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Default Extension="mp4" ContentType="video/unknown"/>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xml" ContentType="application/vnd.openxmlformats-officedocument.presentationml.tags+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2.xml" ContentType="application/vnd.openxmlformats-officedocument.presentationml.tags+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54"/>
  </p:notesMasterIdLst>
  <p:sldIdLst>
    <p:sldId id="291" r:id="rId4"/>
    <p:sldId id="257" r:id="rId5"/>
    <p:sldId id="269" r:id="rId6"/>
    <p:sldId id="305" r:id="rId7"/>
    <p:sldId id="258" r:id="rId8"/>
    <p:sldId id="306" r:id="rId9"/>
    <p:sldId id="340" r:id="rId10"/>
    <p:sldId id="308" r:id="rId11"/>
    <p:sldId id="274" r:id="rId12"/>
    <p:sldId id="275" r:id="rId13"/>
    <p:sldId id="276" r:id="rId14"/>
    <p:sldId id="283" r:id="rId15"/>
    <p:sldId id="319" r:id="rId16"/>
    <p:sldId id="277" r:id="rId17"/>
    <p:sldId id="309" r:id="rId18"/>
    <p:sldId id="278" r:id="rId19"/>
    <p:sldId id="280" r:id="rId20"/>
    <p:sldId id="310" r:id="rId21"/>
    <p:sldId id="337" r:id="rId22"/>
    <p:sldId id="332" r:id="rId23"/>
    <p:sldId id="338" r:id="rId24"/>
    <p:sldId id="334" r:id="rId25"/>
    <p:sldId id="333" r:id="rId26"/>
    <p:sldId id="335" r:id="rId27"/>
    <p:sldId id="343" r:id="rId28"/>
    <p:sldId id="342" r:id="rId29"/>
    <p:sldId id="271" r:id="rId30"/>
    <p:sldId id="323" r:id="rId31"/>
    <p:sldId id="327" r:id="rId32"/>
    <p:sldId id="326" r:id="rId33"/>
    <p:sldId id="293" r:id="rId34"/>
    <p:sldId id="311" r:id="rId35"/>
    <p:sldId id="312" r:id="rId36"/>
    <p:sldId id="287" r:id="rId37"/>
    <p:sldId id="296" r:id="rId38"/>
    <p:sldId id="289" r:id="rId39"/>
    <p:sldId id="294" r:id="rId40"/>
    <p:sldId id="295" r:id="rId41"/>
    <p:sldId id="314" r:id="rId42"/>
    <p:sldId id="329" r:id="rId43"/>
    <p:sldId id="315" r:id="rId44"/>
    <p:sldId id="316" r:id="rId45"/>
    <p:sldId id="328" r:id="rId46"/>
    <p:sldId id="313" r:id="rId47"/>
    <p:sldId id="317" r:id="rId48"/>
    <p:sldId id="318" r:id="rId49"/>
    <p:sldId id="330" r:id="rId50"/>
    <p:sldId id="341" r:id="rId51"/>
    <p:sldId id="320" r:id="rId52"/>
    <p:sldId id="292"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7785FD5F-7F55-43E2-A8CF-4B061575B6AA}">
          <p14:sldIdLst>
            <p14:sldId id="291"/>
            <p14:sldId id="257"/>
            <p14:sldId id="269"/>
            <p14:sldId id="305"/>
            <p14:sldId id="258"/>
            <p14:sldId id="306"/>
            <p14:sldId id="340"/>
          </p14:sldIdLst>
        </p14:section>
        <p14:section name="Mechanical Design." id="{6D5EA609-CB21-4E47-A73B-7A9F28A7FE1C}">
          <p14:sldIdLst>
            <p14:sldId id="308"/>
            <p14:sldId id="274"/>
            <p14:sldId id="275"/>
            <p14:sldId id="276"/>
            <p14:sldId id="283"/>
            <p14:sldId id="319"/>
            <p14:sldId id="277"/>
            <p14:sldId id="309"/>
            <p14:sldId id="278"/>
            <p14:sldId id="280"/>
            <p14:sldId id="310"/>
            <p14:sldId id="337"/>
            <p14:sldId id="332"/>
            <p14:sldId id="338"/>
            <p14:sldId id="334"/>
            <p14:sldId id="333"/>
            <p14:sldId id="335"/>
            <p14:sldId id="343"/>
            <p14:sldId id="342"/>
          </p14:sldIdLst>
        </p14:section>
        <p14:section name="Control Design." id="{46D32AC0-21D6-4DD3-9682-44F3CEF9092F}">
          <p14:sldIdLst>
            <p14:sldId id="271"/>
            <p14:sldId id="323"/>
            <p14:sldId id="327"/>
            <p14:sldId id="326"/>
            <p14:sldId id="293"/>
            <p14:sldId id="311"/>
            <p14:sldId id="312"/>
            <p14:sldId id="287"/>
            <p14:sldId id="296"/>
            <p14:sldId id="289"/>
            <p14:sldId id="294"/>
            <p14:sldId id="295"/>
            <p14:sldId id="314"/>
            <p14:sldId id="329"/>
            <p14:sldId id="315"/>
            <p14:sldId id="316"/>
            <p14:sldId id="328"/>
            <p14:sldId id="313"/>
            <p14:sldId id="317"/>
            <p14:sldId id="318"/>
            <p14:sldId id="330"/>
            <p14:sldId id="341"/>
            <p14:sldId id="320"/>
          </p14:sldIdLst>
        </p14:section>
        <p14:section name="End." id="{2B4FFA7E-CEC4-4132-8656-BB8DB3F43E03}">
          <p14:sldIdLst>
            <p14:sldId id="292"/>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5B96"/>
    <a:srgbClr val="1647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41" autoAdjust="0"/>
    <p:restoredTop sz="94660"/>
  </p:normalViewPr>
  <p:slideViewPr>
    <p:cSldViewPr>
      <p:cViewPr varScale="1">
        <p:scale>
          <a:sx n="66" d="100"/>
          <a:sy n="66" d="100"/>
        </p:scale>
        <p:origin x="-1842"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ableStyles" Target="tableStyle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diagrams/_rels/data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image" Target="../media/image6.jpg"/><Relationship Id="rId4" Type="http://schemas.openxmlformats.org/officeDocument/2006/relationships/image" Target="../media/image9.png"/></Relationships>
</file>

<file path=ppt/diagrams/_rels/data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5" Type="http://schemas.openxmlformats.org/officeDocument/2006/relationships/image" Target="../media/image15.jpeg"/><Relationship Id="rId4" Type="http://schemas.openxmlformats.org/officeDocument/2006/relationships/image" Target="../media/image14.jpeg"/></Relationships>
</file>

<file path=ppt/diagrams/_rels/data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image" Target="../media/image45.jpeg"/><Relationship Id="rId4" Type="http://schemas.openxmlformats.org/officeDocument/2006/relationships/image" Target="../media/image48.jpg"/></Relationships>
</file>

<file path=ppt/diagrams/_rels/data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image" Target="../media/image45.jpeg"/><Relationship Id="rId4" Type="http://schemas.openxmlformats.org/officeDocument/2006/relationships/image" Target="../media/image48.jpg"/></Relationships>
</file>

<file path=ppt/diagrams/_rels/drawing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image" Target="../media/image6.jpg"/><Relationship Id="rId4" Type="http://schemas.openxmlformats.org/officeDocument/2006/relationships/image" Target="../media/image9.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 Id="rId5" Type="http://schemas.openxmlformats.org/officeDocument/2006/relationships/image" Target="../media/image15.jpeg"/><Relationship Id="rId4" Type="http://schemas.openxmlformats.org/officeDocument/2006/relationships/image" Target="../media/image14.jpeg"/></Relationships>
</file>

<file path=ppt/diagrams/_rels/drawing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image" Target="../media/image45.jpeg"/><Relationship Id="rId4" Type="http://schemas.openxmlformats.org/officeDocument/2006/relationships/image" Target="../media/image48.jpg"/></Relationships>
</file>

<file path=ppt/diagrams/_rels/drawing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image" Target="../media/image45.jpeg"/><Relationship Id="rId4" Type="http://schemas.openxmlformats.org/officeDocument/2006/relationships/image" Target="../media/image48.jpg"/></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3645DE-B522-4746-8772-72949FE946DB}" type="doc">
      <dgm:prSet loTypeId="urn:microsoft.com/office/officeart/2008/layout/VerticalCurvedList" loCatId="list" qsTypeId="urn:microsoft.com/office/officeart/2005/8/quickstyle/simple1" qsCatId="simple" csTypeId="urn:microsoft.com/office/officeart/2005/8/colors/accent2_5" csCatId="accent2" phldr="1"/>
      <dgm:spPr/>
      <dgm:t>
        <a:bodyPr/>
        <a:lstStyle/>
        <a:p>
          <a:endParaRPr lang="en-US"/>
        </a:p>
      </dgm:t>
    </dgm:pt>
    <dgm:pt modelId="{1C083D91-CFCA-4EBF-A229-8254C0346CA7}">
      <dgm:prSet phldrT="[Text]"/>
      <dgm:spPr>
        <a:effectLst>
          <a:softEdge rad="0"/>
        </a:effectLst>
      </dgm:spPr>
      <dgm:t>
        <a:bodyPr/>
        <a:lstStyle/>
        <a:p>
          <a:r>
            <a:rPr lang="en-US" b="0" cap="none" spc="0" dirty="0" smtClean="0">
              <a:ln w="0"/>
              <a:solidFill>
                <a:schemeClr val="tx1"/>
              </a:solidFill>
              <a:effectLst>
                <a:outerShdw blurRad="38100" dist="19050" dir="2700000" algn="tl" rotWithShape="0">
                  <a:schemeClr val="dk1">
                    <a:alpha val="40000"/>
                  </a:schemeClr>
                </a:outerShdw>
              </a:effectLst>
            </a:rPr>
            <a:t>Introduction.</a:t>
          </a:r>
          <a:endParaRPr lang="en-US" b="0" cap="none" spc="0" dirty="0">
            <a:ln w="0"/>
            <a:solidFill>
              <a:schemeClr val="tx1"/>
            </a:solidFill>
            <a:effectLst>
              <a:outerShdw blurRad="38100" dist="19050" dir="2700000" algn="tl" rotWithShape="0">
                <a:schemeClr val="dk1">
                  <a:alpha val="40000"/>
                </a:schemeClr>
              </a:outerShdw>
            </a:effectLst>
          </a:endParaRPr>
        </a:p>
      </dgm:t>
    </dgm:pt>
    <dgm:pt modelId="{20C50207-8594-4DD5-A4E4-4E51B53AB198}" type="parTrans" cxnId="{DDE9EA62-E335-45A6-839F-520A1817B349}">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C42053C8-095C-40E8-BEEE-C180E97811FB}" type="sibTrans" cxnId="{DDE9EA62-E335-45A6-839F-520A1817B349}">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DDC2A19A-390C-47A8-A8CA-2AEFCBCE7AC6}">
      <dgm:prSet phldrT="[Text]"/>
      <dgm:spPr/>
      <dgm:t>
        <a:bodyPr/>
        <a:lstStyle/>
        <a:p>
          <a:r>
            <a:rPr lang="en-US" b="0" cap="none" spc="0" dirty="0" smtClean="0">
              <a:ln w="0"/>
              <a:solidFill>
                <a:schemeClr val="tx1"/>
              </a:solidFill>
              <a:effectLst>
                <a:outerShdw blurRad="38100" dist="19050" dir="2700000" algn="tl" rotWithShape="0">
                  <a:schemeClr val="dk1">
                    <a:alpha val="40000"/>
                  </a:schemeClr>
                </a:outerShdw>
              </a:effectLst>
            </a:rPr>
            <a:t>Mechanical Design.</a:t>
          </a:r>
          <a:endParaRPr lang="en-US" b="0" cap="none" spc="0" dirty="0">
            <a:ln w="0"/>
            <a:solidFill>
              <a:schemeClr val="tx1"/>
            </a:solidFill>
            <a:effectLst>
              <a:outerShdw blurRad="38100" dist="19050" dir="2700000" algn="tl" rotWithShape="0">
                <a:schemeClr val="dk1">
                  <a:alpha val="40000"/>
                </a:schemeClr>
              </a:outerShdw>
            </a:effectLst>
          </a:endParaRPr>
        </a:p>
      </dgm:t>
    </dgm:pt>
    <dgm:pt modelId="{D9CC46ED-6719-4D1E-8E25-17E8A91F8BCE}" type="parTrans" cxnId="{F4BFD844-8851-4BF8-9224-A1BC7E059F41}">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D1D107EC-CF85-40D4-96F8-48A8DE48C380}" type="sibTrans" cxnId="{F4BFD844-8851-4BF8-9224-A1BC7E059F41}">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F3013F2C-C298-4FE8-B266-CACF1ABA6CE8}">
      <dgm:prSet phldrT="[Text]"/>
      <dgm:spPr/>
      <dgm:t>
        <a:bodyPr/>
        <a:lstStyle/>
        <a:p>
          <a:r>
            <a:rPr lang="en-US" b="0" cap="none" spc="0" dirty="0" smtClean="0">
              <a:ln w="0"/>
              <a:solidFill>
                <a:schemeClr val="tx1"/>
              </a:solidFill>
              <a:effectLst>
                <a:outerShdw blurRad="38100" dist="19050" dir="2700000" algn="tl" rotWithShape="0">
                  <a:schemeClr val="dk1">
                    <a:alpha val="40000"/>
                  </a:schemeClr>
                </a:outerShdw>
              </a:effectLst>
            </a:rPr>
            <a:t>Control Design.</a:t>
          </a:r>
          <a:endParaRPr lang="en-US" b="0" cap="none" spc="0" dirty="0">
            <a:ln w="0"/>
            <a:solidFill>
              <a:schemeClr val="tx1"/>
            </a:solidFill>
            <a:effectLst>
              <a:outerShdw blurRad="38100" dist="19050" dir="2700000" algn="tl" rotWithShape="0">
                <a:schemeClr val="dk1">
                  <a:alpha val="40000"/>
                </a:schemeClr>
              </a:outerShdw>
            </a:effectLst>
          </a:endParaRPr>
        </a:p>
      </dgm:t>
    </dgm:pt>
    <dgm:pt modelId="{B4686B43-A01E-4A91-A346-E78CCCD0FECD}" type="parTrans" cxnId="{3B1E06AD-7C50-4402-8D4F-4AE529D4AC48}">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873D582B-54A3-4054-819D-D7E862AE144A}" type="sibTrans" cxnId="{3B1E06AD-7C50-4402-8D4F-4AE529D4AC48}">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DBB372A8-0799-480B-8120-9B77981A8F9F}">
      <dgm:prSet/>
      <dgm:spPr/>
      <dgm:t>
        <a:bodyPr/>
        <a:lstStyle/>
        <a:p>
          <a:r>
            <a:rPr lang="en-US" dirty="0" smtClean="0"/>
            <a:t>Methodology.</a:t>
          </a:r>
          <a:endParaRPr lang="en-US" dirty="0"/>
        </a:p>
      </dgm:t>
    </dgm:pt>
    <dgm:pt modelId="{DA7B7DA6-714C-49BB-BE49-9B4F7389FBDF}" type="parTrans" cxnId="{DEE1DD76-4691-494F-BA89-DAD000395956}">
      <dgm:prSet/>
      <dgm:spPr/>
      <dgm:t>
        <a:bodyPr/>
        <a:lstStyle/>
        <a:p>
          <a:endParaRPr lang="en-US"/>
        </a:p>
      </dgm:t>
    </dgm:pt>
    <dgm:pt modelId="{B7A7AF28-211C-412E-BEDC-174652CCBDA2}" type="sibTrans" cxnId="{DEE1DD76-4691-494F-BA89-DAD000395956}">
      <dgm:prSet/>
      <dgm:spPr/>
      <dgm:t>
        <a:bodyPr/>
        <a:lstStyle/>
        <a:p>
          <a:endParaRPr lang="en-US"/>
        </a:p>
      </dgm:t>
    </dgm:pt>
    <dgm:pt modelId="{E8388A2F-1CC8-43D4-B738-DD2B225941B3}" type="pres">
      <dgm:prSet presAssocID="{B43645DE-B522-4746-8772-72949FE946DB}" presName="Name0" presStyleCnt="0">
        <dgm:presLayoutVars>
          <dgm:chMax val="7"/>
          <dgm:chPref val="7"/>
          <dgm:dir/>
        </dgm:presLayoutVars>
      </dgm:prSet>
      <dgm:spPr/>
      <dgm:t>
        <a:bodyPr/>
        <a:lstStyle/>
        <a:p>
          <a:endParaRPr lang="en-US"/>
        </a:p>
      </dgm:t>
    </dgm:pt>
    <dgm:pt modelId="{9535CE52-824F-47CB-8B03-692E0E81F7EA}" type="pres">
      <dgm:prSet presAssocID="{B43645DE-B522-4746-8772-72949FE946DB}" presName="Name1" presStyleCnt="0"/>
      <dgm:spPr/>
    </dgm:pt>
    <dgm:pt modelId="{67F808B4-EC91-45A1-84D5-DEAB2B5C40FC}" type="pres">
      <dgm:prSet presAssocID="{B43645DE-B522-4746-8772-72949FE946DB}" presName="cycle" presStyleCnt="0"/>
      <dgm:spPr/>
    </dgm:pt>
    <dgm:pt modelId="{0316A424-C4B5-47C3-8EE4-C08D9B0D632F}" type="pres">
      <dgm:prSet presAssocID="{B43645DE-B522-4746-8772-72949FE946DB}" presName="srcNode" presStyleLbl="node1" presStyleIdx="0" presStyleCnt="4"/>
      <dgm:spPr/>
    </dgm:pt>
    <dgm:pt modelId="{7DD74BE3-2788-4FF3-BED6-853CFCBB55ED}" type="pres">
      <dgm:prSet presAssocID="{B43645DE-B522-4746-8772-72949FE946DB}" presName="conn" presStyleLbl="parChTrans1D2" presStyleIdx="0" presStyleCnt="1"/>
      <dgm:spPr/>
      <dgm:t>
        <a:bodyPr/>
        <a:lstStyle/>
        <a:p>
          <a:endParaRPr lang="en-US"/>
        </a:p>
      </dgm:t>
    </dgm:pt>
    <dgm:pt modelId="{2C7F17D8-B2E4-400D-A53F-5B4BEC5C173E}" type="pres">
      <dgm:prSet presAssocID="{B43645DE-B522-4746-8772-72949FE946DB}" presName="extraNode" presStyleLbl="node1" presStyleIdx="0" presStyleCnt="4"/>
      <dgm:spPr/>
    </dgm:pt>
    <dgm:pt modelId="{D7E1033C-5797-49F6-AD77-BA2A2CB6463F}" type="pres">
      <dgm:prSet presAssocID="{B43645DE-B522-4746-8772-72949FE946DB}" presName="dstNode" presStyleLbl="node1" presStyleIdx="0" presStyleCnt="4"/>
      <dgm:spPr/>
    </dgm:pt>
    <dgm:pt modelId="{99749D2D-B1ED-4960-8A78-C4ED038252CD}" type="pres">
      <dgm:prSet presAssocID="{1C083D91-CFCA-4EBF-A229-8254C0346CA7}" presName="text_1" presStyleLbl="node1" presStyleIdx="0" presStyleCnt="4">
        <dgm:presLayoutVars>
          <dgm:bulletEnabled val="1"/>
        </dgm:presLayoutVars>
      </dgm:prSet>
      <dgm:spPr/>
      <dgm:t>
        <a:bodyPr/>
        <a:lstStyle/>
        <a:p>
          <a:endParaRPr lang="en-US"/>
        </a:p>
      </dgm:t>
    </dgm:pt>
    <dgm:pt modelId="{D2A1F46A-1314-423B-A0E3-750609D9A9C7}" type="pres">
      <dgm:prSet presAssocID="{1C083D91-CFCA-4EBF-A229-8254C0346CA7}" presName="accent_1" presStyleCnt="0"/>
      <dgm:spPr/>
    </dgm:pt>
    <dgm:pt modelId="{87566C41-C587-44B6-BD93-BC2087487051}" type="pres">
      <dgm:prSet presAssocID="{1C083D91-CFCA-4EBF-A229-8254C0346CA7}" presName="accentRepeatNode" presStyleLbl="solidFgAcc1" presStyleIdx="0" presStyleCnt="4" custLinFactNeighborX="873" custLinFactNeighborY="-663"/>
      <dgm:spPr>
        <a:blipFill rotWithShape="0">
          <a:blip xmlns:r="http://schemas.openxmlformats.org/officeDocument/2006/relationships" r:embed="rId1"/>
          <a:stretch>
            <a:fillRect/>
          </a:stretch>
        </a:blipFill>
      </dgm:spPr>
    </dgm:pt>
    <dgm:pt modelId="{290DA3F5-690F-4561-956F-1CFC8CE53FC0}" type="pres">
      <dgm:prSet presAssocID="{DBB372A8-0799-480B-8120-9B77981A8F9F}" presName="text_2" presStyleLbl="node1" presStyleIdx="1" presStyleCnt="4">
        <dgm:presLayoutVars>
          <dgm:bulletEnabled val="1"/>
        </dgm:presLayoutVars>
      </dgm:prSet>
      <dgm:spPr/>
      <dgm:t>
        <a:bodyPr/>
        <a:lstStyle/>
        <a:p>
          <a:endParaRPr lang="en-US"/>
        </a:p>
      </dgm:t>
    </dgm:pt>
    <dgm:pt modelId="{1A861B34-6CF0-4F8D-AB15-F540E990CFB5}" type="pres">
      <dgm:prSet presAssocID="{DBB372A8-0799-480B-8120-9B77981A8F9F}" presName="accent_2" presStyleCnt="0"/>
      <dgm:spPr/>
    </dgm:pt>
    <dgm:pt modelId="{BFD316B9-BEDC-44B8-8465-A8BC1ACA9F03}" type="pres">
      <dgm:prSet presAssocID="{DBB372A8-0799-480B-8120-9B77981A8F9F}" presName="accentRepeatNode" presStyleLbl="solidFgAcc1" presStyleIdx="1" presStyleCnt="4"/>
      <dgm:spPr>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t>
        <a:bodyPr/>
        <a:lstStyle/>
        <a:p>
          <a:endParaRPr lang="en-US"/>
        </a:p>
      </dgm:t>
    </dgm:pt>
    <dgm:pt modelId="{B3347E2A-AD1A-4EA8-B64A-28928311F63D}" type="pres">
      <dgm:prSet presAssocID="{DDC2A19A-390C-47A8-A8CA-2AEFCBCE7AC6}" presName="text_3" presStyleLbl="node1" presStyleIdx="2" presStyleCnt="4">
        <dgm:presLayoutVars>
          <dgm:bulletEnabled val="1"/>
        </dgm:presLayoutVars>
      </dgm:prSet>
      <dgm:spPr/>
      <dgm:t>
        <a:bodyPr/>
        <a:lstStyle/>
        <a:p>
          <a:endParaRPr lang="en-US"/>
        </a:p>
      </dgm:t>
    </dgm:pt>
    <dgm:pt modelId="{FA00B73F-00B4-40E4-BB43-DE5EF20A77CF}" type="pres">
      <dgm:prSet presAssocID="{DDC2A19A-390C-47A8-A8CA-2AEFCBCE7AC6}" presName="accent_3" presStyleCnt="0"/>
      <dgm:spPr/>
    </dgm:pt>
    <dgm:pt modelId="{A5AB96D5-0CCD-4945-8BA3-B908E96119ED}" type="pres">
      <dgm:prSet presAssocID="{DDC2A19A-390C-47A8-A8CA-2AEFCBCE7AC6}" presName="accentRepeatNode" presStyleLbl="solidFgAcc1" presStyleIdx="2" presStyleCnt="4"/>
      <dgm:spPr>
        <a:blipFill rotWithShape="0">
          <a:blip xmlns:r="http://schemas.openxmlformats.org/officeDocument/2006/relationships" r:embed="rId3"/>
          <a:stretch>
            <a:fillRect/>
          </a:stretch>
        </a:blipFill>
        <a:ln>
          <a:solidFill>
            <a:schemeClr val="accent2">
              <a:hueOff val="0"/>
              <a:satOff val="0"/>
              <a:lumOff val="0"/>
            </a:schemeClr>
          </a:solidFill>
        </a:ln>
      </dgm:spPr>
    </dgm:pt>
    <dgm:pt modelId="{C10DA0F7-CDB6-48D3-97EA-B2F12EC610BA}" type="pres">
      <dgm:prSet presAssocID="{F3013F2C-C298-4FE8-B266-CACF1ABA6CE8}" presName="text_4" presStyleLbl="node1" presStyleIdx="3" presStyleCnt="4">
        <dgm:presLayoutVars>
          <dgm:bulletEnabled val="1"/>
        </dgm:presLayoutVars>
      </dgm:prSet>
      <dgm:spPr/>
      <dgm:t>
        <a:bodyPr/>
        <a:lstStyle/>
        <a:p>
          <a:endParaRPr lang="en-US"/>
        </a:p>
      </dgm:t>
    </dgm:pt>
    <dgm:pt modelId="{38DA5DBD-5990-453A-93BE-0A0795CC96BD}" type="pres">
      <dgm:prSet presAssocID="{F3013F2C-C298-4FE8-B266-CACF1ABA6CE8}" presName="accent_4" presStyleCnt="0"/>
      <dgm:spPr/>
    </dgm:pt>
    <dgm:pt modelId="{4C26D9A6-021D-40B3-8244-52E3E740D4A0}" type="pres">
      <dgm:prSet presAssocID="{F3013F2C-C298-4FE8-B266-CACF1ABA6CE8}" presName="accentRepeatNode" presStyleLbl="solidFgAcc1" presStyleIdx="3" presStyleCnt="4"/>
      <dgm:spPr>
        <a:blipFill rotWithShape="0">
          <a:blip xmlns:r="http://schemas.openxmlformats.org/officeDocument/2006/relationships" r:embed="rId4"/>
          <a:stretch>
            <a:fillRect/>
          </a:stretch>
        </a:blipFill>
      </dgm:spPr>
    </dgm:pt>
  </dgm:ptLst>
  <dgm:cxnLst>
    <dgm:cxn modelId="{DEE1DD76-4691-494F-BA89-DAD000395956}" srcId="{B43645DE-B522-4746-8772-72949FE946DB}" destId="{DBB372A8-0799-480B-8120-9B77981A8F9F}" srcOrd="1" destOrd="0" parTransId="{DA7B7DA6-714C-49BB-BE49-9B4F7389FBDF}" sibTransId="{B7A7AF28-211C-412E-BEDC-174652CCBDA2}"/>
    <dgm:cxn modelId="{452E46C7-26AB-4437-853E-BCCB10545FCA}" type="presOf" srcId="{F3013F2C-C298-4FE8-B266-CACF1ABA6CE8}" destId="{C10DA0F7-CDB6-48D3-97EA-B2F12EC610BA}" srcOrd="0" destOrd="0" presId="urn:microsoft.com/office/officeart/2008/layout/VerticalCurvedList"/>
    <dgm:cxn modelId="{A05B1FD8-BE11-44FD-9427-AFBD396AD357}" type="presOf" srcId="{DBB372A8-0799-480B-8120-9B77981A8F9F}" destId="{290DA3F5-690F-4561-956F-1CFC8CE53FC0}" srcOrd="0" destOrd="0" presId="urn:microsoft.com/office/officeart/2008/layout/VerticalCurvedList"/>
    <dgm:cxn modelId="{F4BFD844-8851-4BF8-9224-A1BC7E059F41}" srcId="{B43645DE-B522-4746-8772-72949FE946DB}" destId="{DDC2A19A-390C-47A8-A8CA-2AEFCBCE7AC6}" srcOrd="2" destOrd="0" parTransId="{D9CC46ED-6719-4D1E-8E25-17E8A91F8BCE}" sibTransId="{D1D107EC-CF85-40D4-96F8-48A8DE48C380}"/>
    <dgm:cxn modelId="{DDE9EA62-E335-45A6-839F-520A1817B349}" srcId="{B43645DE-B522-4746-8772-72949FE946DB}" destId="{1C083D91-CFCA-4EBF-A229-8254C0346CA7}" srcOrd="0" destOrd="0" parTransId="{20C50207-8594-4DD5-A4E4-4E51B53AB198}" sibTransId="{C42053C8-095C-40E8-BEEE-C180E97811FB}"/>
    <dgm:cxn modelId="{8AFF3E15-4FB3-4290-9206-ECA5B226A450}" type="presOf" srcId="{DDC2A19A-390C-47A8-A8CA-2AEFCBCE7AC6}" destId="{B3347E2A-AD1A-4EA8-B64A-28928311F63D}" srcOrd="0" destOrd="0" presId="urn:microsoft.com/office/officeart/2008/layout/VerticalCurvedList"/>
    <dgm:cxn modelId="{3B1E06AD-7C50-4402-8D4F-4AE529D4AC48}" srcId="{B43645DE-B522-4746-8772-72949FE946DB}" destId="{F3013F2C-C298-4FE8-B266-CACF1ABA6CE8}" srcOrd="3" destOrd="0" parTransId="{B4686B43-A01E-4A91-A346-E78CCCD0FECD}" sibTransId="{873D582B-54A3-4054-819D-D7E862AE144A}"/>
    <dgm:cxn modelId="{FFFED889-9C5D-4F7E-9F32-22B60916358F}" type="presOf" srcId="{1C083D91-CFCA-4EBF-A229-8254C0346CA7}" destId="{99749D2D-B1ED-4960-8A78-C4ED038252CD}" srcOrd="0" destOrd="0" presId="urn:microsoft.com/office/officeart/2008/layout/VerticalCurvedList"/>
    <dgm:cxn modelId="{E13F8777-FA47-4727-A51B-DBD2FEEE5424}" type="presOf" srcId="{B43645DE-B522-4746-8772-72949FE946DB}" destId="{E8388A2F-1CC8-43D4-B738-DD2B225941B3}" srcOrd="0" destOrd="0" presId="urn:microsoft.com/office/officeart/2008/layout/VerticalCurvedList"/>
    <dgm:cxn modelId="{2D54D7D8-2863-43F2-A0C7-5542F999CBB4}" type="presOf" srcId="{C42053C8-095C-40E8-BEEE-C180E97811FB}" destId="{7DD74BE3-2788-4FF3-BED6-853CFCBB55ED}" srcOrd="0" destOrd="0" presId="urn:microsoft.com/office/officeart/2008/layout/VerticalCurvedList"/>
    <dgm:cxn modelId="{8755239C-E46E-4023-86C3-074FA40B7736}" type="presParOf" srcId="{E8388A2F-1CC8-43D4-B738-DD2B225941B3}" destId="{9535CE52-824F-47CB-8B03-692E0E81F7EA}" srcOrd="0" destOrd="0" presId="urn:microsoft.com/office/officeart/2008/layout/VerticalCurvedList"/>
    <dgm:cxn modelId="{2907957C-8856-46AF-8B41-0697D000EA97}" type="presParOf" srcId="{9535CE52-824F-47CB-8B03-692E0E81F7EA}" destId="{67F808B4-EC91-45A1-84D5-DEAB2B5C40FC}" srcOrd="0" destOrd="0" presId="urn:microsoft.com/office/officeart/2008/layout/VerticalCurvedList"/>
    <dgm:cxn modelId="{3559B055-326B-4258-825D-122DE5AFB559}" type="presParOf" srcId="{67F808B4-EC91-45A1-84D5-DEAB2B5C40FC}" destId="{0316A424-C4B5-47C3-8EE4-C08D9B0D632F}" srcOrd="0" destOrd="0" presId="urn:microsoft.com/office/officeart/2008/layout/VerticalCurvedList"/>
    <dgm:cxn modelId="{08363CA2-0698-49EA-BDC2-A016426AEB3F}" type="presParOf" srcId="{67F808B4-EC91-45A1-84D5-DEAB2B5C40FC}" destId="{7DD74BE3-2788-4FF3-BED6-853CFCBB55ED}" srcOrd="1" destOrd="0" presId="urn:microsoft.com/office/officeart/2008/layout/VerticalCurvedList"/>
    <dgm:cxn modelId="{08648D79-DC94-4348-AB67-C63AA62F4970}" type="presParOf" srcId="{67F808B4-EC91-45A1-84D5-DEAB2B5C40FC}" destId="{2C7F17D8-B2E4-400D-A53F-5B4BEC5C173E}" srcOrd="2" destOrd="0" presId="urn:microsoft.com/office/officeart/2008/layout/VerticalCurvedList"/>
    <dgm:cxn modelId="{2FB8A56A-2033-450F-9B2C-D37564542378}" type="presParOf" srcId="{67F808B4-EC91-45A1-84D5-DEAB2B5C40FC}" destId="{D7E1033C-5797-49F6-AD77-BA2A2CB6463F}" srcOrd="3" destOrd="0" presId="urn:microsoft.com/office/officeart/2008/layout/VerticalCurvedList"/>
    <dgm:cxn modelId="{348D0D3B-E07C-40FD-A416-744A2D7B2B19}" type="presParOf" srcId="{9535CE52-824F-47CB-8B03-692E0E81F7EA}" destId="{99749D2D-B1ED-4960-8A78-C4ED038252CD}" srcOrd="1" destOrd="0" presId="urn:microsoft.com/office/officeart/2008/layout/VerticalCurvedList"/>
    <dgm:cxn modelId="{D82F2C97-F1A2-498B-B969-DF1F97DB3BA9}" type="presParOf" srcId="{9535CE52-824F-47CB-8B03-692E0E81F7EA}" destId="{D2A1F46A-1314-423B-A0E3-750609D9A9C7}" srcOrd="2" destOrd="0" presId="urn:microsoft.com/office/officeart/2008/layout/VerticalCurvedList"/>
    <dgm:cxn modelId="{D9D6AC53-88E3-4BDB-AF07-476D14250FE3}" type="presParOf" srcId="{D2A1F46A-1314-423B-A0E3-750609D9A9C7}" destId="{87566C41-C587-44B6-BD93-BC2087487051}" srcOrd="0" destOrd="0" presId="urn:microsoft.com/office/officeart/2008/layout/VerticalCurvedList"/>
    <dgm:cxn modelId="{7D6B512A-FF77-4708-BAB0-91DC830EAC09}" type="presParOf" srcId="{9535CE52-824F-47CB-8B03-692E0E81F7EA}" destId="{290DA3F5-690F-4561-956F-1CFC8CE53FC0}" srcOrd="3" destOrd="0" presId="urn:microsoft.com/office/officeart/2008/layout/VerticalCurvedList"/>
    <dgm:cxn modelId="{FBD0C727-A824-487D-BABF-62B2E80A2F83}" type="presParOf" srcId="{9535CE52-824F-47CB-8B03-692E0E81F7EA}" destId="{1A861B34-6CF0-4F8D-AB15-F540E990CFB5}" srcOrd="4" destOrd="0" presId="urn:microsoft.com/office/officeart/2008/layout/VerticalCurvedList"/>
    <dgm:cxn modelId="{6C83279E-6876-418E-BC90-9ECAB841B508}" type="presParOf" srcId="{1A861B34-6CF0-4F8D-AB15-F540E990CFB5}" destId="{BFD316B9-BEDC-44B8-8465-A8BC1ACA9F03}" srcOrd="0" destOrd="0" presId="urn:microsoft.com/office/officeart/2008/layout/VerticalCurvedList"/>
    <dgm:cxn modelId="{17FE8985-FC0C-4F70-8FDB-947117CE839C}" type="presParOf" srcId="{9535CE52-824F-47CB-8B03-692E0E81F7EA}" destId="{B3347E2A-AD1A-4EA8-B64A-28928311F63D}" srcOrd="5" destOrd="0" presId="urn:microsoft.com/office/officeart/2008/layout/VerticalCurvedList"/>
    <dgm:cxn modelId="{98FA96E7-69C4-45A7-ACA4-E6D4E00C6816}" type="presParOf" srcId="{9535CE52-824F-47CB-8B03-692E0E81F7EA}" destId="{FA00B73F-00B4-40E4-BB43-DE5EF20A77CF}" srcOrd="6" destOrd="0" presId="urn:microsoft.com/office/officeart/2008/layout/VerticalCurvedList"/>
    <dgm:cxn modelId="{AB934DF6-31C5-4266-8D70-30CE88048449}" type="presParOf" srcId="{FA00B73F-00B4-40E4-BB43-DE5EF20A77CF}" destId="{A5AB96D5-0CCD-4945-8BA3-B908E96119ED}" srcOrd="0" destOrd="0" presId="urn:microsoft.com/office/officeart/2008/layout/VerticalCurvedList"/>
    <dgm:cxn modelId="{AB304E1E-7C47-4A56-AD30-FC701A3EE3A4}" type="presParOf" srcId="{9535CE52-824F-47CB-8B03-692E0E81F7EA}" destId="{C10DA0F7-CDB6-48D3-97EA-B2F12EC610BA}" srcOrd="7" destOrd="0" presId="urn:microsoft.com/office/officeart/2008/layout/VerticalCurvedList"/>
    <dgm:cxn modelId="{7D99C0CC-54D4-4B0C-B21C-E74D214321C5}" type="presParOf" srcId="{9535CE52-824F-47CB-8B03-692E0E81F7EA}" destId="{38DA5DBD-5990-453A-93BE-0A0795CC96BD}" srcOrd="8" destOrd="0" presId="urn:microsoft.com/office/officeart/2008/layout/VerticalCurvedList"/>
    <dgm:cxn modelId="{9CAE3DEC-DAEB-4178-96BC-720254EB91FF}" type="presParOf" srcId="{38DA5DBD-5990-453A-93BE-0A0795CC96BD}" destId="{4C26D9A6-021D-40B3-8244-52E3E740D4A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388996-3413-4185-B988-F197B30E3625}" type="doc">
      <dgm:prSet loTypeId="urn:microsoft.com/office/officeart/2005/8/layout/lProcess2" loCatId="list" qsTypeId="urn:microsoft.com/office/officeart/2005/8/quickstyle/simple1" qsCatId="simple" csTypeId="urn:microsoft.com/office/officeart/2005/8/colors/accent2_1" csCatId="accent2" phldr="1"/>
      <dgm:spPr/>
      <dgm:t>
        <a:bodyPr/>
        <a:lstStyle/>
        <a:p>
          <a:endParaRPr lang="en-US"/>
        </a:p>
      </dgm:t>
    </dgm:pt>
    <dgm:pt modelId="{E69410A0-B4A8-4755-BABC-37BA1EB86F72}">
      <dgm:prSet phldrT="[Text]"/>
      <dgm:spPr/>
      <dgm:t>
        <a:bodyPr/>
        <a:lstStyle/>
        <a:p>
          <a:r>
            <a:rPr lang="en-US" dirty="0" smtClean="0">
              <a:solidFill>
                <a:schemeClr val="accent2">
                  <a:lumMod val="50000"/>
                </a:schemeClr>
              </a:solidFill>
            </a:rPr>
            <a:t>Why it is important</a:t>
          </a:r>
          <a:endParaRPr lang="en-US" dirty="0">
            <a:solidFill>
              <a:schemeClr val="accent2">
                <a:lumMod val="50000"/>
              </a:schemeClr>
            </a:solidFill>
          </a:endParaRPr>
        </a:p>
      </dgm:t>
    </dgm:pt>
    <dgm:pt modelId="{8E98F1E3-E926-4545-9FB9-13A07DA11ED8}" type="parTrans" cxnId="{05D16C96-9AFB-43B1-B30D-E5BE00F504CD}">
      <dgm:prSet/>
      <dgm:spPr/>
      <dgm:t>
        <a:bodyPr/>
        <a:lstStyle/>
        <a:p>
          <a:endParaRPr lang="en-US"/>
        </a:p>
      </dgm:t>
    </dgm:pt>
    <dgm:pt modelId="{B96EE757-A67A-4919-A84B-174E62C49AC3}" type="sibTrans" cxnId="{05D16C96-9AFB-43B1-B30D-E5BE00F504CD}">
      <dgm:prSet/>
      <dgm:spPr/>
      <dgm:t>
        <a:bodyPr/>
        <a:lstStyle/>
        <a:p>
          <a:endParaRPr lang="en-US"/>
        </a:p>
      </dgm:t>
    </dgm:pt>
    <dgm:pt modelId="{A8012E7A-FACD-4395-BE62-9D73417A6269}">
      <dgm:prSet phldrT="[Text]"/>
      <dgm:spPr/>
      <dgm:t>
        <a:bodyPr/>
        <a:lstStyle/>
        <a:p>
          <a:r>
            <a:rPr lang="en-US" dirty="0" smtClean="0">
              <a:solidFill>
                <a:schemeClr val="accent2">
                  <a:lumMod val="50000"/>
                </a:schemeClr>
              </a:solidFill>
            </a:rPr>
            <a:t>With liquid filling machines, fluids can be easily packed into containers.</a:t>
          </a:r>
          <a:endParaRPr lang="en-US" dirty="0">
            <a:solidFill>
              <a:schemeClr val="accent2">
                <a:lumMod val="50000"/>
              </a:schemeClr>
            </a:solidFill>
          </a:endParaRPr>
        </a:p>
      </dgm:t>
    </dgm:pt>
    <dgm:pt modelId="{12779217-429B-4B99-9F76-6E83BF954A20}" type="parTrans" cxnId="{042C9962-4822-46A4-8871-E9EC1E211D57}">
      <dgm:prSet/>
      <dgm:spPr/>
      <dgm:t>
        <a:bodyPr/>
        <a:lstStyle/>
        <a:p>
          <a:endParaRPr lang="en-US"/>
        </a:p>
      </dgm:t>
    </dgm:pt>
    <dgm:pt modelId="{6B4594E6-73D8-47AC-8DA6-2F79A398E031}" type="sibTrans" cxnId="{042C9962-4822-46A4-8871-E9EC1E211D57}">
      <dgm:prSet/>
      <dgm:spPr/>
      <dgm:t>
        <a:bodyPr/>
        <a:lstStyle/>
        <a:p>
          <a:endParaRPr lang="en-US"/>
        </a:p>
      </dgm:t>
    </dgm:pt>
    <dgm:pt modelId="{E262119D-5B8D-4918-B489-BFB451814A75}">
      <dgm:prSet phldrT="[Text]"/>
      <dgm:spPr/>
      <dgm:t>
        <a:bodyPr/>
        <a:lstStyle/>
        <a:p>
          <a:r>
            <a:rPr lang="en-US" dirty="0" smtClean="0">
              <a:solidFill>
                <a:schemeClr val="accent2">
                  <a:lumMod val="50000"/>
                </a:schemeClr>
              </a:solidFill>
            </a:rPr>
            <a:t>When this process is done manually, there will be a liquid waste due to spillage.</a:t>
          </a:r>
          <a:endParaRPr lang="en-US" dirty="0">
            <a:solidFill>
              <a:schemeClr val="accent2">
                <a:lumMod val="50000"/>
              </a:schemeClr>
            </a:solidFill>
          </a:endParaRPr>
        </a:p>
      </dgm:t>
    </dgm:pt>
    <dgm:pt modelId="{7DC8F153-1568-4441-9AF8-55AFCF30FB85}" type="parTrans" cxnId="{7329ECB1-354D-41D9-88F9-A9D74A8173DA}">
      <dgm:prSet/>
      <dgm:spPr/>
      <dgm:t>
        <a:bodyPr/>
        <a:lstStyle/>
        <a:p>
          <a:endParaRPr lang="en-US"/>
        </a:p>
      </dgm:t>
    </dgm:pt>
    <dgm:pt modelId="{486C5A65-1C68-4AB1-BE17-9C2CB5F4E598}" type="sibTrans" cxnId="{7329ECB1-354D-41D9-88F9-A9D74A8173DA}">
      <dgm:prSet/>
      <dgm:spPr/>
      <dgm:t>
        <a:bodyPr/>
        <a:lstStyle/>
        <a:p>
          <a:endParaRPr lang="en-US"/>
        </a:p>
      </dgm:t>
    </dgm:pt>
    <dgm:pt modelId="{1CC12FFE-EABE-4101-BCBA-823FBC948C06}">
      <dgm:prSet phldrT="[Text]"/>
      <dgm:spPr/>
      <dgm:t>
        <a:bodyPr/>
        <a:lstStyle/>
        <a:p>
          <a:r>
            <a:rPr lang="en-US" dirty="0" smtClean="0">
              <a:solidFill>
                <a:schemeClr val="accent2">
                  <a:lumMod val="50000"/>
                </a:schemeClr>
              </a:solidFill>
            </a:rPr>
            <a:t>Using of filling machines in order to enhance the efficiency of the processes while reducing the time required for packaging of the products.</a:t>
          </a:r>
          <a:endParaRPr lang="en-US" dirty="0">
            <a:solidFill>
              <a:schemeClr val="accent2">
                <a:lumMod val="50000"/>
              </a:schemeClr>
            </a:solidFill>
          </a:endParaRPr>
        </a:p>
      </dgm:t>
    </dgm:pt>
    <dgm:pt modelId="{B0814315-625E-4911-937B-C2880BDFBD50}" type="parTrans" cxnId="{8A674405-BBB0-43BF-973A-AB9262C6E2C4}">
      <dgm:prSet/>
      <dgm:spPr/>
      <dgm:t>
        <a:bodyPr/>
        <a:lstStyle/>
        <a:p>
          <a:endParaRPr lang="en-US"/>
        </a:p>
      </dgm:t>
    </dgm:pt>
    <dgm:pt modelId="{064600F5-4AB8-4AB5-A43C-C5A27A57EB9D}" type="sibTrans" cxnId="{8A674405-BBB0-43BF-973A-AB9262C6E2C4}">
      <dgm:prSet/>
      <dgm:spPr/>
      <dgm:t>
        <a:bodyPr/>
        <a:lstStyle/>
        <a:p>
          <a:endParaRPr lang="en-US"/>
        </a:p>
      </dgm:t>
    </dgm:pt>
    <dgm:pt modelId="{2BF6EB90-6D82-4A82-A1D8-BE2D23E3E793}" type="pres">
      <dgm:prSet presAssocID="{C3388996-3413-4185-B988-F197B30E3625}" presName="theList" presStyleCnt="0">
        <dgm:presLayoutVars>
          <dgm:dir/>
          <dgm:animLvl val="lvl"/>
          <dgm:resizeHandles val="exact"/>
        </dgm:presLayoutVars>
      </dgm:prSet>
      <dgm:spPr/>
      <dgm:t>
        <a:bodyPr/>
        <a:lstStyle/>
        <a:p>
          <a:endParaRPr lang="en-US"/>
        </a:p>
      </dgm:t>
    </dgm:pt>
    <dgm:pt modelId="{C84C580C-E2CC-4A83-9866-82A0C86F3B5D}" type="pres">
      <dgm:prSet presAssocID="{E69410A0-B4A8-4755-BABC-37BA1EB86F72}" presName="compNode" presStyleCnt="0"/>
      <dgm:spPr/>
    </dgm:pt>
    <dgm:pt modelId="{E88C65E0-9BEA-4AC9-9781-43917048E583}" type="pres">
      <dgm:prSet presAssocID="{E69410A0-B4A8-4755-BABC-37BA1EB86F72}" presName="aNode" presStyleLbl="bgShp" presStyleIdx="0" presStyleCnt="1"/>
      <dgm:spPr/>
      <dgm:t>
        <a:bodyPr/>
        <a:lstStyle/>
        <a:p>
          <a:endParaRPr lang="en-US"/>
        </a:p>
      </dgm:t>
    </dgm:pt>
    <dgm:pt modelId="{6D48DC20-8577-48A9-8B74-5DD62BE93EB3}" type="pres">
      <dgm:prSet presAssocID="{E69410A0-B4A8-4755-BABC-37BA1EB86F72}" presName="textNode" presStyleLbl="bgShp" presStyleIdx="0" presStyleCnt="1"/>
      <dgm:spPr/>
      <dgm:t>
        <a:bodyPr/>
        <a:lstStyle/>
        <a:p>
          <a:endParaRPr lang="en-US"/>
        </a:p>
      </dgm:t>
    </dgm:pt>
    <dgm:pt modelId="{9582DFC6-E68E-4BC2-A016-F34DC19B113E}" type="pres">
      <dgm:prSet presAssocID="{E69410A0-B4A8-4755-BABC-37BA1EB86F72}" presName="compChildNode" presStyleCnt="0"/>
      <dgm:spPr/>
    </dgm:pt>
    <dgm:pt modelId="{E0A2928B-921E-467B-B0C2-9E87E5E77D7A}" type="pres">
      <dgm:prSet presAssocID="{E69410A0-B4A8-4755-BABC-37BA1EB86F72}" presName="theInnerList" presStyleCnt="0"/>
      <dgm:spPr/>
    </dgm:pt>
    <dgm:pt modelId="{2C887F8E-1650-4EFA-A6E8-07421B55366D}" type="pres">
      <dgm:prSet presAssocID="{A8012E7A-FACD-4395-BE62-9D73417A6269}" presName="childNode" presStyleLbl="node1" presStyleIdx="0" presStyleCnt="3">
        <dgm:presLayoutVars>
          <dgm:bulletEnabled val="1"/>
        </dgm:presLayoutVars>
      </dgm:prSet>
      <dgm:spPr/>
      <dgm:t>
        <a:bodyPr/>
        <a:lstStyle/>
        <a:p>
          <a:endParaRPr lang="en-US"/>
        </a:p>
      </dgm:t>
    </dgm:pt>
    <dgm:pt modelId="{5857D864-B350-47EB-9ABF-35B5100E7D72}" type="pres">
      <dgm:prSet presAssocID="{A8012E7A-FACD-4395-BE62-9D73417A6269}" presName="aSpace2" presStyleCnt="0"/>
      <dgm:spPr/>
    </dgm:pt>
    <dgm:pt modelId="{718CC63B-C79C-46FD-AA1D-F7EB17454CE4}" type="pres">
      <dgm:prSet presAssocID="{E262119D-5B8D-4918-B489-BFB451814A75}" presName="childNode" presStyleLbl="node1" presStyleIdx="1" presStyleCnt="3">
        <dgm:presLayoutVars>
          <dgm:bulletEnabled val="1"/>
        </dgm:presLayoutVars>
      </dgm:prSet>
      <dgm:spPr/>
      <dgm:t>
        <a:bodyPr/>
        <a:lstStyle/>
        <a:p>
          <a:endParaRPr lang="en-US"/>
        </a:p>
      </dgm:t>
    </dgm:pt>
    <dgm:pt modelId="{2EEDDD19-E639-46CB-9A5C-F0401A9DB764}" type="pres">
      <dgm:prSet presAssocID="{E262119D-5B8D-4918-B489-BFB451814A75}" presName="aSpace2" presStyleCnt="0"/>
      <dgm:spPr/>
    </dgm:pt>
    <dgm:pt modelId="{4B089809-4770-4BEF-AF44-94B5438DD81F}" type="pres">
      <dgm:prSet presAssocID="{1CC12FFE-EABE-4101-BCBA-823FBC948C06}" presName="childNode" presStyleLbl="node1" presStyleIdx="2" presStyleCnt="3">
        <dgm:presLayoutVars>
          <dgm:bulletEnabled val="1"/>
        </dgm:presLayoutVars>
      </dgm:prSet>
      <dgm:spPr/>
      <dgm:t>
        <a:bodyPr/>
        <a:lstStyle/>
        <a:p>
          <a:endParaRPr lang="en-US"/>
        </a:p>
      </dgm:t>
    </dgm:pt>
  </dgm:ptLst>
  <dgm:cxnLst>
    <dgm:cxn modelId="{729473CE-3A7E-47F8-A979-B18BFF505E57}" type="presOf" srcId="{E69410A0-B4A8-4755-BABC-37BA1EB86F72}" destId="{E88C65E0-9BEA-4AC9-9781-43917048E583}" srcOrd="0" destOrd="0" presId="urn:microsoft.com/office/officeart/2005/8/layout/lProcess2"/>
    <dgm:cxn modelId="{ABE830C4-B0C4-49B4-9DBE-7C79C8A1E4FE}" type="presOf" srcId="{C3388996-3413-4185-B988-F197B30E3625}" destId="{2BF6EB90-6D82-4A82-A1D8-BE2D23E3E793}" srcOrd="0" destOrd="0" presId="urn:microsoft.com/office/officeart/2005/8/layout/lProcess2"/>
    <dgm:cxn modelId="{E0A41D2A-2564-4CA1-B6A4-064CE12B5BFF}" type="presOf" srcId="{A8012E7A-FACD-4395-BE62-9D73417A6269}" destId="{2C887F8E-1650-4EFA-A6E8-07421B55366D}" srcOrd="0" destOrd="0" presId="urn:microsoft.com/office/officeart/2005/8/layout/lProcess2"/>
    <dgm:cxn modelId="{F29D4DE8-36CA-4469-9FAC-8476C02A4207}" type="presOf" srcId="{E262119D-5B8D-4918-B489-BFB451814A75}" destId="{718CC63B-C79C-46FD-AA1D-F7EB17454CE4}" srcOrd="0" destOrd="0" presId="urn:microsoft.com/office/officeart/2005/8/layout/lProcess2"/>
    <dgm:cxn modelId="{48CC992D-2E28-42C9-9377-0DAD21C94425}" type="presOf" srcId="{E69410A0-B4A8-4755-BABC-37BA1EB86F72}" destId="{6D48DC20-8577-48A9-8B74-5DD62BE93EB3}" srcOrd="1" destOrd="0" presId="urn:microsoft.com/office/officeart/2005/8/layout/lProcess2"/>
    <dgm:cxn modelId="{042C9962-4822-46A4-8871-E9EC1E211D57}" srcId="{E69410A0-B4A8-4755-BABC-37BA1EB86F72}" destId="{A8012E7A-FACD-4395-BE62-9D73417A6269}" srcOrd="0" destOrd="0" parTransId="{12779217-429B-4B99-9F76-6E83BF954A20}" sibTransId="{6B4594E6-73D8-47AC-8DA6-2F79A398E031}"/>
    <dgm:cxn modelId="{60CE71C2-E765-4FC6-8E05-8E1CDCF09765}" type="presOf" srcId="{1CC12FFE-EABE-4101-BCBA-823FBC948C06}" destId="{4B089809-4770-4BEF-AF44-94B5438DD81F}" srcOrd="0" destOrd="0" presId="urn:microsoft.com/office/officeart/2005/8/layout/lProcess2"/>
    <dgm:cxn modelId="{7329ECB1-354D-41D9-88F9-A9D74A8173DA}" srcId="{E69410A0-B4A8-4755-BABC-37BA1EB86F72}" destId="{E262119D-5B8D-4918-B489-BFB451814A75}" srcOrd="1" destOrd="0" parTransId="{7DC8F153-1568-4441-9AF8-55AFCF30FB85}" sibTransId="{486C5A65-1C68-4AB1-BE17-9C2CB5F4E598}"/>
    <dgm:cxn modelId="{8A674405-BBB0-43BF-973A-AB9262C6E2C4}" srcId="{E69410A0-B4A8-4755-BABC-37BA1EB86F72}" destId="{1CC12FFE-EABE-4101-BCBA-823FBC948C06}" srcOrd="2" destOrd="0" parTransId="{B0814315-625E-4911-937B-C2880BDFBD50}" sibTransId="{064600F5-4AB8-4AB5-A43C-C5A27A57EB9D}"/>
    <dgm:cxn modelId="{05D16C96-9AFB-43B1-B30D-E5BE00F504CD}" srcId="{C3388996-3413-4185-B988-F197B30E3625}" destId="{E69410A0-B4A8-4755-BABC-37BA1EB86F72}" srcOrd="0" destOrd="0" parTransId="{8E98F1E3-E926-4545-9FB9-13A07DA11ED8}" sibTransId="{B96EE757-A67A-4919-A84B-174E62C49AC3}"/>
    <dgm:cxn modelId="{5353F211-4286-429B-AF8C-25A7D8C02F6D}" type="presParOf" srcId="{2BF6EB90-6D82-4A82-A1D8-BE2D23E3E793}" destId="{C84C580C-E2CC-4A83-9866-82A0C86F3B5D}" srcOrd="0" destOrd="0" presId="urn:microsoft.com/office/officeart/2005/8/layout/lProcess2"/>
    <dgm:cxn modelId="{FC40E883-DF7B-45A6-872A-A2E4A6277ED0}" type="presParOf" srcId="{C84C580C-E2CC-4A83-9866-82A0C86F3B5D}" destId="{E88C65E0-9BEA-4AC9-9781-43917048E583}" srcOrd="0" destOrd="0" presId="urn:microsoft.com/office/officeart/2005/8/layout/lProcess2"/>
    <dgm:cxn modelId="{F6671805-7F9D-49DC-B5F7-83DBE92B62DE}" type="presParOf" srcId="{C84C580C-E2CC-4A83-9866-82A0C86F3B5D}" destId="{6D48DC20-8577-48A9-8B74-5DD62BE93EB3}" srcOrd="1" destOrd="0" presId="urn:microsoft.com/office/officeart/2005/8/layout/lProcess2"/>
    <dgm:cxn modelId="{E4E52855-8F0D-4079-AE0A-8D3139BE95EE}" type="presParOf" srcId="{C84C580C-E2CC-4A83-9866-82A0C86F3B5D}" destId="{9582DFC6-E68E-4BC2-A016-F34DC19B113E}" srcOrd="2" destOrd="0" presId="urn:microsoft.com/office/officeart/2005/8/layout/lProcess2"/>
    <dgm:cxn modelId="{614479BA-8AE0-42D5-8EBB-C91E05EF2FD5}" type="presParOf" srcId="{9582DFC6-E68E-4BC2-A016-F34DC19B113E}" destId="{E0A2928B-921E-467B-B0C2-9E87E5E77D7A}" srcOrd="0" destOrd="0" presId="urn:microsoft.com/office/officeart/2005/8/layout/lProcess2"/>
    <dgm:cxn modelId="{752DB7E9-8B15-4E4C-B849-DD3E97EBCFB5}" type="presParOf" srcId="{E0A2928B-921E-467B-B0C2-9E87E5E77D7A}" destId="{2C887F8E-1650-4EFA-A6E8-07421B55366D}" srcOrd="0" destOrd="0" presId="urn:microsoft.com/office/officeart/2005/8/layout/lProcess2"/>
    <dgm:cxn modelId="{13D5EE69-28B8-4DB1-9ADB-2128D3037EC8}" type="presParOf" srcId="{E0A2928B-921E-467B-B0C2-9E87E5E77D7A}" destId="{5857D864-B350-47EB-9ABF-35B5100E7D72}" srcOrd="1" destOrd="0" presId="urn:microsoft.com/office/officeart/2005/8/layout/lProcess2"/>
    <dgm:cxn modelId="{A722F3A3-F341-44DB-ACF1-6D70674EB8BC}" type="presParOf" srcId="{E0A2928B-921E-467B-B0C2-9E87E5E77D7A}" destId="{718CC63B-C79C-46FD-AA1D-F7EB17454CE4}" srcOrd="2" destOrd="0" presId="urn:microsoft.com/office/officeart/2005/8/layout/lProcess2"/>
    <dgm:cxn modelId="{EC4891A1-82C4-409E-8FAD-C72987F2A83B}" type="presParOf" srcId="{E0A2928B-921E-467B-B0C2-9E87E5E77D7A}" destId="{2EEDDD19-E639-46CB-9A5C-F0401A9DB764}" srcOrd="3" destOrd="0" presId="urn:microsoft.com/office/officeart/2005/8/layout/lProcess2"/>
    <dgm:cxn modelId="{4356A14F-D5E7-4784-AF8B-446BC59687DE}" type="presParOf" srcId="{E0A2928B-921E-467B-B0C2-9E87E5E77D7A}" destId="{4B089809-4770-4BEF-AF44-94B5438DD81F}"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B43C69-A542-4BAB-A1AD-4253A764B802}"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77BCC1AE-0FE4-4D8D-8507-E9183000C64C}">
      <dgm:prSet phldrT="[Text]"/>
      <dgm:spPr/>
      <dgm:t>
        <a:bodyPr/>
        <a:lstStyle/>
        <a:p>
          <a:r>
            <a:rPr lang="en-US" b="1" dirty="0" smtClean="0"/>
            <a:t>Why piston pump technology was used?</a:t>
          </a:r>
          <a:r>
            <a:rPr lang="en-US" dirty="0" smtClean="0"/>
            <a:t> </a:t>
          </a:r>
          <a:endParaRPr lang="en-US" dirty="0"/>
        </a:p>
      </dgm:t>
    </dgm:pt>
    <dgm:pt modelId="{DD080C42-31AE-416D-B171-FFECE55B6C46}" type="parTrans" cxnId="{82530641-393A-464D-87FF-D5C221BE1E8D}">
      <dgm:prSet/>
      <dgm:spPr/>
      <dgm:t>
        <a:bodyPr/>
        <a:lstStyle/>
        <a:p>
          <a:endParaRPr lang="en-US"/>
        </a:p>
      </dgm:t>
    </dgm:pt>
    <dgm:pt modelId="{B154FB59-52D6-4DBE-A93E-34B77F485AA3}" type="sibTrans" cxnId="{82530641-393A-464D-87FF-D5C221BE1E8D}">
      <dgm:prSet/>
      <dgm:spPr/>
      <dgm:t>
        <a:bodyPr/>
        <a:lstStyle/>
        <a:p>
          <a:endParaRPr lang="en-US"/>
        </a:p>
      </dgm:t>
    </dgm:pt>
    <dgm:pt modelId="{FBB2CD71-BD6C-455C-A412-0500F63256D4}">
      <dgm:prSet phldrT="[Text]"/>
      <dgm:spPr/>
      <dgm:t>
        <a:bodyPr/>
        <a:lstStyle/>
        <a:p>
          <a:r>
            <a:rPr lang="en-US" dirty="0" smtClean="0"/>
            <a:t>The volume needed to be filled determined by the chamber diameter and the stroke length of the piston.</a:t>
          </a:r>
          <a:endParaRPr lang="en-US" dirty="0"/>
        </a:p>
      </dgm:t>
    </dgm:pt>
    <dgm:pt modelId="{6E60B861-73BD-4789-AE12-368315BD4802}" type="parTrans" cxnId="{84D168CA-C283-45D0-924A-ABCE58FAD585}">
      <dgm:prSet/>
      <dgm:spPr/>
      <dgm:t>
        <a:bodyPr/>
        <a:lstStyle/>
        <a:p>
          <a:endParaRPr lang="en-US"/>
        </a:p>
      </dgm:t>
    </dgm:pt>
    <dgm:pt modelId="{F75E250F-095B-4B39-BC85-BDBE2B6003C7}" type="sibTrans" cxnId="{84D168CA-C283-45D0-924A-ABCE58FAD585}">
      <dgm:prSet/>
      <dgm:spPr/>
      <dgm:t>
        <a:bodyPr/>
        <a:lstStyle/>
        <a:p>
          <a:endParaRPr lang="en-US"/>
        </a:p>
      </dgm:t>
    </dgm:pt>
    <dgm:pt modelId="{35F93B1C-FB0B-42AB-B816-7AE2FDCFD325}">
      <dgm:prSet phldrT="[Text]"/>
      <dgm:spPr/>
      <dgm:t>
        <a:bodyPr/>
        <a:lstStyle/>
        <a:p>
          <a:r>
            <a:rPr lang="en-US" dirty="0" smtClean="0"/>
            <a:t>Filling is very consistent and insensitive to changes in material viscosity “decrease the speed of the filling when the fluid viscosity increase”.</a:t>
          </a:r>
          <a:endParaRPr lang="en-US" dirty="0"/>
        </a:p>
      </dgm:t>
    </dgm:pt>
    <dgm:pt modelId="{C09E9D23-7ACC-4554-82E4-58C6D1E36CDD}" type="parTrans" cxnId="{8646D7CC-DB45-4D2E-905C-FA12141AA01D}">
      <dgm:prSet/>
      <dgm:spPr/>
      <dgm:t>
        <a:bodyPr/>
        <a:lstStyle/>
        <a:p>
          <a:endParaRPr lang="en-US"/>
        </a:p>
      </dgm:t>
    </dgm:pt>
    <dgm:pt modelId="{A98CF9AB-CA37-4574-9B31-098E12F08020}" type="sibTrans" cxnId="{8646D7CC-DB45-4D2E-905C-FA12141AA01D}">
      <dgm:prSet/>
      <dgm:spPr/>
      <dgm:t>
        <a:bodyPr/>
        <a:lstStyle/>
        <a:p>
          <a:endParaRPr lang="en-US"/>
        </a:p>
      </dgm:t>
    </dgm:pt>
    <dgm:pt modelId="{317C0CBB-3CDF-4D93-A16C-EAB2F1FF30B8}">
      <dgm:prSet phldrT="[Text]"/>
      <dgm:spPr/>
      <dgm:t>
        <a:bodyPr/>
        <a:lstStyle/>
        <a:p>
          <a:endParaRPr lang="en-US" dirty="0"/>
        </a:p>
      </dgm:t>
    </dgm:pt>
    <dgm:pt modelId="{010987AC-8A3E-4E14-908B-B9879662376E}" type="parTrans" cxnId="{7ABF81DB-CF9C-4F1F-8ADD-B2B9F7ADCC06}">
      <dgm:prSet/>
      <dgm:spPr/>
      <dgm:t>
        <a:bodyPr/>
        <a:lstStyle/>
        <a:p>
          <a:endParaRPr lang="en-US"/>
        </a:p>
      </dgm:t>
    </dgm:pt>
    <dgm:pt modelId="{D64261D5-E42E-434A-A60C-C15D50232B4E}" type="sibTrans" cxnId="{7ABF81DB-CF9C-4F1F-8ADD-B2B9F7ADCC06}">
      <dgm:prSet/>
      <dgm:spPr/>
      <dgm:t>
        <a:bodyPr/>
        <a:lstStyle/>
        <a:p>
          <a:endParaRPr lang="en-US"/>
        </a:p>
      </dgm:t>
    </dgm:pt>
    <dgm:pt modelId="{4547310C-0F00-4167-B530-68EEE5028625}" type="pres">
      <dgm:prSet presAssocID="{9CB43C69-A542-4BAB-A1AD-4253A764B802}" presName="linear" presStyleCnt="0">
        <dgm:presLayoutVars>
          <dgm:animLvl val="lvl"/>
          <dgm:resizeHandles val="exact"/>
        </dgm:presLayoutVars>
      </dgm:prSet>
      <dgm:spPr/>
      <dgm:t>
        <a:bodyPr/>
        <a:lstStyle/>
        <a:p>
          <a:endParaRPr lang="en-US"/>
        </a:p>
      </dgm:t>
    </dgm:pt>
    <dgm:pt modelId="{26DAB459-1D32-46FD-AEB1-BAD0D2B03406}" type="pres">
      <dgm:prSet presAssocID="{77BCC1AE-0FE4-4D8D-8507-E9183000C64C}" presName="parentText" presStyleLbl="node1" presStyleIdx="0" presStyleCnt="1" custScaleX="87720" custScaleY="33335" custLinFactNeighborX="-3083" custLinFactNeighborY="-6807">
        <dgm:presLayoutVars>
          <dgm:chMax val="0"/>
          <dgm:bulletEnabled val="1"/>
        </dgm:presLayoutVars>
      </dgm:prSet>
      <dgm:spPr/>
      <dgm:t>
        <a:bodyPr/>
        <a:lstStyle/>
        <a:p>
          <a:endParaRPr lang="en-US"/>
        </a:p>
      </dgm:t>
    </dgm:pt>
    <dgm:pt modelId="{BACBE52F-26B8-4790-B83B-DBA9D05429A9}" type="pres">
      <dgm:prSet presAssocID="{77BCC1AE-0FE4-4D8D-8507-E9183000C64C}" presName="childText" presStyleLbl="revTx" presStyleIdx="0" presStyleCnt="1" custScaleY="47443" custLinFactNeighborY="-306">
        <dgm:presLayoutVars>
          <dgm:bulletEnabled val="1"/>
        </dgm:presLayoutVars>
      </dgm:prSet>
      <dgm:spPr/>
      <dgm:t>
        <a:bodyPr/>
        <a:lstStyle/>
        <a:p>
          <a:endParaRPr lang="en-US"/>
        </a:p>
      </dgm:t>
    </dgm:pt>
  </dgm:ptLst>
  <dgm:cxnLst>
    <dgm:cxn modelId="{A5A79D62-D2D9-46AB-B4ED-77B1617D798D}" type="presOf" srcId="{35F93B1C-FB0B-42AB-B816-7AE2FDCFD325}" destId="{BACBE52F-26B8-4790-B83B-DBA9D05429A9}" srcOrd="0" destOrd="2" presId="urn:microsoft.com/office/officeart/2005/8/layout/vList2"/>
    <dgm:cxn modelId="{7ABF81DB-CF9C-4F1F-8ADD-B2B9F7ADCC06}" srcId="{77BCC1AE-0FE4-4D8D-8507-E9183000C64C}" destId="{317C0CBB-3CDF-4D93-A16C-EAB2F1FF30B8}" srcOrd="1" destOrd="0" parTransId="{010987AC-8A3E-4E14-908B-B9879662376E}" sibTransId="{D64261D5-E42E-434A-A60C-C15D50232B4E}"/>
    <dgm:cxn modelId="{DDFA9537-606C-418A-B932-F4D81498654A}" type="presOf" srcId="{FBB2CD71-BD6C-455C-A412-0500F63256D4}" destId="{BACBE52F-26B8-4790-B83B-DBA9D05429A9}" srcOrd="0" destOrd="0" presId="urn:microsoft.com/office/officeart/2005/8/layout/vList2"/>
    <dgm:cxn modelId="{84D168CA-C283-45D0-924A-ABCE58FAD585}" srcId="{77BCC1AE-0FE4-4D8D-8507-E9183000C64C}" destId="{FBB2CD71-BD6C-455C-A412-0500F63256D4}" srcOrd="0" destOrd="0" parTransId="{6E60B861-73BD-4789-AE12-368315BD4802}" sibTransId="{F75E250F-095B-4B39-BC85-BDBE2B6003C7}"/>
    <dgm:cxn modelId="{82530641-393A-464D-87FF-D5C221BE1E8D}" srcId="{9CB43C69-A542-4BAB-A1AD-4253A764B802}" destId="{77BCC1AE-0FE4-4D8D-8507-E9183000C64C}" srcOrd="0" destOrd="0" parTransId="{DD080C42-31AE-416D-B171-FFECE55B6C46}" sibTransId="{B154FB59-52D6-4DBE-A93E-34B77F485AA3}"/>
    <dgm:cxn modelId="{689C7DAE-B20A-4A43-8BC8-E3A02352DE88}" type="presOf" srcId="{9CB43C69-A542-4BAB-A1AD-4253A764B802}" destId="{4547310C-0F00-4167-B530-68EEE5028625}" srcOrd="0" destOrd="0" presId="urn:microsoft.com/office/officeart/2005/8/layout/vList2"/>
    <dgm:cxn modelId="{CA0CD346-1041-4E0F-9EB1-47F510D0BBE8}" type="presOf" srcId="{317C0CBB-3CDF-4D93-A16C-EAB2F1FF30B8}" destId="{BACBE52F-26B8-4790-B83B-DBA9D05429A9}" srcOrd="0" destOrd="1" presId="urn:microsoft.com/office/officeart/2005/8/layout/vList2"/>
    <dgm:cxn modelId="{8646D7CC-DB45-4D2E-905C-FA12141AA01D}" srcId="{77BCC1AE-0FE4-4D8D-8507-E9183000C64C}" destId="{35F93B1C-FB0B-42AB-B816-7AE2FDCFD325}" srcOrd="2" destOrd="0" parTransId="{C09E9D23-7ACC-4554-82E4-58C6D1E36CDD}" sibTransId="{A98CF9AB-CA37-4574-9B31-098E12F08020}"/>
    <dgm:cxn modelId="{2ADAF9C8-1C3B-43BB-B859-4AB9DE194506}" type="presOf" srcId="{77BCC1AE-0FE4-4D8D-8507-E9183000C64C}" destId="{26DAB459-1D32-46FD-AEB1-BAD0D2B03406}" srcOrd="0" destOrd="0" presId="urn:microsoft.com/office/officeart/2005/8/layout/vList2"/>
    <dgm:cxn modelId="{C682A739-7DA7-40F4-A430-F369A7E7C17D}" type="presParOf" srcId="{4547310C-0F00-4167-B530-68EEE5028625}" destId="{26DAB459-1D32-46FD-AEB1-BAD0D2B03406}" srcOrd="0" destOrd="0" presId="urn:microsoft.com/office/officeart/2005/8/layout/vList2"/>
    <dgm:cxn modelId="{DA4CD2BF-B8E8-4B91-A067-DF5083AD9AED}" type="presParOf" srcId="{4547310C-0F00-4167-B530-68EEE5028625}" destId="{BACBE52F-26B8-4790-B83B-DBA9D05429A9}"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A38B039-5387-4AFA-A100-2D0DE7FE240F}" type="doc">
      <dgm:prSet loTypeId="urn:microsoft.com/office/officeart/2005/8/layout/vList3" loCatId="list" qsTypeId="urn:microsoft.com/office/officeart/2005/8/quickstyle/simple1" qsCatId="simple" csTypeId="urn:microsoft.com/office/officeart/2005/8/colors/accent2_1" csCatId="accent2" phldr="1"/>
      <dgm:spPr/>
      <dgm:t>
        <a:bodyPr/>
        <a:lstStyle/>
        <a:p>
          <a:endParaRPr lang="en-US"/>
        </a:p>
      </dgm:t>
    </dgm:pt>
    <dgm:pt modelId="{5B847EA8-C4F6-4C19-A753-A500B8826513}">
      <dgm:prSet phldrT="[Text]"/>
      <dgm:spPr/>
      <dgm:t>
        <a:bodyPr/>
        <a:lstStyle/>
        <a:p>
          <a:r>
            <a:rPr lang="en-US" dirty="0" smtClean="0">
              <a:solidFill>
                <a:schemeClr val="accent2">
                  <a:lumMod val="50000"/>
                </a:schemeClr>
              </a:solidFill>
            </a:rPr>
            <a:t>Compressor</a:t>
          </a:r>
          <a:endParaRPr lang="en-US" dirty="0">
            <a:solidFill>
              <a:schemeClr val="accent2">
                <a:lumMod val="50000"/>
              </a:schemeClr>
            </a:solidFill>
          </a:endParaRPr>
        </a:p>
      </dgm:t>
    </dgm:pt>
    <dgm:pt modelId="{8ED3F118-5E55-4406-8B0C-2B2A8C99EB83}" type="parTrans" cxnId="{133C0B9D-D798-4C82-90F6-6C2A70B4A11A}">
      <dgm:prSet/>
      <dgm:spPr/>
      <dgm:t>
        <a:bodyPr/>
        <a:lstStyle/>
        <a:p>
          <a:endParaRPr lang="en-US"/>
        </a:p>
      </dgm:t>
    </dgm:pt>
    <dgm:pt modelId="{1F1A1078-55A7-41AB-9B82-A90C529DB243}" type="sibTrans" cxnId="{133C0B9D-D798-4C82-90F6-6C2A70B4A11A}">
      <dgm:prSet/>
      <dgm:spPr/>
      <dgm:t>
        <a:bodyPr/>
        <a:lstStyle/>
        <a:p>
          <a:endParaRPr lang="en-US"/>
        </a:p>
      </dgm:t>
    </dgm:pt>
    <dgm:pt modelId="{8409A92B-5F74-4F7A-ADE0-754BB0BC0C8F}">
      <dgm:prSet phldrT="[Text]"/>
      <dgm:spPr/>
      <dgm:t>
        <a:bodyPr/>
        <a:lstStyle/>
        <a:p>
          <a:r>
            <a:rPr lang="en-US" dirty="0" smtClean="0">
              <a:solidFill>
                <a:schemeClr val="accent2">
                  <a:lumMod val="50000"/>
                </a:schemeClr>
              </a:solidFill>
            </a:rPr>
            <a:t>Double acting double rod cylinder</a:t>
          </a:r>
          <a:endParaRPr lang="en-US" dirty="0"/>
        </a:p>
      </dgm:t>
    </dgm:pt>
    <dgm:pt modelId="{943F8676-2FD2-421D-8AFD-77298C7405D5}" type="parTrans" cxnId="{C79F724E-3A39-423F-BDC9-64ADC24BB0C0}">
      <dgm:prSet/>
      <dgm:spPr/>
      <dgm:t>
        <a:bodyPr/>
        <a:lstStyle/>
        <a:p>
          <a:endParaRPr lang="en-US"/>
        </a:p>
      </dgm:t>
    </dgm:pt>
    <dgm:pt modelId="{60C84CA9-3236-4DD7-8F0D-1B457E302F76}" type="sibTrans" cxnId="{C79F724E-3A39-423F-BDC9-64ADC24BB0C0}">
      <dgm:prSet/>
      <dgm:spPr/>
      <dgm:t>
        <a:bodyPr/>
        <a:lstStyle/>
        <a:p>
          <a:endParaRPr lang="en-US"/>
        </a:p>
      </dgm:t>
    </dgm:pt>
    <dgm:pt modelId="{1FDD4C39-E1A7-44AD-9A88-48BBDAD67A5F}">
      <dgm:prSet phldrT="[Text]"/>
      <dgm:spPr/>
      <dgm:t>
        <a:bodyPr/>
        <a:lstStyle/>
        <a:p>
          <a:r>
            <a:rPr lang="en-US" dirty="0" smtClean="0">
              <a:solidFill>
                <a:schemeClr val="accent2">
                  <a:lumMod val="50000"/>
                </a:schemeClr>
              </a:solidFill>
            </a:rPr>
            <a:t>Index table</a:t>
          </a:r>
          <a:endParaRPr lang="en-US" dirty="0"/>
        </a:p>
      </dgm:t>
    </dgm:pt>
    <dgm:pt modelId="{97588EB6-E9D0-470F-8ED1-03A0A63B6DA1}" type="parTrans" cxnId="{885C8380-6919-4CF6-AED7-8A2C537DF82D}">
      <dgm:prSet/>
      <dgm:spPr/>
      <dgm:t>
        <a:bodyPr/>
        <a:lstStyle/>
        <a:p>
          <a:endParaRPr lang="en-US"/>
        </a:p>
      </dgm:t>
    </dgm:pt>
    <dgm:pt modelId="{5D856EB5-8327-4260-9059-0067C936794D}" type="sibTrans" cxnId="{885C8380-6919-4CF6-AED7-8A2C537DF82D}">
      <dgm:prSet/>
      <dgm:spPr/>
      <dgm:t>
        <a:bodyPr/>
        <a:lstStyle/>
        <a:p>
          <a:endParaRPr lang="en-US"/>
        </a:p>
      </dgm:t>
    </dgm:pt>
    <dgm:pt modelId="{3372A398-6EF8-4935-8FA4-5DDC89E6A484}">
      <dgm:prSet phldrT="[Text]"/>
      <dgm:spPr/>
      <dgm:t>
        <a:bodyPr/>
        <a:lstStyle/>
        <a:p>
          <a:r>
            <a:rPr lang="en-US" dirty="0" smtClean="0">
              <a:solidFill>
                <a:schemeClr val="accent2">
                  <a:lumMod val="50000"/>
                </a:schemeClr>
              </a:solidFill>
            </a:rPr>
            <a:t>pneumatic Valve</a:t>
          </a:r>
          <a:endParaRPr lang="en-US" dirty="0"/>
        </a:p>
      </dgm:t>
    </dgm:pt>
    <dgm:pt modelId="{E5EAA8E5-AF8F-4899-B367-EA0452D12402}" type="parTrans" cxnId="{05707407-18AF-4EEA-9C96-DF80D2562F1C}">
      <dgm:prSet/>
      <dgm:spPr/>
      <dgm:t>
        <a:bodyPr/>
        <a:lstStyle/>
        <a:p>
          <a:endParaRPr lang="en-US"/>
        </a:p>
      </dgm:t>
    </dgm:pt>
    <dgm:pt modelId="{BCE3FE37-74C2-4F85-B9FD-E75B16D9E595}" type="sibTrans" cxnId="{05707407-18AF-4EEA-9C96-DF80D2562F1C}">
      <dgm:prSet/>
      <dgm:spPr/>
      <dgm:t>
        <a:bodyPr/>
        <a:lstStyle/>
        <a:p>
          <a:endParaRPr lang="en-US"/>
        </a:p>
      </dgm:t>
    </dgm:pt>
    <dgm:pt modelId="{F3175CC0-09EB-4874-9004-62133C503F37}">
      <dgm:prSet/>
      <dgm:spPr/>
      <dgm:t>
        <a:bodyPr/>
        <a:lstStyle/>
        <a:p>
          <a:r>
            <a:rPr lang="en-US" dirty="0" smtClean="0">
              <a:solidFill>
                <a:schemeClr val="accent2">
                  <a:lumMod val="50000"/>
                </a:schemeClr>
              </a:solidFill>
            </a:rPr>
            <a:t>Nozzle and Cone</a:t>
          </a:r>
          <a:endParaRPr lang="en-US" dirty="0"/>
        </a:p>
      </dgm:t>
    </dgm:pt>
    <dgm:pt modelId="{0CF92853-614C-40C9-BBEB-BF18C48EA396}" type="parTrans" cxnId="{8E01A5D4-399F-48C9-AF53-8CD9A19C29E6}">
      <dgm:prSet/>
      <dgm:spPr/>
      <dgm:t>
        <a:bodyPr/>
        <a:lstStyle/>
        <a:p>
          <a:endParaRPr lang="en-US"/>
        </a:p>
      </dgm:t>
    </dgm:pt>
    <dgm:pt modelId="{7DFEE823-D702-4EC4-9DEE-DE4904186266}" type="sibTrans" cxnId="{8E01A5D4-399F-48C9-AF53-8CD9A19C29E6}">
      <dgm:prSet/>
      <dgm:spPr/>
      <dgm:t>
        <a:bodyPr/>
        <a:lstStyle/>
        <a:p>
          <a:endParaRPr lang="en-US"/>
        </a:p>
      </dgm:t>
    </dgm:pt>
    <dgm:pt modelId="{AF998EE9-F815-4937-BAB0-FD5B2DB6A823}" type="pres">
      <dgm:prSet presAssocID="{2A38B039-5387-4AFA-A100-2D0DE7FE240F}" presName="linearFlow" presStyleCnt="0">
        <dgm:presLayoutVars>
          <dgm:dir/>
          <dgm:resizeHandles val="exact"/>
        </dgm:presLayoutVars>
      </dgm:prSet>
      <dgm:spPr/>
      <dgm:t>
        <a:bodyPr/>
        <a:lstStyle/>
        <a:p>
          <a:endParaRPr lang="en-US"/>
        </a:p>
      </dgm:t>
    </dgm:pt>
    <dgm:pt modelId="{CD1506DB-5D5F-4723-B7F3-AE215831283C}" type="pres">
      <dgm:prSet presAssocID="{5B847EA8-C4F6-4C19-A753-A500B8826513}" presName="composite" presStyleCnt="0"/>
      <dgm:spPr/>
    </dgm:pt>
    <dgm:pt modelId="{3305E7DA-7410-490B-8647-E7ACC8F0A83D}" type="pres">
      <dgm:prSet presAssocID="{5B847EA8-C4F6-4C19-A753-A500B8826513}" presName="imgShp" presStyleLbl="fgImgPlace1" presStyleIdx="0" presStyleCnt="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A7BE16D5-A3D0-4465-B45E-681E95552FF7}" type="pres">
      <dgm:prSet presAssocID="{5B847EA8-C4F6-4C19-A753-A500B8826513}" presName="txShp" presStyleLbl="node1" presStyleIdx="0" presStyleCnt="5">
        <dgm:presLayoutVars>
          <dgm:bulletEnabled val="1"/>
        </dgm:presLayoutVars>
      </dgm:prSet>
      <dgm:spPr/>
      <dgm:t>
        <a:bodyPr/>
        <a:lstStyle/>
        <a:p>
          <a:endParaRPr lang="en-US"/>
        </a:p>
      </dgm:t>
    </dgm:pt>
    <dgm:pt modelId="{F177EB8E-F26A-4C0A-971D-DDBDCBED5856}" type="pres">
      <dgm:prSet presAssocID="{1F1A1078-55A7-41AB-9B82-A90C529DB243}" presName="spacing" presStyleCnt="0"/>
      <dgm:spPr/>
    </dgm:pt>
    <dgm:pt modelId="{33C5550F-D3AB-4797-9FD0-4F5E31FE635C}" type="pres">
      <dgm:prSet presAssocID="{8409A92B-5F74-4F7A-ADE0-754BB0BC0C8F}" presName="composite" presStyleCnt="0"/>
      <dgm:spPr/>
    </dgm:pt>
    <dgm:pt modelId="{A28C1CAA-D021-4FE1-82DD-43DA7B2812E0}" type="pres">
      <dgm:prSet presAssocID="{8409A92B-5F74-4F7A-ADE0-754BB0BC0C8F}" presName="imgShp" presStyleLbl="fgImgPlace1" presStyleIdx="1" presStyleCnt="5"/>
      <dgm:spPr>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l="-64000" t="-22000" r="-205000"/>
          </a:stretch>
        </a:blipFill>
      </dgm:spPr>
      <dgm:t>
        <a:bodyPr/>
        <a:lstStyle/>
        <a:p>
          <a:endParaRPr lang="en-US"/>
        </a:p>
      </dgm:t>
    </dgm:pt>
    <dgm:pt modelId="{C8AFC644-3165-40F4-BDF7-C9534FEA6B27}" type="pres">
      <dgm:prSet presAssocID="{8409A92B-5F74-4F7A-ADE0-754BB0BC0C8F}" presName="txShp" presStyleLbl="node1" presStyleIdx="1" presStyleCnt="5">
        <dgm:presLayoutVars>
          <dgm:bulletEnabled val="1"/>
        </dgm:presLayoutVars>
      </dgm:prSet>
      <dgm:spPr/>
      <dgm:t>
        <a:bodyPr/>
        <a:lstStyle/>
        <a:p>
          <a:endParaRPr lang="en-US"/>
        </a:p>
      </dgm:t>
    </dgm:pt>
    <dgm:pt modelId="{B88E5519-70A2-4576-8A87-58D14EAB57CB}" type="pres">
      <dgm:prSet presAssocID="{60C84CA9-3236-4DD7-8F0D-1B457E302F76}" presName="spacing" presStyleCnt="0"/>
      <dgm:spPr/>
    </dgm:pt>
    <dgm:pt modelId="{06B65BCE-04E9-4B25-97D7-D59E8AF01E88}" type="pres">
      <dgm:prSet presAssocID="{3372A398-6EF8-4935-8FA4-5DDC89E6A484}" presName="composite" presStyleCnt="0"/>
      <dgm:spPr/>
    </dgm:pt>
    <dgm:pt modelId="{797423DB-406F-4B43-ACF9-8246F3BD832F}" type="pres">
      <dgm:prSet presAssocID="{3372A398-6EF8-4935-8FA4-5DDC89E6A484}" presName="imgShp" presStyleLbl="fgImgPlace1" presStyleIdx="2" presStyleCnt="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dgm:spPr>
      <dgm:t>
        <a:bodyPr/>
        <a:lstStyle/>
        <a:p>
          <a:endParaRPr lang="en-US"/>
        </a:p>
      </dgm:t>
    </dgm:pt>
    <dgm:pt modelId="{59F4B90B-A87A-4D79-ADED-40412FB7F43B}" type="pres">
      <dgm:prSet presAssocID="{3372A398-6EF8-4935-8FA4-5DDC89E6A484}" presName="txShp" presStyleLbl="node1" presStyleIdx="2" presStyleCnt="5">
        <dgm:presLayoutVars>
          <dgm:bulletEnabled val="1"/>
        </dgm:presLayoutVars>
      </dgm:prSet>
      <dgm:spPr/>
      <dgm:t>
        <a:bodyPr/>
        <a:lstStyle/>
        <a:p>
          <a:endParaRPr lang="en-US"/>
        </a:p>
      </dgm:t>
    </dgm:pt>
    <dgm:pt modelId="{26E9297D-9345-4765-8B6F-ECF1491296E8}" type="pres">
      <dgm:prSet presAssocID="{BCE3FE37-74C2-4F85-B9FD-E75B16D9E595}" presName="spacing" presStyleCnt="0"/>
      <dgm:spPr/>
    </dgm:pt>
    <dgm:pt modelId="{6CF4331C-BA4E-48C0-B303-137BDF20CD62}" type="pres">
      <dgm:prSet presAssocID="{1FDD4C39-E1A7-44AD-9A88-48BBDAD67A5F}" presName="composite" presStyleCnt="0"/>
      <dgm:spPr/>
    </dgm:pt>
    <dgm:pt modelId="{66D4EF92-E29B-4F47-A9F1-08AAFCCF82F1}" type="pres">
      <dgm:prSet presAssocID="{1FDD4C39-E1A7-44AD-9A88-48BBDAD67A5F}" presName="imgShp" presStyleLbl="fgImgPlace1" presStyleIdx="3" presStyleCnt="5"/>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F7C97178-61A8-40E0-AA49-B29C32A88B9B}" type="pres">
      <dgm:prSet presAssocID="{1FDD4C39-E1A7-44AD-9A88-48BBDAD67A5F}" presName="txShp" presStyleLbl="node1" presStyleIdx="3" presStyleCnt="5">
        <dgm:presLayoutVars>
          <dgm:bulletEnabled val="1"/>
        </dgm:presLayoutVars>
      </dgm:prSet>
      <dgm:spPr/>
      <dgm:t>
        <a:bodyPr/>
        <a:lstStyle/>
        <a:p>
          <a:endParaRPr lang="en-US"/>
        </a:p>
      </dgm:t>
    </dgm:pt>
    <dgm:pt modelId="{AFF11111-C8A2-439D-9C6C-1AE0A3D3C054}" type="pres">
      <dgm:prSet presAssocID="{5D856EB5-8327-4260-9059-0067C936794D}" presName="spacing" presStyleCnt="0"/>
      <dgm:spPr/>
    </dgm:pt>
    <dgm:pt modelId="{06355B75-AC2B-4D2D-8604-4557803914A0}" type="pres">
      <dgm:prSet presAssocID="{F3175CC0-09EB-4874-9004-62133C503F37}" presName="composite" presStyleCnt="0"/>
      <dgm:spPr/>
    </dgm:pt>
    <dgm:pt modelId="{3E74ED69-3A23-469E-B30B-F4D06CF03585}" type="pres">
      <dgm:prSet presAssocID="{F3175CC0-09EB-4874-9004-62133C503F37}" presName="imgShp" presStyleLbl="fgImgPlac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25000" b="-25000"/>
          </a:stretch>
        </a:blipFill>
      </dgm:spPr>
      <dgm:t>
        <a:bodyPr/>
        <a:lstStyle/>
        <a:p>
          <a:endParaRPr lang="en-US"/>
        </a:p>
      </dgm:t>
    </dgm:pt>
    <dgm:pt modelId="{5E075673-1488-43FF-A602-E646E2ACEF5A}" type="pres">
      <dgm:prSet presAssocID="{F3175CC0-09EB-4874-9004-62133C503F37}" presName="txShp" presStyleLbl="node1" presStyleIdx="4" presStyleCnt="5">
        <dgm:presLayoutVars>
          <dgm:bulletEnabled val="1"/>
        </dgm:presLayoutVars>
      </dgm:prSet>
      <dgm:spPr/>
      <dgm:t>
        <a:bodyPr/>
        <a:lstStyle/>
        <a:p>
          <a:endParaRPr lang="en-US"/>
        </a:p>
      </dgm:t>
    </dgm:pt>
  </dgm:ptLst>
  <dgm:cxnLst>
    <dgm:cxn modelId="{51D66601-7CB7-43BF-9F97-4767F9941814}" type="presOf" srcId="{F3175CC0-09EB-4874-9004-62133C503F37}" destId="{5E075673-1488-43FF-A602-E646E2ACEF5A}" srcOrd="0" destOrd="0" presId="urn:microsoft.com/office/officeart/2005/8/layout/vList3"/>
    <dgm:cxn modelId="{885C8380-6919-4CF6-AED7-8A2C537DF82D}" srcId="{2A38B039-5387-4AFA-A100-2D0DE7FE240F}" destId="{1FDD4C39-E1A7-44AD-9A88-48BBDAD67A5F}" srcOrd="3" destOrd="0" parTransId="{97588EB6-E9D0-470F-8ED1-03A0A63B6DA1}" sibTransId="{5D856EB5-8327-4260-9059-0067C936794D}"/>
    <dgm:cxn modelId="{81CD2F8D-4D36-4C52-99F3-A5305BB8E73A}" type="presOf" srcId="{8409A92B-5F74-4F7A-ADE0-754BB0BC0C8F}" destId="{C8AFC644-3165-40F4-BDF7-C9534FEA6B27}" srcOrd="0" destOrd="0" presId="urn:microsoft.com/office/officeart/2005/8/layout/vList3"/>
    <dgm:cxn modelId="{133C0B9D-D798-4C82-90F6-6C2A70B4A11A}" srcId="{2A38B039-5387-4AFA-A100-2D0DE7FE240F}" destId="{5B847EA8-C4F6-4C19-A753-A500B8826513}" srcOrd="0" destOrd="0" parTransId="{8ED3F118-5E55-4406-8B0C-2B2A8C99EB83}" sibTransId="{1F1A1078-55A7-41AB-9B82-A90C529DB243}"/>
    <dgm:cxn modelId="{6A226163-49A4-403A-A00C-6513838A36CC}" type="presOf" srcId="{5B847EA8-C4F6-4C19-A753-A500B8826513}" destId="{A7BE16D5-A3D0-4465-B45E-681E95552FF7}" srcOrd="0" destOrd="0" presId="urn:microsoft.com/office/officeart/2005/8/layout/vList3"/>
    <dgm:cxn modelId="{05707407-18AF-4EEA-9C96-DF80D2562F1C}" srcId="{2A38B039-5387-4AFA-A100-2D0DE7FE240F}" destId="{3372A398-6EF8-4935-8FA4-5DDC89E6A484}" srcOrd="2" destOrd="0" parTransId="{E5EAA8E5-AF8F-4899-B367-EA0452D12402}" sibTransId="{BCE3FE37-74C2-4F85-B9FD-E75B16D9E595}"/>
    <dgm:cxn modelId="{C79F724E-3A39-423F-BDC9-64ADC24BB0C0}" srcId="{2A38B039-5387-4AFA-A100-2D0DE7FE240F}" destId="{8409A92B-5F74-4F7A-ADE0-754BB0BC0C8F}" srcOrd="1" destOrd="0" parTransId="{943F8676-2FD2-421D-8AFD-77298C7405D5}" sibTransId="{60C84CA9-3236-4DD7-8F0D-1B457E302F76}"/>
    <dgm:cxn modelId="{5AF61200-127A-4530-8026-D601DC80C5F5}" type="presOf" srcId="{2A38B039-5387-4AFA-A100-2D0DE7FE240F}" destId="{AF998EE9-F815-4937-BAB0-FD5B2DB6A823}" srcOrd="0" destOrd="0" presId="urn:microsoft.com/office/officeart/2005/8/layout/vList3"/>
    <dgm:cxn modelId="{EC1799E1-0E8A-4FB5-8E30-2022DF374AE5}" type="presOf" srcId="{3372A398-6EF8-4935-8FA4-5DDC89E6A484}" destId="{59F4B90B-A87A-4D79-ADED-40412FB7F43B}" srcOrd="0" destOrd="0" presId="urn:microsoft.com/office/officeart/2005/8/layout/vList3"/>
    <dgm:cxn modelId="{C1F0AAD1-1F1C-49BA-A549-CD0522BA73DF}" type="presOf" srcId="{1FDD4C39-E1A7-44AD-9A88-48BBDAD67A5F}" destId="{F7C97178-61A8-40E0-AA49-B29C32A88B9B}" srcOrd="0" destOrd="0" presId="urn:microsoft.com/office/officeart/2005/8/layout/vList3"/>
    <dgm:cxn modelId="{8E01A5D4-399F-48C9-AF53-8CD9A19C29E6}" srcId="{2A38B039-5387-4AFA-A100-2D0DE7FE240F}" destId="{F3175CC0-09EB-4874-9004-62133C503F37}" srcOrd="4" destOrd="0" parTransId="{0CF92853-614C-40C9-BBEB-BF18C48EA396}" sibTransId="{7DFEE823-D702-4EC4-9DEE-DE4904186266}"/>
    <dgm:cxn modelId="{1C7F3B47-1EA0-4490-AEF0-B40A5FD608C7}" type="presParOf" srcId="{AF998EE9-F815-4937-BAB0-FD5B2DB6A823}" destId="{CD1506DB-5D5F-4723-B7F3-AE215831283C}" srcOrd="0" destOrd="0" presId="urn:microsoft.com/office/officeart/2005/8/layout/vList3"/>
    <dgm:cxn modelId="{51F09ECF-88CB-43DD-A049-811DB5A8EE4C}" type="presParOf" srcId="{CD1506DB-5D5F-4723-B7F3-AE215831283C}" destId="{3305E7DA-7410-490B-8647-E7ACC8F0A83D}" srcOrd="0" destOrd="0" presId="urn:microsoft.com/office/officeart/2005/8/layout/vList3"/>
    <dgm:cxn modelId="{4DC434B0-08B6-4D63-9E66-3CF58BACAE87}" type="presParOf" srcId="{CD1506DB-5D5F-4723-B7F3-AE215831283C}" destId="{A7BE16D5-A3D0-4465-B45E-681E95552FF7}" srcOrd="1" destOrd="0" presId="urn:microsoft.com/office/officeart/2005/8/layout/vList3"/>
    <dgm:cxn modelId="{DD2F6348-444E-46B6-A686-6855BBF94B44}" type="presParOf" srcId="{AF998EE9-F815-4937-BAB0-FD5B2DB6A823}" destId="{F177EB8E-F26A-4C0A-971D-DDBDCBED5856}" srcOrd="1" destOrd="0" presId="urn:microsoft.com/office/officeart/2005/8/layout/vList3"/>
    <dgm:cxn modelId="{AB723C89-D423-4856-93FE-66DAC7788E19}" type="presParOf" srcId="{AF998EE9-F815-4937-BAB0-FD5B2DB6A823}" destId="{33C5550F-D3AB-4797-9FD0-4F5E31FE635C}" srcOrd="2" destOrd="0" presId="urn:microsoft.com/office/officeart/2005/8/layout/vList3"/>
    <dgm:cxn modelId="{70A70430-92BB-4E6A-AEBF-D48514572C48}" type="presParOf" srcId="{33C5550F-D3AB-4797-9FD0-4F5E31FE635C}" destId="{A28C1CAA-D021-4FE1-82DD-43DA7B2812E0}" srcOrd="0" destOrd="0" presId="urn:microsoft.com/office/officeart/2005/8/layout/vList3"/>
    <dgm:cxn modelId="{38E5A981-52F2-4C16-8524-9D0B34603FD2}" type="presParOf" srcId="{33C5550F-D3AB-4797-9FD0-4F5E31FE635C}" destId="{C8AFC644-3165-40F4-BDF7-C9534FEA6B27}" srcOrd="1" destOrd="0" presId="urn:microsoft.com/office/officeart/2005/8/layout/vList3"/>
    <dgm:cxn modelId="{B834B83E-CD5E-46CC-8CB8-B8C36B5E8FC4}" type="presParOf" srcId="{AF998EE9-F815-4937-BAB0-FD5B2DB6A823}" destId="{B88E5519-70A2-4576-8A87-58D14EAB57CB}" srcOrd="3" destOrd="0" presId="urn:microsoft.com/office/officeart/2005/8/layout/vList3"/>
    <dgm:cxn modelId="{8FD4CD8E-A5AA-44DA-AD07-BD596C1CC091}" type="presParOf" srcId="{AF998EE9-F815-4937-BAB0-FD5B2DB6A823}" destId="{06B65BCE-04E9-4B25-97D7-D59E8AF01E88}" srcOrd="4" destOrd="0" presId="urn:microsoft.com/office/officeart/2005/8/layout/vList3"/>
    <dgm:cxn modelId="{D40E0F68-40EE-4253-B747-E8A602C22F19}" type="presParOf" srcId="{06B65BCE-04E9-4B25-97D7-D59E8AF01E88}" destId="{797423DB-406F-4B43-ACF9-8246F3BD832F}" srcOrd="0" destOrd="0" presId="urn:microsoft.com/office/officeart/2005/8/layout/vList3"/>
    <dgm:cxn modelId="{91553776-40BD-4613-AF2A-FBD91D0C925C}" type="presParOf" srcId="{06B65BCE-04E9-4B25-97D7-D59E8AF01E88}" destId="{59F4B90B-A87A-4D79-ADED-40412FB7F43B}" srcOrd="1" destOrd="0" presId="urn:microsoft.com/office/officeart/2005/8/layout/vList3"/>
    <dgm:cxn modelId="{620C10B8-3B7B-4466-83C5-AA67F86B5F5F}" type="presParOf" srcId="{AF998EE9-F815-4937-BAB0-FD5B2DB6A823}" destId="{26E9297D-9345-4765-8B6F-ECF1491296E8}" srcOrd="5" destOrd="0" presId="urn:microsoft.com/office/officeart/2005/8/layout/vList3"/>
    <dgm:cxn modelId="{C45E04B4-8135-4B7D-AE28-A63477A09878}" type="presParOf" srcId="{AF998EE9-F815-4937-BAB0-FD5B2DB6A823}" destId="{6CF4331C-BA4E-48C0-B303-137BDF20CD62}" srcOrd="6" destOrd="0" presId="urn:microsoft.com/office/officeart/2005/8/layout/vList3"/>
    <dgm:cxn modelId="{7D9E2FFE-106D-4F4F-ABEE-7B82336D3C72}" type="presParOf" srcId="{6CF4331C-BA4E-48C0-B303-137BDF20CD62}" destId="{66D4EF92-E29B-4F47-A9F1-08AAFCCF82F1}" srcOrd="0" destOrd="0" presId="urn:microsoft.com/office/officeart/2005/8/layout/vList3"/>
    <dgm:cxn modelId="{15C28690-A1B3-4C5A-B05F-AF2FB3638CF4}" type="presParOf" srcId="{6CF4331C-BA4E-48C0-B303-137BDF20CD62}" destId="{F7C97178-61A8-40E0-AA49-B29C32A88B9B}" srcOrd="1" destOrd="0" presId="urn:microsoft.com/office/officeart/2005/8/layout/vList3"/>
    <dgm:cxn modelId="{E740B225-0529-4E0F-A322-A9FE6D75CB0C}" type="presParOf" srcId="{AF998EE9-F815-4937-BAB0-FD5B2DB6A823}" destId="{AFF11111-C8A2-439D-9C6C-1AE0A3D3C054}" srcOrd="7" destOrd="0" presId="urn:microsoft.com/office/officeart/2005/8/layout/vList3"/>
    <dgm:cxn modelId="{FE50F330-6E29-445D-9E71-AFA1C50454EF}" type="presParOf" srcId="{AF998EE9-F815-4937-BAB0-FD5B2DB6A823}" destId="{06355B75-AC2B-4D2D-8604-4557803914A0}" srcOrd="8" destOrd="0" presId="urn:microsoft.com/office/officeart/2005/8/layout/vList3"/>
    <dgm:cxn modelId="{0E3F9904-B79A-4DF7-B836-C7CEE53BF7FF}" type="presParOf" srcId="{06355B75-AC2B-4D2D-8604-4557803914A0}" destId="{3E74ED69-3A23-469E-B30B-F4D06CF03585}" srcOrd="0" destOrd="0" presId="urn:microsoft.com/office/officeart/2005/8/layout/vList3"/>
    <dgm:cxn modelId="{4046BCC2-E748-4377-84D1-1745E7CDA4D9}" type="presParOf" srcId="{06355B75-AC2B-4D2D-8604-4557803914A0}" destId="{5E075673-1488-43FF-A602-E646E2ACEF5A}"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1C3495F-D245-427D-9A6D-477C8BC58FA5}" type="doc">
      <dgm:prSet loTypeId="urn:microsoft.com/office/officeart/2005/8/layout/radial4" loCatId="relationship" qsTypeId="urn:microsoft.com/office/officeart/2005/8/quickstyle/simple1" qsCatId="simple" csTypeId="urn:microsoft.com/office/officeart/2005/8/colors/accent2_2" csCatId="accent2" phldr="1"/>
      <dgm:spPr/>
      <dgm:t>
        <a:bodyPr/>
        <a:lstStyle/>
        <a:p>
          <a:endParaRPr lang="en-US"/>
        </a:p>
      </dgm:t>
    </dgm:pt>
    <dgm:pt modelId="{7C1112D3-F312-414D-AE2C-B6C94ACB97E9}">
      <dgm:prSet phldrT="[Text]"/>
      <dgm:spPr/>
      <dgm:t>
        <a:bodyPr/>
        <a:lstStyle/>
        <a:p>
          <a:r>
            <a:rPr lang="en-US" dirty="0" smtClean="0"/>
            <a:t>PIC Microcontroller</a:t>
          </a:r>
          <a:endParaRPr lang="en-US" dirty="0"/>
        </a:p>
      </dgm:t>
    </dgm:pt>
    <dgm:pt modelId="{52638F62-878C-4608-9665-343FFB51F07F}" type="parTrans" cxnId="{53CB8B71-CF6D-495E-BAC2-18CC19AA6CD5}">
      <dgm:prSet/>
      <dgm:spPr/>
      <dgm:t>
        <a:bodyPr/>
        <a:lstStyle/>
        <a:p>
          <a:endParaRPr lang="en-US"/>
        </a:p>
      </dgm:t>
    </dgm:pt>
    <dgm:pt modelId="{DDEF1702-73E4-40CD-B800-116FF78C00CC}" type="sibTrans" cxnId="{53CB8B71-CF6D-495E-BAC2-18CC19AA6CD5}">
      <dgm:prSet/>
      <dgm:spPr/>
      <dgm:t>
        <a:bodyPr/>
        <a:lstStyle/>
        <a:p>
          <a:endParaRPr lang="en-US"/>
        </a:p>
      </dgm:t>
    </dgm:pt>
    <dgm:pt modelId="{C68E4502-AA89-4B4F-B9D6-2EC8CE425816}">
      <dgm:prSet phldrT="[Text]"/>
      <dgm:spPr/>
      <dgm:t>
        <a:bodyPr/>
        <a:lstStyle/>
        <a:p>
          <a:r>
            <a:rPr lang="en-US" dirty="0" smtClean="0"/>
            <a:t>Level sensor</a:t>
          </a:r>
          <a:endParaRPr lang="en-US" dirty="0"/>
        </a:p>
      </dgm:t>
    </dgm:pt>
    <dgm:pt modelId="{584E64A2-2AF4-4DC8-9FBC-AC8F6494DB80}" type="parTrans" cxnId="{557D13EB-3CD9-4E17-A012-38F6BEF03E8E}">
      <dgm:prSet/>
      <dgm:spPr/>
      <dgm:t>
        <a:bodyPr/>
        <a:lstStyle/>
        <a:p>
          <a:endParaRPr lang="en-US"/>
        </a:p>
      </dgm:t>
    </dgm:pt>
    <dgm:pt modelId="{2DFDA611-6354-4D7C-808C-1C5A57722428}" type="sibTrans" cxnId="{557D13EB-3CD9-4E17-A012-38F6BEF03E8E}">
      <dgm:prSet/>
      <dgm:spPr/>
      <dgm:t>
        <a:bodyPr/>
        <a:lstStyle/>
        <a:p>
          <a:endParaRPr lang="en-US"/>
        </a:p>
      </dgm:t>
    </dgm:pt>
    <dgm:pt modelId="{D5BD5850-5073-4EEC-AB94-110EE8C8F04D}">
      <dgm:prSet/>
      <dgm:spPr/>
      <dgm:t>
        <a:bodyPr/>
        <a:lstStyle/>
        <a:p>
          <a:r>
            <a:rPr lang="en-US" dirty="0" smtClean="0"/>
            <a:t>Switches</a:t>
          </a:r>
          <a:endParaRPr lang="en-US" dirty="0"/>
        </a:p>
      </dgm:t>
    </dgm:pt>
    <dgm:pt modelId="{FBC94667-69B7-4F5C-96F8-20C11F78F443}" type="parTrans" cxnId="{5302D059-F1DD-40B1-8F8C-82B91ADB97D0}">
      <dgm:prSet/>
      <dgm:spPr/>
      <dgm:t>
        <a:bodyPr/>
        <a:lstStyle/>
        <a:p>
          <a:endParaRPr lang="en-US"/>
        </a:p>
      </dgm:t>
    </dgm:pt>
    <dgm:pt modelId="{E433C4EC-6FE5-4A84-A182-867393AB3D29}" type="sibTrans" cxnId="{5302D059-F1DD-40B1-8F8C-82B91ADB97D0}">
      <dgm:prSet/>
      <dgm:spPr/>
      <dgm:t>
        <a:bodyPr/>
        <a:lstStyle/>
        <a:p>
          <a:endParaRPr lang="en-US"/>
        </a:p>
      </dgm:t>
    </dgm:pt>
    <dgm:pt modelId="{575C9EC6-81A9-4F60-B76F-404714D4C55A}">
      <dgm:prSet/>
      <dgm:spPr/>
      <dgm:t>
        <a:bodyPr/>
        <a:lstStyle/>
        <a:p>
          <a:r>
            <a:rPr lang="en-US" dirty="0" smtClean="0"/>
            <a:t>Directional Control Valve</a:t>
          </a:r>
          <a:endParaRPr lang="en-US" dirty="0"/>
        </a:p>
      </dgm:t>
    </dgm:pt>
    <dgm:pt modelId="{8603DE98-3C1F-48AF-80C4-A0FF6CB5B609}" type="parTrans" cxnId="{BE7A03DD-519E-4342-9EB7-080808BB5D1F}">
      <dgm:prSet/>
      <dgm:spPr/>
      <dgm:t>
        <a:bodyPr/>
        <a:lstStyle/>
        <a:p>
          <a:endParaRPr lang="en-US"/>
        </a:p>
      </dgm:t>
    </dgm:pt>
    <dgm:pt modelId="{A490D5CE-3F1D-4FDE-9B22-07CBA2BE2B11}" type="sibTrans" cxnId="{BE7A03DD-519E-4342-9EB7-080808BB5D1F}">
      <dgm:prSet/>
      <dgm:spPr/>
      <dgm:t>
        <a:bodyPr/>
        <a:lstStyle/>
        <a:p>
          <a:endParaRPr lang="en-US"/>
        </a:p>
      </dgm:t>
    </dgm:pt>
    <dgm:pt modelId="{C3328FDB-62D8-4285-96F2-571E299A7D9B}">
      <dgm:prSet/>
      <dgm:spPr/>
      <dgm:t>
        <a:bodyPr/>
        <a:lstStyle/>
        <a:p>
          <a:r>
            <a:rPr lang="en-US" dirty="0" smtClean="0"/>
            <a:t>Limit switches</a:t>
          </a:r>
          <a:endParaRPr lang="en-US" dirty="0"/>
        </a:p>
      </dgm:t>
    </dgm:pt>
    <dgm:pt modelId="{54CCBC25-4FD0-43B3-92A7-44826C60B0F3}" type="parTrans" cxnId="{D23F2831-EC7B-4C8E-9AD6-625EA4E78630}">
      <dgm:prSet/>
      <dgm:spPr/>
      <dgm:t>
        <a:bodyPr/>
        <a:lstStyle/>
        <a:p>
          <a:endParaRPr lang="en-US"/>
        </a:p>
      </dgm:t>
    </dgm:pt>
    <dgm:pt modelId="{180F9A7D-A805-4C26-B810-70DD4E18458C}" type="sibTrans" cxnId="{D23F2831-EC7B-4C8E-9AD6-625EA4E78630}">
      <dgm:prSet/>
      <dgm:spPr/>
      <dgm:t>
        <a:bodyPr/>
        <a:lstStyle/>
        <a:p>
          <a:endParaRPr lang="en-US"/>
        </a:p>
      </dgm:t>
    </dgm:pt>
    <dgm:pt modelId="{2DE1C0AB-31E1-46BA-B6DD-E336C5B88A3C}" type="pres">
      <dgm:prSet presAssocID="{C1C3495F-D245-427D-9A6D-477C8BC58FA5}" presName="cycle" presStyleCnt="0">
        <dgm:presLayoutVars>
          <dgm:chMax val="1"/>
          <dgm:dir/>
          <dgm:animLvl val="ctr"/>
          <dgm:resizeHandles val="exact"/>
        </dgm:presLayoutVars>
      </dgm:prSet>
      <dgm:spPr/>
      <dgm:t>
        <a:bodyPr/>
        <a:lstStyle/>
        <a:p>
          <a:endParaRPr lang="en-US"/>
        </a:p>
      </dgm:t>
    </dgm:pt>
    <dgm:pt modelId="{6176175D-C79F-4A71-94E7-EF7223FE7C79}" type="pres">
      <dgm:prSet presAssocID="{7C1112D3-F312-414D-AE2C-B6C94ACB97E9}" presName="centerShape" presStyleLbl="node0" presStyleIdx="0" presStyleCnt="1"/>
      <dgm:spPr/>
      <dgm:t>
        <a:bodyPr/>
        <a:lstStyle/>
        <a:p>
          <a:endParaRPr lang="en-US"/>
        </a:p>
      </dgm:t>
    </dgm:pt>
    <dgm:pt modelId="{58ED888C-8422-4B06-9F0F-1BF635C97766}" type="pres">
      <dgm:prSet presAssocID="{584E64A2-2AF4-4DC8-9FBC-AC8F6494DB80}" presName="parTrans" presStyleLbl="bgSibTrans2D1" presStyleIdx="0" presStyleCnt="4"/>
      <dgm:spPr/>
      <dgm:t>
        <a:bodyPr/>
        <a:lstStyle/>
        <a:p>
          <a:endParaRPr lang="en-US"/>
        </a:p>
      </dgm:t>
    </dgm:pt>
    <dgm:pt modelId="{7B5A3AEC-0BC0-441A-86F6-FC3E1AE98860}" type="pres">
      <dgm:prSet presAssocID="{C68E4502-AA89-4B4F-B9D6-2EC8CE425816}" presName="node" presStyleLbl="node1" presStyleIdx="0" presStyleCnt="4" custScaleX="57259" custScaleY="57259">
        <dgm:presLayoutVars>
          <dgm:bulletEnabled val="1"/>
        </dgm:presLayoutVars>
      </dgm:prSet>
      <dgm:spPr/>
      <dgm:t>
        <a:bodyPr/>
        <a:lstStyle/>
        <a:p>
          <a:endParaRPr lang="en-US"/>
        </a:p>
      </dgm:t>
    </dgm:pt>
    <dgm:pt modelId="{A9AC7050-3C43-4DFC-933B-181CC5850971}" type="pres">
      <dgm:prSet presAssocID="{8603DE98-3C1F-48AF-80C4-A0FF6CB5B609}" presName="parTrans" presStyleLbl="bgSibTrans2D1" presStyleIdx="1" presStyleCnt="4"/>
      <dgm:spPr/>
      <dgm:t>
        <a:bodyPr/>
        <a:lstStyle/>
        <a:p>
          <a:endParaRPr lang="en-US"/>
        </a:p>
      </dgm:t>
    </dgm:pt>
    <dgm:pt modelId="{ED406E84-E069-44C7-82AF-77C15D373D54}" type="pres">
      <dgm:prSet presAssocID="{575C9EC6-81A9-4F60-B76F-404714D4C55A}" presName="node" presStyleLbl="node1" presStyleIdx="1" presStyleCnt="4" custScaleX="62772" custScaleY="62772">
        <dgm:presLayoutVars>
          <dgm:bulletEnabled val="1"/>
        </dgm:presLayoutVars>
      </dgm:prSet>
      <dgm:spPr/>
      <dgm:t>
        <a:bodyPr/>
        <a:lstStyle/>
        <a:p>
          <a:endParaRPr lang="en-US"/>
        </a:p>
      </dgm:t>
    </dgm:pt>
    <dgm:pt modelId="{84228EB4-4024-4B12-B002-94F695D88EEF}" type="pres">
      <dgm:prSet presAssocID="{FBC94667-69B7-4F5C-96F8-20C11F78F443}" presName="parTrans" presStyleLbl="bgSibTrans2D1" presStyleIdx="2" presStyleCnt="4"/>
      <dgm:spPr/>
      <dgm:t>
        <a:bodyPr/>
        <a:lstStyle/>
        <a:p>
          <a:endParaRPr lang="en-US"/>
        </a:p>
      </dgm:t>
    </dgm:pt>
    <dgm:pt modelId="{B55166FE-E30E-4AF1-84BC-9F3709D8B648}" type="pres">
      <dgm:prSet presAssocID="{D5BD5850-5073-4EEC-AB94-110EE8C8F04D}" presName="node" presStyleLbl="node1" presStyleIdx="2" presStyleCnt="4" custScaleX="67274" custScaleY="67274">
        <dgm:presLayoutVars>
          <dgm:bulletEnabled val="1"/>
        </dgm:presLayoutVars>
      </dgm:prSet>
      <dgm:spPr/>
      <dgm:t>
        <a:bodyPr/>
        <a:lstStyle/>
        <a:p>
          <a:endParaRPr lang="en-US"/>
        </a:p>
      </dgm:t>
    </dgm:pt>
    <dgm:pt modelId="{3004B00D-38CB-4C0E-9540-3C0453903402}" type="pres">
      <dgm:prSet presAssocID="{54CCBC25-4FD0-43B3-92A7-44826C60B0F3}" presName="parTrans" presStyleLbl="bgSibTrans2D1" presStyleIdx="3" presStyleCnt="4"/>
      <dgm:spPr/>
      <dgm:t>
        <a:bodyPr/>
        <a:lstStyle/>
        <a:p>
          <a:endParaRPr lang="en-US"/>
        </a:p>
      </dgm:t>
    </dgm:pt>
    <dgm:pt modelId="{D2868D54-0FC8-4689-BBE6-EDF76BED78A1}" type="pres">
      <dgm:prSet presAssocID="{C3328FDB-62D8-4285-96F2-571E299A7D9B}" presName="node" presStyleLbl="node1" presStyleIdx="3" presStyleCnt="4" custScaleX="68072" custScaleY="68070">
        <dgm:presLayoutVars>
          <dgm:bulletEnabled val="1"/>
        </dgm:presLayoutVars>
      </dgm:prSet>
      <dgm:spPr/>
      <dgm:t>
        <a:bodyPr/>
        <a:lstStyle/>
        <a:p>
          <a:endParaRPr lang="en-US"/>
        </a:p>
      </dgm:t>
    </dgm:pt>
  </dgm:ptLst>
  <dgm:cxnLst>
    <dgm:cxn modelId="{BE7A03DD-519E-4342-9EB7-080808BB5D1F}" srcId="{7C1112D3-F312-414D-AE2C-B6C94ACB97E9}" destId="{575C9EC6-81A9-4F60-B76F-404714D4C55A}" srcOrd="1" destOrd="0" parTransId="{8603DE98-3C1F-48AF-80C4-A0FF6CB5B609}" sibTransId="{A490D5CE-3F1D-4FDE-9B22-07CBA2BE2B11}"/>
    <dgm:cxn modelId="{53AD2E96-9804-47CE-A907-EA1A353D34D4}" type="presOf" srcId="{8603DE98-3C1F-48AF-80C4-A0FF6CB5B609}" destId="{A9AC7050-3C43-4DFC-933B-181CC5850971}" srcOrd="0" destOrd="0" presId="urn:microsoft.com/office/officeart/2005/8/layout/radial4"/>
    <dgm:cxn modelId="{A4C82C7F-FBF0-49CB-949D-B987124F0BF7}" type="presOf" srcId="{C3328FDB-62D8-4285-96F2-571E299A7D9B}" destId="{D2868D54-0FC8-4689-BBE6-EDF76BED78A1}" srcOrd="0" destOrd="0" presId="urn:microsoft.com/office/officeart/2005/8/layout/radial4"/>
    <dgm:cxn modelId="{2C0E524B-B6E7-438A-8883-67FA91E5DD4B}" type="presOf" srcId="{54CCBC25-4FD0-43B3-92A7-44826C60B0F3}" destId="{3004B00D-38CB-4C0E-9540-3C0453903402}" srcOrd="0" destOrd="0" presId="urn:microsoft.com/office/officeart/2005/8/layout/radial4"/>
    <dgm:cxn modelId="{D23F2831-EC7B-4C8E-9AD6-625EA4E78630}" srcId="{7C1112D3-F312-414D-AE2C-B6C94ACB97E9}" destId="{C3328FDB-62D8-4285-96F2-571E299A7D9B}" srcOrd="3" destOrd="0" parTransId="{54CCBC25-4FD0-43B3-92A7-44826C60B0F3}" sibTransId="{180F9A7D-A805-4C26-B810-70DD4E18458C}"/>
    <dgm:cxn modelId="{DDEC0B77-F9B8-45C4-A641-79C4811FC752}" type="presOf" srcId="{D5BD5850-5073-4EEC-AB94-110EE8C8F04D}" destId="{B55166FE-E30E-4AF1-84BC-9F3709D8B648}" srcOrd="0" destOrd="0" presId="urn:microsoft.com/office/officeart/2005/8/layout/radial4"/>
    <dgm:cxn modelId="{7F8B0659-A78C-4F8C-8BF5-AFD249FD674A}" type="presOf" srcId="{C68E4502-AA89-4B4F-B9D6-2EC8CE425816}" destId="{7B5A3AEC-0BC0-441A-86F6-FC3E1AE98860}" srcOrd="0" destOrd="0" presId="urn:microsoft.com/office/officeart/2005/8/layout/radial4"/>
    <dgm:cxn modelId="{5302D059-F1DD-40B1-8F8C-82B91ADB97D0}" srcId="{7C1112D3-F312-414D-AE2C-B6C94ACB97E9}" destId="{D5BD5850-5073-4EEC-AB94-110EE8C8F04D}" srcOrd="2" destOrd="0" parTransId="{FBC94667-69B7-4F5C-96F8-20C11F78F443}" sibTransId="{E433C4EC-6FE5-4A84-A182-867393AB3D29}"/>
    <dgm:cxn modelId="{A98A8E65-8B3F-45E9-9D62-D82482C840E6}" type="presOf" srcId="{FBC94667-69B7-4F5C-96F8-20C11F78F443}" destId="{84228EB4-4024-4B12-B002-94F695D88EEF}" srcOrd="0" destOrd="0" presId="urn:microsoft.com/office/officeart/2005/8/layout/radial4"/>
    <dgm:cxn modelId="{1D8F8DA8-D776-4414-90CD-F6A1E7536A71}" type="presOf" srcId="{584E64A2-2AF4-4DC8-9FBC-AC8F6494DB80}" destId="{58ED888C-8422-4B06-9F0F-1BF635C97766}" srcOrd="0" destOrd="0" presId="urn:microsoft.com/office/officeart/2005/8/layout/radial4"/>
    <dgm:cxn modelId="{D15A4EED-7946-4DD1-97D6-206B8B51B753}" type="presOf" srcId="{C1C3495F-D245-427D-9A6D-477C8BC58FA5}" destId="{2DE1C0AB-31E1-46BA-B6DD-E336C5B88A3C}" srcOrd="0" destOrd="0" presId="urn:microsoft.com/office/officeart/2005/8/layout/radial4"/>
    <dgm:cxn modelId="{557D13EB-3CD9-4E17-A012-38F6BEF03E8E}" srcId="{7C1112D3-F312-414D-AE2C-B6C94ACB97E9}" destId="{C68E4502-AA89-4B4F-B9D6-2EC8CE425816}" srcOrd="0" destOrd="0" parTransId="{584E64A2-2AF4-4DC8-9FBC-AC8F6494DB80}" sibTransId="{2DFDA611-6354-4D7C-808C-1C5A57722428}"/>
    <dgm:cxn modelId="{53CB8B71-CF6D-495E-BAC2-18CC19AA6CD5}" srcId="{C1C3495F-D245-427D-9A6D-477C8BC58FA5}" destId="{7C1112D3-F312-414D-AE2C-B6C94ACB97E9}" srcOrd="0" destOrd="0" parTransId="{52638F62-878C-4608-9665-343FFB51F07F}" sibTransId="{DDEF1702-73E4-40CD-B800-116FF78C00CC}"/>
    <dgm:cxn modelId="{6D202041-8428-4E4F-A796-C671145DEED4}" type="presOf" srcId="{7C1112D3-F312-414D-AE2C-B6C94ACB97E9}" destId="{6176175D-C79F-4A71-94E7-EF7223FE7C79}" srcOrd="0" destOrd="0" presId="urn:microsoft.com/office/officeart/2005/8/layout/radial4"/>
    <dgm:cxn modelId="{44DF88D7-3A72-4909-AD19-14F6E8742EA2}" type="presOf" srcId="{575C9EC6-81A9-4F60-B76F-404714D4C55A}" destId="{ED406E84-E069-44C7-82AF-77C15D373D54}" srcOrd="0" destOrd="0" presId="urn:microsoft.com/office/officeart/2005/8/layout/radial4"/>
    <dgm:cxn modelId="{2936207D-F114-45BB-88B5-23CC77E994D7}" type="presParOf" srcId="{2DE1C0AB-31E1-46BA-B6DD-E336C5B88A3C}" destId="{6176175D-C79F-4A71-94E7-EF7223FE7C79}" srcOrd="0" destOrd="0" presId="urn:microsoft.com/office/officeart/2005/8/layout/radial4"/>
    <dgm:cxn modelId="{12BD46E4-4000-40F8-AE4E-5D78CF46A7DD}" type="presParOf" srcId="{2DE1C0AB-31E1-46BA-B6DD-E336C5B88A3C}" destId="{58ED888C-8422-4B06-9F0F-1BF635C97766}" srcOrd="1" destOrd="0" presId="urn:microsoft.com/office/officeart/2005/8/layout/radial4"/>
    <dgm:cxn modelId="{11D79CC7-F442-40D9-B507-9D8173448297}" type="presParOf" srcId="{2DE1C0AB-31E1-46BA-B6DD-E336C5B88A3C}" destId="{7B5A3AEC-0BC0-441A-86F6-FC3E1AE98860}" srcOrd="2" destOrd="0" presId="urn:microsoft.com/office/officeart/2005/8/layout/radial4"/>
    <dgm:cxn modelId="{E6B8BF77-4465-4066-8610-57ECAE08FC60}" type="presParOf" srcId="{2DE1C0AB-31E1-46BA-B6DD-E336C5B88A3C}" destId="{A9AC7050-3C43-4DFC-933B-181CC5850971}" srcOrd="3" destOrd="0" presId="urn:microsoft.com/office/officeart/2005/8/layout/radial4"/>
    <dgm:cxn modelId="{CB695872-6E22-4560-BF46-8F57BFABBBDC}" type="presParOf" srcId="{2DE1C0AB-31E1-46BA-B6DD-E336C5B88A3C}" destId="{ED406E84-E069-44C7-82AF-77C15D373D54}" srcOrd="4" destOrd="0" presId="urn:microsoft.com/office/officeart/2005/8/layout/radial4"/>
    <dgm:cxn modelId="{03E68F6A-7AA0-4AAF-AFB6-719412C81920}" type="presParOf" srcId="{2DE1C0AB-31E1-46BA-B6DD-E336C5B88A3C}" destId="{84228EB4-4024-4B12-B002-94F695D88EEF}" srcOrd="5" destOrd="0" presId="urn:microsoft.com/office/officeart/2005/8/layout/radial4"/>
    <dgm:cxn modelId="{10D8DB91-E2AD-405E-9DAC-CD0AEED7BAB3}" type="presParOf" srcId="{2DE1C0AB-31E1-46BA-B6DD-E336C5B88A3C}" destId="{B55166FE-E30E-4AF1-84BC-9F3709D8B648}" srcOrd="6" destOrd="0" presId="urn:microsoft.com/office/officeart/2005/8/layout/radial4"/>
    <dgm:cxn modelId="{BF9F6727-CF1B-453F-AD40-AD560BBAC33D}" type="presParOf" srcId="{2DE1C0AB-31E1-46BA-B6DD-E336C5B88A3C}" destId="{3004B00D-38CB-4C0E-9540-3C0453903402}" srcOrd="7" destOrd="0" presId="urn:microsoft.com/office/officeart/2005/8/layout/radial4"/>
    <dgm:cxn modelId="{135AE30B-382C-422E-AED2-90AAF26BA791}" type="presParOf" srcId="{2DE1C0AB-31E1-46BA-B6DD-E336C5B88A3C}" destId="{D2868D54-0FC8-4689-BBE6-EDF76BED78A1}" srcOrd="8"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069A688-7E4A-44C7-9188-37C78EC2AA4E}"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44552A20-080A-4D5C-A699-55D4F844DE84}">
      <dgm:prSet phldrT="[Text]"/>
      <dgm:spPr/>
      <dgm:t>
        <a:bodyPr/>
        <a:lstStyle/>
        <a:p>
          <a:r>
            <a:rPr lang="en-US" dirty="0" smtClean="0"/>
            <a:t>Toggle switch</a:t>
          </a:r>
          <a:endParaRPr lang="en-US" dirty="0"/>
        </a:p>
      </dgm:t>
    </dgm:pt>
    <dgm:pt modelId="{9C8FC025-CCFA-419F-9F25-B9F0F56630DF}" type="parTrans" cxnId="{2D72D49A-D12E-46CB-B63F-DF3F1E93D93E}">
      <dgm:prSet/>
      <dgm:spPr/>
      <dgm:t>
        <a:bodyPr/>
        <a:lstStyle/>
        <a:p>
          <a:endParaRPr lang="en-US"/>
        </a:p>
      </dgm:t>
    </dgm:pt>
    <dgm:pt modelId="{AFFCA969-AEE9-4A03-BE94-74767FADF9DD}" type="sibTrans" cxnId="{2D72D49A-D12E-46CB-B63F-DF3F1E93D93E}">
      <dgm:prSet/>
      <dgm:spPr/>
      <dgm:t>
        <a:bodyPr/>
        <a:lstStyle/>
        <a:p>
          <a:endParaRPr lang="en-US"/>
        </a:p>
      </dgm:t>
    </dgm:pt>
    <dgm:pt modelId="{EC5D36B3-8C3A-4342-8E8F-4A98FB925594}">
      <dgm:prSet phldrT="[Text]"/>
      <dgm:spPr/>
      <dgm:t>
        <a:bodyPr/>
        <a:lstStyle/>
        <a:p>
          <a:r>
            <a:rPr lang="en-US" dirty="0" smtClean="0"/>
            <a:t>Push bottom</a:t>
          </a:r>
          <a:endParaRPr lang="en-US" dirty="0"/>
        </a:p>
      </dgm:t>
    </dgm:pt>
    <dgm:pt modelId="{E140ADAE-20FA-4669-BEA1-2D36E7345DF3}" type="parTrans" cxnId="{A5676063-9309-4828-981C-3E47A43FF277}">
      <dgm:prSet/>
      <dgm:spPr/>
      <dgm:t>
        <a:bodyPr/>
        <a:lstStyle/>
        <a:p>
          <a:endParaRPr lang="en-US"/>
        </a:p>
      </dgm:t>
    </dgm:pt>
    <dgm:pt modelId="{8B01C0D6-AD3A-4863-8ABF-8C4974946151}" type="sibTrans" cxnId="{A5676063-9309-4828-981C-3E47A43FF277}">
      <dgm:prSet/>
      <dgm:spPr/>
      <dgm:t>
        <a:bodyPr/>
        <a:lstStyle/>
        <a:p>
          <a:endParaRPr lang="en-US"/>
        </a:p>
      </dgm:t>
    </dgm:pt>
    <dgm:pt modelId="{7CE5B5BE-EC41-4631-A072-BB01C62EE430}">
      <dgm:prSet phldrT="[Text]"/>
      <dgm:spPr/>
      <dgm:t>
        <a:bodyPr/>
        <a:lstStyle/>
        <a:p>
          <a:r>
            <a:rPr lang="en-US" dirty="0" smtClean="0"/>
            <a:t>Emergency stop push bottom</a:t>
          </a:r>
          <a:endParaRPr lang="en-US" dirty="0"/>
        </a:p>
      </dgm:t>
    </dgm:pt>
    <dgm:pt modelId="{C88934DD-3B3F-4E5C-8DB1-D144CF60865D}" type="parTrans" cxnId="{CF379888-AB02-4FA0-B49C-C8F1FB426971}">
      <dgm:prSet/>
      <dgm:spPr/>
      <dgm:t>
        <a:bodyPr/>
        <a:lstStyle/>
        <a:p>
          <a:endParaRPr lang="en-US"/>
        </a:p>
      </dgm:t>
    </dgm:pt>
    <dgm:pt modelId="{3668A5E6-606A-452C-9181-736040273370}" type="sibTrans" cxnId="{CF379888-AB02-4FA0-B49C-C8F1FB426971}">
      <dgm:prSet/>
      <dgm:spPr/>
      <dgm:t>
        <a:bodyPr/>
        <a:lstStyle/>
        <a:p>
          <a:endParaRPr lang="en-US"/>
        </a:p>
      </dgm:t>
    </dgm:pt>
    <dgm:pt modelId="{D017C4D3-A599-45BB-B7E7-51FB97E8ECD1}">
      <dgm:prSet phldrT="[Text]"/>
      <dgm:spPr/>
      <dgm:t>
        <a:bodyPr/>
        <a:lstStyle/>
        <a:p>
          <a:r>
            <a:rPr lang="en-US" dirty="0" smtClean="0"/>
            <a:t>Limit switch</a:t>
          </a:r>
          <a:endParaRPr lang="en-US" dirty="0"/>
        </a:p>
      </dgm:t>
    </dgm:pt>
    <dgm:pt modelId="{9B676CCE-F117-44BF-9A42-316EE3F48693}" type="parTrans" cxnId="{D260575C-511F-45BF-AEC3-EC0E950258B3}">
      <dgm:prSet/>
      <dgm:spPr/>
      <dgm:t>
        <a:bodyPr/>
        <a:lstStyle/>
        <a:p>
          <a:endParaRPr lang="en-US"/>
        </a:p>
      </dgm:t>
    </dgm:pt>
    <dgm:pt modelId="{0FD1D2E0-0C14-4B0A-B144-33FA1A7EF6E9}" type="sibTrans" cxnId="{D260575C-511F-45BF-AEC3-EC0E950258B3}">
      <dgm:prSet/>
      <dgm:spPr/>
      <dgm:t>
        <a:bodyPr/>
        <a:lstStyle/>
        <a:p>
          <a:endParaRPr lang="en-US"/>
        </a:p>
      </dgm:t>
    </dgm:pt>
    <dgm:pt modelId="{B240D342-6DD5-4B3C-AAFE-416B003FBD98}" type="pres">
      <dgm:prSet presAssocID="{F069A688-7E4A-44C7-9188-37C78EC2AA4E}" presName="Name0" presStyleCnt="0">
        <dgm:presLayoutVars>
          <dgm:dir/>
          <dgm:resizeHandles val="exact"/>
        </dgm:presLayoutVars>
      </dgm:prSet>
      <dgm:spPr/>
      <dgm:t>
        <a:bodyPr/>
        <a:lstStyle/>
        <a:p>
          <a:endParaRPr lang="en-US"/>
        </a:p>
      </dgm:t>
    </dgm:pt>
    <dgm:pt modelId="{80E1EC16-1B8B-4A31-9293-A6B1008E5ED2}" type="pres">
      <dgm:prSet presAssocID="{44552A20-080A-4D5C-A699-55D4F844DE84}" presName="compNode" presStyleCnt="0"/>
      <dgm:spPr/>
    </dgm:pt>
    <dgm:pt modelId="{E5056817-598B-47FD-8D5C-A104EEF328AD}" type="pres">
      <dgm:prSet presAssocID="{44552A20-080A-4D5C-A699-55D4F844DE84}" presName="pict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4000" b="-4000"/>
          </a:stretch>
        </a:blipFill>
      </dgm:spPr>
    </dgm:pt>
    <dgm:pt modelId="{8AFB0CB0-8BD3-4C0E-A4E9-53394286C627}" type="pres">
      <dgm:prSet presAssocID="{44552A20-080A-4D5C-A699-55D4F844DE84}" presName="textRect" presStyleLbl="revTx" presStyleIdx="0" presStyleCnt="4">
        <dgm:presLayoutVars>
          <dgm:bulletEnabled val="1"/>
        </dgm:presLayoutVars>
      </dgm:prSet>
      <dgm:spPr/>
      <dgm:t>
        <a:bodyPr/>
        <a:lstStyle/>
        <a:p>
          <a:endParaRPr lang="en-US"/>
        </a:p>
      </dgm:t>
    </dgm:pt>
    <dgm:pt modelId="{48032306-1EEC-460A-99E0-1408D3522825}" type="pres">
      <dgm:prSet presAssocID="{AFFCA969-AEE9-4A03-BE94-74767FADF9DD}" presName="sibTrans" presStyleLbl="sibTrans2D1" presStyleIdx="0" presStyleCnt="0"/>
      <dgm:spPr/>
      <dgm:t>
        <a:bodyPr/>
        <a:lstStyle/>
        <a:p>
          <a:endParaRPr lang="en-US"/>
        </a:p>
      </dgm:t>
    </dgm:pt>
    <dgm:pt modelId="{DA9B442C-BC3F-4395-A001-C8050906F815}" type="pres">
      <dgm:prSet presAssocID="{EC5D36B3-8C3A-4342-8E8F-4A98FB925594}" presName="compNode" presStyleCnt="0"/>
      <dgm:spPr/>
    </dgm:pt>
    <dgm:pt modelId="{60D7BE63-5FBE-4E05-A50A-595DDF02A949}" type="pres">
      <dgm:prSet presAssocID="{EC5D36B3-8C3A-4342-8E8F-4A98FB925594}" presName="pictRect" presStyleLbl="node1" presStyleIdx="1" presStyleCnt="4"/>
      <dgm:spPr>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t="-22000" b="-8000"/>
          </a:stretch>
        </a:blipFill>
      </dgm:spPr>
    </dgm:pt>
    <dgm:pt modelId="{A84B6F88-ACFD-4644-83B3-D5D0A85DB91F}" type="pres">
      <dgm:prSet presAssocID="{EC5D36B3-8C3A-4342-8E8F-4A98FB925594}" presName="textRect" presStyleLbl="revTx" presStyleIdx="1" presStyleCnt="4">
        <dgm:presLayoutVars>
          <dgm:bulletEnabled val="1"/>
        </dgm:presLayoutVars>
      </dgm:prSet>
      <dgm:spPr/>
      <dgm:t>
        <a:bodyPr/>
        <a:lstStyle/>
        <a:p>
          <a:endParaRPr lang="en-US"/>
        </a:p>
      </dgm:t>
    </dgm:pt>
    <dgm:pt modelId="{6502DB22-77AC-495B-B7BC-90696267B1B5}" type="pres">
      <dgm:prSet presAssocID="{8B01C0D6-AD3A-4863-8ABF-8C4974946151}" presName="sibTrans" presStyleLbl="sibTrans2D1" presStyleIdx="0" presStyleCnt="0"/>
      <dgm:spPr/>
      <dgm:t>
        <a:bodyPr/>
        <a:lstStyle/>
        <a:p>
          <a:endParaRPr lang="en-US"/>
        </a:p>
      </dgm:t>
    </dgm:pt>
    <dgm:pt modelId="{DCEB3437-181C-463F-A725-1879F6D5A063}" type="pres">
      <dgm:prSet presAssocID="{7CE5B5BE-EC41-4631-A072-BB01C62EE430}" presName="compNode" presStyleCnt="0"/>
      <dgm:spPr/>
    </dgm:pt>
    <dgm:pt modelId="{DC188B16-429C-4169-901A-8E39EB92C039}" type="pres">
      <dgm:prSet presAssocID="{7CE5B5BE-EC41-4631-A072-BB01C62EE430}" presName="pictRect" presStyleLbl="node1" presStyleIdx="2" presStyleCnt="4"/>
      <dgm:spPr>
        <a:blipFill rotWithShape="1">
          <a:blip xmlns:r="http://schemas.openxmlformats.org/officeDocument/2006/relationships" r:embed="rId3"/>
          <a:stretch>
            <a:fillRect/>
          </a:stretch>
        </a:blipFill>
      </dgm:spPr>
      <dgm:t>
        <a:bodyPr/>
        <a:lstStyle/>
        <a:p>
          <a:endParaRPr lang="en-US"/>
        </a:p>
      </dgm:t>
    </dgm:pt>
    <dgm:pt modelId="{76EC2A61-6701-4585-9715-E5CC4F07B388}" type="pres">
      <dgm:prSet presAssocID="{7CE5B5BE-EC41-4631-A072-BB01C62EE430}" presName="textRect" presStyleLbl="revTx" presStyleIdx="2" presStyleCnt="4">
        <dgm:presLayoutVars>
          <dgm:bulletEnabled val="1"/>
        </dgm:presLayoutVars>
      </dgm:prSet>
      <dgm:spPr/>
      <dgm:t>
        <a:bodyPr/>
        <a:lstStyle/>
        <a:p>
          <a:endParaRPr lang="en-US"/>
        </a:p>
      </dgm:t>
    </dgm:pt>
    <dgm:pt modelId="{2E14D126-924A-42DB-9ECF-A34BCF57C0A3}" type="pres">
      <dgm:prSet presAssocID="{3668A5E6-606A-452C-9181-736040273370}" presName="sibTrans" presStyleLbl="sibTrans2D1" presStyleIdx="0" presStyleCnt="0"/>
      <dgm:spPr/>
      <dgm:t>
        <a:bodyPr/>
        <a:lstStyle/>
        <a:p>
          <a:endParaRPr lang="en-US"/>
        </a:p>
      </dgm:t>
    </dgm:pt>
    <dgm:pt modelId="{48738B72-537F-4963-8EF1-7A6B1315CCF5}" type="pres">
      <dgm:prSet presAssocID="{D017C4D3-A599-45BB-B7E7-51FB97E8ECD1}" presName="compNode" presStyleCnt="0"/>
      <dgm:spPr/>
    </dgm:pt>
    <dgm:pt modelId="{D043220A-9EA3-4273-948D-36F2D18EBEFF}" type="pres">
      <dgm:prSet presAssocID="{D017C4D3-A599-45BB-B7E7-51FB97E8ECD1}" presName="pictRect" presStyleLbl="nod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t="-23000" b="-23000"/>
          </a:stretch>
        </a:blipFill>
      </dgm:spPr>
    </dgm:pt>
    <dgm:pt modelId="{1E0117DD-147C-47AF-BFDF-1FDCCB8B1B8D}" type="pres">
      <dgm:prSet presAssocID="{D017C4D3-A599-45BB-B7E7-51FB97E8ECD1}" presName="textRect" presStyleLbl="revTx" presStyleIdx="3" presStyleCnt="4">
        <dgm:presLayoutVars>
          <dgm:bulletEnabled val="1"/>
        </dgm:presLayoutVars>
      </dgm:prSet>
      <dgm:spPr/>
      <dgm:t>
        <a:bodyPr/>
        <a:lstStyle/>
        <a:p>
          <a:endParaRPr lang="en-US"/>
        </a:p>
      </dgm:t>
    </dgm:pt>
  </dgm:ptLst>
  <dgm:cxnLst>
    <dgm:cxn modelId="{4F4E6A3E-130A-44A0-AACF-1512194FC87C}" type="presOf" srcId="{F069A688-7E4A-44C7-9188-37C78EC2AA4E}" destId="{B240D342-6DD5-4B3C-AAFE-416B003FBD98}" srcOrd="0" destOrd="0" presId="urn:microsoft.com/office/officeart/2005/8/layout/pList1"/>
    <dgm:cxn modelId="{63386E9C-AD18-45A4-9C50-72C9962C584B}" type="presOf" srcId="{3668A5E6-606A-452C-9181-736040273370}" destId="{2E14D126-924A-42DB-9ECF-A34BCF57C0A3}" srcOrd="0" destOrd="0" presId="urn:microsoft.com/office/officeart/2005/8/layout/pList1"/>
    <dgm:cxn modelId="{EAC7FD07-D5EE-422C-AE4B-127F213D0038}" type="presOf" srcId="{44552A20-080A-4D5C-A699-55D4F844DE84}" destId="{8AFB0CB0-8BD3-4C0E-A4E9-53394286C627}" srcOrd="0" destOrd="0" presId="urn:microsoft.com/office/officeart/2005/8/layout/pList1"/>
    <dgm:cxn modelId="{16730559-606E-441F-8581-1E0F8B434183}" type="presOf" srcId="{EC5D36B3-8C3A-4342-8E8F-4A98FB925594}" destId="{A84B6F88-ACFD-4644-83B3-D5D0A85DB91F}" srcOrd="0" destOrd="0" presId="urn:microsoft.com/office/officeart/2005/8/layout/pList1"/>
    <dgm:cxn modelId="{5F778C20-44AA-453E-A4DC-677276BB6AAA}" type="presOf" srcId="{AFFCA969-AEE9-4A03-BE94-74767FADF9DD}" destId="{48032306-1EEC-460A-99E0-1408D3522825}" srcOrd="0" destOrd="0" presId="urn:microsoft.com/office/officeart/2005/8/layout/pList1"/>
    <dgm:cxn modelId="{CF379888-AB02-4FA0-B49C-C8F1FB426971}" srcId="{F069A688-7E4A-44C7-9188-37C78EC2AA4E}" destId="{7CE5B5BE-EC41-4631-A072-BB01C62EE430}" srcOrd="2" destOrd="0" parTransId="{C88934DD-3B3F-4E5C-8DB1-D144CF60865D}" sibTransId="{3668A5E6-606A-452C-9181-736040273370}"/>
    <dgm:cxn modelId="{A5676063-9309-4828-981C-3E47A43FF277}" srcId="{F069A688-7E4A-44C7-9188-37C78EC2AA4E}" destId="{EC5D36B3-8C3A-4342-8E8F-4A98FB925594}" srcOrd="1" destOrd="0" parTransId="{E140ADAE-20FA-4669-BEA1-2D36E7345DF3}" sibTransId="{8B01C0D6-AD3A-4863-8ABF-8C4974946151}"/>
    <dgm:cxn modelId="{A84A95DD-6E7B-4D77-B358-D161BD2170F4}" type="presOf" srcId="{7CE5B5BE-EC41-4631-A072-BB01C62EE430}" destId="{76EC2A61-6701-4585-9715-E5CC4F07B388}" srcOrd="0" destOrd="0" presId="urn:microsoft.com/office/officeart/2005/8/layout/pList1"/>
    <dgm:cxn modelId="{2D72D49A-D12E-46CB-B63F-DF3F1E93D93E}" srcId="{F069A688-7E4A-44C7-9188-37C78EC2AA4E}" destId="{44552A20-080A-4D5C-A699-55D4F844DE84}" srcOrd="0" destOrd="0" parTransId="{9C8FC025-CCFA-419F-9F25-B9F0F56630DF}" sibTransId="{AFFCA969-AEE9-4A03-BE94-74767FADF9DD}"/>
    <dgm:cxn modelId="{1B835245-F11A-4E77-A860-C1A208B471DA}" type="presOf" srcId="{8B01C0D6-AD3A-4863-8ABF-8C4974946151}" destId="{6502DB22-77AC-495B-B7BC-90696267B1B5}" srcOrd="0" destOrd="0" presId="urn:microsoft.com/office/officeart/2005/8/layout/pList1"/>
    <dgm:cxn modelId="{D260575C-511F-45BF-AEC3-EC0E950258B3}" srcId="{F069A688-7E4A-44C7-9188-37C78EC2AA4E}" destId="{D017C4D3-A599-45BB-B7E7-51FB97E8ECD1}" srcOrd="3" destOrd="0" parTransId="{9B676CCE-F117-44BF-9A42-316EE3F48693}" sibTransId="{0FD1D2E0-0C14-4B0A-B144-33FA1A7EF6E9}"/>
    <dgm:cxn modelId="{3B6866D8-231C-4CF5-B20C-D743A833A12E}" type="presOf" srcId="{D017C4D3-A599-45BB-B7E7-51FB97E8ECD1}" destId="{1E0117DD-147C-47AF-BFDF-1FDCCB8B1B8D}" srcOrd="0" destOrd="0" presId="urn:microsoft.com/office/officeart/2005/8/layout/pList1"/>
    <dgm:cxn modelId="{84FDEC27-8604-4C11-B8BE-E0BF6E84AE71}" type="presParOf" srcId="{B240D342-6DD5-4B3C-AAFE-416B003FBD98}" destId="{80E1EC16-1B8B-4A31-9293-A6B1008E5ED2}" srcOrd="0" destOrd="0" presId="urn:microsoft.com/office/officeart/2005/8/layout/pList1"/>
    <dgm:cxn modelId="{8D090996-0FB1-44F2-971A-9F5E7415111B}" type="presParOf" srcId="{80E1EC16-1B8B-4A31-9293-A6B1008E5ED2}" destId="{E5056817-598B-47FD-8D5C-A104EEF328AD}" srcOrd="0" destOrd="0" presId="urn:microsoft.com/office/officeart/2005/8/layout/pList1"/>
    <dgm:cxn modelId="{2E4D06E9-11B4-4AA5-86E1-248A61B3C8A2}" type="presParOf" srcId="{80E1EC16-1B8B-4A31-9293-A6B1008E5ED2}" destId="{8AFB0CB0-8BD3-4C0E-A4E9-53394286C627}" srcOrd="1" destOrd="0" presId="urn:microsoft.com/office/officeart/2005/8/layout/pList1"/>
    <dgm:cxn modelId="{20A91F2E-D2D5-4BBD-9C83-8884AEF96047}" type="presParOf" srcId="{B240D342-6DD5-4B3C-AAFE-416B003FBD98}" destId="{48032306-1EEC-460A-99E0-1408D3522825}" srcOrd="1" destOrd="0" presId="urn:microsoft.com/office/officeart/2005/8/layout/pList1"/>
    <dgm:cxn modelId="{51198708-4B29-4FD8-9CC6-44DE8F74849C}" type="presParOf" srcId="{B240D342-6DD5-4B3C-AAFE-416B003FBD98}" destId="{DA9B442C-BC3F-4395-A001-C8050906F815}" srcOrd="2" destOrd="0" presId="urn:microsoft.com/office/officeart/2005/8/layout/pList1"/>
    <dgm:cxn modelId="{27FA5F0C-1018-4C67-8B28-27B0D536502A}" type="presParOf" srcId="{DA9B442C-BC3F-4395-A001-C8050906F815}" destId="{60D7BE63-5FBE-4E05-A50A-595DDF02A949}" srcOrd="0" destOrd="0" presId="urn:microsoft.com/office/officeart/2005/8/layout/pList1"/>
    <dgm:cxn modelId="{8FF1744B-25EB-4F83-AEA8-C7B1E931527C}" type="presParOf" srcId="{DA9B442C-BC3F-4395-A001-C8050906F815}" destId="{A84B6F88-ACFD-4644-83B3-D5D0A85DB91F}" srcOrd="1" destOrd="0" presId="urn:microsoft.com/office/officeart/2005/8/layout/pList1"/>
    <dgm:cxn modelId="{1C43BE9F-620F-46A4-9448-D3B74CA6B588}" type="presParOf" srcId="{B240D342-6DD5-4B3C-AAFE-416B003FBD98}" destId="{6502DB22-77AC-495B-B7BC-90696267B1B5}" srcOrd="3" destOrd="0" presId="urn:microsoft.com/office/officeart/2005/8/layout/pList1"/>
    <dgm:cxn modelId="{BB42B027-1D80-49F4-8FB7-2AB052C2DC9E}" type="presParOf" srcId="{B240D342-6DD5-4B3C-AAFE-416B003FBD98}" destId="{DCEB3437-181C-463F-A725-1879F6D5A063}" srcOrd="4" destOrd="0" presId="urn:microsoft.com/office/officeart/2005/8/layout/pList1"/>
    <dgm:cxn modelId="{29C9D7C6-730A-461F-B88D-DF51FDB300AE}" type="presParOf" srcId="{DCEB3437-181C-463F-A725-1879F6D5A063}" destId="{DC188B16-429C-4169-901A-8E39EB92C039}" srcOrd="0" destOrd="0" presId="urn:microsoft.com/office/officeart/2005/8/layout/pList1"/>
    <dgm:cxn modelId="{304CAC98-4850-4E4B-9B10-FFEC441135F3}" type="presParOf" srcId="{DCEB3437-181C-463F-A725-1879F6D5A063}" destId="{76EC2A61-6701-4585-9715-E5CC4F07B388}" srcOrd="1" destOrd="0" presId="urn:microsoft.com/office/officeart/2005/8/layout/pList1"/>
    <dgm:cxn modelId="{340550D8-678C-4773-A3A9-0D64DF6B91AF}" type="presParOf" srcId="{B240D342-6DD5-4B3C-AAFE-416B003FBD98}" destId="{2E14D126-924A-42DB-9ECF-A34BCF57C0A3}" srcOrd="5" destOrd="0" presId="urn:microsoft.com/office/officeart/2005/8/layout/pList1"/>
    <dgm:cxn modelId="{BC1E3030-0FF0-4C5C-A0C7-3FA658820589}" type="presParOf" srcId="{B240D342-6DD5-4B3C-AAFE-416B003FBD98}" destId="{48738B72-537F-4963-8EF1-7A6B1315CCF5}" srcOrd="6" destOrd="0" presId="urn:microsoft.com/office/officeart/2005/8/layout/pList1"/>
    <dgm:cxn modelId="{B5AB6AB7-40D8-46A5-8329-648A651301B6}" type="presParOf" srcId="{48738B72-537F-4963-8EF1-7A6B1315CCF5}" destId="{D043220A-9EA3-4273-948D-36F2D18EBEFF}" srcOrd="0" destOrd="0" presId="urn:microsoft.com/office/officeart/2005/8/layout/pList1"/>
    <dgm:cxn modelId="{D00AE736-A5C3-4CBC-A5B6-554878BB2AFE}" type="presParOf" srcId="{48738B72-537F-4963-8EF1-7A6B1315CCF5}" destId="{1E0117DD-147C-47AF-BFDF-1FDCCB8B1B8D}"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069A688-7E4A-44C7-9188-37C78EC2AA4E}"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44552A20-080A-4D5C-A699-55D4F844DE84}">
      <dgm:prSet phldrT="[Text]"/>
      <dgm:spPr/>
      <dgm:t>
        <a:bodyPr/>
        <a:lstStyle/>
        <a:p>
          <a:r>
            <a:rPr lang="en-US" dirty="0" smtClean="0"/>
            <a:t>Toggle switch</a:t>
          </a:r>
          <a:endParaRPr lang="en-US" dirty="0"/>
        </a:p>
      </dgm:t>
    </dgm:pt>
    <dgm:pt modelId="{9C8FC025-CCFA-419F-9F25-B9F0F56630DF}" type="parTrans" cxnId="{2D72D49A-D12E-46CB-B63F-DF3F1E93D93E}">
      <dgm:prSet/>
      <dgm:spPr/>
      <dgm:t>
        <a:bodyPr/>
        <a:lstStyle/>
        <a:p>
          <a:endParaRPr lang="en-US"/>
        </a:p>
      </dgm:t>
    </dgm:pt>
    <dgm:pt modelId="{AFFCA969-AEE9-4A03-BE94-74767FADF9DD}" type="sibTrans" cxnId="{2D72D49A-D12E-46CB-B63F-DF3F1E93D93E}">
      <dgm:prSet/>
      <dgm:spPr/>
      <dgm:t>
        <a:bodyPr/>
        <a:lstStyle/>
        <a:p>
          <a:endParaRPr lang="en-US"/>
        </a:p>
      </dgm:t>
    </dgm:pt>
    <dgm:pt modelId="{EC5D36B3-8C3A-4342-8E8F-4A98FB925594}">
      <dgm:prSet phldrT="[Text]"/>
      <dgm:spPr/>
      <dgm:t>
        <a:bodyPr/>
        <a:lstStyle/>
        <a:p>
          <a:r>
            <a:rPr lang="en-US" dirty="0" smtClean="0"/>
            <a:t>Push bottom</a:t>
          </a:r>
          <a:endParaRPr lang="en-US" dirty="0"/>
        </a:p>
      </dgm:t>
    </dgm:pt>
    <dgm:pt modelId="{E140ADAE-20FA-4669-BEA1-2D36E7345DF3}" type="parTrans" cxnId="{A5676063-9309-4828-981C-3E47A43FF277}">
      <dgm:prSet/>
      <dgm:spPr/>
      <dgm:t>
        <a:bodyPr/>
        <a:lstStyle/>
        <a:p>
          <a:endParaRPr lang="en-US"/>
        </a:p>
      </dgm:t>
    </dgm:pt>
    <dgm:pt modelId="{8B01C0D6-AD3A-4863-8ABF-8C4974946151}" type="sibTrans" cxnId="{A5676063-9309-4828-981C-3E47A43FF277}">
      <dgm:prSet/>
      <dgm:spPr/>
      <dgm:t>
        <a:bodyPr/>
        <a:lstStyle/>
        <a:p>
          <a:endParaRPr lang="en-US"/>
        </a:p>
      </dgm:t>
    </dgm:pt>
    <dgm:pt modelId="{7CE5B5BE-EC41-4631-A072-BB01C62EE430}">
      <dgm:prSet phldrT="[Text]"/>
      <dgm:spPr/>
      <dgm:t>
        <a:bodyPr/>
        <a:lstStyle/>
        <a:p>
          <a:r>
            <a:rPr lang="en-US" dirty="0" smtClean="0"/>
            <a:t>Emergency stop push bottom</a:t>
          </a:r>
          <a:endParaRPr lang="en-US" dirty="0"/>
        </a:p>
      </dgm:t>
    </dgm:pt>
    <dgm:pt modelId="{C88934DD-3B3F-4E5C-8DB1-D144CF60865D}" type="parTrans" cxnId="{CF379888-AB02-4FA0-B49C-C8F1FB426971}">
      <dgm:prSet/>
      <dgm:spPr/>
      <dgm:t>
        <a:bodyPr/>
        <a:lstStyle/>
        <a:p>
          <a:endParaRPr lang="en-US"/>
        </a:p>
      </dgm:t>
    </dgm:pt>
    <dgm:pt modelId="{3668A5E6-606A-452C-9181-736040273370}" type="sibTrans" cxnId="{CF379888-AB02-4FA0-B49C-C8F1FB426971}">
      <dgm:prSet/>
      <dgm:spPr/>
      <dgm:t>
        <a:bodyPr/>
        <a:lstStyle/>
        <a:p>
          <a:endParaRPr lang="en-US"/>
        </a:p>
      </dgm:t>
    </dgm:pt>
    <dgm:pt modelId="{D017C4D3-A599-45BB-B7E7-51FB97E8ECD1}">
      <dgm:prSet phldrT="[Text]"/>
      <dgm:spPr/>
      <dgm:t>
        <a:bodyPr/>
        <a:lstStyle/>
        <a:p>
          <a:r>
            <a:rPr lang="en-US" dirty="0" smtClean="0"/>
            <a:t>Limit switch</a:t>
          </a:r>
          <a:endParaRPr lang="en-US" dirty="0"/>
        </a:p>
      </dgm:t>
    </dgm:pt>
    <dgm:pt modelId="{9B676CCE-F117-44BF-9A42-316EE3F48693}" type="parTrans" cxnId="{D260575C-511F-45BF-AEC3-EC0E950258B3}">
      <dgm:prSet/>
      <dgm:spPr/>
      <dgm:t>
        <a:bodyPr/>
        <a:lstStyle/>
        <a:p>
          <a:endParaRPr lang="en-US"/>
        </a:p>
      </dgm:t>
    </dgm:pt>
    <dgm:pt modelId="{0FD1D2E0-0C14-4B0A-B144-33FA1A7EF6E9}" type="sibTrans" cxnId="{D260575C-511F-45BF-AEC3-EC0E950258B3}">
      <dgm:prSet/>
      <dgm:spPr/>
      <dgm:t>
        <a:bodyPr/>
        <a:lstStyle/>
        <a:p>
          <a:endParaRPr lang="en-US"/>
        </a:p>
      </dgm:t>
    </dgm:pt>
    <dgm:pt modelId="{B240D342-6DD5-4B3C-AAFE-416B003FBD98}" type="pres">
      <dgm:prSet presAssocID="{F069A688-7E4A-44C7-9188-37C78EC2AA4E}" presName="Name0" presStyleCnt="0">
        <dgm:presLayoutVars>
          <dgm:dir/>
          <dgm:resizeHandles val="exact"/>
        </dgm:presLayoutVars>
      </dgm:prSet>
      <dgm:spPr/>
      <dgm:t>
        <a:bodyPr/>
        <a:lstStyle/>
        <a:p>
          <a:endParaRPr lang="en-US"/>
        </a:p>
      </dgm:t>
    </dgm:pt>
    <dgm:pt modelId="{80E1EC16-1B8B-4A31-9293-A6B1008E5ED2}" type="pres">
      <dgm:prSet presAssocID="{44552A20-080A-4D5C-A699-55D4F844DE84}" presName="compNode" presStyleCnt="0"/>
      <dgm:spPr/>
    </dgm:pt>
    <dgm:pt modelId="{E5056817-598B-47FD-8D5C-A104EEF328AD}" type="pres">
      <dgm:prSet presAssocID="{44552A20-080A-4D5C-A699-55D4F844DE84}" presName="pict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4000" b="-4000"/>
          </a:stretch>
        </a:blipFill>
      </dgm:spPr>
    </dgm:pt>
    <dgm:pt modelId="{8AFB0CB0-8BD3-4C0E-A4E9-53394286C627}" type="pres">
      <dgm:prSet presAssocID="{44552A20-080A-4D5C-A699-55D4F844DE84}" presName="textRect" presStyleLbl="revTx" presStyleIdx="0" presStyleCnt="4">
        <dgm:presLayoutVars>
          <dgm:bulletEnabled val="1"/>
        </dgm:presLayoutVars>
      </dgm:prSet>
      <dgm:spPr/>
      <dgm:t>
        <a:bodyPr/>
        <a:lstStyle/>
        <a:p>
          <a:endParaRPr lang="en-US"/>
        </a:p>
      </dgm:t>
    </dgm:pt>
    <dgm:pt modelId="{48032306-1EEC-460A-99E0-1408D3522825}" type="pres">
      <dgm:prSet presAssocID="{AFFCA969-AEE9-4A03-BE94-74767FADF9DD}" presName="sibTrans" presStyleLbl="sibTrans2D1" presStyleIdx="0" presStyleCnt="0"/>
      <dgm:spPr/>
      <dgm:t>
        <a:bodyPr/>
        <a:lstStyle/>
        <a:p>
          <a:endParaRPr lang="en-US"/>
        </a:p>
      </dgm:t>
    </dgm:pt>
    <dgm:pt modelId="{DA9B442C-BC3F-4395-A001-C8050906F815}" type="pres">
      <dgm:prSet presAssocID="{EC5D36B3-8C3A-4342-8E8F-4A98FB925594}" presName="compNode" presStyleCnt="0"/>
      <dgm:spPr/>
    </dgm:pt>
    <dgm:pt modelId="{60D7BE63-5FBE-4E05-A50A-595DDF02A949}" type="pres">
      <dgm:prSet presAssocID="{EC5D36B3-8C3A-4342-8E8F-4A98FB925594}" presName="pictRect" presStyleLbl="node1" presStyleIdx="1" presStyleCnt="4"/>
      <dgm:spPr>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t="-22000" b="-8000"/>
          </a:stretch>
        </a:blipFill>
      </dgm:spPr>
    </dgm:pt>
    <dgm:pt modelId="{A84B6F88-ACFD-4644-83B3-D5D0A85DB91F}" type="pres">
      <dgm:prSet presAssocID="{EC5D36B3-8C3A-4342-8E8F-4A98FB925594}" presName="textRect" presStyleLbl="revTx" presStyleIdx="1" presStyleCnt="4">
        <dgm:presLayoutVars>
          <dgm:bulletEnabled val="1"/>
        </dgm:presLayoutVars>
      </dgm:prSet>
      <dgm:spPr/>
      <dgm:t>
        <a:bodyPr/>
        <a:lstStyle/>
        <a:p>
          <a:endParaRPr lang="en-US"/>
        </a:p>
      </dgm:t>
    </dgm:pt>
    <dgm:pt modelId="{6502DB22-77AC-495B-B7BC-90696267B1B5}" type="pres">
      <dgm:prSet presAssocID="{8B01C0D6-AD3A-4863-8ABF-8C4974946151}" presName="sibTrans" presStyleLbl="sibTrans2D1" presStyleIdx="0" presStyleCnt="0"/>
      <dgm:spPr/>
      <dgm:t>
        <a:bodyPr/>
        <a:lstStyle/>
        <a:p>
          <a:endParaRPr lang="en-US"/>
        </a:p>
      </dgm:t>
    </dgm:pt>
    <dgm:pt modelId="{DCEB3437-181C-463F-A725-1879F6D5A063}" type="pres">
      <dgm:prSet presAssocID="{7CE5B5BE-EC41-4631-A072-BB01C62EE430}" presName="compNode" presStyleCnt="0"/>
      <dgm:spPr/>
    </dgm:pt>
    <dgm:pt modelId="{DC188B16-429C-4169-901A-8E39EB92C039}" type="pres">
      <dgm:prSet presAssocID="{7CE5B5BE-EC41-4631-A072-BB01C62EE430}" presName="pictRect" presStyleLbl="node1" presStyleIdx="2" presStyleCnt="4"/>
      <dgm:spPr>
        <a:blipFill rotWithShape="1">
          <a:blip xmlns:r="http://schemas.openxmlformats.org/officeDocument/2006/relationships" r:embed="rId3"/>
          <a:stretch>
            <a:fillRect/>
          </a:stretch>
        </a:blipFill>
      </dgm:spPr>
      <dgm:t>
        <a:bodyPr/>
        <a:lstStyle/>
        <a:p>
          <a:endParaRPr lang="en-US"/>
        </a:p>
      </dgm:t>
    </dgm:pt>
    <dgm:pt modelId="{76EC2A61-6701-4585-9715-E5CC4F07B388}" type="pres">
      <dgm:prSet presAssocID="{7CE5B5BE-EC41-4631-A072-BB01C62EE430}" presName="textRect" presStyleLbl="revTx" presStyleIdx="2" presStyleCnt="4">
        <dgm:presLayoutVars>
          <dgm:bulletEnabled val="1"/>
        </dgm:presLayoutVars>
      </dgm:prSet>
      <dgm:spPr/>
      <dgm:t>
        <a:bodyPr/>
        <a:lstStyle/>
        <a:p>
          <a:endParaRPr lang="en-US"/>
        </a:p>
      </dgm:t>
    </dgm:pt>
    <dgm:pt modelId="{2E14D126-924A-42DB-9ECF-A34BCF57C0A3}" type="pres">
      <dgm:prSet presAssocID="{3668A5E6-606A-452C-9181-736040273370}" presName="sibTrans" presStyleLbl="sibTrans2D1" presStyleIdx="0" presStyleCnt="0"/>
      <dgm:spPr/>
      <dgm:t>
        <a:bodyPr/>
        <a:lstStyle/>
        <a:p>
          <a:endParaRPr lang="en-US"/>
        </a:p>
      </dgm:t>
    </dgm:pt>
    <dgm:pt modelId="{48738B72-537F-4963-8EF1-7A6B1315CCF5}" type="pres">
      <dgm:prSet presAssocID="{D017C4D3-A599-45BB-B7E7-51FB97E8ECD1}" presName="compNode" presStyleCnt="0"/>
      <dgm:spPr/>
    </dgm:pt>
    <dgm:pt modelId="{D043220A-9EA3-4273-948D-36F2D18EBEFF}" type="pres">
      <dgm:prSet presAssocID="{D017C4D3-A599-45BB-B7E7-51FB97E8ECD1}" presName="pictRect" presStyleLbl="nod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t="-23000" b="-23000"/>
          </a:stretch>
        </a:blipFill>
      </dgm:spPr>
    </dgm:pt>
    <dgm:pt modelId="{1E0117DD-147C-47AF-BFDF-1FDCCB8B1B8D}" type="pres">
      <dgm:prSet presAssocID="{D017C4D3-A599-45BB-B7E7-51FB97E8ECD1}" presName="textRect" presStyleLbl="revTx" presStyleIdx="3" presStyleCnt="4">
        <dgm:presLayoutVars>
          <dgm:bulletEnabled val="1"/>
        </dgm:presLayoutVars>
      </dgm:prSet>
      <dgm:spPr/>
      <dgm:t>
        <a:bodyPr/>
        <a:lstStyle/>
        <a:p>
          <a:endParaRPr lang="en-US"/>
        </a:p>
      </dgm:t>
    </dgm:pt>
  </dgm:ptLst>
  <dgm:cxnLst>
    <dgm:cxn modelId="{BEF908A2-EB9A-484D-8070-35CF9E73BCFE}" type="presOf" srcId="{7CE5B5BE-EC41-4631-A072-BB01C62EE430}" destId="{76EC2A61-6701-4585-9715-E5CC4F07B388}" srcOrd="0" destOrd="0" presId="urn:microsoft.com/office/officeart/2005/8/layout/pList1"/>
    <dgm:cxn modelId="{B86ED409-FB98-4409-A4F7-27EBF79A6E0B}" type="presOf" srcId="{D017C4D3-A599-45BB-B7E7-51FB97E8ECD1}" destId="{1E0117DD-147C-47AF-BFDF-1FDCCB8B1B8D}" srcOrd="0" destOrd="0" presId="urn:microsoft.com/office/officeart/2005/8/layout/pList1"/>
    <dgm:cxn modelId="{F2281042-0087-48C0-9B3D-74A208CE20BA}" type="presOf" srcId="{AFFCA969-AEE9-4A03-BE94-74767FADF9DD}" destId="{48032306-1EEC-460A-99E0-1408D3522825}" srcOrd="0" destOrd="0" presId="urn:microsoft.com/office/officeart/2005/8/layout/pList1"/>
    <dgm:cxn modelId="{CDF659DA-6C82-42B6-AEF6-D53DB0CE1A1A}" type="presOf" srcId="{EC5D36B3-8C3A-4342-8E8F-4A98FB925594}" destId="{A84B6F88-ACFD-4644-83B3-D5D0A85DB91F}" srcOrd="0" destOrd="0" presId="urn:microsoft.com/office/officeart/2005/8/layout/pList1"/>
    <dgm:cxn modelId="{CF379888-AB02-4FA0-B49C-C8F1FB426971}" srcId="{F069A688-7E4A-44C7-9188-37C78EC2AA4E}" destId="{7CE5B5BE-EC41-4631-A072-BB01C62EE430}" srcOrd="2" destOrd="0" parTransId="{C88934DD-3B3F-4E5C-8DB1-D144CF60865D}" sibTransId="{3668A5E6-606A-452C-9181-736040273370}"/>
    <dgm:cxn modelId="{0E685BA7-1782-42A2-976B-F1174ED9A69A}" type="presOf" srcId="{44552A20-080A-4D5C-A699-55D4F844DE84}" destId="{8AFB0CB0-8BD3-4C0E-A4E9-53394286C627}" srcOrd="0" destOrd="0" presId="urn:microsoft.com/office/officeart/2005/8/layout/pList1"/>
    <dgm:cxn modelId="{A5676063-9309-4828-981C-3E47A43FF277}" srcId="{F069A688-7E4A-44C7-9188-37C78EC2AA4E}" destId="{EC5D36B3-8C3A-4342-8E8F-4A98FB925594}" srcOrd="1" destOrd="0" parTransId="{E140ADAE-20FA-4669-BEA1-2D36E7345DF3}" sibTransId="{8B01C0D6-AD3A-4863-8ABF-8C4974946151}"/>
    <dgm:cxn modelId="{543E8981-5548-4C77-AF41-ECA6DC14B4E5}" type="presOf" srcId="{F069A688-7E4A-44C7-9188-37C78EC2AA4E}" destId="{B240D342-6DD5-4B3C-AAFE-416B003FBD98}" srcOrd="0" destOrd="0" presId="urn:microsoft.com/office/officeart/2005/8/layout/pList1"/>
    <dgm:cxn modelId="{529BEA1A-A6A6-42E9-9796-B3529363AB5D}" type="presOf" srcId="{8B01C0D6-AD3A-4863-8ABF-8C4974946151}" destId="{6502DB22-77AC-495B-B7BC-90696267B1B5}" srcOrd="0" destOrd="0" presId="urn:microsoft.com/office/officeart/2005/8/layout/pList1"/>
    <dgm:cxn modelId="{7130D96E-B876-4591-807C-B333C48269E2}" type="presOf" srcId="{3668A5E6-606A-452C-9181-736040273370}" destId="{2E14D126-924A-42DB-9ECF-A34BCF57C0A3}" srcOrd="0" destOrd="0" presId="urn:microsoft.com/office/officeart/2005/8/layout/pList1"/>
    <dgm:cxn modelId="{2D72D49A-D12E-46CB-B63F-DF3F1E93D93E}" srcId="{F069A688-7E4A-44C7-9188-37C78EC2AA4E}" destId="{44552A20-080A-4D5C-A699-55D4F844DE84}" srcOrd="0" destOrd="0" parTransId="{9C8FC025-CCFA-419F-9F25-B9F0F56630DF}" sibTransId="{AFFCA969-AEE9-4A03-BE94-74767FADF9DD}"/>
    <dgm:cxn modelId="{D260575C-511F-45BF-AEC3-EC0E950258B3}" srcId="{F069A688-7E4A-44C7-9188-37C78EC2AA4E}" destId="{D017C4D3-A599-45BB-B7E7-51FB97E8ECD1}" srcOrd="3" destOrd="0" parTransId="{9B676CCE-F117-44BF-9A42-316EE3F48693}" sibTransId="{0FD1D2E0-0C14-4B0A-B144-33FA1A7EF6E9}"/>
    <dgm:cxn modelId="{F845E9D3-4F93-4DA5-9E16-9A474BCEF31D}" type="presParOf" srcId="{B240D342-6DD5-4B3C-AAFE-416B003FBD98}" destId="{80E1EC16-1B8B-4A31-9293-A6B1008E5ED2}" srcOrd="0" destOrd="0" presId="urn:microsoft.com/office/officeart/2005/8/layout/pList1"/>
    <dgm:cxn modelId="{8EE87E26-4B7F-4DEC-89D2-473A796AF979}" type="presParOf" srcId="{80E1EC16-1B8B-4A31-9293-A6B1008E5ED2}" destId="{E5056817-598B-47FD-8D5C-A104EEF328AD}" srcOrd="0" destOrd="0" presId="urn:microsoft.com/office/officeart/2005/8/layout/pList1"/>
    <dgm:cxn modelId="{E324E796-CEF0-42FB-9C6B-A43CD51F08AC}" type="presParOf" srcId="{80E1EC16-1B8B-4A31-9293-A6B1008E5ED2}" destId="{8AFB0CB0-8BD3-4C0E-A4E9-53394286C627}" srcOrd="1" destOrd="0" presId="urn:microsoft.com/office/officeart/2005/8/layout/pList1"/>
    <dgm:cxn modelId="{9A4BB9A3-7DC2-4B18-B824-3A5F4E12BF46}" type="presParOf" srcId="{B240D342-6DD5-4B3C-AAFE-416B003FBD98}" destId="{48032306-1EEC-460A-99E0-1408D3522825}" srcOrd="1" destOrd="0" presId="urn:microsoft.com/office/officeart/2005/8/layout/pList1"/>
    <dgm:cxn modelId="{05AD844C-0C49-4560-B6F9-B373397445CF}" type="presParOf" srcId="{B240D342-6DD5-4B3C-AAFE-416B003FBD98}" destId="{DA9B442C-BC3F-4395-A001-C8050906F815}" srcOrd="2" destOrd="0" presId="urn:microsoft.com/office/officeart/2005/8/layout/pList1"/>
    <dgm:cxn modelId="{2EB9B9BA-BD4D-4121-AED6-98D292155F89}" type="presParOf" srcId="{DA9B442C-BC3F-4395-A001-C8050906F815}" destId="{60D7BE63-5FBE-4E05-A50A-595DDF02A949}" srcOrd="0" destOrd="0" presId="urn:microsoft.com/office/officeart/2005/8/layout/pList1"/>
    <dgm:cxn modelId="{3DDACA45-9F70-4ED3-896E-5710A6EF5CED}" type="presParOf" srcId="{DA9B442C-BC3F-4395-A001-C8050906F815}" destId="{A84B6F88-ACFD-4644-83B3-D5D0A85DB91F}" srcOrd="1" destOrd="0" presId="urn:microsoft.com/office/officeart/2005/8/layout/pList1"/>
    <dgm:cxn modelId="{0C5BBCE4-59A6-427A-9E65-AB13F9481CF4}" type="presParOf" srcId="{B240D342-6DD5-4B3C-AAFE-416B003FBD98}" destId="{6502DB22-77AC-495B-B7BC-90696267B1B5}" srcOrd="3" destOrd="0" presId="urn:microsoft.com/office/officeart/2005/8/layout/pList1"/>
    <dgm:cxn modelId="{9EC6D8D8-94D3-4AB6-ADA2-C5839E9F0D9E}" type="presParOf" srcId="{B240D342-6DD5-4B3C-AAFE-416B003FBD98}" destId="{DCEB3437-181C-463F-A725-1879F6D5A063}" srcOrd="4" destOrd="0" presId="urn:microsoft.com/office/officeart/2005/8/layout/pList1"/>
    <dgm:cxn modelId="{E64E2526-6199-44CB-A441-64894BCD7BF1}" type="presParOf" srcId="{DCEB3437-181C-463F-A725-1879F6D5A063}" destId="{DC188B16-429C-4169-901A-8E39EB92C039}" srcOrd="0" destOrd="0" presId="urn:microsoft.com/office/officeart/2005/8/layout/pList1"/>
    <dgm:cxn modelId="{F74FD8D3-A00B-4E5A-87C2-F7ACC5A9FF77}" type="presParOf" srcId="{DCEB3437-181C-463F-A725-1879F6D5A063}" destId="{76EC2A61-6701-4585-9715-E5CC4F07B388}" srcOrd="1" destOrd="0" presId="urn:microsoft.com/office/officeart/2005/8/layout/pList1"/>
    <dgm:cxn modelId="{BB097F9D-FB2B-411D-95F4-E38F56275BD9}" type="presParOf" srcId="{B240D342-6DD5-4B3C-AAFE-416B003FBD98}" destId="{2E14D126-924A-42DB-9ECF-A34BCF57C0A3}" srcOrd="5" destOrd="0" presId="urn:microsoft.com/office/officeart/2005/8/layout/pList1"/>
    <dgm:cxn modelId="{C04A93FA-4D6F-4537-AD78-5DAA93010D72}" type="presParOf" srcId="{B240D342-6DD5-4B3C-AAFE-416B003FBD98}" destId="{48738B72-537F-4963-8EF1-7A6B1315CCF5}" srcOrd="6" destOrd="0" presId="urn:microsoft.com/office/officeart/2005/8/layout/pList1"/>
    <dgm:cxn modelId="{59F8F074-F416-42F1-AF69-566170D25D74}" type="presParOf" srcId="{48738B72-537F-4963-8EF1-7A6B1315CCF5}" destId="{D043220A-9EA3-4273-948D-36F2D18EBEFF}" srcOrd="0" destOrd="0" presId="urn:microsoft.com/office/officeart/2005/8/layout/pList1"/>
    <dgm:cxn modelId="{59BE1A15-B7AC-4DF5-B5C1-5B9E607A8B7E}" type="presParOf" srcId="{48738B72-537F-4963-8EF1-7A6B1315CCF5}" destId="{1E0117DD-147C-47AF-BFDF-1FDCCB8B1B8D}"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C203BAB-4239-43DB-AB74-4A00B51D3736}" type="doc">
      <dgm:prSet loTypeId="urn:microsoft.com/office/officeart/2005/8/layout/hierarchy3" loCatId="list" qsTypeId="urn:microsoft.com/office/officeart/2005/8/quickstyle/simple1" qsCatId="simple" csTypeId="urn:microsoft.com/office/officeart/2005/8/colors/accent2_3" csCatId="accent2" phldr="1"/>
      <dgm:spPr/>
      <dgm:t>
        <a:bodyPr/>
        <a:lstStyle/>
        <a:p>
          <a:endParaRPr lang="en-US"/>
        </a:p>
      </dgm:t>
    </dgm:pt>
    <dgm:pt modelId="{E2210C12-2DF2-4307-8E49-7E9F09BF5E02}">
      <dgm:prSet phldrT="[Text]"/>
      <dgm:spPr/>
      <dgm:t>
        <a:bodyPr/>
        <a:lstStyle/>
        <a:p>
          <a:r>
            <a:rPr lang="en-US" dirty="0" smtClean="0"/>
            <a:t>Classification</a:t>
          </a:r>
          <a:endParaRPr lang="en-US" dirty="0"/>
        </a:p>
      </dgm:t>
    </dgm:pt>
    <dgm:pt modelId="{EA8F15AC-B23C-4706-BFE6-2AC40F176464}" type="parTrans" cxnId="{E855963E-8266-44CE-AF00-735374EDAC70}">
      <dgm:prSet/>
      <dgm:spPr/>
      <dgm:t>
        <a:bodyPr/>
        <a:lstStyle/>
        <a:p>
          <a:endParaRPr lang="en-US"/>
        </a:p>
      </dgm:t>
    </dgm:pt>
    <dgm:pt modelId="{A5C52D02-545F-477E-A68B-EF2A79A6BE6D}" type="sibTrans" cxnId="{E855963E-8266-44CE-AF00-735374EDAC70}">
      <dgm:prSet/>
      <dgm:spPr/>
      <dgm:t>
        <a:bodyPr/>
        <a:lstStyle/>
        <a:p>
          <a:endParaRPr lang="en-US"/>
        </a:p>
      </dgm:t>
    </dgm:pt>
    <dgm:pt modelId="{F3B010F5-EB3F-49D5-B04D-1550648D70A1}">
      <dgm:prSet phldrT="[Text]"/>
      <dgm:spPr/>
      <dgm:t>
        <a:bodyPr/>
        <a:lstStyle/>
        <a:p>
          <a:r>
            <a:rPr lang="en-US" dirty="0" smtClean="0"/>
            <a:t>Number ports</a:t>
          </a:r>
          <a:endParaRPr lang="en-US" dirty="0"/>
        </a:p>
      </dgm:t>
    </dgm:pt>
    <dgm:pt modelId="{FC78610A-9DF6-4A38-90D2-594D6BDE89E1}" type="parTrans" cxnId="{F4E337D3-E1EF-49A7-9ECF-D7B8BC579117}">
      <dgm:prSet/>
      <dgm:spPr/>
      <dgm:t>
        <a:bodyPr/>
        <a:lstStyle/>
        <a:p>
          <a:endParaRPr lang="en-US"/>
        </a:p>
      </dgm:t>
    </dgm:pt>
    <dgm:pt modelId="{C7BF19CB-DA21-4189-BD38-8C47AD367CDE}" type="sibTrans" cxnId="{F4E337D3-E1EF-49A7-9ECF-D7B8BC579117}">
      <dgm:prSet/>
      <dgm:spPr/>
      <dgm:t>
        <a:bodyPr/>
        <a:lstStyle/>
        <a:p>
          <a:endParaRPr lang="en-US"/>
        </a:p>
      </dgm:t>
    </dgm:pt>
    <dgm:pt modelId="{2AC37EFA-F654-492C-AD54-D40CD69F94B2}">
      <dgm:prSet phldrT="[Text]"/>
      <dgm:spPr/>
      <dgm:t>
        <a:bodyPr/>
        <a:lstStyle/>
        <a:p>
          <a:r>
            <a:rPr lang="en-US" dirty="0" smtClean="0"/>
            <a:t>Number of positions</a:t>
          </a:r>
          <a:endParaRPr lang="en-US" dirty="0"/>
        </a:p>
      </dgm:t>
    </dgm:pt>
    <dgm:pt modelId="{AF071BC2-7569-42E5-BC09-A004BE953DA2}" type="parTrans" cxnId="{DF0397B8-1913-4496-980E-2BCF267F1B6E}">
      <dgm:prSet/>
      <dgm:spPr/>
      <dgm:t>
        <a:bodyPr/>
        <a:lstStyle/>
        <a:p>
          <a:endParaRPr lang="en-US"/>
        </a:p>
      </dgm:t>
    </dgm:pt>
    <dgm:pt modelId="{8AB8FCBC-923A-4EBC-A32B-F5D165BB2663}" type="sibTrans" cxnId="{DF0397B8-1913-4496-980E-2BCF267F1B6E}">
      <dgm:prSet/>
      <dgm:spPr/>
      <dgm:t>
        <a:bodyPr/>
        <a:lstStyle/>
        <a:p>
          <a:endParaRPr lang="en-US"/>
        </a:p>
      </dgm:t>
    </dgm:pt>
    <dgm:pt modelId="{1B4C3A4C-377E-49F6-BC81-E65498C6EFC2}">
      <dgm:prSet/>
      <dgm:spPr/>
      <dgm:t>
        <a:bodyPr/>
        <a:lstStyle/>
        <a:p>
          <a:r>
            <a:rPr lang="en-US" dirty="0" smtClean="0"/>
            <a:t>Actuating methods</a:t>
          </a:r>
          <a:endParaRPr lang="en-US" dirty="0"/>
        </a:p>
      </dgm:t>
    </dgm:pt>
    <dgm:pt modelId="{4FD52ABF-7D33-431C-B263-5E885E584180}" type="parTrans" cxnId="{4C05C765-562D-43D7-9B26-40C2D9038AEB}">
      <dgm:prSet/>
      <dgm:spPr/>
      <dgm:t>
        <a:bodyPr/>
        <a:lstStyle/>
        <a:p>
          <a:endParaRPr lang="en-US"/>
        </a:p>
      </dgm:t>
    </dgm:pt>
    <dgm:pt modelId="{7C93CAAF-6E52-4F6C-B121-DBCB29CBFE4B}" type="sibTrans" cxnId="{4C05C765-562D-43D7-9B26-40C2D9038AEB}">
      <dgm:prSet/>
      <dgm:spPr/>
      <dgm:t>
        <a:bodyPr/>
        <a:lstStyle/>
        <a:p>
          <a:endParaRPr lang="en-US"/>
        </a:p>
      </dgm:t>
    </dgm:pt>
    <dgm:pt modelId="{DD668729-4DC4-4628-9A27-2FE8F44CD468}" type="pres">
      <dgm:prSet presAssocID="{EC203BAB-4239-43DB-AB74-4A00B51D3736}" presName="diagram" presStyleCnt="0">
        <dgm:presLayoutVars>
          <dgm:chPref val="1"/>
          <dgm:dir/>
          <dgm:animOne val="branch"/>
          <dgm:animLvl val="lvl"/>
          <dgm:resizeHandles/>
        </dgm:presLayoutVars>
      </dgm:prSet>
      <dgm:spPr/>
      <dgm:t>
        <a:bodyPr/>
        <a:lstStyle/>
        <a:p>
          <a:endParaRPr lang="en-US"/>
        </a:p>
      </dgm:t>
    </dgm:pt>
    <dgm:pt modelId="{25617175-A65D-40BA-A69F-F2126D3CA8AF}" type="pres">
      <dgm:prSet presAssocID="{E2210C12-2DF2-4307-8E49-7E9F09BF5E02}" presName="root" presStyleCnt="0"/>
      <dgm:spPr/>
    </dgm:pt>
    <dgm:pt modelId="{79D0ECF8-12DC-4B59-85EB-07D4B7899159}" type="pres">
      <dgm:prSet presAssocID="{E2210C12-2DF2-4307-8E49-7E9F09BF5E02}" presName="rootComposite" presStyleCnt="0"/>
      <dgm:spPr/>
    </dgm:pt>
    <dgm:pt modelId="{13D45899-F274-41BF-B6E0-82DC487ACDFC}" type="pres">
      <dgm:prSet presAssocID="{E2210C12-2DF2-4307-8E49-7E9F09BF5E02}" presName="rootText" presStyleLbl="node1" presStyleIdx="0" presStyleCnt="1"/>
      <dgm:spPr/>
      <dgm:t>
        <a:bodyPr/>
        <a:lstStyle/>
        <a:p>
          <a:endParaRPr lang="en-US"/>
        </a:p>
      </dgm:t>
    </dgm:pt>
    <dgm:pt modelId="{B83A177D-47C4-4799-B8DA-22E32FB4C4FB}" type="pres">
      <dgm:prSet presAssocID="{E2210C12-2DF2-4307-8E49-7E9F09BF5E02}" presName="rootConnector" presStyleLbl="node1" presStyleIdx="0" presStyleCnt="1"/>
      <dgm:spPr/>
      <dgm:t>
        <a:bodyPr/>
        <a:lstStyle/>
        <a:p>
          <a:endParaRPr lang="en-US"/>
        </a:p>
      </dgm:t>
    </dgm:pt>
    <dgm:pt modelId="{19A12555-A3FB-4328-9461-694C2300A786}" type="pres">
      <dgm:prSet presAssocID="{E2210C12-2DF2-4307-8E49-7E9F09BF5E02}" presName="childShape" presStyleCnt="0"/>
      <dgm:spPr/>
    </dgm:pt>
    <dgm:pt modelId="{0FE3A8C9-7754-4E77-BD53-81C8520ED7D3}" type="pres">
      <dgm:prSet presAssocID="{FC78610A-9DF6-4A38-90D2-594D6BDE89E1}" presName="Name13" presStyleLbl="parChTrans1D2" presStyleIdx="0" presStyleCnt="3"/>
      <dgm:spPr/>
      <dgm:t>
        <a:bodyPr/>
        <a:lstStyle/>
        <a:p>
          <a:endParaRPr lang="en-US"/>
        </a:p>
      </dgm:t>
    </dgm:pt>
    <dgm:pt modelId="{BBA6066C-84CD-4F59-93AA-A8FFD51A16B7}" type="pres">
      <dgm:prSet presAssocID="{F3B010F5-EB3F-49D5-B04D-1550648D70A1}" presName="childText" presStyleLbl="bgAcc1" presStyleIdx="0" presStyleCnt="3">
        <dgm:presLayoutVars>
          <dgm:bulletEnabled val="1"/>
        </dgm:presLayoutVars>
      </dgm:prSet>
      <dgm:spPr/>
      <dgm:t>
        <a:bodyPr/>
        <a:lstStyle/>
        <a:p>
          <a:endParaRPr lang="en-US"/>
        </a:p>
      </dgm:t>
    </dgm:pt>
    <dgm:pt modelId="{50075F79-707C-411E-859F-67D88A3421AE}" type="pres">
      <dgm:prSet presAssocID="{AF071BC2-7569-42E5-BC09-A004BE953DA2}" presName="Name13" presStyleLbl="parChTrans1D2" presStyleIdx="1" presStyleCnt="3"/>
      <dgm:spPr/>
      <dgm:t>
        <a:bodyPr/>
        <a:lstStyle/>
        <a:p>
          <a:endParaRPr lang="en-US"/>
        </a:p>
      </dgm:t>
    </dgm:pt>
    <dgm:pt modelId="{BCD23F9D-21CD-429E-922B-2B126B1B11FA}" type="pres">
      <dgm:prSet presAssocID="{2AC37EFA-F654-492C-AD54-D40CD69F94B2}" presName="childText" presStyleLbl="bgAcc1" presStyleIdx="1" presStyleCnt="3">
        <dgm:presLayoutVars>
          <dgm:bulletEnabled val="1"/>
        </dgm:presLayoutVars>
      </dgm:prSet>
      <dgm:spPr/>
      <dgm:t>
        <a:bodyPr/>
        <a:lstStyle/>
        <a:p>
          <a:endParaRPr lang="en-US"/>
        </a:p>
      </dgm:t>
    </dgm:pt>
    <dgm:pt modelId="{00EF072C-7857-415D-A9AA-9459B14BCAA2}" type="pres">
      <dgm:prSet presAssocID="{4FD52ABF-7D33-431C-B263-5E885E584180}" presName="Name13" presStyleLbl="parChTrans1D2" presStyleIdx="2" presStyleCnt="3"/>
      <dgm:spPr/>
      <dgm:t>
        <a:bodyPr/>
        <a:lstStyle/>
        <a:p>
          <a:endParaRPr lang="en-US"/>
        </a:p>
      </dgm:t>
    </dgm:pt>
    <dgm:pt modelId="{CA9703EB-5270-4134-B163-8E2066675DEC}" type="pres">
      <dgm:prSet presAssocID="{1B4C3A4C-377E-49F6-BC81-E65498C6EFC2}" presName="childText" presStyleLbl="bgAcc1" presStyleIdx="2" presStyleCnt="3">
        <dgm:presLayoutVars>
          <dgm:bulletEnabled val="1"/>
        </dgm:presLayoutVars>
      </dgm:prSet>
      <dgm:spPr/>
      <dgm:t>
        <a:bodyPr/>
        <a:lstStyle/>
        <a:p>
          <a:endParaRPr lang="en-US"/>
        </a:p>
      </dgm:t>
    </dgm:pt>
  </dgm:ptLst>
  <dgm:cxnLst>
    <dgm:cxn modelId="{BD4B6DBE-4692-408E-8410-27D1DF2A67AF}" type="presOf" srcId="{E2210C12-2DF2-4307-8E49-7E9F09BF5E02}" destId="{13D45899-F274-41BF-B6E0-82DC487ACDFC}" srcOrd="0" destOrd="0" presId="urn:microsoft.com/office/officeart/2005/8/layout/hierarchy3"/>
    <dgm:cxn modelId="{DF0397B8-1913-4496-980E-2BCF267F1B6E}" srcId="{E2210C12-2DF2-4307-8E49-7E9F09BF5E02}" destId="{2AC37EFA-F654-492C-AD54-D40CD69F94B2}" srcOrd="1" destOrd="0" parTransId="{AF071BC2-7569-42E5-BC09-A004BE953DA2}" sibTransId="{8AB8FCBC-923A-4EBC-A32B-F5D165BB2663}"/>
    <dgm:cxn modelId="{4ECEDD90-17EF-4125-864A-4A0D629381A7}" type="presOf" srcId="{F3B010F5-EB3F-49D5-B04D-1550648D70A1}" destId="{BBA6066C-84CD-4F59-93AA-A8FFD51A16B7}" srcOrd="0" destOrd="0" presId="urn:microsoft.com/office/officeart/2005/8/layout/hierarchy3"/>
    <dgm:cxn modelId="{BDC448F1-01E7-41CC-A35C-D552A4C2F0B8}" type="presOf" srcId="{FC78610A-9DF6-4A38-90D2-594D6BDE89E1}" destId="{0FE3A8C9-7754-4E77-BD53-81C8520ED7D3}" srcOrd="0" destOrd="0" presId="urn:microsoft.com/office/officeart/2005/8/layout/hierarchy3"/>
    <dgm:cxn modelId="{F910D354-98C6-44EA-A3FE-44D48B6C5F2A}" type="presOf" srcId="{E2210C12-2DF2-4307-8E49-7E9F09BF5E02}" destId="{B83A177D-47C4-4799-B8DA-22E32FB4C4FB}" srcOrd="1" destOrd="0" presId="urn:microsoft.com/office/officeart/2005/8/layout/hierarchy3"/>
    <dgm:cxn modelId="{A5B611F6-BBC4-4173-9097-D7E005C83309}" type="presOf" srcId="{AF071BC2-7569-42E5-BC09-A004BE953DA2}" destId="{50075F79-707C-411E-859F-67D88A3421AE}" srcOrd="0" destOrd="0" presId="urn:microsoft.com/office/officeart/2005/8/layout/hierarchy3"/>
    <dgm:cxn modelId="{4C05C765-562D-43D7-9B26-40C2D9038AEB}" srcId="{E2210C12-2DF2-4307-8E49-7E9F09BF5E02}" destId="{1B4C3A4C-377E-49F6-BC81-E65498C6EFC2}" srcOrd="2" destOrd="0" parTransId="{4FD52ABF-7D33-431C-B263-5E885E584180}" sibTransId="{7C93CAAF-6E52-4F6C-B121-DBCB29CBFE4B}"/>
    <dgm:cxn modelId="{F4E337D3-E1EF-49A7-9ECF-D7B8BC579117}" srcId="{E2210C12-2DF2-4307-8E49-7E9F09BF5E02}" destId="{F3B010F5-EB3F-49D5-B04D-1550648D70A1}" srcOrd="0" destOrd="0" parTransId="{FC78610A-9DF6-4A38-90D2-594D6BDE89E1}" sibTransId="{C7BF19CB-DA21-4189-BD38-8C47AD367CDE}"/>
    <dgm:cxn modelId="{E855963E-8266-44CE-AF00-735374EDAC70}" srcId="{EC203BAB-4239-43DB-AB74-4A00B51D3736}" destId="{E2210C12-2DF2-4307-8E49-7E9F09BF5E02}" srcOrd="0" destOrd="0" parTransId="{EA8F15AC-B23C-4706-BFE6-2AC40F176464}" sibTransId="{A5C52D02-545F-477E-A68B-EF2A79A6BE6D}"/>
    <dgm:cxn modelId="{BB7AA7F4-21A7-4292-8821-8C4ED7514E75}" type="presOf" srcId="{2AC37EFA-F654-492C-AD54-D40CD69F94B2}" destId="{BCD23F9D-21CD-429E-922B-2B126B1B11FA}" srcOrd="0" destOrd="0" presId="urn:microsoft.com/office/officeart/2005/8/layout/hierarchy3"/>
    <dgm:cxn modelId="{E7F4402F-B024-4D5C-AC09-DAD15ABB533F}" type="presOf" srcId="{EC203BAB-4239-43DB-AB74-4A00B51D3736}" destId="{DD668729-4DC4-4628-9A27-2FE8F44CD468}" srcOrd="0" destOrd="0" presId="urn:microsoft.com/office/officeart/2005/8/layout/hierarchy3"/>
    <dgm:cxn modelId="{F5377DFB-A882-4B7A-BB05-BEC9113DD946}" type="presOf" srcId="{1B4C3A4C-377E-49F6-BC81-E65498C6EFC2}" destId="{CA9703EB-5270-4134-B163-8E2066675DEC}" srcOrd="0" destOrd="0" presId="urn:microsoft.com/office/officeart/2005/8/layout/hierarchy3"/>
    <dgm:cxn modelId="{4A0F0307-C8D5-4EA2-93F0-240F4F949BAB}" type="presOf" srcId="{4FD52ABF-7D33-431C-B263-5E885E584180}" destId="{00EF072C-7857-415D-A9AA-9459B14BCAA2}" srcOrd="0" destOrd="0" presId="urn:microsoft.com/office/officeart/2005/8/layout/hierarchy3"/>
    <dgm:cxn modelId="{5E5768D9-B09D-436B-BB9A-4A361F78D18C}" type="presParOf" srcId="{DD668729-4DC4-4628-9A27-2FE8F44CD468}" destId="{25617175-A65D-40BA-A69F-F2126D3CA8AF}" srcOrd="0" destOrd="0" presId="urn:microsoft.com/office/officeart/2005/8/layout/hierarchy3"/>
    <dgm:cxn modelId="{0DDF2FC1-8E02-4494-AD91-8525B1BD5962}" type="presParOf" srcId="{25617175-A65D-40BA-A69F-F2126D3CA8AF}" destId="{79D0ECF8-12DC-4B59-85EB-07D4B7899159}" srcOrd="0" destOrd="0" presId="urn:microsoft.com/office/officeart/2005/8/layout/hierarchy3"/>
    <dgm:cxn modelId="{4A9A2B73-852A-4EB7-99AE-14FEB2C38BAA}" type="presParOf" srcId="{79D0ECF8-12DC-4B59-85EB-07D4B7899159}" destId="{13D45899-F274-41BF-B6E0-82DC487ACDFC}" srcOrd="0" destOrd="0" presId="urn:microsoft.com/office/officeart/2005/8/layout/hierarchy3"/>
    <dgm:cxn modelId="{623FB601-9B40-4D1E-81E2-752A78665757}" type="presParOf" srcId="{79D0ECF8-12DC-4B59-85EB-07D4B7899159}" destId="{B83A177D-47C4-4799-B8DA-22E32FB4C4FB}" srcOrd="1" destOrd="0" presId="urn:microsoft.com/office/officeart/2005/8/layout/hierarchy3"/>
    <dgm:cxn modelId="{4BF1BAFB-2B2F-437C-B095-76ADAE02494E}" type="presParOf" srcId="{25617175-A65D-40BA-A69F-F2126D3CA8AF}" destId="{19A12555-A3FB-4328-9461-694C2300A786}" srcOrd="1" destOrd="0" presId="urn:microsoft.com/office/officeart/2005/8/layout/hierarchy3"/>
    <dgm:cxn modelId="{2F6918BB-C989-44A2-9096-B5B54AB7223D}" type="presParOf" srcId="{19A12555-A3FB-4328-9461-694C2300A786}" destId="{0FE3A8C9-7754-4E77-BD53-81C8520ED7D3}" srcOrd="0" destOrd="0" presId="urn:microsoft.com/office/officeart/2005/8/layout/hierarchy3"/>
    <dgm:cxn modelId="{81649D7B-CD64-4972-B51C-47BDF6192FE6}" type="presParOf" srcId="{19A12555-A3FB-4328-9461-694C2300A786}" destId="{BBA6066C-84CD-4F59-93AA-A8FFD51A16B7}" srcOrd="1" destOrd="0" presId="urn:microsoft.com/office/officeart/2005/8/layout/hierarchy3"/>
    <dgm:cxn modelId="{8A381BDD-545C-404D-8B09-282D50AA112B}" type="presParOf" srcId="{19A12555-A3FB-4328-9461-694C2300A786}" destId="{50075F79-707C-411E-859F-67D88A3421AE}" srcOrd="2" destOrd="0" presId="urn:microsoft.com/office/officeart/2005/8/layout/hierarchy3"/>
    <dgm:cxn modelId="{C25E4FBB-52FB-48CE-A852-465179F38F9A}" type="presParOf" srcId="{19A12555-A3FB-4328-9461-694C2300A786}" destId="{BCD23F9D-21CD-429E-922B-2B126B1B11FA}" srcOrd="3" destOrd="0" presId="urn:microsoft.com/office/officeart/2005/8/layout/hierarchy3"/>
    <dgm:cxn modelId="{0C0F6E94-7211-4C21-B368-95BBC7E9E273}" type="presParOf" srcId="{19A12555-A3FB-4328-9461-694C2300A786}" destId="{00EF072C-7857-415D-A9AA-9459B14BCAA2}" srcOrd="4" destOrd="0" presId="urn:microsoft.com/office/officeart/2005/8/layout/hierarchy3"/>
    <dgm:cxn modelId="{A9AE85F0-CFA2-4789-BD2E-110D0DDED185}" type="presParOf" srcId="{19A12555-A3FB-4328-9461-694C2300A786}" destId="{CA9703EB-5270-4134-B163-8E2066675DEC}" srcOrd="5"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D74BE3-2788-4FF3-BED6-853CFCBB55ED}">
      <dsp:nvSpPr>
        <dsp:cNvPr id="0" name=""/>
        <dsp:cNvSpPr/>
      </dsp:nvSpPr>
      <dsp:spPr>
        <a:xfrm>
          <a:off x="-4594335" y="-704407"/>
          <a:ext cx="5472816" cy="5472816"/>
        </a:xfrm>
        <a:prstGeom prst="blockArc">
          <a:avLst>
            <a:gd name="adj1" fmla="val 18900000"/>
            <a:gd name="adj2" fmla="val 2700000"/>
            <a:gd name="adj3" fmla="val 395"/>
          </a:avLst>
        </a:pr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749D2D-B1ED-4960-8A78-C4ED038252CD}">
      <dsp:nvSpPr>
        <dsp:cNvPr id="0" name=""/>
        <dsp:cNvSpPr/>
      </dsp:nvSpPr>
      <dsp:spPr>
        <a:xfrm>
          <a:off x="460128" y="312440"/>
          <a:ext cx="5580684" cy="625205"/>
        </a:xfrm>
        <a:prstGeom prst="rect">
          <a:avLst/>
        </a:prstGeom>
        <a:solidFill>
          <a:schemeClr val="accent2">
            <a:alpha val="90000"/>
            <a:hueOff val="0"/>
            <a:satOff val="0"/>
            <a:lumOff val="0"/>
            <a:alphaOff val="0"/>
          </a:schemeClr>
        </a:solidFill>
        <a:ln w="55000" cap="flat" cmpd="thickThin" algn="ctr">
          <a:solidFill>
            <a:schemeClr val="lt1">
              <a:hueOff val="0"/>
              <a:satOff val="0"/>
              <a:lumOff val="0"/>
              <a:alphaOff val="0"/>
            </a:schemeClr>
          </a:solidFill>
          <a:prstDash val="solid"/>
        </a:ln>
        <a:effectLst>
          <a:softEdge rad="0"/>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81280" rIns="81280" bIns="81280" numCol="1" spcCol="1270" anchor="ctr" anchorCtr="0">
          <a:noAutofit/>
        </a:bodyPr>
        <a:lstStyle/>
        <a:p>
          <a:pPr lvl="0" algn="l" defTabSz="1422400">
            <a:lnSpc>
              <a:spcPct val="90000"/>
            </a:lnSpc>
            <a:spcBef>
              <a:spcPct val="0"/>
            </a:spcBef>
            <a:spcAft>
              <a:spcPct val="35000"/>
            </a:spcAft>
          </a:pPr>
          <a:r>
            <a:rPr lang="en-US" sz="3200" b="0" kern="1200" cap="none" spc="0" dirty="0" smtClean="0">
              <a:ln w="0"/>
              <a:solidFill>
                <a:schemeClr val="tx1"/>
              </a:solidFill>
              <a:effectLst>
                <a:outerShdw blurRad="38100" dist="19050" dir="2700000" algn="tl" rotWithShape="0">
                  <a:schemeClr val="dk1">
                    <a:alpha val="40000"/>
                  </a:schemeClr>
                </a:outerShdw>
              </a:effectLst>
            </a:rPr>
            <a:t>Introduction.</a:t>
          </a:r>
          <a:endParaRPr lang="en-US" sz="3200" b="0" kern="1200" cap="none" spc="0" dirty="0">
            <a:ln w="0"/>
            <a:solidFill>
              <a:schemeClr val="tx1"/>
            </a:solidFill>
            <a:effectLst>
              <a:outerShdw blurRad="38100" dist="19050" dir="2700000" algn="tl" rotWithShape="0">
                <a:schemeClr val="dk1">
                  <a:alpha val="40000"/>
                </a:schemeClr>
              </a:outerShdw>
            </a:effectLst>
          </a:endParaRPr>
        </a:p>
      </dsp:txBody>
      <dsp:txXfrm>
        <a:off x="460128" y="312440"/>
        <a:ext cx="5580684" cy="625205"/>
      </dsp:txXfrm>
    </dsp:sp>
    <dsp:sp modelId="{87566C41-C587-44B6-BD93-BC2087487051}">
      <dsp:nvSpPr>
        <dsp:cNvPr id="0" name=""/>
        <dsp:cNvSpPr/>
      </dsp:nvSpPr>
      <dsp:spPr>
        <a:xfrm>
          <a:off x="76197" y="229108"/>
          <a:ext cx="781507" cy="781507"/>
        </a:xfrm>
        <a:prstGeom prst="ellipse">
          <a:avLst/>
        </a:prstGeom>
        <a:blipFill rotWithShape="0">
          <a:blip xmlns:r="http://schemas.openxmlformats.org/officeDocument/2006/relationships" r:embed="rId1"/>
          <a:stretch>
            <a:fillRect/>
          </a:stretch>
        </a:blipFill>
        <a:ln w="55000" cap="flat" cmpd="thickThin"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0DA3F5-690F-4561-956F-1CFC8CE53FC0}">
      <dsp:nvSpPr>
        <dsp:cNvPr id="0" name=""/>
        <dsp:cNvSpPr/>
      </dsp:nvSpPr>
      <dsp:spPr>
        <a:xfrm>
          <a:off x="818573" y="1250411"/>
          <a:ext cx="5222240" cy="625205"/>
        </a:xfrm>
        <a:prstGeom prst="rect">
          <a:avLst/>
        </a:prstGeom>
        <a:solidFill>
          <a:schemeClr val="accent2">
            <a:alpha val="90000"/>
            <a:hueOff val="0"/>
            <a:satOff val="0"/>
            <a:lumOff val="0"/>
            <a:alphaOff val="-13333"/>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81280" rIns="81280" bIns="81280" numCol="1" spcCol="1270" anchor="ctr" anchorCtr="0">
          <a:noAutofit/>
        </a:bodyPr>
        <a:lstStyle/>
        <a:p>
          <a:pPr lvl="0" algn="l" defTabSz="1422400">
            <a:lnSpc>
              <a:spcPct val="90000"/>
            </a:lnSpc>
            <a:spcBef>
              <a:spcPct val="0"/>
            </a:spcBef>
            <a:spcAft>
              <a:spcPct val="35000"/>
            </a:spcAft>
          </a:pPr>
          <a:r>
            <a:rPr lang="en-US" sz="3200" kern="1200" dirty="0" smtClean="0"/>
            <a:t>Methodology.</a:t>
          </a:r>
          <a:endParaRPr lang="en-US" sz="3200" kern="1200" dirty="0"/>
        </a:p>
      </dsp:txBody>
      <dsp:txXfrm>
        <a:off x="818573" y="1250411"/>
        <a:ext cx="5222240" cy="625205"/>
      </dsp:txXfrm>
    </dsp:sp>
    <dsp:sp modelId="{BFD316B9-BEDC-44B8-8465-A8BC1ACA9F03}">
      <dsp:nvSpPr>
        <dsp:cNvPr id="0" name=""/>
        <dsp:cNvSpPr/>
      </dsp:nvSpPr>
      <dsp:spPr>
        <a:xfrm>
          <a:off x="427819" y="1172260"/>
          <a:ext cx="781507" cy="781507"/>
        </a:xfrm>
        <a:prstGeom prst="ellipse">
          <a:avLst/>
        </a:prstGeom>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a:ln w="55000" cap="flat" cmpd="thickThin" algn="ctr">
          <a:solidFill>
            <a:schemeClr val="accent2">
              <a:alpha val="90000"/>
              <a:hueOff val="0"/>
              <a:satOff val="0"/>
              <a:lumOff val="0"/>
              <a:alphaOff val="-13333"/>
            </a:schemeClr>
          </a:solidFill>
          <a:prstDash val="solid"/>
        </a:ln>
        <a:effectLst/>
      </dsp:spPr>
      <dsp:style>
        <a:lnRef idx="2">
          <a:scrgbClr r="0" g="0" b="0"/>
        </a:lnRef>
        <a:fillRef idx="1">
          <a:scrgbClr r="0" g="0" b="0"/>
        </a:fillRef>
        <a:effectRef idx="0">
          <a:scrgbClr r="0" g="0" b="0"/>
        </a:effectRef>
        <a:fontRef idx="minor"/>
      </dsp:style>
    </dsp:sp>
    <dsp:sp modelId="{B3347E2A-AD1A-4EA8-B64A-28928311F63D}">
      <dsp:nvSpPr>
        <dsp:cNvPr id="0" name=""/>
        <dsp:cNvSpPr/>
      </dsp:nvSpPr>
      <dsp:spPr>
        <a:xfrm>
          <a:off x="818573" y="2188382"/>
          <a:ext cx="5222240" cy="625205"/>
        </a:xfrm>
        <a:prstGeom prst="rect">
          <a:avLst/>
        </a:prstGeom>
        <a:solidFill>
          <a:schemeClr val="accent2">
            <a:alpha val="90000"/>
            <a:hueOff val="0"/>
            <a:satOff val="0"/>
            <a:lumOff val="0"/>
            <a:alphaOff val="-26667"/>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81280" rIns="81280" bIns="81280" numCol="1" spcCol="1270" anchor="ctr" anchorCtr="0">
          <a:noAutofit/>
        </a:bodyPr>
        <a:lstStyle/>
        <a:p>
          <a:pPr lvl="0" algn="l" defTabSz="1422400">
            <a:lnSpc>
              <a:spcPct val="90000"/>
            </a:lnSpc>
            <a:spcBef>
              <a:spcPct val="0"/>
            </a:spcBef>
            <a:spcAft>
              <a:spcPct val="35000"/>
            </a:spcAft>
          </a:pPr>
          <a:r>
            <a:rPr lang="en-US" sz="3200" b="0" kern="1200" cap="none" spc="0" dirty="0" smtClean="0">
              <a:ln w="0"/>
              <a:solidFill>
                <a:schemeClr val="tx1"/>
              </a:solidFill>
              <a:effectLst>
                <a:outerShdw blurRad="38100" dist="19050" dir="2700000" algn="tl" rotWithShape="0">
                  <a:schemeClr val="dk1">
                    <a:alpha val="40000"/>
                  </a:schemeClr>
                </a:outerShdw>
              </a:effectLst>
            </a:rPr>
            <a:t>Mechanical Design.</a:t>
          </a:r>
          <a:endParaRPr lang="en-US" sz="3200" b="0" kern="1200" cap="none" spc="0" dirty="0">
            <a:ln w="0"/>
            <a:solidFill>
              <a:schemeClr val="tx1"/>
            </a:solidFill>
            <a:effectLst>
              <a:outerShdw blurRad="38100" dist="19050" dir="2700000" algn="tl" rotWithShape="0">
                <a:schemeClr val="dk1">
                  <a:alpha val="40000"/>
                </a:schemeClr>
              </a:outerShdw>
            </a:effectLst>
          </a:endParaRPr>
        </a:p>
      </dsp:txBody>
      <dsp:txXfrm>
        <a:off x="818573" y="2188382"/>
        <a:ext cx="5222240" cy="625205"/>
      </dsp:txXfrm>
    </dsp:sp>
    <dsp:sp modelId="{A5AB96D5-0CCD-4945-8BA3-B908E96119ED}">
      <dsp:nvSpPr>
        <dsp:cNvPr id="0" name=""/>
        <dsp:cNvSpPr/>
      </dsp:nvSpPr>
      <dsp:spPr>
        <a:xfrm>
          <a:off x="427819" y="2110232"/>
          <a:ext cx="781507" cy="781507"/>
        </a:xfrm>
        <a:prstGeom prst="ellipse">
          <a:avLst/>
        </a:prstGeom>
        <a:blipFill rotWithShape="0">
          <a:blip xmlns:r="http://schemas.openxmlformats.org/officeDocument/2006/relationships" r:embed="rId3"/>
          <a:stretch>
            <a:fillRect/>
          </a:stretch>
        </a:blipFill>
        <a:ln w="55000" cap="flat" cmpd="thickThin" algn="ctr">
          <a:solidFill>
            <a:schemeClr val="accent2">
              <a:hueOff val="0"/>
              <a:satOff val="0"/>
              <a:lumOff val="0"/>
            </a:schemeClr>
          </a:solidFill>
          <a:prstDash val="solid"/>
        </a:ln>
        <a:effectLst/>
      </dsp:spPr>
      <dsp:style>
        <a:lnRef idx="2">
          <a:scrgbClr r="0" g="0" b="0"/>
        </a:lnRef>
        <a:fillRef idx="1">
          <a:scrgbClr r="0" g="0" b="0"/>
        </a:fillRef>
        <a:effectRef idx="0">
          <a:scrgbClr r="0" g="0" b="0"/>
        </a:effectRef>
        <a:fontRef idx="minor"/>
      </dsp:style>
    </dsp:sp>
    <dsp:sp modelId="{C10DA0F7-CDB6-48D3-97EA-B2F12EC610BA}">
      <dsp:nvSpPr>
        <dsp:cNvPr id="0" name=""/>
        <dsp:cNvSpPr/>
      </dsp:nvSpPr>
      <dsp:spPr>
        <a:xfrm>
          <a:off x="460128" y="3126353"/>
          <a:ext cx="5580684" cy="625205"/>
        </a:xfrm>
        <a:prstGeom prst="rect">
          <a:avLst/>
        </a:prstGeom>
        <a:solidFill>
          <a:schemeClr val="accent2">
            <a:alpha val="90000"/>
            <a:hueOff val="0"/>
            <a:satOff val="0"/>
            <a:lumOff val="0"/>
            <a:alphaOff val="-40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81280" rIns="81280" bIns="81280" numCol="1" spcCol="1270" anchor="ctr" anchorCtr="0">
          <a:noAutofit/>
        </a:bodyPr>
        <a:lstStyle/>
        <a:p>
          <a:pPr lvl="0" algn="l" defTabSz="1422400">
            <a:lnSpc>
              <a:spcPct val="90000"/>
            </a:lnSpc>
            <a:spcBef>
              <a:spcPct val="0"/>
            </a:spcBef>
            <a:spcAft>
              <a:spcPct val="35000"/>
            </a:spcAft>
          </a:pPr>
          <a:r>
            <a:rPr lang="en-US" sz="3200" b="0" kern="1200" cap="none" spc="0" dirty="0" smtClean="0">
              <a:ln w="0"/>
              <a:solidFill>
                <a:schemeClr val="tx1"/>
              </a:solidFill>
              <a:effectLst>
                <a:outerShdw blurRad="38100" dist="19050" dir="2700000" algn="tl" rotWithShape="0">
                  <a:schemeClr val="dk1">
                    <a:alpha val="40000"/>
                  </a:schemeClr>
                </a:outerShdw>
              </a:effectLst>
            </a:rPr>
            <a:t>Control Design.</a:t>
          </a:r>
          <a:endParaRPr lang="en-US" sz="3200" b="0" kern="1200" cap="none" spc="0" dirty="0">
            <a:ln w="0"/>
            <a:solidFill>
              <a:schemeClr val="tx1"/>
            </a:solidFill>
            <a:effectLst>
              <a:outerShdw blurRad="38100" dist="19050" dir="2700000" algn="tl" rotWithShape="0">
                <a:schemeClr val="dk1">
                  <a:alpha val="40000"/>
                </a:schemeClr>
              </a:outerShdw>
            </a:effectLst>
          </a:endParaRPr>
        </a:p>
      </dsp:txBody>
      <dsp:txXfrm>
        <a:off x="460128" y="3126353"/>
        <a:ext cx="5580684" cy="625205"/>
      </dsp:txXfrm>
    </dsp:sp>
    <dsp:sp modelId="{4C26D9A6-021D-40B3-8244-52E3E740D4A0}">
      <dsp:nvSpPr>
        <dsp:cNvPr id="0" name=""/>
        <dsp:cNvSpPr/>
      </dsp:nvSpPr>
      <dsp:spPr>
        <a:xfrm>
          <a:off x="69375" y="3048203"/>
          <a:ext cx="781507" cy="781507"/>
        </a:xfrm>
        <a:prstGeom prst="ellipse">
          <a:avLst/>
        </a:prstGeom>
        <a:blipFill rotWithShape="0">
          <a:blip xmlns:r="http://schemas.openxmlformats.org/officeDocument/2006/relationships" r:embed="rId4"/>
          <a:stretch>
            <a:fillRect/>
          </a:stretch>
        </a:blipFill>
        <a:ln w="55000" cap="flat" cmpd="thickThin"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8C65E0-9BEA-4AC9-9781-43917048E583}">
      <dsp:nvSpPr>
        <dsp:cNvPr id="0" name=""/>
        <dsp:cNvSpPr/>
      </dsp:nvSpPr>
      <dsp:spPr>
        <a:xfrm>
          <a:off x="0" y="0"/>
          <a:ext cx="6096000" cy="406400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13360" tIns="213360" rIns="213360" bIns="213360" numCol="1" spcCol="1270" anchor="ctr" anchorCtr="0">
          <a:noAutofit/>
        </a:bodyPr>
        <a:lstStyle/>
        <a:p>
          <a:pPr lvl="0" algn="ctr" defTabSz="2489200">
            <a:lnSpc>
              <a:spcPct val="90000"/>
            </a:lnSpc>
            <a:spcBef>
              <a:spcPct val="0"/>
            </a:spcBef>
            <a:spcAft>
              <a:spcPct val="35000"/>
            </a:spcAft>
          </a:pPr>
          <a:r>
            <a:rPr lang="en-US" sz="5600" kern="1200" dirty="0" smtClean="0">
              <a:solidFill>
                <a:schemeClr val="accent2">
                  <a:lumMod val="50000"/>
                </a:schemeClr>
              </a:solidFill>
            </a:rPr>
            <a:t>Why it is important</a:t>
          </a:r>
          <a:endParaRPr lang="en-US" sz="5600" kern="1200" dirty="0">
            <a:solidFill>
              <a:schemeClr val="accent2">
                <a:lumMod val="50000"/>
              </a:schemeClr>
            </a:solidFill>
          </a:endParaRPr>
        </a:p>
      </dsp:txBody>
      <dsp:txXfrm>
        <a:off x="0" y="0"/>
        <a:ext cx="6096000" cy="1219200"/>
      </dsp:txXfrm>
    </dsp:sp>
    <dsp:sp modelId="{2C887F8E-1650-4EFA-A6E8-07421B55366D}">
      <dsp:nvSpPr>
        <dsp:cNvPr id="0" name=""/>
        <dsp:cNvSpPr/>
      </dsp:nvSpPr>
      <dsp:spPr>
        <a:xfrm>
          <a:off x="609600" y="1219547"/>
          <a:ext cx="4876800" cy="798413"/>
        </a:xfrm>
        <a:prstGeom prst="roundRect">
          <a:avLst>
            <a:gd name="adj" fmla="val 10000"/>
          </a:avLst>
        </a:prstGeom>
        <a:solidFill>
          <a:schemeClr val="lt1">
            <a:hueOff val="0"/>
            <a:satOff val="0"/>
            <a:lumOff val="0"/>
            <a:alphaOff val="0"/>
          </a:schemeClr>
        </a:solid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2">
                  <a:lumMod val="50000"/>
                </a:schemeClr>
              </a:solidFill>
            </a:rPr>
            <a:t>With liquid filling machines, fluids can be easily packed into containers.</a:t>
          </a:r>
          <a:endParaRPr lang="en-US" sz="1600" kern="1200" dirty="0">
            <a:solidFill>
              <a:schemeClr val="accent2">
                <a:lumMod val="50000"/>
              </a:schemeClr>
            </a:solidFill>
          </a:endParaRPr>
        </a:p>
      </dsp:txBody>
      <dsp:txXfrm>
        <a:off x="632985" y="1242932"/>
        <a:ext cx="4830030" cy="751643"/>
      </dsp:txXfrm>
    </dsp:sp>
    <dsp:sp modelId="{718CC63B-C79C-46FD-AA1D-F7EB17454CE4}">
      <dsp:nvSpPr>
        <dsp:cNvPr id="0" name=""/>
        <dsp:cNvSpPr/>
      </dsp:nvSpPr>
      <dsp:spPr>
        <a:xfrm>
          <a:off x="609600" y="2140793"/>
          <a:ext cx="4876800" cy="798413"/>
        </a:xfrm>
        <a:prstGeom prst="roundRect">
          <a:avLst>
            <a:gd name="adj" fmla="val 10000"/>
          </a:avLst>
        </a:prstGeom>
        <a:solidFill>
          <a:schemeClr val="lt1">
            <a:hueOff val="0"/>
            <a:satOff val="0"/>
            <a:lumOff val="0"/>
            <a:alphaOff val="0"/>
          </a:schemeClr>
        </a:solid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2">
                  <a:lumMod val="50000"/>
                </a:schemeClr>
              </a:solidFill>
            </a:rPr>
            <a:t>When this process is done manually, there will be a liquid waste due to spillage.</a:t>
          </a:r>
          <a:endParaRPr lang="en-US" sz="1600" kern="1200" dirty="0">
            <a:solidFill>
              <a:schemeClr val="accent2">
                <a:lumMod val="50000"/>
              </a:schemeClr>
            </a:solidFill>
          </a:endParaRPr>
        </a:p>
      </dsp:txBody>
      <dsp:txXfrm>
        <a:off x="632985" y="2164178"/>
        <a:ext cx="4830030" cy="751643"/>
      </dsp:txXfrm>
    </dsp:sp>
    <dsp:sp modelId="{4B089809-4770-4BEF-AF44-94B5438DD81F}">
      <dsp:nvSpPr>
        <dsp:cNvPr id="0" name=""/>
        <dsp:cNvSpPr/>
      </dsp:nvSpPr>
      <dsp:spPr>
        <a:xfrm>
          <a:off x="609600" y="3062039"/>
          <a:ext cx="4876800" cy="798413"/>
        </a:xfrm>
        <a:prstGeom prst="roundRect">
          <a:avLst>
            <a:gd name="adj" fmla="val 10000"/>
          </a:avLst>
        </a:prstGeom>
        <a:solidFill>
          <a:schemeClr val="lt1">
            <a:hueOff val="0"/>
            <a:satOff val="0"/>
            <a:lumOff val="0"/>
            <a:alphaOff val="0"/>
          </a:schemeClr>
        </a:solid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2">
                  <a:lumMod val="50000"/>
                </a:schemeClr>
              </a:solidFill>
            </a:rPr>
            <a:t>Using of filling machines in order to enhance the efficiency of the processes while reducing the time required for packaging of the products.</a:t>
          </a:r>
          <a:endParaRPr lang="en-US" sz="1600" kern="1200" dirty="0">
            <a:solidFill>
              <a:schemeClr val="accent2">
                <a:lumMod val="50000"/>
              </a:schemeClr>
            </a:solidFill>
          </a:endParaRPr>
        </a:p>
      </dsp:txBody>
      <dsp:txXfrm>
        <a:off x="632985" y="3085424"/>
        <a:ext cx="4830030" cy="7516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AB459-1D32-46FD-AEB1-BAD0D2B03406}">
      <dsp:nvSpPr>
        <dsp:cNvPr id="0" name=""/>
        <dsp:cNvSpPr/>
      </dsp:nvSpPr>
      <dsp:spPr>
        <a:xfrm>
          <a:off x="265555" y="0"/>
          <a:ext cx="7620060" cy="848682"/>
        </a:xfrm>
        <a:prstGeom prst="roundRect">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b="1" kern="1200" dirty="0" smtClean="0"/>
            <a:t>Why piston pump technology was used?</a:t>
          </a:r>
          <a:r>
            <a:rPr lang="en-US" sz="3400" kern="1200" dirty="0" smtClean="0"/>
            <a:t> </a:t>
          </a:r>
          <a:endParaRPr lang="en-US" sz="3400" kern="1200" dirty="0"/>
        </a:p>
      </dsp:txBody>
      <dsp:txXfrm>
        <a:off x="306984" y="41429"/>
        <a:ext cx="7537202" cy="765824"/>
      </dsp:txXfrm>
    </dsp:sp>
    <dsp:sp modelId="{BACBE52F-26B8-4790-B83B-DBA9D05429A9}">
      <dsp:nvSpPr>
        <dsp:cNvPr id="0" name=""/>
        <dsp:cNvSpPr/>
      </dsp:nvSpPr>
      <dsp:spPr>
        <a:xfrm>
          <a:off x="0" y="1177954"/>
          <a:ext cx="8686800" cy="3582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5806" tIns="43180" rIns="241808" bIns="43180" numCol="1" spcCol="1270" anchor="t" anchorCtr="0">
          <a:noAutofit/>
        </a:bodyPr>
        <a:lstStyle/>
        <a:p>
          <a:pPr marL="228600" lvl="1" indent="-228600" algn="l" defTabSz="1200150">
            <a:lnSpc>
              <a:spcPct val="90000"/>
            </a:lnSpc>
            <a:spcBef>
              <a:spcPct val="0"/>
            </a:spcBef>
            <a:spcAft>
              <a:spcPct val="20000"/>
            </a:spcAft>
            <a:buChar char="••"/>
          </a:pPr>
          <a:r>
            <a:rPr lang="en-US" sz="2700" kern="1200" dirty="0" smtClean="0"/>
            <a:t>The volume needed to be filled determined by the chamber diameter and the stroke length of the piston.</a:t>
          </a:r>
          <a:endParaRPr lang="en-US" sz="2700" kern="1200" dirty="0"/>
        </a:p>
        <a:p>
          <a:pPr marL="228600" lvl="1" indent="-228600" algn="l" defTabSz="1200150">
            <a:lnSpc>
              <a:spcPct val="90000"/>
            </a:lnSpc>
            <a:spcBef>
              <a:spcPct val="0"/>
            </a:spcBef>
            <a:spcAft>
              <a:spcPct val="20000"/>
            </a:spcAft>
            <a:buChar char="••"/>
          </a:pPr>
          <a:endParaRPr lang="en-US" sz="2700" kern="1200" dirty="0"/>
        </a:p>
        <a:p>
          <a:pPr marL="228600" lvl="1" indent="-228600" algn="l" defTabSz="1200150">
            <a:lnSpc>
              <a:spcPct val="90000"/>
            </a:lnSpc>
            <a:spcBef>
              <a:spcPct val="0"/>
            </a:spcBef>
            <a:spcAft>
              <a:spcPct val="20000"/>
            </a:spcAft>
            <a:buChar char="••"/>
          </a:pPr>
          <a:r>
            <a:rPr lang="en-US" sz="2700" kern="1200" dirty="0" smtClean="0"/>
            <a:t>Filling is very consistent and insensitive to changes in material viscosity “decrease the speed of the filling when the fluid viscosity increase”.</a:t>
          </a:r>
          <a:endParaRPr lang="en-US" sz="2700" kern="1200" dirty="0"/>
        </a:p>
      </dsp:txBody>
      <dsp:txXfrm>
        <a:off x="0" y="1177954"/>
        <a:ext cx="8686800" cy="35825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E16D5-A3D0-4465-B45E-681E95552FF7}">
      <dsp:nvSpPr>
        <dsp:cNvPr id="0" name=""/>
        <dsp:cNvSpPr/>
      </dsp:nvSpPr>
      <dsp:spPr>
        <a:xfrm rot="10800000">
          <a:off x="1509738" y="1268"/>
          <a:ext cx="5261672" cy="737720"/>
        </a:xfrm>
        <a:prstGeom prst="homePlate">
          <a:avLst/>
        </a:prstGeom>
        <a:solidFill>
          <a:schemeClr val="lt1">
            <a:hueOff val="0"/>
            <a:satOff val="0"/>
            <a:lumOff val="0"/>
            <a:alphaOff val="0"/>
          </a:schemeClr>
        </a:solid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5314" tIns="99060" rIns="184912" bIns="9906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accent2">
                  <a:lumMod val="50000"/>
                </a:schemeClr>
              </a:solidFill>
            </a:rPr>
            <a:t>Compressor</a:t>
          </a:r>
          <a:endParaRPr lang="en-US" sz="2600" kern="1200" dirty="0">
            <a:solidFill>
              <a:schemeClr val="accent2">
                <a:lumMod val="50000"/>
              </a:schemeClr>
            </a:solidFill>
          </a:endParaRPr>
        </a:p>
      </dsp:txBody>
      <dsp:txXfrm rot="10800000">
        <a:off x="1694168" y="1268"/>
        <a:ext cx="5077242" cy="737720"/>
      </dsp:txXfrm>
    </dsp:sp>
    <dsp:sp modelId="{3305E7DA-7410-490B-8647-E7ACC8F0A83D}">
      <dsp:nvSpPr>
        <dsp:cNvPr id="0" name=""/>
        <dsp:cNvSpPr/>
      </dsp:nvSpPr>
      <dsp:spPr>
        <a:xfrm>
          <a:off x="1140878" y="1268"/>
          <a:ext cx="737720" cy="73772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AFC644-3165-40F4-BDF7-C9534FEA6B27}">
      <dsp:nvSpPr>
        <dsp:cNvPr id="0" name=""/>
        <dsp:cNvSpPr/>
      </dsp:nvSpPr>
      <dsp:spPr>
        <a:xfrm rot="10800000">
          <a:off x="1509738" y="959204"/>
          <a:ext cx="5261672" cy="737720"/>
        </a:xfrm>
        <a:prstGeom prst="homePlate">
          <a:avLst/>
        </a:prstGeom>
        <a:solidFill>
          <a:schemeClr val="lt1">
            <a:hueOff val="0"/>
            <a:satOff val="0"/>
            <a:lumOff val="0"/>
            <a:alphaOff val="0"/>
          </a:schemeClr>
        </a:solid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5314" tIns="99060" rIns="184912" bIns="9906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accent2">
                  <a:lumMod val="50000"/>
                </a:schemeClr>
              </a:solidFill>
            </a:rPr>
            <a:t>Double acting double rod cylinder</a:t>
          </a:r>
          <a:endParaRPr lang="en-US" sz="2600" kern="1200" dirty="0"/>
        </a:p>
      </dsp:txBody>
      <dsp:txXfrm rot="10800000">
        <a:off x="1694168" y="959204"/>
        <a:ext cx="5077242" cy="737720"/>
      </dsp:txXfrm>
    </dsp:sp>
    <dsp:sp modelId="{A28C1CAA-D021-4FE1-82DD-43DA7B2812E0}">
      <dsp:nvSpPr>
        <dsp:cNvPr id="0" name=""/>
        <dsp:cNvSpPr/>
      </dsp:nvSpPr>
      <dsp:spPr>
        <a:xfrm>
          <a:off x="1140878" y="959204"/>
          <a:ext cx="737720" cy="737720"/>
        </a:xfrm>
        <a:prstGeom prst="ellipse">
          <a:avLst/>
        </a:prstGeom>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l="-64000" t="-22000" r="-205000"/>
          </a:stretch>
        </a:blip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F4B90B-A87A-4D79-ADED-40412FB7F43B}">
      <dsp:nvSpPr>
        <dsp:cNvPr id="0" name=""/>
        <dsp:cNvSpPr/>
      </dsp:nvSpPr>
      <dsp:spPr>
        <a:xfrm rot="10800000">
          <a:off x="1509738" y="1917139"/>
          <a:ext cx="5261672" cy="737720"/>
        </a:xfrm>
        <a:prstGeom prst="homePlate">
          <a:avLst/>
        </a:prstGeom>
        <a:solidFill>
          <a:schemeClr val="lt1">
            <a:hueOff val="0"/>
            <a:satOff val="0"/>
            <a:lumOff val="0"/>
            <a:alphaOff val="0"/>
          </a:schemeClr>
        </a:solid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5314" tIns="99060" rIns="184912" bIns="9906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accent2">
                  <a:lumMod val="50000"/>
                </a:schemeClr>
              </a:solidFill>
            </a:rPr>
            <a:t>pneumatic Valve</a:t>
          </a:r>
          <a:endParaRPr lang="en-US" sz="2600" kern="1200" dirty="0"/>
        </a:p>
      </dsp:txBody>
      <dsp:txXfrm rot="10800000">
        <a:off x="1694168" y="1917139"/>
        <a:ext cx="5077242" cy="737720"/>
      </dsp:txXfrm>
    </dsp:sp>
    <dsp:sp modelId="{797423DB-406F-4B43-ACF9-8246F3BD832F}">
      <dsp:nvSpPr>
        <dsp:cNvPr id="0" name=""/>
        <dsp:cNvSpPr/>
      </dsp:nvSpPr>
      <dsp:spPr>
        <a:xfrm>
          <a:off x="1140878" y="1917139"/>
          <a:ext cx="737720" cy="737720"/>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C97178-61A8-40E0-AA49-B29C32A88B9B}">
      <dsp:nvSpPr>
        <dsp:cNvPr id="0" name=""/>
        <dsp:cNvSpPr/>
      </dsp:nvSpPr>
      <dsp:spPr>
        <a:xfrm rot="10800000">
          <a:off x="1509738" y="2875075"/>
          <a:ext cx="5261672" cy="737720"/>
        </a:xfrm>
        <a:prstGeom prst="homePlate">
          <a:avLst/>
        </a:prstGeom>
        <a:solidFill>
          <a:schemeClr val="lt1">
            <a:hueOff val="0"/>
            <a:satOff val="0"/>
            <a:lumOff val="0"/>
            <a:alphaOff val="0"/>
          </a:schemeClr>
        </a:solid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5314" tIns="99060" rIns="184912" bIns="9906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accent2">
                  <a:lumMod val="50000"/>
                </a:schemeClr>
              </a:solidFill>
            </a:rPr>
            <a:t>Index table</a:t>
          </a:r>
          <a:endParaRPr lang="en-US" sz="2600" kern="1200" dirty="0"/>
        </a:p>
      </dsp:txBody>
      <dsp:txXfrm rot="10800000">
        <a:off x="1694168" y="2875075"/>
        <a:ext cx="5077242" cy="737720"/>
      </dsp:txXfrm>
    </dsp:sp>
    <dsp:sp modelId="{66D4EF92-E29B-4F47-A9F1-08AAFCCF82F1}">
      <dsp:nvSpPr>
        <dsp:cNvPr id="0" name=""/>
        <dsp:cNvSpPr/>
      </dsp:nvSpPr>
      <dsp:spPr>
        <a:xfrm>
          <a:off x="1140878" y="2875075"/>
          <a:ext cx="737720" cy="737720"/>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075673-1488-43FF-A602-E646E2ACEF5A}">
      <dsp:nvSpPr>
        <dsp:cNvPr id="0" name=""/>
        <dsp:cNvSpPr/>
      </dsp:nvSpPr>
      <dsp:spPr>
        <a:xfrm rot="10800000">
          <a:off x="1509738" y="3833011"/>
          <a:ext cx="5261672" cy="737720"/>
        </a:xfrm>
        <a:prstGeom prst="homePlate">
          <a:avLst/>
        </a:prstGeom>
        <a:solidFill>
          <a:schemeClr val="lt1">
            <a:hueOff val="0"/>
            <a:satOff val="0"/>
            <a:lumOff val="0"/>
            <a:alphaOff val="0"/>
          </a:schemeClr>
        </a:solid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5314" tIns="99060" rIns="184912" bIns="9906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accent2">
                  <a:lumMod val="50000"/>
                </a:schemeClr>
              </a:solidFill>
            </a:rPr>
            <a:t>Nozzle and Cone</a:t>
          </a:r>
          <a:endParaRPr lang="en-US" sz="2600" kern="1200" dirty="0"/>
        </a:p>
      </dsp:txBody>
      <dsp:txXfrm rot="10800000">
        <a:off x="1694168" y="3833011"/>
        <a:ext cx="5077242" cy="737720"/>
      </dsp:txXfrm>
    </dsp:sp>
    <dsp:sp modelId="{3E74ED69-3A23-469E-B30B-F4D06CF03585}">
      <dsp:nvSpPr>
        <dsp:cNvPr id="0" name=""/>
        <dsp:cNvSpPr/>
      </dsp:nvSpPr>
      <dsp:spPr>
        <a:xfrm>
          <a:off x="1140878" y="3833011"/>
          <a:ext cx="737720" cy="737720"/>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25000" b="-25000"/>
          </a:stretch>
        </a:blipFill>
        <a:ln w="55000" cap="flat" cmpd="thickThin"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76175D-C79F-4A71-94E7-EF7223FE7C79}">
      <dsp:nvSpPr>
        <dsp:cNvPr id="0" name=""/>
        <dsp:cNvSpPr/>
      </dsp:nvSpPr>
      <dsp:spPr>
        <a:xfrm>
          <a:off x="2592040" y="2458861"/>
          <a:ext cx="1954530" cy="1954530"/>
        </a:xfrm>
        <a:prstGeom prst="ellipse">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PIC Microcontroller</a:t>
          </a:r>
          <a:endParaRPr lang="en-US" sz="1600" kern="1200" dirty="0"/>
        </a:p>
      </dsp:txBody>
      <dsp:txXfrm>
        <a:off x="2878274" y="2745095"/>
        <a:ext cx="1382062" cy="1382062"/>
      </dsp:txXfrm>
    </dsp:sp>
    <dsp:sp modelId="{58ED888C-8422-4B06-9F0F-1BF635C97766}">
      <dsp:nvSpPr>
        <dsp:cNvPr id="0" name=""/>
        <dsp:cNvSpPr/>
      </dsp:nvSpPr>
      <dsp:spPr>
        <a:xfrm rot="11700000">
          <a:off x="850322" y="2657897"/>
          <a:ext cx="1708093" cy="557041"/>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B5A3AEC-0BC0-441A-86F6-FC3E1AE98860}">
      <dsp:nvSpPr>
        <dsp:cNvPr id="0" name=""/>
        <dsp:cNvSpPr/>
      </dsp:nvSpPr>
      <dsp:spPr>
        <a:xfrm>
          <a:off x="347830" y="2290099"/>
          <a:ext cx="1063187" cy="850549"/>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dirty="0" smtClean="0"/>
            <a:t>Level sensor</a:t>
          </a:r>
          <a:endParaRPr lang="en-US" sz="1800" kern="1200" dirty="0"/>
        </a:p>
      </dsp:txBody>
      <dsp:txXfrm>
        <a:off x="372742" y="2315011"/>
        <a:ext cx="1013363" cy="800725"/>
      </dsp:txXfrm>
    </dsp:sp>
    <dsp:sp modelId="{A9AC7050-3C43-4DFC-933B-181CC5850971}">
      <dsp:nvSpPr>
        <dsp:cNvPr id="0" name=""/>
        <dsp:cNvSpPr/>
      </dsp:nvSpPr>
      <dsp:spPr>
        <a:xfrm rot="14700000">
          <a:off x="1899299" y="1407775"/>
          <a:ext cx="1708093" cy="557041"/>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D406E84-E069-44C7-82AF-77C15D373D54}">
      <dsp:nvSpPr>
        <dsp:cNvPr id="0" name=""/>
        <dsp:cNvSpPr/>
      </dsp:nvSpPr>
      <dsp:spPr>
        <a:xfrm>
          <a:off x="1809634" y="446045"/>
          <a:ext cx="1165552" cy="932442"/>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dirty="0" smtClean="0"/>
            <a:t>Directional Control Valve</a:t>
          </a:r>
          <a:endParaRPr lang="en-US" sz="1800" kern="1200" dirty="0"/>
        </a:p>
      </dsp:txBody>
      <dsp:txXfrm>
        <a:off x="1836944" y="473355"/>
        <a:ext cx="1110932" cy="877822"/>
      </dsp:txXfrm>
    </dsp:sp>
    <dsp:sp modelId="{84228EB4-4024-4B12-B002-94F695D88EEF}">
      <dsp:nvSpPr>
        <dsp:cNvPr id="0" name=""/>
        <dsp:cNvSpPr/>
      </dsp:nvSpPr>
      <dsp:spPr>
        <a:xfrm rot="17700000">
          <a:off x="3531218" y="1407775"/>
          <a:ext cx="1708093" cy="557041"/>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55166FE-E30E-4AF1-84BC-9F3709D8B648}">
      <dsp:nvSpPr>
        <dsp:cNvPr id="0" name=""/>
        <dsp:cNvSpPr/>
      </dsp:nvSpPr>
      <dsp:spPr>
        <a:xfrm>
          <a:off x="4121628" y="412608"/>
          <a:ext cx="1249145" cy="999316"/>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dirty="0" smtClean="0"/>
            <a:t>Switches</a:t>
          </a:r>
          <a:endParaRPr lang="en-US" sz="1800" kern="1200" dirty="0"/>
        </a:p>
      </dsp:txBody>
      <dsp:txXfrm>
        <a:off x="4150897" y="441877"/>
        <a:ext cx="1190607" cy="940778"/>
      </dsp:txXfrm>
    </dsp:sp>
    <dsp:sp modelId="{3004B00D-38CB-4C0E-9540-3C0453903402}">
      <dsp:nvSpPr>
        <dsp:cNvPr id="0" name=""/>
        <dsp:cNvSpPr/>
      </dsp:nvSpPr>
      <dsp:spPr>
        <a:xfrm rot="20700000">
          <a:off x="4580195" y="2657897"/>
          <a:ext cx="1708093" cy="557041"/>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868D54-0FC8-4689-BBE6-EDF76BED78A1}">
      <dsp:nvSpPr>
        <dsp:cNvPr id="0" name=""/>
        <dsp:cNvSpPr/>
      </dsp:nvSpPr>
      <dsp:spPr>
        <a:xfrm>
          <a:off x="5627206" y="2209804"/>
          <a:ext cx="1263963" cy="1011140"/>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dirty="0" smtClean="0"/>
            <a:t>Limit switches</a:t>
          </a:r>
          <a:endParaRPr lang="en-US" sz="1800" kern="1200" dirty="0"/>
        </a:p>
      </dsp:txBody>
      <dsp:txXfrm>
        <a:off x="5656821" y="2239419"/>
        <a:ext cx="1204733" cy="95191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56817-598B-47FD-8D5C-A104EEF328AD}">
      <dsp:nvSpPr>
        <dsp:cNvPr id="0" name=""/>
        <dsp:cNvSpPr/>
      </dsp:nvSpPr>
      <dsp:spPr>
        <a:xfrm>
          <a:off x="3608" y="389224"/>
          <a:ext cx="1717201" cy="1183151"/>
        </a:xfrm>
        <a:prstGeom prst="round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4000" b="-4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FB0CB0-8BD3-4C0E-A4E9-53394286C627}">
      <dsp:nvSpPr>
        <dsp:cNvPr id="0" name=""/>
        <dsp:cNvSpPr/>
      </dsp:nvSpPr>
      <dsp:spPr>
        <a:xfrm>
          <a:off x="3608" y="1572376"/>
          <a:ext cx="1717201" cy="6370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lvl="0" algn="ctr" defTabSz="755650">
            <a:lnSpc>
              <a:spcPct val="90000"/>
            </a:lnSpc>
            <a:spcBef>
              <a:spcPct val="0"/>
            </a:spcBef>
            <a:spcAft>
              <a:spcPct val="35000"/>
            </a:spcAft>
          </a:pPr>
          <a:r>
            <a:rPr lang="en-US" sz="1700" kern="1200" dirty="0" smtClean="0"/>
            <a:t>Toggle switch</a:t>
          </a:r>
          <a:endParaRPr lang="en-US" sz="1700" kern="1200" dirty="0"/>
        </a:p>
      </dsp:txBody>
      <dsp:txXfrm>
        <a:off x="3608" y="1572376"/>
        <a:ext cx="1717201" cy="637081"/>
      </dsp:txXfrm>
    </dsp:sp>
    <dsp:sp modelId="{60D7BE63-5FBE-4E05-A50A-595DDF02A949}">
      <dsp:nvSpPr>
        <dsp:cNvPr id="0" name=""/>
        <dsp:cNvSpPr/>
      </dsp:nvSpPr>
      <dsp:spPr>
        <a:xfrm>
          <a:off x="1892602" y="389224"/>
          <a:ext cx="1717201" cy="1183151"/>
        </a:xfrm>
        <a:prstGeom prst="roundRect">
          <a:avLst/>
        </a:prstGeom>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t="-22000" b="-8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4B6F88-ACFD-4644-83B3-D5D0A85DB91F}">
      <dsp:nvSpPr>
        <dsp:cNvPr id="0" name=""/>
        <dsp:cNvSpPr/>
      </dsp:nvSpPr>
      <dsp:spPr>
        <a:xfrm>
          <a:off x="1892602" y="1572376"/>
          <a:ext cx="1717201" cy="6370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lvl="0" algn="ctr" defTabSz="755650">
            <a:lnSpc>
              <a:spcPct val="90000"/>
            </a:lnSpc>
            <a:spcBef>
              <a:spcPct val="0"/>
            </a:spcBef>
            <a:spcAft>
              <a:spcPct val="35000"/>
            </a:spcAft>
          </a:pPr>
          <a:r>
            <a:rPr lang="en-US" sz="1700" kern="1200" dirty="0" smtClean="0"/>
            <a:t>Push bottom</a:t>
          </a:r>
          <a:endParaRPr lang="en-US" sz="1700" kern="1200" dirty="0"/>
        </a:p>
      </dsp:txBody>
      <dsp:txXfrm>
        <a:off x="1892602" y="1572376"/>
        <a:ext cx="1717201" cy="637081"/>
      </dsp:txXfrm>
    </dsp:sp>
    <dsp:sp modelId="{DC188B16-429C-4169-901A-8E39EB92C039}">
      <dsp:nvSpPr>
        <dsp:cNvPr id="0" name=""/>
        <dsp:cNvSpPr/>
      </dsp:nvSpPr>
      <dsp:spPr>
        <a:xfrm>
          <a:off x="3781596" y="389224"/>
          <a:ext cx="1717201" cy="1183151"/>
        </a:xfrm>
        <a:prstGeom prst="roundRect">
          <a:avLst/>
        </a:prstGeom>
        <a:blipFill rotWithShape="1">
          <a:blip xmlns:r="http://schemas.openxmlformats.org/officeDocument/2006/relationships" r:embed="rId3"/>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EC2A61-6701-4585-9715-E5CC4F07B388}">
      <dsp:nvSpPr>
        <dsp:cNvPr id="0" name=""/>
        <dsp:cNvSpPr/>
      </dsp:nvSpPr>
      <dsp:spPr>
        <a:xfrm>
          <a:off x="3781596" y="1572376"/>
          <a:ext cx="1717201" cy="6370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lvl="0" algn="ctr" defTabSz="755650">
            <a:lnSpc>
              <a:spcPct val="90000"/>
            </a:lnSpc>
            <a:spcBef>
              <a:spcPct val="0"/>
            </a:spcBef>
            <a:spcAft>
              <a:spcPct val="35000"/>
            </a:spcAft>
          </a:pPr>
          <a:r>
            <a:rPr lang="en-US" sz="1700" kern="1200" dirty="0" smtClean="0"/>
            <a:t>Emergency stop push bottom</a:t>
          </a:r>
          <a:endParaRPr lang="en-US" sz="1700" kern="1200" dirty="0"/>
        </a:p>
      </dsp:txBody>
      <dsp:txXfrm>
        <a:off x="3781596" y="1572376"/>
        <a:ext cx="1717201" cy="637081"/>
      </dsp:txXfrm>
    </dsp:sp>
    <dsp:sp modelId="{D043220A-9EA3-4273-948D-36F2D18EBEFF}">
      <dsp:nvSpPr>
        <dsp:cNvPr id="0" name=""/>
        <dsp:cNvSpPr/>
      </dsp:nvSpPr>
      <dsp:spPr>
        <a:xfrm>
          <a:off x="5670589" y="389224"/>
          <a:ext cx="1717201" cy="1183151"/>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23000" b="-23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0117DD-147C-47AF-BFDF-1FDCCB8B1B8D}">
      <dsp:nvSpPr>
        <dsp:cNvPr id="0" name=""/>
        <dsp:cNvSpPr/>
      </dsp:nvSpPr>
      <dsp:spPr>
        <a:xfrm>
          <a:off x="5670589" y="1572376"/>
          <a:ext cx="1717201" cy="6370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lvl="0" algn="ctr" defTabSz="755650">
            <a:lnSpc>
              <a:spcPct val="90000"/>
            </a:lnSpc>
            <a:spcBef>
              <a:spcPct val="0"/>
            </a:spcBef>
            <a:spcAft>
              <a:spcPct val="35000"/>
            </a:spcAft>
          </a:pPr>
          <a:r>
            <a:rPr lang="en-US" sz="1700" kern="1200" dirty="0" smtClean="0"/>
            <a:t>Limit switch</a:t>
          </a:r>
          <a:endParaRPr lang="en-US" sz="1700" kern="1200" dirty="0"/>
        </a:p>
      </dsp:txBody>
      <dsp:txXfrm>
        <a:off x="5670589" y="1572376"/>
        <a:ext cx="1717201" cy="6370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56817-598B-47FD-8D5C-A104EEF328AD}">
      <dsp:nvSpPr>
        <dsp:cNvPr id="0" name=""/>
        <dsp:cNvSpPr/>
      </dsp:nvSpPr>
      <dsp:spPr>
        <a:xfrm>
          <a:off x="3608" y="389224"/>
          <a:ext cx="1717201" cy="1183151"/>
        </a:xfrm>
        <a:prstGeom prst="round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4000" b="-4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FB0CB0-8BD3-4C0E-A4E9-53394286C627}">
      <dsp:nvSpPr>
        <dsp:cNvPr id="0" name=""/>
        <dsp:cNvSpPr/>
      </dsp:nvSpPr>
      <dsp:spPr>
        <a:xfrm>
          <a:off x="3608" y="1572376"/>
          <a:ext cx="1717201" cy="6370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lvl="0" algn="ctr" defTabSz="755650">
            <a:lnSpc>
              <a:spcPct val="90000"/>
            </a:lnSpc>
            <a:spcBef>
              <a:spcPct val="0"/>
            </a:spcBef>
            <a:spcAft>
              <a:spcPct val="35000"/>
            </a:spcAft>
          </a:pPr>
          <a:r>
            <a:rPr lang="en-US" sz="1700" kern="1200" dirty="0" smtClean="0"/>
            <a:t>Toggle switch</a:t>
          </a:r>
          <a:endParaRPr lang="en-US" sz="1700" kern="1200" dirty="0"/>
        </a:p>
      </dsp:txBody>
      <dsp:txXfrm>
        <a:off x="3608" y="1572376"/>
        <a:ext cx="1717201" cy="637081"/>
      </dsp:txXfrm>
    </dsp:sp>
    <dsp:sp modelId="{60D7BE63-5FBE-4E05-A50A-595DDF02A949}">
      <dsp:nvSpPr>
        <dsp:cNvPr id="0" name=""/>
        <dsp:cNvSpPr/>
      </dsp:nvSpPr>
      <dsp:spPr>
        <a:xfrm>
          <a:off x="1892602" y="389224"/>
          <a:ext cx="1717201" cy="1183151"/>
        </a:xfrm>
        <a:prstGeom prst="roundRect">
          <a:avLst/>
        </a:prstGeom>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t="-22000" b="-8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4B6F88-ACFD-4644-83B3-D5D0A85DB91F}">
      <dsp:nvSpPr>
        <dsp:cNvPr id="0" name=""/>
        <dsp:cNvSpPr/>
      </dsp:nvSpPr>
      <dsp:spPr>
        <a:xfrm>
          <a:off x="1892602" y="1572376"/>
          <a:ext cx="1717201" cy="6370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lvl="0" algn="ctr" defTabSz="755650">
            <a:lnSpc>
              <a:spcPct val="90000"/>
            </a:lnSpc>
            <a:spcBef>
              <a:spcPct val="0"/>
            </a:spcBef>
            <a:spcAft>
              <a:spcPct val="35000"/>
            </a:spcAft>
          </a:pPr>
          <a:r>
            <a:rPr lang="en-US" sz="1700" kern="1200" dirty="0" smtClean="0"/>
            <a:t>Push bottom</a:t>
          </a:r>
          <a:endParaRPr lang="en-US" sz="1700" kern="1200" dirty="0"/>
        </a:p>
      </dsp:txBody>
      <dsp:txXfrm>
        <a:off x="1892602" y="1572376"/>
        <a:ext cx="1717201" cy="637081"/>
      </dsp:txXfrm>
    </dsp:sp>
    <dsp:sp modelId="{DC188B16-429C-4169-901A-8E39EB92C039}">
      <dsp:nvSpPr>
        <dsp:cNvPr id="0" name=""/>
        <dsp:cNvSpPr/>
      </dsp:nvSpPr>
      <dsp:spPr>
        <a:xfrm>
          <a:off x="3781596" y="389224"/>
          <a:ext cx="1717201" cy="1183151"/>
        </a:xfrm>
        <a:prstGeom prst="roundRect">
          <a:avLst/>
        </a:prstGeom>
        <a:blipFill rotWithShape="1">
          <a:blip xmlns:r="http://schemas.openxmlformats.org/officeDocument/2006/relationships" r:embed="rId3"/>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EC2A61-6701-4585-9715-E5CC4F07B388}">
      <dsp:nvSpPr>
        <dsp:cNvPr id="0" name=""/>
        <dsp:cNvSpPr/>
      </dsp:nvSpPr>
      <dsp:spPr>
        <a:xfrm>
          <a:off x="3781596" y="1572376"/>
          <a:ext cx="1717201" cy="6370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lvl="0" algn="ctr" defTabSz="755650">
            <a:lnSpc>
              <a:spcPct val="90000"/>
            </a:lnSpc>
            <a:spcBef>
              <a:spcPct val="0"/>
            </a:spcBef>
            <a:spcAft>
              <a:spcPct val="35000"/>
            </a:spcAft>
          </a:pPr>
          <a:r>
            <a:rPr lang="en-US" sz="1700" kern="1200" dirty="0" smtClean="0"/>
            <a:t>Emergency stop push bottom</a:t>
          </a:r>
          <a:endParaRPr lang="en-US" sz="1700" kern="1200" dirty="0"/>
        </a:p>
      </dsp:txBody>
      <dsp:txXfrm>
        <a:off x="3781596" y="1572376"/>
        <a:ext cx="1717201" cy="637081"/>
      </dsp:txXfrm>
    </dsp:sp>
    <dsp:sp modelId="{D043220A-9EA3-4273-948D-36F2D18EBEFF}">
      <dsp:nvSpPr>
        <dsp:cNvPr id="0" name=""/>
        <dsp:cNvSpPr/>
      </dsp:nvSpPr>
      <dsp:spPr>
        <a:xfrm>
          <a:off x="5670589" y="389224"/>
          <a:ext cx="1717201" cy="1183151"/>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23000" b="-23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0117DD-147C-47AF-BFDF-1FDCCB8B1B8D}">
      <dsp:nvSpPr>
        <dsp:cNvPr id="0" name=""/>
        <dsp:cNvSpPr/>
      </dsp:nvSpPr>
      <dsp:spPr>
        <a:xfrm>
          <a:off x="5670589" y="1572376"/>
          <a:ext cx="1717201" cy="6370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lvl="0" algn="ctr" defTabSz="755650">
            <a:lnSpc>
              <a:spcPct val="90000"/>
            </a:lnSpc>
            <a:spcBef>
              <a:spcPct val="0"/>
            </a:spcBef>
            <a:spcAft>
              <a:spcPct val="35000"/>
            </a:spcAft>
          </a:pPr>
          <a:r>
            <a:rPr lang="en-US" sz="1700" kern="1200" dirty="0" smtClean="0"/>
            <a:t>Limit switch</a:t>
          </a:r>
          <a:endParaRPr lang="en-US" sz="1700" kern="1200" dirty="0"/>
        </a:p>
      </dsp:txBody>
      <dsp:txXfrm>
        <a:off x="5670589" y="1572376"/>
        <a:ext cx="1717201" cy="6370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6C187E-3409-4412-AD73-C005702E339C}" type="datetimeFigureOut">
              <a:rPr lang="en-US" smtClean="0"/>
              <a:t>5/20/2014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7B609-DFC3-46CB-A80E-7761AC8240D3}" type="slidenum">
              <a:rPr lang="en-US" smtClean="0"/>
              <a:t>‹#›</a:t>
            </a:fld>
            <a:endParaRPr lang="en-US"/>
          </a:p>
        </p:txBody>
      </p:sp>
    </p:spTree>
    <p:extLst>
      <p:ext uri="{BB962C8B-B14F-4D97-AF65-F5344CB8AC3E}">
        <p14:creationId xmlns:p14="http://schemas.microsoft.com/office/powerpoint/2010/main" val="608542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37B609-DFC3-46CB-A80E-7761AC8240D3}" type="slidenum">
              <a:rPr lang="en-US" smtClean="0"/>
              <a:t>1</a:t>
            </a:fld>
            <a:endParaRPr lang="en-US"/>
          </a:p>
        </p:txBody>
      </p:sp>
    </p:spTree>
    <p:extLst>
      <p:ext uri="{BB962C8B-B14F-4D97-AF65-F5344CB8AC3E}">
        <p14:creationId xmlns:p14="http://schemas.microsoft.com/office/powerpoint/2010/main" val="3117836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Tree>
    <p:extLst>
      <p:ext uri="{BB962C8B-B14F-4D97-AF65-F5344CB8AC3E}">
        <p14:creationId xmlns:p14="http://schemas.microsoft.com/office/powerpoint/2010/main" val="4069009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Tree>
    <p:extLst>
      <p:ext uri="{BB962C8B-B14F-4D97-AF65-F5344CB8AC3E}">
        <p14:creationId xmlns:p14="http://schemas.microsoft.com/office/powerpoint/2010/main" val="3548541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Tree>
    <p:extLst>
      <p:ext uri="{BB962C8B-B14F-4D97-AF65-F5344CB8AC3E}">
        <p14:creationId xmlns:p14="http://schemas.microsoft.com/office/powerpoint/2010/main" val="2837127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Tree>
    <p:extLst>
      <p:ext uri="{BB962C8B-B14F-4D97-AF65-F5344CB8AC3E}">
        <p14:creationId xmlns:p14="http://schemas.microsoft.com/office/powerpoint/2010/main" val="1751578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Tree>
    <p:extLst>
      <p:ext uri="{BB962C8B-B14F-4D97-AF65-F5344CB8AC3E}">
        <p14:creationId xmlns:p14="http://schemas.microsoft.com/office/powerpoint/2010/main" val="2202861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36</a:t>
            </a:fld>
            <a:endParaRPr lang="en-US" dirty="0"/>
          </a:p>
        </p:txBody>
      </p:sp>
    </p:spTree>
    <p:extLst>
      <p:ext uri="{BB962C8B-B14F-4D97-AF65-F5344CB8AC3E}">
        <p14:creationId xmlns:p14="http://schemas.microsoft.com/office/powerpoint/2010/main" val="2663559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37</a:t>
            </a:fld>
            <a:endParaRPr lang="en-US" dirty="0"/>
          </a:p>
        </p:txBody>
      </p:sp>
    </p:spTree>
    <p:extLst>
      <p:ext uri="{BB962C8B-B14F-4D97-AF65-F5344CB8AC3E}">
        <p14:creationId xmlns:p14="http://schemas.microsoft.com/office/powerpoint/2010/main" val="3108470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Tree>
    <p:extLst>
      <p:ext uri="{BB962C8B-B14F-4D97-AF65-F5344CB8AC3E}">
        <p14:creationId xmlns:p14="http://schemas.microsoft.com/office/powerpoint/2010/main" val="318159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39</a:t>
            </a:fld>
            <a:endParaRPr lang="en-US" dirty="0"/>
          </a:p>
        </p:txBody>
      </p:sp>
    </p:spTree>
    <p:extLst>
      <p:ext uri="{BB962C8B-B14F-4D97-AF65-F5344CB8AC3E}">
        <p14:creationId xmlns:p14="http://schemas.microsoft.com/office/powerpoint/2010/main" val="2964900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40</a:t>
            </a:fld>
            <a:endParaRPr lang="en-US" dirty="0"/>
          </a:p>
        </p:txBody>
      </p:sp>
    </p:spTree>
    <p:extLst>
      <p:ext uri="{BB962C8B-B14F-4D97-AF65-F5344CB8AC3E}">
        <p14:creationId xmlns:p14="http://schemas.microsoft.com/office/powerpoint/2010/main" val="237098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a:t>
            </a:fld>
            <a:endParaRPr lang="en-US" dirty="0"/>
          </a:p>
        </p:txBody>
      </p:sp>
    </p:spTree>
    <p:extLst>
      <p:ext uri="{BB962C8B-B14F-4D97-AF65-F5344CB8AC3E}">
        <p14:creationId xmlns:p14="http://schemas.microsoft.com/office/powerpoint/2010/main" val="13822443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41</a:t>
            </a:fld>
            <a:endParaRPr lang="en-US" dirty="0"/>
          </a:p>
        </p:txBody>
      </p:sp>
    </p:spTree>
    <p:extLst>
      <p:ext uri="{BB962C8B-B14F-4D97-AF65-F5344CB8AC3E}">
        <p14:creationId xmlns:p14="http://schemas.microsoft.com/office/powerpoint/2010/main" val="2910522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42</a:t>
            </a:fld>
            <a:endParaRPr lang="en-US" dirty="0"/>
          </a:p>
        </p:txBody>
      </p:sp>
    </p:spTree>
    <p:extLst>
      <p:ext uri="{BB962C8B-B14F-4D97-AF65-F5344CB8AC3E}">
        <p14:creationId xmlns:p14="http://schemas.microsoft.com/office/powerpoint/2010/main" val="13325849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43</a:t>
            </a:fld>
            <a:endParaRPr lang="en-US" dirty="0"/>
          </a:p>
        </p:txBody>
      </p:sp>
    </p:spTree>
    <p:extLst>
      <p:ext uri="{BB962C8B-B14F-4D97-AF65-F5344CB8AC3E}">
        <p14:creationId xmlns:p14="http://schemas.microsoft.com/office/powerpoint/2010/main" val="22197537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44</a:t>
            </a:fld>
            <a:endParaRPr lang="en-US" dirty="0"/>
          </a:p>
        </p:txBody>
      </p:sp>
    </p:spTree>
    <p:extLst>
      <p:ext uri="{BB962C8B-B14F-4D97-AF65-F5344CB8AC3E}">
        <p14:creationId xmlns:p14="http://schemas.microsoft.com/office/powerpoint/2010/main" val="22285793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45</a:t>
            </a:fld>
            <a:endParaRPr lang="en-US" dirty="0"/>
          </a:p>
        </p:txBody>
      </p:sp>
    </p:spTree>
    <p:extLst>
      <p:ext uri="{BB962C8B-B14F-4D97-AF65-F5344CB8AC3E}">
        <p14:creationId xmlns:p14="http://schemas.microsoft.com/office/powerpoint/2010/main" val="31801616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46</a:t>
            </a:fld>
            <a:endParaRPr lang="en-US" dirty="0"/>
          </a:p>
        </p:txBody>
      </p:sp>
    </p:spTree>
    <p:extLst>
      <p:ext uri="{BB962C8B-B14F-4D97-AF65-F5344CB8AC3E}">
        <p14:creationId xmlns:p14="http://schemas.microsoft.com/office/powerpoint/2010/main" val="9191233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47</a:t>
            </a:fld>
            <a:endParaRPr lang="en-US" dirty="0"/>
          </a:p>
        </p:txBody>
      </p:sp>
    </p:spTree>
    <p:extLst>
      <p:ext uri="{BB962C8B-B14F-4D97-AF65-F5344CB8AC3E}">
        <p14:creationId xmlns:p14="http://schemas.microsoft.com/office/powerpoint/2010/main" val="17309508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48</a:t>
            </a:fld>
            <a:endParaRPr lang="en-US" dirty="0"/>
          </a:p>
        </p:txBody>
      </p:sp>
    </p:spTree>
    <p:extLst>
      <p:ext uri="{BB962C8B-B14F-4D97-AF65-F5344CB8AC3E}">
        <p14:creationId xmlns:p14="http://schemas.microsoft.com/office/powerpoint/2010/main" val="4536006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49</a:t>
            </a:fld>
            <a:endParaRPr lang="en-US" dirty="0"/>
          </a:p>
        </p:txBody>
      </p:sp>
    </p:spTree>
    <p:extLst>
      <p:ext uri="{BB962C8B-B14F-4D97-AF65-F5344CB8AC3E}">
        <p14:creationId xmlns:p14="http://schemas.microsoft.com/office/powerpoint/2010/main" val="157098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extLst>
      <p:ext uri="{BB962C8B-B14F-4D97-AF65-F5344CB8AC3E}">
        <p14:creationId xmlns:p14="http://schemas.microsoft.com/office/powerpoint/2010/main" val="673306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extLst>
      <p:ext uri="{BB962C8B-B14F-4D97-AF65-F5344CB8AC3E}">
        <p14:creationId xmlns:p14="http://schemas.microsoft.com/office/powerpoint/2010/main" val="3067540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extLst>
      <p:ext uri="{BB962C8B-B14F-4D97-AF65-F5344CB8AC3E}">
        <p14:creationId xmlns:p14="http://schemas.microsoft.com/office/powerpoint/2010/main" val="400519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extLst>
      <p:ext uri="{BB962C8B-B14F-4D97-AF65-F5344CB8AC3E}">
        <p14:creationId xmlns:p14="http://schemas.microsoft.com/office/powerpoint/2010/main" val="436798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Tree>
    <p:extLst>
      <p:ext uri="{BB962C8B-B14F-4D97-AF65-F5344CB8AC3E}">
        <p14:creationId xmlns:p14="http://schemas.microsoft.com/office/powerpoint/2010/main" val="2750007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Tree>
    <p:extLst>
      <p:ext uri="{BB962C8B-B14F-4D97-AF65-F5344CB8AC3E}">
        <p14:creationId xmlns:p14="http://schemas.microsoft.com/office/powerpoint/2010/main" val="28815869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5/20/2014 11:50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Tree>
    <p:extLst>
      <p:ext uri="{BB962C8B-B14F-4D97-AF65-F5344CB8AC3E}">
        <p14:creationId xmlns:p14="http://schemas.microsoft.com/office/powerpoint/2010/main" val="260548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7620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2860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76200"/>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l="-8000" r="-8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8000" r="-8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1.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g"/><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6.xml"/><Relationship Id="rId7" Type="http://schemas.openxmlformats.org/officeDocument/2006/relationships/diagramColors" Target="../diagrams/colors5.xml"/><Relationship Id="rId2" Type="http://schemas.openxmlformats.org/officeDocument/2006/relationships/slideLayout" Target="../slideLayouts/slideLayout3.xml"/><Relationship Id="rId1" Type="http://schemas.openxmlformats.org/officeDocument/2006/relationships/tags" Target="../tags/tag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51.jpg"/></Relationships>
</file>

<file path=ppt/slides/_rels/slide3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54.png"/><Relationship Id="rId4" Type="http://schemas.openxmlformats.org/officeDocument/2006/relationships/notesSlide" Target="../notesSlides/notesSlide13.xml"/></Relationships>
</file>

<file path=ppt/slides/_rels/slide35.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55.jpg"/></Relationships>
</file>

<file path=ppt/slides/_rels/slide36.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notesSlide" Target="../notesSlides/notesSlide15.xml"/><Relationship Id="rId7" Type="http://schemas.openxmlformats.org/officeDocument/2006/relationships/diagramQuickStyle" Target="../diagrams/quickStyle8.xml"/><Relationship Id="rId2" Type="http://schemas.openxmlformats.org/officeDocument/2006/relationships/slideLayout" Target="../slideLayouts/slideLayout3.xml"/><Relationship Id="rId1" Type="http://schemas.openxmlformats.org/officeDocument/2006/relationships/tags" Target="../tags/tag3.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56.png"/><Relationship Id="rId9" Type="http://schemas.microsoft.com/office/2007/relationships/diagramDrawing" Target="../diagrams/drawing8.xml"/></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microsoft.com/office/2007/relationships/hdphoto" Target="../media/hdphoto3.wdp"/></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67.jpeg"/><Relationship Id="rId4" Type="http://schemas.openxmlformats.org/officeDocument/2006/relationships/image" Target="../media/image66.jpeg"/></Relationships>
</file>

<file path=ppt/slides/_rels/slide47.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69.emf"/></Relationships>
</file>

<file path=ppt/slides/_rels/slide48.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71.emf"/></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5.xml"/><Relationship Id="rId7" Type="http://schemas.openxmlformats.org/officeDocument/2006/relationships/diagramColors" Target="../diagrams/colors4.xml"/><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microsoft.com/office/2007/relationships/media" Target="../media/media1.mp4"/><Relationship Id="rId1" Type="http://schemas.openxmlformats.org/officeDocument/2006/relationships/video" Target="NULL" TargetMode="External"/><Relationship Id="rId6" Type="http://schemas.microsoft.com/office/2007/relationships/hdphoto" Target="../media/hdphoto2.wdp"/><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2362200"/>
            <a:ext cx="7605032" cy="1754326"/>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Mechatronics Department</a:t>
            </a:r>
            <a:br>
              <a:rPr lang="en-US" sz="5400" b="0" cap="none" spc="0" dirty="0" smtClean="0">
                <a:ln w="0"/>
                <a:solidFill>
                  <a:schemeClr val="tx1"/>
                </a:solidFill>
                <a:effectLst>
                  <a:outerShdw blurRad="38100" dist="19050" dir="2700000" algn="tl" rotWithShape="0">
                    <a:schemeClr val="dk1">
                      <a:alpha val="40000"/>
                    </a:schemeClr>
                  </a:outerShdw>
                </a:effectLst>
              </a:rPr>
            </a:br>
            <a:r>
              <a:rPr lang="en-US" sz="5400" b="0" cap="none" spc="0" dirty="0" smtClean="0">
                <a:ln w="0"/>
                <a:solidFill>
                  <a:schemeClr val="tx1"/>
                </a:solidFill>
                <a:effectLst>
                  <a:outerShdw blurRad="38100" dist="19050" dir="2700000" algn="tl" rotWithShape="0">
                    <a:schemeClr val="dk1">
                      <a:alpha val="40000"/>
                    </a:schemeClr>
                  </a:outerShdw>
                </a:effectLst>
              </a:rPr>
              <a:t>Graduation Project II</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15361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solidFill>
                  <a:schemeClr val="accent2">
                    <a:lumMod val="75000"/>
                  </a:schemeClr>
                </a:solidFill>
              </a:rPr>
              <a:t>Double Acting Double Rod Cylinder</a:t>
            </a:r>
            <a:endParaRPr lang="en-US" sz="4000" dirty="0">
              <a:solidFill>
                <a:schemeClr val="accent2">
                  <a:lumMod val="75000"/>
                </a:schemeClr>
              </a:solidFill>
            </a:endParaRPr>
          </a:p>
        </p:txBody>
      </p:sp>
      <p:sp>
        <p:nvSpPr>
          <p:cNvPr id="6" name="TextBox 5"/>
          <p:cNvSpPr txBox="1"/>
          <p:nvPr/>
        </p:nvSpPr>
        <p:spPr>
          <a:xfrm>
            <a:off x="376518" y="1828800"/>
            <a:ext cx="7696200" cy="646331"/>
          </a:xfrm>
          <a:prstGeom prst="rect">
            <a:avLst/>
          </a:prstGeom>
          <a:noFill/>
        </p:spPr>
        <p:txBody>
          <a:bodyPr wrap="square" rtlCol="0">
            <a:spAutoFit/>
          </a:bodyPr>
          <a:lstStyle/>
          <a:p>
            <a:r>
              <a:rPr lang="en-US" dirty="0" smtClean="0"/>
              <a:t>It is a </a:t>
            </a:r>
            <a:r>
              <a:rPr lang="en-US" dirty="0"/>
              <a:t>mechanical </a:t>
            </a:r>
            <a:r>
              <a:rPr lang="en-US" dirty="0" smtClean="0"/>
              <a:t>device, </a:t>
            </a:r>
            <a:r>
              <a:rPr lang="en-US" dirty="0"/>
              <a:t>which use the power of compressed gas to produce a force </a:t>
            </a:r>
            <a:r>
              <a:rPr lang="en-US" dirty="0" smtClean="0"/>
              <a:t>to cause a </a:t>
            </a:r>
            <a:r>
              <a:rPr lang="en-US" dirty="0"/>
              <a:t>linear motion.</a:t>
            </a:r>
          </a:p>
        </p:txBody>
      </p:sp>
      <p:sp>
        <p:nvSpPr>
          <p:cNvPr id="8" name="Rectangle 7"/>
          <p:cNvSpPr/>
          <p:nvPr/>
        </p:nvSpPr>
        <p:spPr>
          <a:xfrm>
            <a:off x="376518" y="2475131"/>
            <a:ext cx="7696200" cy="923330"/>
          </a:xfrm>
          <a:prstGeom prst="rect">
            <a:avLst/>
          </a:prstGeom>
        </p:spPr>
        <p:txBody>
          <a:bodyPr wrap="square">
            <a:spAutoFit/>
          </a:bodyPr>
          <a:lstStyle/>
          <a:p>
            <a:r>
              <a:rPr lang="en-US" dirty="0"/>
              <a:t>B</a:t>
            </a:r>
            <a:r>
              <a:rPr lang="en-US" dirty="0" smtClean="0"/>
              <a:t>ecause </a:t>
            </a:r>
            <a:r>
              <a:rPr lang="en-US" dirty="0"/>
              <a:t>the operating fluid is an air, any leakage from a pneumatic cylinder will not contaminate the surroundings, making pneumatics more desirable and safe in a condition which cleanliness is a requirement.</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5400" y="3886200"/>
            <a:ext cx="3352800" cy="22352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4049319"/>
            <a:ext cx="4114800" cy="1812420"/>
          </a:xfrm>
          <a:prstGeom prst="rect">
            <a:avLst/>
          </a:prstGeom>
        </p:spPr>
      </p:pic>
    </p:spTree>
    <p:extLst>
      <p:ext uri="{BB962C8B-B14F-4D97-AF65-F5344CB8AC3E}">
        <p14:creationId xmlns:p14="http://schemas.microsoft.com/office/powerpoint/2010/main" val="6697447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a:solidFill>
                  <a:schemeClr val="accent2">
                    <a:lumMod val="75000"/>
                  </a:schemeClr>
                </a:solidFill>
              </a:rPr>
              <a:t>Double Acting Double Rod Cylinder</a:t>
            </a:r>
          </a:p>
        </p:txBody>
      </p:sp>
      <p:sp>
        <p:nvSpPr>
          <p:cNvPr id="4" name="Rectangle 3"/>
          <p:cNvSpPr/>
          <p:nvPr/>
        </p:nvSpPr>
        <p:spPr>
          <a:xfrm>
            <a:off x="381000" y="1828800"/>
            <a:ext cx="8153400" cy="646331"/>
          </a:xfrm>
          <a:prstGeom prst="rect">
            <a:avLst/>
          </a:prstGeom>
        </p:spPr>
        <p:txBody>
          <a:bodyPr wrap="square">
            <a:spAutoFit/>
          </a:bodyPr>
          <a:lstStyle/>
          <a:p>
            <a:r>
              <a:rPr lang="en-US" dirty="0"/>
              <a:t>The double-acting </a:t>
            </a:r>
            <a:r>
              <a:rPr lang="en-US" dirty="0" smtClean="0"/>
              <a:t>double rod cylinder </a:t>
            </a:r>
            <a:r>
              <a:rPr lang="en-US" dirty="0"/>
              <a:t>have two ports to allow air in, one for outstroke and one for in stroke</a:t>
            </a:r>
            <a:r>
              <a:rPr lang="en-US" dirty="0" smtClean="0"/>
              <a:t>.</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3048000"/>
            <a:ext cx="5219700" cy="3481540"/>
          </a:xfrm>
          <a:prstGeom prst="rect">
            <a:avLst/>
          </a:prstGeom>
        </p:spPr>
      </p:pic>
      <p:sp>
        <p:nvSpPr>
          <p:cNvPr id="6" name="TextBox 5"/>
          <p:cNvSpPr txBox="1"/>
          <p:nvPr/>
        </p:nvSpPr>
        <p:spPr>
          <a:xfrm>
            <a:off x="381000" y="2475131"/>
            <a:ext cx="5698932" cy="646331"/>
          </a:xfrm>
          <a:prstGeom prst="rect">
            <a:avLst/>
          </a:prstGeom>
          <a:noFill/>
        </p:spPr>
        <p:txBody>
          <a:bodyPr wrap="none" rtlCol="0">
            <a:spAutoFit/>
          </a:bodyPr>
          <a:lstStyle/>
          <a:p>
            <a:r>
              <a:rPr lang="en-US" dirty="0"/>
              <a:t>The stroke length is 17 cm and the piston diameter is 5 cm.</a:t>
            </a:r>
          </a:p>
          <a:p>
            <a:endParaRPr lang="en-US" dirty="0"/>
          </a:p>
        </p:txBody>
      </p:sp>
    </p:spTree>
    <p:extLst>
      <p:ext uri="{BB962C8B-B14F-4D97-AF65-F5344CB8AC3E}">
        <p14:creationId xmlns:p14="http://schemas.microsoft.com/office/powerpoint/2010/main" val="2147393591"/>
      </p:ext>
    </p:extLst>
  </p:cSld>
  <p:clrMapOvr>
    <a:masterClrMapping/>
  </p:clrMapOvr>
  <p:transition>
    <p:fade/>
  </p:transition>
  <p:timing>
    <p:tnLst>
      <p:par>
        <p:cTn id="1" dur="indefinite" restart="never" nodeType="tmRoot"/>
      </p:par>
    </p:tnLst>
  </p:timing>
  <p:extLst mod="1"/>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a:solidFill>
                  <a:schemeClr val="accent2">
                    <a:lumMod val="75000"/>
                  </a:schemeClr>
                </a:solidFill>
              </a:rPr>
              <a:t>Double Acting Double Rod Cylinder</a:t>
            </a:r>
          </a:p>
        </p:txBody>
      </p:sp>
      <p:pic>
        <p:nvPicPr>
          <p:cNvPr id="5" name="Picture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43600" y="3664134"/>
            <a:ext cx="1728787" cy="2120532"/>
          </a:xfrm>
          <a:prstGeom prst="rect">
            <a:avLst/>
          </a:prstGeom>
        </p:spPr>
      </p:pic>
      <p:pic>
        <p:nvPicPr>
          <p:cNvPr id="8" name="Picture 7"/>
          <p:cNvPicPr>
            <a:picLocks noChangeAspect="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l="22007" r="30405" b="60000"/>
          <a:stretch/>
        </p:blipFill>
        <p:spPr>
          <a:xfrm>
            <a:off x="1524000" y="3352800"/>
            <a:ext cx="2590800" cy="2743200"/>
          </a:xfrm>
          <a:prstGeom prst="rect">
            <a:avLst/>
          </a:prstGeom>
        </p:spPr>
      </p:pic>
      <p:sp>
        <p:nvSpPr>
          <p:cNvPr id="6" name="Rectangle 5"/>
          <p:cNvSpPr/>
          <p:nvPr/>
        </p:nvSpPr>
        <p:spPr>
          <a:xfrm>
            <a:off x="685800" y="2048470"/>
            <a:ext cx="7924800" cy="923330"/>
          </a:xfrm>
          <a:prstGeom prst="rect">
            <a:avLst/>
          </a:prstGeom>
        </p:spPr>
        <p:txBody>
          <a:bodyPr wrap="square">
            <a:spAutoFit/>
          </a:bodyPr>
          <a:lstStyle/>
          <a:p>
            <a:pPr algn="just"/>
            <a:r>
              <a:rPr lang="en-US" dirty="0"/>
              <a:t>A pneumatic throttle </a:t>
            </a:r>
            <a:r>
              <a:rPr lang="en-US" dirty="0" smtClean="0"/>
              <a:t>valves are used </a:t>
            </a:r>
            <a:r>
              <a:rPr lang="en-US" dirty="0"/>
              <a:t>to connect between the directional control valve and the double acting cylinder to control the speed of the piston for charging and </a:t>
            </a:r>
            <a:r>
              <a:rPr lang="en-US" dirty="0" smtClean="0"/>
              <a:t>discharging operation.</a:t>
            </a:r>
            <a:endParaRPr lang="en-US" dirty="0"/>
          </a:p>
        </p:txBody>
      </p:sp>
    </p:spTree>
    <p:extLst>
      <p:ext uri="{BB962C8B-B14F-4D97-AF65-F5344CB8AC3E}">
        <p14:creationId xmlns:p14="http://schemas.microsoft.com/office/powerpoint/2010/main" val="381226147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a:solidFill>
                  <a:schemeClr val="accent2">
                    <a:lumMod val="75000"/>
                  </a:schemeClr>
                </a:solidFill>
              </a:rPr>
              <a:t>Double Acting Double Rod Cylinder</a:t>
            </a:r>
          </a:p>
        </p:txBody>
      </p:sp>
      <p:pic>
        <p:nvPicPr>
          <p:cNvPr id="5" name="Picture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43600" y="3664134"/>
            <a:ext cx="1728787" cy="2120532"/>
          </a:xfrm>
          <a:prstGeom prst="rect">
            <a:avLst/>
          </a:prstGeom>
        </p:spPr>
      </p:pic>
      <p:sp>
        <p:nvSpPr>
          <p:cNvPr id="6" name="Rectangle 5"/>
          <p:cNvSpPr/>
          <p:nvPr/>
        </p:nvSpPr>
        <p:spPr>
          <a:xfrm>
            <a:off x="685800" y="2048470"/>
            <a:ext cx="7924800" cy="923330"/>
          </a:xfrm>
          <a:prstGeom prst="rect">
            <a:avLst/>
          </a:prstGeom>
        </p:spPr>
        <p:txBody>
          <a:bodyPr wrap="square">
            <a:spAutoFit/>
          </a:bodyPr>
          <a:lstStyle/>
          <a:p>
            <a:pPr algn="just"/>
            <a:r>
              <a:rPr lang="en-US" dirty="0"/>
              <a:t>A pneumatic throttle </a:t>
            </a:r>
            <a:r>
              <a:rPr lang="en-US" dirty="0" smtClean="0"/>
              <a:t>valves are </a:t>
            </a:r>
            <a:r>
              <a:rPr lang="en-US" dirty="0"/>
              <a:t>used to connect between the directional control valve and the double acting cylinder to control the speed of the piston for charging and </a:t>
            </a:r>
            <a:r>
              <a:rPr lang="en-US" dirty="0" smtClean="0"/>
              <a:t>discharging operation.</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3664134"/>
            <a:ext cx="3810000" cy="2365375"/>
          </a:xfrm>
          <a:prstGeom prst="rect">
            <a:avLst/>
          </a:prstGeom>
        </p:spPr>
      </p:pic>
    </p:spTree>
    <p:extLst>
      <p:ext uri="{BB962C8B-B14F-4D97-AF65-F5344CB8AC3E}">
        <p14:creationId xmlns:p14="http://schemas.microsoft.com/office/powerpoint/2010/main" val="130713256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Chamber</a:t>
            </a:r>
            <a:endParaRPr lang="en-US" dirty="0">
              <a:solidFill>
                <a:schemeClr val="accent2">
                  <a:lumMod val="75000"/>
                </a:schemeClr>
              </a:solidFill>
            </a:endParaRPr>
          </a:p>
        </p:txBody>
      </p:sp>
      <p:sp>
        <p:nvSpPr>
          <p:cNvPr id="4" name="Rectangle 3"/>
          <p:cNvSpPr/>
          <p:nvPr/>
        </p:nvSpPr>
        <p:spPr>
          <a:xfrm>
            <a:off x="373455" y="1466671"/>
            <a:ext cx="8382000" cy="1200329"/>
          </a:xfrm>
          <a:prstGeom prst="rect">
            <a:avLst/>
          </a:prstGeom>
        </p:spPr>
        <p:txBody>
          <a:bodyPr wrap="square">
            <a:spAutoFit/>
          </a:bodyPr>
          <a:lstStyle/>
          <a:p>
            <a:r>
              <a:rPr lang="en-US" dirty="0" smtClean="0"/>
              <a:t>It is a storage </a:t>
            </a:r>
            <a:r>
              <a:rPr lang="en-US" dirty="0"/>
              <a:t>cylinder </a:t>
            </a:r>
            <a:r>
              <a:rPr lang="en-US" dirty="0" smtClean="0"/>
              <a:t>used </a:t>
            </a:r>
            <a:r>
              <a:rPr lang="en-US" dirty="0"/>
              <a:t>as an  empty chamber </a:t>
            </a:r>
            <a:r>
              <a:rPr lang="en-US" dirty="0" smtClean="0"/>
              <a:t>which will contain the </a:t>
            </a:r>
            <a:r>
              <a:rPr lang="en-US" dirty="0"/>
              <a:t>sucked </a:t>
            </a:r>
            <a:r>
              <a:rPr lang="en-US" dirty="0" smtClean="0"/>
              <a:t>fluid from the cone while charge “retract” operation, and then drain the fluid through the nozzle while discharge operation.</a:t>
            </a:r>
            <a:endParaRPr lang="en-US" dirty="0"/>
          </a:p>
          <a:p>
            <a:r>
              <a:rPr lang="en-US" dirty="0" smtClean="0"/>
              <a:t> </a:t>
            </a: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597" t="10790" r="28299" b="19071"/>
          <a:stretch/>
        </p:blipFill>
        <p:spPr>
          <a:xfrm>
            <a:off x="1447800" y="3124200"/>
            <a:ext cx="6570784" cy="2895600"/>
          </a:xfrm>
          <a:prstGeom prst="rect">
            <a:avLst/>
          </a:prstGeom>
        </p:spPr>
      </p:pic>
    </p:spTree>
    <p:extLst>
      <p:ext uri="{BB962C8B-B14F-4D97-AF65-F5344CB8AC3E}">
        <p14:creationId xmlns:p14="http://schemas.microsoft.com/office/powerpoint/2010/main" val="1251551560"/>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Chamber</a:t>
            </a:r>
            <a:endParaRPr lang="en-US" dirty="0">
              <a:solidFill>
                <a:schemeClr val="accent2">
                  <a:lumMod val="75000"/>
                </a:schemeClr>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7045" y="2133600"/>
            <a:ext cx="5769909" cy="3846606"/>
          </a:xfrm>
          <a:prstGeom prst="rect">
            <a:avLst/>
          </a:prstGeom>
        </p:spPr>
      </p:pic>
    </p:spTree>
    <p:extLst>
      <p:ext uri="{BB962C8B-B14F-4D97-AF65-F5344CB8AC3E}">
        <p14:creationId xmlns:p14="http://schemas.microsoft.com/office/powerpoint/2010/main" val="3232187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Chamber</a:t>
            </a:r>
            <a:endParaRPr lang="en-US" dirty="0">
              <a:solidFill>
                <a:schemeClr val="accent2">
                  <a:lumMod val="75000"/>
                </a:schemeClr>
              </a:solidFill>
            </a:endParaRPr>
          </a:p>
        </p:txBody>
      </p:sp>
      <p:sp>
        <p:nvSpPr>
          <p:cNvPr id="4" name="Rectangle 3"/>
          <p:cNvSpPr/>
          <p:nvPr/>
        </p:nvSpPr>
        <p:spPr>
          <a:xfrm>
            <a:off x="381000" y="1981200"/>
            <a:ext cx="8382000" cy="646331"/>
          </a:xfrm>
          <a:prstGeom prst="rect">
            <a:avLst/>
          </a:prstGeom>
        </p:spPr>
        <p:txBody>
          <a:bodyPr wrap="square">
            <a:spAutoFit/>
          </a:bodyPr>
          <a:lstStyle/>
          <a:p>
            <a:r>
              <a:rPr lang="en-US" dirty="0"/>
              <a:t>Stroke length for </a:t>
            </a:r>
            <a:r>
              <a:rPr lang="en-US" dirty="0" smtClean="0"/>
              <a:t>the piston </a:t>
            </a:r>
            <a:r>
              <a:rPr lang="en-US" dirty="0"/>
              <a:t>is </a:t>
            </a:r>
            <a:r>
              <a:rPr lang="en-US" dirty="0" smtClean="0"/>
              <a:t>17 </a:t>
            </a:r>
            <a:r>
              <a:rPr lang="en-US" dirty="0"/>
              <a:t>cm, so the chamber length </a:t>
            </a:r>
            <a:r>
              <a:rPr lang="en-US" dirty="0" smtClean="0"/>
              <a:t>is 17 </a:t>
            </a:r>
            <a:r>
              <a:rPr lang="en-US" dirty="0"/>
              <a:t>cm with an inside diameter of </a:t>
            </a:r>
            <a:r>
              <a:rPr lang="en-US" dirty="0" smtClean="0"/>
              <a:t>6 </a:t>
            </a:r>
            <a:r>
              <a:rPr lang="en-US" dirty="0"/>
              <a:t>cm to get a maximum filling volume of </a:t>
            </a:r>
            <a:r>
              <a:rPr lang="en-US" dirty="0" smtClean="0"/>
              <a:t>500 ml.</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3713746"/>
            <a:ext cx="4495800" cy="2062911"/>
          </a:xfrm>
          <a:prstGeom prst="rect">
            <a:avLst/>
          </a:prstGeom>
        </p:spPr>
      </p:pic>
    </p:spTree>
    <p:extLst>
      <p:ext uri="{BB962C8B-B14F-4D97-AF65-F5344CB8AC3E}">
        <p14:creationId xmlns:p14="http://schemas.microsoft.com/office/powerpoint/2010/main" val="147781735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pPr lvl="0"/>
            <a:r>
              <a:rPr lang="en-US" dirty="0" smtClean="0">
                <a:solidFill>
                  <a:schemeClr val="accent2">
                    <a:lumMod val="75000"/>
                  </a:schemeClr>
                </a:solidFill>
              </a:rPr>
              <a:t>Pneumatic </a:t>
            </a:r>
            <a:r>
              <a:rPr lang="en-US" dirty="0">
                <a:solidFill>
                  <a:schemeClr val="accent2">
                    <a:lumMod val="75000"/>
                  </a:schemeClr>
                </a:solidFill>
              </a:rPr>
              <a:t>Valve</a:t>
            </a:r>
            <a:r>
              <a:rPr lang="en-US" dirty="0"/>
              <a:t/>
            </a:r>
            <a:br>
              <a:rPr lang="en-US" dirty="0"/>
            </a:br>
            <a:endParaRPr lang="en-US" dirty="0"/>
          </a:p>
        </p:txBody>
      </p:sp>
      <p:sp>
        <p:nvSpPr>
          <p:cNvPr id="4" name="Rectangle 3"/>
          <p:cNvSpPr/>
          <p:nvPr/>
        </p:nvSpPr>
        <p:spPr>
          <a:xfrm>
            <a:off x="381000" y="1752600"/>
            <a:ext cx="8382000" cy="369332"/>
          </a:xfrm>
          <a:prstGeom prst="rect">
            <a:avLst/>
          </a:prstGeom>
        </p:spPr>
        <p:txBody>
          <a:bodyPr wrap="square">
            <a:spAutoFit/>
          </a:bodyPr>
          <a:lstStyle/>
          <a:p>
            <a:r>
              <a:rPr lang="en-US" dirty="0"/>
              <a:t>The pneumatic valve </a:t>
            </a:r>
            <a:r>
              <a:rPr lang="en-US" dirty="0" smtClean="0"/>
              <a:t>is </a:t>
            </a:r>
            <a:r>
              <a:rPr lang="en-US" dirty="0"/>
              <a:t>used to determine the fluid direction</a:t>
            </a:r>
            <a:r>
              <a:rPr lang="en-US" dirty="0" smtClean="0"/>
              <a:t>.</a:t>
            </a:r>
            <a:endParaRPr lang="en-US"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bwMode="auto">
          <a:xfrm>
            <a:off x="1752600" y="2314749"/>
            <a:ext cx="5638800" cy="3759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53346302"/>
      </p:ext>
    </p:extLst>
  </p:cSld>
  <p:clrMapOvr>
    <a:masterClrMapping/>
  </p:clrMapOvr>
  <mc:AlternateContent xmlns:mc="http://schemas.openxmlformats.org/markup-compatibility/2006" xmlns:p14="http://schemas.microsoft.com/office/powerpoint/2010/main">
    <mc:Choice Requires="p14">
      <p:transition spd="slow" p14:dur="2000">
        <p14:prism dir="u" isContent="1"/>
      </p:transition>
    </mc:Choice>
    <mc:Fallback xmlns="">
      <p:transition spd="slow">
        <p:fade/>
      </p:transition>
    </mc:Fallback>
  </mc:AlternateContent>
  <p:timing>
    <p:tnLst>
      <p:par>
        <p:cTn id="1" dur="indefinite" restart="never" nodeType="tmRoot"/>
      </p:par>
    </p:tnLst>
  </p:timing>
  <p:extLst mod="1"/>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pPr lvl="0"/>
            <a:r>
              <a:rPr lang="en-US" dirty="0" smtClean="0">
                <a:solidFill>
                  <a:schemeClr val="accent2">
                    <a:lumMod val="75000"/>
                  </a:schemeClr>
                </a:solidFill>
              </a:rPr>
              <a:t>Pneumatic </a:t>
            </a:r>
            <a:r>
              <a:rPr lang="en-US" dirty="0">
                <a:solidFill>
                  <a:schemeClr val="accent2">
                    <a:lumMod val="75000"/>
                  </a:schemeClr>
                </a:solidFill>
              </a:rPr>
              <a:t>Valve</a:t>
            </a:r>
            <a:r>
              <a:rPr lang="en-US" dirty="0"/>
              <a:t/>
            </a:r>
            <a:br>
              <a:rPr lang="en-US" dirty="0"/>
            </a:br>
            <a:endParaRPr lang="en-US" dirty="0"/>
          </a:p>
        </p:txBody>
      </p:sp>
      <p:sp>
        <p:nvSpPr>
          <p:cNvPr id="3" name="Rectangle 2"/>
          <p:cNvSpPr/>
          <p:nvPr/>
        </p:nvSpPr>
        <p:spPr>
          <a:xfrm>
            <a:off x="386281" y="1556765"/>
            <a:ext cx="8376719" cy="1477328"/>
          </a:xfrm>
          <a:prstGeom prst="rect">
            <a:avLst/>
          </a:prstGeom>
        </p:spPr>
        <p:txBody>
          <a:bodyPr wrap="square">
            <a:spAutoFit/>
          </a:bodyPr>
          <a:lstStyle/>
          <a:p>
            <a:pPr algn="just"/>
            <a:r>
              <a:rPr lang="en-US" dirty="0"/>
              <a:t>A double acting cylinder is used to change the direction of the fluid. The first case is when the double acting cylinder is retracted; the fluid path will be from the cone to the storage cylinder and the nozzle will be closed. The second case, when the double acting cylinder is extend, the valve will prevent the fluid to pass from the cone to the storage cylinder and cause the stored fluid to flow through the nozzle.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3124200"/>
            <a:ext cx="4572000" cy="3429000"/>
          </a:xfrm>
          <a:prstGeom prst="rect">
            <a:avLst/>
          </a:prstGeom>
        </p:spPr>
      </p:pic>
    </p:spTree>
    <p:extLst>
      <p:ext uri="{BB962C8B-B14F-4D97-AF65-F5344CB8AC3E}">
        <p14:creationId xmlns:p14="http://schemas.microsoft.com/office/powerpoint/2010/main" val="1044207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pPr lvl="0"/>
            <a:r>
              <a:rPr lang="en-US" dirty="0" smtClean="0">
                <a:solidFill>
                  <a:schemeClr val="accent2">
                    <a:lumMod val="75000"/>
                  </a:schemeClr>
                </a:solidFill>
              </a:rPr>
              <a:t>Rotary Index Table</a:t>
            </a:r>
            <a:r>
              <a:rPr lang="en-US" dirty="0"/>
              <a:t/>
            </a:r>
            <a:br>
              <a:rPr lang="en-US" dirty="0"/>
            </a:br>
            <a:endParaRPr lang="en-US" dirty="0"/>
          </a:p>
        </p:txBody>
      </p:sp>
      <p:sp>
        <p:nvSpPr>
          <p:cNvPr id="3" name="Rectangle 2"/>
          <p:cNvSpPr/>
          <p:nvPr/>
        </p:nvSpPr>
        <p:spPr>
          <a:xfrm>
            <a:off x="381000" y="1559783"/>
            <a:ext cx="8382000" cy="646331"/>
          </a:xfrm>
          <a:prstGeom prst="rect">
            <a:avLst/>
          </a:prstGeom>
        </p:spPr>
        <p:txBody>
          <a:bodyPr wrap="square">
            <a:spAutoFit/>
          </a:bodyPr>
          <a:lstStyle/>
          <a:p>
            <a:pPr algn="just"/>
            <a:r>
              <a:rPr lang="en-US" dirty="0"/>
              <a:t>A rotary index table was used to hold the bottles, which are needed to be filled with a fluid. A DC gear motor was used to operate and rotate the index table.</a:t>
            </a:r>
          </a:p>
        </p:txBody>
      </p:sp>
      <p:sp>
        <p:nvSpPr>
          <p:cNvPr id="4" name="Rectangle 3"/>
          <p:cNvSpPr/>
          <p:nvPr/>
        </p:nvSpPr>
        <p:spPr>
          <a:xfrm>
            <a:off x="381000" y="2438400"/>
            <a:ext cx="4038600" cy="1754326"/>
          </a:xfrm>
          <a:prstGeom prst="rect">
            <a:avLst/>
          </a:prstGeom>
        </p:spPr>
        <p:txBody>
          <a:bodyPr wrap="square">
            <a:spAutoFit/>
          </a:bodyPr>
          <a:lstStyle/>
          <a:p>
            <a:pPr algn="just"/>
            <a:r>
              <a:rPr lang="en-US" dirty="0">
                <a:latin typeface="Times New Roman" panose="02020603050405020304" pitchFamily="18" charset="0"/>
                <a:ea typeface="Calibri" panose="020F0502020204030204" pitchFamily="34" charset="0"/>
              </a:rPr>
              <a:t>This index table was designed to hold up to six bottles in six positions; a bulge inserted under the rotating disk define these positions. A limit switch was used to touch these bulges and locate the accurate </a:t>
            </a:r>
            <a:r>
              <a:rPr lang="en-US" dirty="0" smtClean="0">
                <a:latin typeface="Times New Roman" panose="02020603050405020304" pitchFamily="18" charset="0"/>
                <a:ea typeface="Calibri" panose="020F0502020204030204" pitchFamily="34" charset="0"/>
              </a:rPr>
              <a:t>position.</a:t>
            </a:r>
            <a:endParaRPr lang="en-US" dirty="0"/>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4572000" y="2590800"/>
            <a:ext cx="4343632" cy="2895600"/>
          </a:xfrm>
          <a:prstGeom prst="rect">
            <a:avLst/>
          </a:prstGeom>
        </p:spPr>
      </p:pic>
    </p:spTree>
    <p:extLst>
      <p:ext uri="{BB962C8B-B14F-4D97-AF65-F5344CB8AC3E}">
        <p14:creationId xmlns:p14="http://schemas.microsoft.com/office/powerpoint/2010/main" val="31491312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0" b="-5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 y="990600"/>
            <a:ext cx="6705600" cy="1523495"/>
          </a:xfrm>
        </p:spPr>
        <p:txBody>
          <a:bodyPr/>
          <a:lstStyle/>
          <a:p>
            <a:pPr algn="ctr"/>
            <a:r>
              <a:rPr lang="en-US" sz="4800" b="1" spc="0" dirty="0" smtClean="0">
                <a:ln w="6600">
                  <a:solidFill>
                    <a:schemeClr val="accent2"/>
                  </a:solidFill>
                  <a:prstDash val="solid"/>
                </a:ln>
                <a:solidFill>
                  <a:srgbClr val="FFFFFF"/>
                </a:solidFill>
                <a:effectLst>
                  <a:outerShdw dist="38100" dir="2700000" algn="tl" rotWithShape="0">
                    <a:schemeClr val="accent2"/>
                  </a:outerShdw>
                </a:effectLst>
              </a:rPr>
              <a:t>Fluid Filling Machine</a:t>
            </a:r>
            <a:endParaRPr lang="en-US" sz="4800" b="1"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Subtitle 2"/>
          <p:cNvSpPr>
            <a:spLocks noGrp="1"/>
          </p:cNvSpPr>
          <p:nvPr>
            <p:ph type="subTitle" idx="1"/>
          </p:nvPr>
        </p:nvSpPr>
        <p:spPr>
          <a:xfrm>
            <a:off x="5791201" y="2057400"/>
            <a:ext cx="2819400" cy="2154198"/>
          </a:xfrm>
        </p:spPr>
        <p:txBody>
          <a:bodyPr>
            <a:normAutofit fontScale="85000" lnSpcReduction="20000"/>
          </a:bodyPr>
          <a:lstStyle/>
          <a:p>
            <a:r>
              <a:rPr lang="en-US" sz="2800" b="1" dirty="0">
                <a:ln w="6600">
                  <a:solidFill>
                    <a:schemeClr val="accent2"/>
                  </a:solidFill>
                  <a:prstDash val="solid"/>
                </a:ln>
                <a:solidFill>
                  <a:srgbClr val="FFFFFF"/>
                </a:solidFill>
                <a:effectLst>
                  <a:outerShdw dist="38100" dir="2700000" algn="tl" rotWithShape="0">
                    <a:schemeClr val="accent2"/>
                  </a:outerShdw>
                </a:effectLst>
              </a:rPr>
              <a:t>Made by:</a:t>
            </a:r>
          </a:p>
          <a:p>
            <a:endParaRPr lang="en-US" sz="2800" b="1" dirty="0" smtClean="0">
              <a:ln w="6600">
                <a:solidFill>
                  <a:schemeClr val="accent2"/>
                </a:solidFill>
                <a:prstDash val="solid"/>
              </a:ln>
              <a:solidFill>
                <a:srgbClr val="FFFFFF"/>
              </a:solidFill>
              <a:effectLst>
                <a:outerShdw dist="38100" dir="2700000" algn="tl" rotWithShape="0">
                  <a:schemeClr val="accent2"/>
                </a:outerShdw>
              </a:effectLst>
            </a:endParaRPr>
          </a:p>
          <a:p>
            <a:r>
              <a:rPr lang="en-US" sz="2800" b="1" dirty="0" smtClean="0">
                <a:ln w="6600">
                  <a:solidFill>
                    <a:schemeClr val="accent2"/>
                  </a:solidFill>
                  <a:prstDash val="solid"/>
                </a:ln>
                <a:solidFill>
                  <a:srgbClr val="FFFFFF"/>
                </a:solidFill>
                <a:effectLst>
                  <a:outerShdw dist="38100" dir="2700000" algn="tl" rotWithShape="0">
                    <a:schemeClr val="accent2"/>
                  </a:outerShdw>
                </a:effectLst>
              </a:rPr>
              <a:t>Mahmoud I. Anbousi</a:t>
            </a:r>
          </a:p>
          <a:p>
            <a:r>
              <a:rPr lang="en-US" sz="2800" b="1" dirty="0" smtClean="0">
                <a:ln w="6600">
                  <a:solidFill>
                    <a:schemeClr val="accent2"/>
                  </a:solidFill>
                  <a:prstDash val="solid"/>
                </a:ln>
                <a:solidFill>
                  <a:srgbClr val="FFFFFF"/>
                </a:solidFill>
                <a:effectLst>
                  <a:outerShdw dist="38100" dir="2700000" algn="tl" rotWithShape="0">
                    <a:schemeClr val="accent2"/>
                  </a:outerShdw>
                </a:effectLst>
              </a:rPr>
              <a:t>Jamil G. Dwaikat</a:t>
            </a:r>
            <a:br>
              <a:rPr lang="en-US" sz="2800" b="1" dirty="0" smtClean="0">
                <a:ln w="6600">
                  <a:solidFill>
                    <a:schemeClr val="accent2"/>
                  </a:solidFill>
                  <a:prstDash val="solid"/>
                </a:ln>
                <a:solidFill>
                  <a:srgbClr val="FFFFFF"/>
                </a:solidFill>
                <a:effectLst>
                  <a:outerShdw dist="38100" dir="2700000" algn="tl" rotWithShape="0">
                    <a:schemeClr val="accent2"/>
                  </a:outerShdw>
                </a:effectLst>
              </a:rPr>
            </a:br>
            <a:r>
              <a:rPr lang="en-US" sz="2800" b="1" dirty="0" smtClean="0">
                <a:ln w="6600">
                  <a:solidFill>
                    <a:schemeClr val="accent2"/>
                  </a:solidFill>
                  <a:prstDash val="solid"/>
                </a:ln>
                <a:solidFill>
                  <a:srgbClr val="FFFFFF"/>
                </a:solidFill>
                <a:effectLst>
                  <a:outerShdw dist="38100" dir="2700000" algn="tl" rotWithShape="0">
                    <a:schemeClr val="accent2"/>
                  </a:outerShdw>
                </a:effectLst>
              </a:rPr>
              <a:t>Dalia Abu-Baker</a:t>
            </a:r>
          </a:p>
          <a:p>
            <a:r>
              <a:rPr lang="en-US" sz="2800" b="1" dirty="0" smtClean="0">
                <a:ln w="6600">
                  <a:solidFill>
                    <a:schemeClr val="accent2"/>
                  </a:solidFill>
                  <a:prstDash val="solid"/>
                </a:ln>
                <a:solidFill>
                  <a:srgbClr val="FFFFFF"/>
                </a:solidFill>
                <a:effectLst>
                  <a:outerShdw dist="38100" dir="2700000" algn="tl" rotWithShape="0">
                    <a:schemeClr val="accent2"/>
                  </a:outerShdw>
                </a:effectLst>
              </a:rPr>
              <a:t>Ashar Ihbaisha</a:t>
            </a:r>
          </a:p>
          <a:p>
            <a:r>
              <a:rPr lang="en-US" dirty="0" smtClean="0"/>
              <a:t/>
            </a:r>
            <a:br>
              <a:rPr lang="en-US" dirty="0" smtClean="0"/>
            </a:br>
            <a:endParaRPr lang="en-US" dirty="0"/>
          </a:p>
        </p:txBody>
      </p:sp>
      <p:sp>
        <p:nvSpPr>
          <p:cNvPr id="4" name="TextBox 3"/>
          <p:cNvSpPr txBox="1"/>
          <p:nvPr/>
        </p:nvSpPr>
        <p:spPr>
          <a:xfrm>
            <a:off x="6019800" y="3886200"/>
            <a:ext cx="2743200" cy="1107996"/>
          </a:xfrm>
          <a:prstGeom prst="rect">
            <a:avLst/>
          </a:prstGeom>
          <a:noFill/>
        </p:spPr>
        <p:txBody>
          <a:bodyPr wrap="square" rtlCol="0">
            <a:spAutoFit/>
          </a:bodyPr>
          <a:lstStyle/>
          <a:p>
            <a:r>
              <a:rPr lang="en-US" sz="2400" b="1" dirty="0">
                <a:ln w="6600">
                  <a:solidFill>
                    <a:schemeClr val="accent2"/>
                  </a:solidFill>
                  <a:prstDash val="solid"/>
                </a:ln>
                <a:solidFill>
                  <a:srgbClr val="FFFFFF"/>
                </a:solidFill>
                <a:effectLst>
                  <a:outerShdw dist="38100" dir="2700000" algn="tl" rotWithShape="0">
                    <a:schemeClr val="accent2"/>
                  </a:outerShdw>
                </a:effectLst>
              </a:rPr>
              <a:t>Supervisor:</a:t>
            </a:r>
          </a:p>
          <a:p>
            <a:r>
              <a:rPr lang="en-US" sz="2400" b="1" dirty="0">
                <a:ln w="6600">
                  <a:solidFill>
                    <a:schemeClr val="accent2"/>
                  </a:solidFill>
                  <a:prstDash val="solid"/>
                </a:ln>
                <a:solidFill>
                  <a:srgbClr val="FFFFFF"/>
                </a:solidFill>
                <a:effectLst>
                  <a:outerShdw dist="38100" dir="2700000" algn="tl" rotWithShape="0">
                    <a:schemeClr val="accent2"/>
                  </a:outerShdw>
                </a:effectLst>
              </a:rPr>
              <a:t>Dr. Nidal Farahat</a:t>
            </a:r>
          </a:p>
          <a:p>
            <a:endParaRPr lang="en-US" b="1" dirty="0">
              <a:ln w="6600">
                <a:solidFill>
                  <a:schemeClr val="accent2"/>
                </a:solidFill>
                <a:prstDash val="solid"/>
              </a:ln>
              <a:solidFill>
                <a:srgbClr val="FFFFFF"/>
              </a:solidFill>
              <a:effectLst>
                <a:outerShdw dist="38100" dir="2700000" algn="tl" rotWithShape="0">
                  <a:schemeClr val="accent2"/>
                </a:outerShdw>
              </a:effectLst>
            </a:endParaRP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81000" y="230188"/>
            <a:ext cx="8382000" cy="1329595"/>
          </a:xfrm>
        </p:spPr>
        <p:txBody>
          <a:bodyPr/>
          <a:lstStyle/>
          <a:p>
            <a:pPr lvl="0"/>
            <a:r>
              <a:rPr lang="en-US" dirty="0" smtClean="0">
                <a:solidFill>
                  <a:schemeClr val="accent2">
                    <a:lumMod val="75000"/>
                  </a:schemeClr>
                </a:solidFill>
              </a:rPr>
              <a:t>Calculations</a:t>
            </a:r>
            <a:r>
              <a:rPr lang="en-US" dirty="0"/>
              <a:t/>
            </a:r>
            <a:br>
              <a:rPr lang="en-US" dirty="0"/>
            </a:br>
            <a:endParaRPr lang="en-US" dirty="0"/>
          </a:p>
        </p:txBody>
      </p:sp>
      <p:sp>
        <p:nvSpPr>
          <p:cNvPr id="2" name="TextBox 1"/>
          <p:cNvSpPr txBox="1"/>
          <p:nvPr/>
        </p:nvSpPr>
        <p:spPr>
          <a:xfrm>
            <a:off x="457200" y="1447800"/>
            <a:ext cx="8458200" cy="1754326"/>
          </a:xfrm>
          <a:prstGeom prst="rect">
            <a:avLst/>
          </a:prstGeom>
          <a:noFill/>
        </p:spPr>
        <p:txBody>
          <a:bodyPr wrap="square" rtlCol="0">
            <a:spAutoFit/>
          </a:bodyPr>
          <a:lstStyle/>
          <a:p>
            <a:r>
              <a:rPr lang="en-US" dirty="0" smtClean="0"/>
              <a:t>The maximum viscosity </a:t>
            </a:r>
            <a:r>
              <a:rPr lang="en-US" dirty="0"/>
              <a:t>of the liquid, which can </a:t>
            </a:r>
            <a:r>
              <a:rPr lang="en-US" dirty="0" smtClean="0"/>
              <a:t>be filled by this machine was calculated depending on </a:t>
            </a:r>
          </a:p>
          <a:p>
            <a:endParaRPr lang="en-US" dirty="0" smtClean="0"/>
          </a:p>
          <a:p>
            <a:r>
              <a:rPr lang="en-US" dirty="0" smtClean="0"/>
              <a:t>The existing pressure.</a:t>
            </a:r>
          </a:p>
          <a:p>
            <a:r>
              <a:rPr lang="en-US" dirty="0"/>
              <a:t>T</a:t>
            </a:r>
            <a:r>
              <a:rPr lang="en-US" dirty="0" smtClean="0"/>
              <a:t>he cross sectional area of the piston.</a:t>
            </a:r>
          </a:p>
          <a:p>
            <a:r>
              <a:rPr lang="en-US" dirty="0" smtClean="0"/>
              <a:t>and the suction speed.</a:t>
            </a:r>
            <a:endParaRPr lang="en-US" dirty="0"/>
          </a:p>
        </p:txBody>
      </p:sp>
    </p:spTree>
    <p:extLst>
      <p:ext uri="{BB962C8B-B14F-4D97-AF65-F5344CB8AC3E}">
        <p14:creationId xmlns:p14="http://schemas.microsoft.com/office/powerpoint/2010/main" val="25951308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3800" y="2667000"/>
            <a:ext cx="5011190" cy="3474070"/>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381000" y="1828800"/>
                <a:ext cx="1620028"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350" i="1">
                          <a:latin typeface="Cambria Math" panose="02040503050406030204" pitchFamily="18" charset="0"/>
                        </a:rPr>
                        <m:t>𝐴</m:t>
                      </m:r>
                      <m:r>
                        <a:rPr lang="en-US" sz="1350" i="1">
                          <a:latin typeface="Cambria Math" panose="02040503050406030204" pitchFamily="18" charset="0"/>
                        </a:rPr>
                        <m:t>=</m:t>
                      </m:r>
                      <m:r>
                        <a:rPr lang="en-US" sz="1350" i="1">
                          <a:latin typeface="Cambria Math" panose="02040503050406030204" pitchFamily="18" charset="0"/>
                        </a:rPr>
                        <m:t>𝐴𝑝𝑖𝑠𝑡𝑜𝑛</m:t>
                      </m:r>
                      <m:r>
                        <a:rPr lang="en-US" sz="1350" i="1">
                          <a:latin typeface="Cambria Math" panose="02040503050406030204" pitchFamily="18" charset="0"/>
                        </a:rPr>
                        <m:t> −</m:t>
                      </m:r>
                      <m:r>
                        <a:rPr lang="en-US" sz="1350" i="1">
                          <a:latin typeface="Cambria Math" panose="02040503050406030204" pitchFamily="18" charset="0"/>
                        </a:rPr>
                        <m:t>𝐴𝑟𝑜𝑑</m:t>
                      </m:r>
                    </m:oMath>
                  </m:oMathPara>
                </a14:m>
                <a:endParaRPr lang="en-US" sz="1350" dirty="0"/>
              </a:p>
            </p:txBody>
          </p:sp>
        </mc:Choice>
        <mc:Fallback xmlns="">
          <p:sp>
            <p:nvSpPr>
              <p:cNvPr id="5" name="TextBox 4"/>
              <p:cNvSpPr txBox="1">
                <a:spLocks noRot="1" noChangeAspect="1" noMove="1" noResize="1" noEditPoints="1" noAdjustHandles="1" noChangeArrowheads="1" noChangeShapeType="1" noTextEdit="1"/>
              </p:cNvSpPr>
              <p:nvPr/>
            </p:nvSpPr>
            <p:spPr>
              <a:xfrm>
                <a:off x="381000" y="1828800"/>
                <a:ext cx="1620028" cy="207749"/>
              </a:xfrm>
              <a:prstGeom prst="rect">
                <a:avLst/>
              </a:prstGeom>
              <a:blipFill rotWithShape="0">
                <a:blip r:embed="rId3"/>
                <a:stretch>
                  <a:fillRect l="-1887" r="-1509" b="-323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81000" y="2307294"/>
                <a:ext cx="3489289" cy="207749"/>
              </a:xfrm>
              <a:prstGeom prst="rect">
                <a:avLst/>
              </a:prstGeom>
              <a:noFill/>
            </p:spPr>
            <p:txBody>
              <a:bodyPr wrap="none" lIns="0" tIns="0" rIns="0" bIns="0" rtlCol="0">
                <a:spAutoFit/>
              </a:bodyPr>
              <a:lstStyle/>
              <a:p>
                <a14:m>
                  <m:oMath xmlns:m="http://schemas.openxmlformats.org/officeDocument/2006/math">
                    <m:r>
                      <a:rPr lang="en-US" sz="1350" i="1">
                        <a:latin typeface="Cambria Math" panose="02040503050406030204" pitchFamily="18" charset="0"/>
                      </a:rPr>
                      <m:t>𝐴𝑝𝑖𝑠𝑡𝑜𝑛</m:t>
                    </m:r>
                    <m:r>
                      <a:rPr lang="en-US" sz="1350" i="1">
                        <a:latin typeface="Cambria Math" panose="02040503050406030204" pitchFamily="18" charset="0"/>
                      </a:rPr>
                      <m:t>= </m:t>
                    </m:r>
                    <m:r>
                      <a:rPr lang="en-US" sz="1350" i="1">
                        <a:latin typeface="Cambria Math" panose="02040503050406030204" pitchFamily="18" charset="0"/>
                        <a:ea typeface="Cambria Math" panose="02040503050406030204" pitchFamily="18" charset="0"/>
                      </a:rPr>
                      <m:t>𝜋</m:t>
                    </m:r>
                    <m:r>
                      <a:rPr lang="en-US" sz="1350" i="1">
                        <a:latin typeface="Cambria Math" panose="02040503050406030204" pitchFamily="18" charset="0"/>
                        <a:ea typeface="Cambria Math" panose="02040503050406030204" pitchFamily="18" charset="0"/>
                      </a:rPr>
                      <m:t>∗</m:t>
                    </m:r>
                    <m:sSup>
                      <m:sSupPr>
                        <m:ctrlPr>
                          <a:rPr lang="en-US" sz="1350" i="1">
                            <a:latin typeface="Cambria Math"/>
                            <a:ea typeface="Cambria Math" panose="02040503050406030204" pitchFamily="18" charset="0"/>
                          </a:rPr>
                        </m:ctrlPr>
                      </m:sSupPr>
                      <m:e>
                        <m:r>
                          <a:rPr lang="en-US" sz="1350" i="1">
                            <a:latin typeface="Cambria Math" panose="02040503050406030204" pitchFamily="18" charset="0"/>
                            <a:ea typeface="Cambria Math" panose="02040503050406030204" pitchFamily="18" charset="0"/>
                          </a:rPr>
                          <m:t>𝑟</m:t>
                        </m:r>
                      </m:e>
                      <m:sup>
                        <m:r>
                          <a:rPr lang="en-US" sz="1350" i="1">
                            <a:latin typeface="Cambria Math" panose="02040503050406030204" pitchFamily="18" charset="0"/>
                            <a:ea typeface="Cambria Math" panose="02040503050406030204" pitchFamily="18" charset="0"/>
                          </a:rPr>
                          <m:t>2</m:t>
                        </m:r>
                      </m:sup>
                    </m:sSup>
                    <m:r>
                      <a:rPr lang="en-US" sz="1350" i="1">
                        <a:latin typeface="Cambria Math" panose="02040503050406030204" pitchFamily="18" charset="0"/>
                        <a:ea typeface="Cambria Math" panose="02040503050406030204" pitchFamily="18" charset="0"/>
                      </a:rPr>
                      <m:t>= </m:t>
                    </m:r>
                    <m:r>
                      <a:rPr lang="en-US" sz="1350" i="1">
                        <a:latin typeface="Cambria Math" panose="02040503050406030204" pitchFamily="18" charset="0"/>
                        <a:ea typeface="Cambria Math" panose="02040503050406030204" pitchFamily="18" charset="0"/>
                      </a:rPr>
                      <m:t>𝜋</m:t>
                    </m:r>
                    <m:r>
                      <a:rPr lang="en-US" sz="1350" i="1">
                        <a:latin typeface="Cambria Math" panose="02040503050406030204" pitchFamily="18" charset="0"/>
                        <a:ea typeface="Cambria Math" panose="02040503050406030204" pitchFamily="18" charset="0"/>
                      </a:rPr>
                      <m:t> ∗</m:t>
                    </m:r>
                    <m:sSup>
                      <m:sSupPr>
                        <m:ctrlPr>
                          <a:rPr lang="en-US" sz="1350" i="1">
                            <a:latin typeface="Cambria Math"/>
                            <a:ea typeface="Cambria Math" panose="02040503050406030204" pitchFamily="18" charset="0"/>
                          </a:rPr>
                        </m:ctrlPr>
                      </m:sSupPr>
                      <m:e>
                        <m:r>
                          <a:rPr lang="en-US" sz="1350" i="1">
                            <a:latin typeface="Cambria Math" panose="02040503050406030204" pitchFamily="18" charset="0"/>
                            <a:ea typeface="Cambria Math" panose="02040503050406030204" pitchFamily="18" charset="0"/>
                          </a:rPr>
                          <m:t>0</m:t>
                        </m:r>
                        <m:r>
                          <a:rPr lang="en-US" sz="1350" i="1">
                            <a:latin typeface="Cambria Math" panose="02040503050406030204" pitchFamily="18" charset="0"/>
                            <a:ea typeface="Cambria Math" panose="02040503050406030204" pitchFamily="18" charset="0"/>
                          </a:rPr>
                          <m:t>.</m:t>
                        </m:r>
                        <m:r>
                          <a:rPr lang="en-US" sz="1350" i="1">
                            <a:latin typeface="Cambria Math" panose="02040503050406030204" pitchFamily="18" charset="0"/>
                            <a:ea typeface="Cambria Math" panose="02040503050406030204" pitchFamily="18" charset="0"/>
                          </a:rPr>
                          <m:t>025</m:t>
                        </m:r>
                      </m:e>
                      <m:sup>
                        <m:r>
                          <a:rPr lang="en-US" sz="1350" i="1">
                            <a:latin typeface="Cambria Math" panose="02040503050406030204" pitchFamily="18" charset="0"/>
                            <a:ea typeface="Cambria Math" panose="02040503050406030204" pitchFamily="18" charset="0"/>
                          </a:rPr>
                          <m:t>2</m:t>
                        </m:r>
                      </m:sup>
                    </m:sSup>
                    <m:r>
                      <a:rPr lang="en-US" sz="1350" i="1">
                        <a:latin typeface="Cambria Math" panose="02040503050406030204" pitchFamily="18" charset="0"/>
                        <a:ea typeface="Cambria Math" panose="02040503050406030204" pitchFamily="18" charset="0"/>
                      </a:rPr>
                      <m:t>=</m:t>
                    </m:r>
                    <m:r>
                      <m:rPr>
                        <m:nor/>
                      </m:rPr>
                      <a:rPr lang="en-US" sz="1350"/>
                      <m:t>0.001963</m:t>
                    </m:r>
                  </m:oMath>
                </a14:m>
                <a:r>
                  <a:rPr lang="en-US" sz="1350" dirty="0"/>
                  <a:t>m2</a:t>
                </a:r>
              </a:p>
            </p:txBody>
          </p:sp>
        </mc:Choice>
        <mc:Fallback xmlns="">
          <p:sp>
            <p:nvSpPr>
              <p:cNvPr id="6" name="TextBox 5"/>
              <p:cNvSpPr txBox="1">
                <a:spLocks noRot="1" noChangeAspect="1" noMove="1" noResize="1" noEditPoints="1" noAdjustHandles="1" noChangeArrowheads="1" noChangeShapeType="1" noTextEdit="1"/>
              </p:cNvSpPr>
              <p:nvPr/>
            </p:nvSpPr>
            <p:spPr>
              <a:xfrm>
                <a:off x="381000" y="2307294"/>
                <a:ext cx="3489289" cy="207749"/>
              </a:xfrm>
              <a:prstGeom prst="rect">
                <a:avLst/>
              </a:prstGeom>
              <a:blipFill rotWithShape="0">
                <a:blip r:embed="rId4"/>
                <a:stretch>
                  <a:fillRect l="-2273" t="-22857" r="-1923" b="-5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81000" y="2791605"/>
                <a:ext cx="2523511" cy="207749"/>
              </a:xfrm>
              <a:prstGeom prst="rect">
                <a:avLst/>
              </a:prstGeom>
              <a:noFill/>
            </p:spPr>
            <p:txBody>
              <a:bodyPr wrap="none" lIns="0" tIns="0" rIns="0" bIns="0" rtlCol="0">
                <a:spAutoFit/>
              </a:bodyPr>
              <a:lstStyle/>
              <a:p>
                <a14:m>
                  <m:oMath xmlns:m="http://schemas.openxmlformats.org/officeDocument/2006/math">
                    <m:r>
                      <a:rPr lang="en-US" sz="1350" i="1">
                        <a:latin typeface="Cambria Math" panose="02040503050406030204" pitchFamily="18" charset="0"/>
                      </a:rPr>
                      <m:t>𝐴𝑟𝑜𝑑</m:t>
                    </m:r>
                    <m:r>
                      <a:rPr lang="en-US" sz="1350" i="1">
                        <a:latin typeface="Cambria Math" panose="02040503050406030204" pitchFamily="18" charset="0"/>
                      </a:rPr>
                      <m:t>= </m:t>
                    </m:r>
                    <m:r>
                      <a:rPr lang="en-US" sz="1350" i="1">
                        <a:latin typeface="Cambria Math" panose="02040503050406030204" pitchFamily="18" charset="0"/>
                        <a:ea typeface="Cambria Math" panose="02040503050406030204" pitchFamily="18" charset="0"/>
                      </a:rPr>
                      <m:t>𝜋</m:t>
                    </m:r>
                    <m:r>
                      <a:rPr lang="en-US" sz="1350" i="1">
                        <a:latin typeface="Cambria Math" panose="02040503050406030204" pitchFamily="18" charset="0"/>
                        <a:ea typeface="Cambria Math" panose="02040503050406030204" pitchFamily="18" charset="0"/>
                      </a:rPr>
                      <m:t> ∗</m:t>
                    </m:r>
                    <m:sSup>
                      <m:sSupPr>
                        <m:ctrlPr>
                          <a:rPr lang="en-US" sz="1350" i="1">
                            <a:latin typeface="Cambria Math"/>
                            <a:ea typeface="Cambria Math" panose="02040503050406030204" pitchFamily="18" charset="0"/>
                          </a:rPr>
                        </m:ctrlPr>
                      </m:sSupPr>
                      <m:e>
                        <m:r>
                          <a:rPr lang="en-US" sz="1350" i="1">
                            <a:latin typeface="Cambria Math" panose="02040503050406030204" pitchFamily="18" charset="0"/>
                            <a:ea typeface="Cambria Math" panose="02040503050406030204" pitchFamily="18" charset="0"/>
                          </a:rPr>
                          <m:t>0</m:t>
                        </m:r>
                        <m:r>
                          <a:rPr lang="en-US" sz="1350" i="1">
                            <a:latin typeface="Cambria Math" panose="02040503050406030204" pitchFamily="18" charset="0"/>
                            <a:ea typeface="Cambria Math" panose="02040503050406030204" pitchFamily="18" charset="0"/>
                          </a:rPr>
                          <m:t>.</m:t>
                        </m:r>
                        <m:r>
                          <a:rPr lang="en-US" sz="1350" i="1">
                            <a:latin typeface="Cambria Math" panose="02040503050406030204" pitchFamily="18" charset="0"/>
                            <a:ea typeface="Cambria Math" panose="02040503050406030204" pitchFamily="18" charset="0"/>
                          </a:rPr>
                          <m:t>011</m:t>
                        </m:r>
                      </m:e>
                      <m:sup>
                        <m:r>
                          <a:rPr lang="en-US" sz="1350" i="1">
                            <a:latin typeface="Cambria Math" panose="02040503050406030204" pitchFamily="18" charset="0"/>
                            <a:ea typeface="Cambria Math" panose="02040503050406030204" pitchFamily="18" charset="0"/>
                          </a:rPr>
                          <m:t>2</m:t>
                        </m:r>
                      </m:sup>
                    </m:sSup>
                    <m:r>
                      <a:rPr lang="en-US" sz="1350" i="1">
                        <a:latin typeface="Cambria Math" panose="02040503050406030204" pitchFamily="18" charset="0"/>
                        <a:ea typeface="Cambria Math" panose="02040503050406030204" pitchFamily="18" charset="0"/>
                      </a:rPr>
                      <m:t>=</m:t>
                    </m:r>
                    <m:r>
                      <m:rPr>
                        <m:nor/>
                      </m:rPr>
                      <a:rPr lang="en-US" sz="1350"/>
                      <m:t>0.00038</m:t>
                    </m:r>
                  </m:oMath>
                </a14:m>
                <a:r>
                  <a:rPr lang="en-US" sz="1350" dirty="0"/>
                  <a:t> m2</a:t>
                </a:r>
              </a:p>
            </p:txBody>
          </p:sp>
        </mc:Choice>
        <mc:Fallback xmlns="">
          <p:sp>
            <p:nvSpPr>
              <p:cNvPr id="7" name="TextBox 6"/>
              <p:cNvSpPr txBox="1">
                <a:spLocks noRot="1" noChangeAspect="1" noMove="1" noResize="1" noEditPoints="1" noAdjustHandles="1" noChangeArrowheads="1" noChangeShapeType="1" noTextEdit="1"/>
              </p:cNvSpPr>
              <p:nvPr/>
            </p:nvSpPr>
            <p:spPr>
              <a:xfrm>
                <a:off x="381000" y="2791605"/>
                <a:ext cx="2523511" cy="207749"/>
              </a:xfrm>
              <a:prstGeom prst="rect">
                <a:avLst/>
              </a:prstGeom>
              <a:blipFill rotWithShape="0">
                <a:blip r:embed="rId5"/>
                <a:stretch>
                  <a:fillRect l="-2663" t="-23529" r="-3148" b="-52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81000" y="3262554"/>
                <a:ext cx="1309718" cy="207749"/>
              </a:xfrm>
              <a:prstGeom prst="rect">
                <a:avLst/>
              </a:prstGeom>
              <a:noFill/>
            </p:spPr>
            <p:txBody>
              <a:bodyPr wrap="none" lIns="0" tIns="0" rIns="0" bIns="0" rtlCol="0">
                <a:spAutoFit/>
              </a:bodyPr>
              <a:lstStyle/>
              <a:p>
                <a14:m>
                  <m:oMath xmlns:m="http://schemas.openxmlformats.org/officeDocument/2006/math">
                    <m:r>
                      <a:rPr lang="en-US" sz="1350" i="1">
                        <a:latin typeface="Cambria Math" panose="02040503050406030204" pitchFamily="18" charset="0"/>
                      </a:rPr>
                      <m:t>𝐴</m:t>
                    </m:r>
                    <m:r>
                      <a:rPr lang="en-US" sz="1350" i="1">
                        <a:latin typeface="Cambria Math" panose="02040503050406030204" pitchFamily="18" charset="0"/>
                      </a:rPr>
                      <m:t>=</m:t>
                    </m:r>
                    <m:r>
                      <m:rPr>
                        <m:nor/>
                      </m:rPr>
                      <a:rPr lang="en-US" sz="1350"/>
                      <m:t>0.001583</m:t>
                    </m:r>
                  </m:oMath>
                </a14:m>
                <a:r>
                  <a:rPr lang="en-US" sz="1350" dirty="0"/>
                  <a:t>m^2</a:t>
                </a:r>
              </a:p>
            </p:txBody>
          </p:sp>
        </mc:Choice>
        <mc:Fallback xmlns="">
          <p:sp>
            <p:nvSpPr>
              <p:cNvPr id="8" name="TextBox 7"/>
              <p:cNvSpPr txBox="1">
                <a:spLocks noRot="1" noChangeAspect="1" noMove="1" noResize="1" noEditPoints="1" noAdjustHandles="1" noChangeArrowheads="1" noChangeShapeType="1" noTextEdit="1"/>
              </p:cNvSpPr>
              <p:nvPr/>
            </p:nvSpPr>
            <p:spPr>
              <a:xfrm>
                <a:off x="381000" y="3262554"/>
                <a:ext cx="1309718" cy="207749"/>
              </a:xfrm>
              <a:prstGeom prst="rect">
                <a:avLst/>
              </a:prstGeom>
              <a:blipFill rotWithShape="0">
                <a:blip r:embed="rId6"/>
                <a:stretch>
                  <a:fillRect l="-4673" t="-26471" r="-7009" b="-52941"/>
                </a:stretch>
              </a:blipFill>
            </p:spPr>
            <p:txBody>
              <a:bodyPr/>
              <a:lstStyle/>
              <a:p>
                <a:r>
                  <a:rPr lang="en-US">
                    <a:noFill/>
                  </a:rPr>
                  <a:t> </a:t>
                </a:r>
              </a:p>
            </p:txBody>
          </p:sp>
        </mc:Fallback>
      </mc:AlternateContent>
      <p:sp>
        <p:nvSpPr>
          <p:cNvPr id="9" name="Title 1"/>
          <p:cNvSpPr>
            <a:spLocks noGrp="1"/>
          </p:cNvSpPr>
          <p:nvPr>
            <p:ph type="title"/>
          </p:nvPr>
        </p:nvSpPr>
        <p:spPr>
          <a:xfrm>
            <a:off x="381000" y="230188"/>
            <a:ext cx="8382000" cy="1329595"/>
          </a:xfrm>
        </p:spPr>
        <p:txBody>
          <a:bodyPr/>
          <a:lstStyle/>
          <a:p>
            <a:pPr lvl="0"/>
            <a:r>
              <a:rPr lang="en-US" dirty="0" smtClean="0">
                <a:solidFill>
                  <a:schemeClr val="accent2">
                    <a:lumMod val="75000"/>
                  </a:schemeClr>
                </a:solidFill>
              </a:rPr>
              <a:t>Calculations</a:t>
            </a:r>
            <a:r>
              <a:rPr lang="en-US" dirty="0"/>
              <a:t/>
            </a:r>
            <a:br>
              <a:rPr lang="en-US" dirty="0"/>
            </a:br>
            <a:endParaRPr lang="en-US" dirty="0"/>
          </a:p>
        </p:txBody>
      </p:sp>
    </p:spTree>
    <p:extLst>
      <p:ext uri="{BB962C8B-B14F-4D97-AF65-F5344CB8AC3E}">
        <p14:creationId xmlns:p14="http://schemas.microsoft.com/office/powerpoint/2010/main" val="409088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641709" y="2921497"/>
                <a:ext cx="1286641" cy="38760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350" i="1">
                          <a:latin typeface="Cambria Math" panose="02040503050406030204" pitchFamily="18" charset="0"/>
                        </a:rPr>
                        <m:t>𝑃</m:t>
                      </m:r>
                      <m:r>
                        <a:rPr lang="en-US" sz="1350" i="1">
                          <a:latin typeface="Cambria Math" panose="02040503050406030204" pitchFamily="18" charset="0"/>
                        </a:rPr>
                        <m:t>1</m:t>
                      </m:r>
                      <m:r>
                        <a:rPr lang="en-US" sz="1350" i="1">
                          <a:latin typeface="Cambria Math" panose="02040503050406030204" pitchFamily="18" charset="0"/>
                        </a:rPr>
                        <m:t>(</m:t>
                      </m:r>
                      <m:r>
                        <a:rPr lang="en-US" sz="1350" i="1">
                          <a:latin typeface="Cambria Math" panose="02040503050406030204" pitchFamily="18" charset="0"/>
                        </a:rPr>
                        <m:t>𝑝𝑖𝑠𝑡𝑜𝑛</m:t>
                      </m:r>
                      <m:r>
                        <a:rPr lang="en-US" sz="1350" i="1">
                          <a:latin typeface="Cambria Math" panose="02040503050406030204" pitchFamily="18" charset="0"/>
                        </a:rPr>
                        <m:t>)=</m:t>
                      </m:r>
                      <m:f>
                        <m:fPr>
                          <m:ctrlPr>
                            <a:rPr lang="en-US" sz="1350" i="1">
                              <a:latin typeface="Cambria Math"/>
                            </a:rPr>
                          </m:ctrlPr>
                        </m:fPr>
                        <m:num>
                          <m:r>
                            <a:rPr lang="en-US" sz="1350" i="1">
                              <a:latin typeface="Cambria Math" panose="02040503050406030204" pitchFamily="18" charset="0"/>
                            </a:rPr>
                            <m:t>𝐹</m:t>
                          </m:r>
                        </m:num>
                        <m:den>
                          <m:r>
                            <a:rPr lang="en-US" sz="1350" i="1">
                              <a:latin typeface="Cambria Math" panose="02040503050406030204" pitchFamily="18" charset="0"/>
                            </a:rPr>
                            <m:t>𝐴</m:t>
                          </m:r>
                        </m:den>
                      </m:f>
                    </m:oMath>
                  </m:oMathPara>
                </a14:m>
                <a:endParaRPr lang="en-US" sz="1350" dirty="0"/>
              </a:p>
            </p:txBody>
          </p:sp>
        </mc:Choice>
        <mc:Fallback xmlns="">
          <p:sp>
            <p:nvSpPr>
              <p:cNvPr id="4" name="TextBox 3"/>
              <p:cNvSpPr txBox="1">
                <a:spLocks noRot="1" noChangeAspect="1" noMove="1" noResize="1" noEditPoints="1" noAdjustHandles="1" noChangeArrowheads="1" noChangeShapeType="1" noTextEdit="1"/>
              </p:cNvSpPr>
              <p:nvPr/>
            </p:nvSpPr>
            <p:spPr>
              <a:xfrm>
                <a:off x="641709" y="2921497"/>
                <a:ext cx="1286641" cy="387607"/>
              </a:xfrm>
              <a:prstGeom prst="rect">
                <a:avLst/>
              </a:prstGeom>
              <a:blipFill rotWithShape="0">
                <a:blip r:embed="rId2"/>
                <a:stretch>
                  <a:fillRect t="-1563" b="-140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43217" y="2093131"/>
                <a:ext cx="2244204" cy="295017"/>
              </a:xfrm>
              <a:prstGeom prst="rect">
                <a:avLst/>
              </a:prstGeom>
              <a:noFill/>
            </p:spPr>
            <p:txBody>
              <a:bodyPr wrap="none" lIns="0" tIns="0" rIns="0" bIns="0" rtlCol="0">
                <a:spAutoFit/>
              </a:bodyPr>
              <a:lstStyle/>
              <a:p>
                <a14:m>
                  <m:oMath xmlns:m="http://schemas.openxmlformats.org/officeDocument/2006/math">
                    <m:r>
                      <a:rPr lang="en-US" sz="1350" i="1">
                        <a:latin typeface="Cambria Math" panose="02040503050406030204" pitchFamily="18" charset="0"/>
                      </a:rPr>
                      <m:t>𝑃</m:t>
                    </m:r>
                    <m:r>
                      <a:rPr lang="en-US" sz="1350" i="1">
                        <a:latin typeface="Cambria Math" panose="02040503050406030204" pitchFamily="18" charset="0"/>
                      </a:rPr>
                      <m:t>1</m:t>
                    </m:r>
                    <m:r>
                      <a:rPr lang="en-US" sz="1350" i="1">
                        <a:latin typeface="Cambria Math" panose="02040503050406030204" pitchFamily="18" charset="0"/>
                      </a:rPr>
                      <m:t>=</m:t>
                    </m:r>
                    <m:r>
                      <a:rPr lang="en-US" sz="1350" i="1">
                        <a:latin typeface="Cambria Math" panose="02040503050406030204" pitchFamily="18" charset="0"/>
                      </a:rPr>
                      <m:t>5</m:t>
                    </m:r>
                    <m:r>
                      <a:rPr lang="en-US" sz="1350" i="1">
                        <a:latin typeface="Cambria Math" panose="02040503050406030204" pitchFamily="18" charset="0"/>
                      </a:rPr>
                      <m:t> </m:t>
                    </m:r>
                    <m:r>
                      <a:rPr lang="en-US" sz="1350" i="1">
                        <a:latin typeface="Cambria Math" panose="02040503050406030204" pitchFamily="18" charset="0"/>
                      </a:rPr>
                      <m:t>𝑏𝑎𝑟𝑠</m:t>
                    </m:r>
                    <m:r>
                      <a:rPr lang="en-US" sz="1350" i="1">
                        <a:latin typeface="Cambria Math" panose="02040503050406030204" pitchFamily="18" charset="0"/>
                      </a:rPr>
                      <m:t>=</m:t>
                    </m:r>
                    <m:r>
                      <a:rPr lang="en-US" sz="1350" i="1">
                        <a:latin typeface="Cambria Math" panose="02040503050406030204" pitchFamily="18" charset="0"/>
                      </a:rPr>
                      <m:t>5</m:t>
                    </m:r>
                    <m:r>
                      <a:rPr lang="en-US" sz="1350" i="1">
                        <a:latin typeface="Cambria Math" panose="02040503050406030204" pitchFamily="18" charset="0"/>
                      </a:rPr>
                      <m:t>∗</m:t>
                    </m:r>
                    <m:sSup>
                      <m:sSupPr>
                        <m:ctrlPr>
                          <a:rPr lang="en-US" sz="1350" i="1">
                            <a:latin typeface="Cambria Math"/>
                          </a:rPr>
                        </m:ctrlPr>
                      </m:sSupPr>
                      <m:e>
                        <m:r>
                          <a:rPr lang="en-US" sz="1350" i="1">
                            <a:latin typeface="Cambria Math" panose="02040503050406030204" pitchFamily="18" charset="0"/>
                          </a:rPr>
                          <m:t>10</m:t>
                        </m:r>
                      </m:e>
                      <m:sup>
                        <m:r>
                          <a:rPr lang="en-US" sz="1350" i="1">
                            <a:latin typeface="Cambria Math" panose="02040503050406030204" pitchFamily="18" charset="0"/>
                          </a:rPr>
                          <m:t>5</m:t>
                        </m:r>
                      </m:sup>
                    </m:sSup>
                    <m:f>
                      <m:fPr>
                        <m:ctrlPr>
                          <a:rPr lang="en-US" sz="1350" i="1">
                            <a:latin typeface="Cambria Math"/>
                          </a:rPr>
                        </m:ctrlPr>
                      </m:fPr>
                      <m:num>
                        <m:r>
                          <a:rPr lang="en-US" sz="1350" i="1">
                            <a:latin typeface="Cambria Math" panose="02040503050406030204" pitchFamily="18" charset="0"/>
                          </a:rPr>
                          <m:t>𝑁</m:t>
                        </m:r>
                      </m:num>
                      <m:den>
                        <m:sSup>
                          <m:sSupPr>
                            <m:ctrlPr>
                              <a:rPr lang="en-US" sz="1350" i="1">
                                <a:latin typeface="Cambria Math"/>
                              </a:rPr>
                            </m:ctrlPr>
                          </m:sSupPr>
                          <m:e>
                            <m:r>
                              <a:rPr lang="en-US" sz="1350" i="1">
                                <a:latin typeface="Cambria Math" panose="02040503050406030204" pitchFamily="18" charset="0"/>
                              </a:rPr>
                              <m:t>𝑚</m:t>
                            </m:r>
                          </m:e>
                          <m:sup>
                            <m:r>
                              <a:rPr lang="en-US" sz="1350" i="1">
                                <a:latin typeface="Cambria Math" panose="02040503050406030204" pitchFamily="18" charset="0"/>
                              </a:rPr>
                              <m:t>2</m:t>
                            </m:r>
                          </m:sup>
                        </m:sSup>
                      </m:den>
                    </m:f>
                  </m:oMath>
                </a14:m>
                <a:r>
                  <a:rPr lang="en-US" sz="1350" dirty="0"/>
                  <a:t> “Pa”</a:t>
                </a:r>
              </a:p>
            </p:txBody>
          </p:sp>
        </mc:Choice>
        <mc:Fallback xmlns="">
          <p:sp>
            <p:nvSpPr>
              <p:cNvPr id="7" name="TextBox 6"/>
              <p:cNvSpPr txBox="1">
                <a:spLocks noRot="1" noChangeAspect="1" noMove="1" noResize="1" noEditPoints="1" noAdjustHandles="1" noChangeArrowheads="1" noChangeShapeType="1" noTextEdit="1"/>
              </p:cNvSpPr>
              <p:nvPr/>
            </p:nvSpPr>
            <p:spPr>
              <a:xfrm>
                <a:off x="643217" y="2093131"/>
                <a:ext cx="2244204" cy="295017"/>
              </a:xfrm>
              <a:prstGeom prst="rect">
                <a:avLst/>
              </a:prstGeom>
              <a:blipFill rotWithShape="0">
                <a:blip r:embed="rId3"/>
                <a:stretch>
                  <a:fillRect l="-2717" t="-2041" r="-3261" b="-224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964319" y="2921497"/>
                <a:ext cx="3182552" cy="41549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350" i="1">
                          <a:latin typeface="Cambria Math" panose="02040503050406030204" pitchFamily="18" charset="0"/>
                        </a:rPr>
                        <m:t>𝐹</m:t>
                      </m:r>
                      <m:r>
                        <a:rPr lang="en-US" sz="1350" i="1">
                          <a:latin typeface="Cambria Math" panose="02040503050406030204" pitchFamily="18" charset="0"/>
                        </a:rPr>
                        <m:t>=</m:t>
                      </m:r>
                      <m:r>
                        <a:rPr lang="en-US" sz="1350" i="1">
                          <a:latin typeface="Cambria Math" panose="02040503050406030204" pitchFamily="18" charset="0"/>
                        </a:rPr>
                        <m:t>𝑃</m:t>
                      </m:r>
                      <m:r>
                        <a:rPr lang="en-US" sz="1350" i="1">
                          <a:latin typeface="Cambria Math" panose="02040503050406030204" pitchFamily="18" charset="0"/>
                        </a:rPr>
                        <m:t>1</m:t>
                      </m:r>
                      <m:r>
                        <a:rPr lang="en-US" sz="1350" i="1">
                          <a:latin typeface="Cambria Math" panose="02040503050406030204" pitchFamily="18" charset="0"/>
                        </a:rPr>
                        <m:t> ∗</m:t>
                      </m:r>
                      <m:r>
                        <a:rPr lang="en-US" sz="1350" i="1">
                          <a:latin typeface="Cambria Math" panose="02040503050406030204" pitchFamily="18" charset="0"/>
                        </a:rPr>
                        <m:t>𝐴</m:t>
                      </m:r>
                    </m:oMath>
                  </m:oMathPara>
                </a14:m>
                <a:r>
                  <a:rPr lang="en-US" sz="1350" dirty="0"/>
                  <a:t/>
                </a:r>
                <a:br>
                  <a:rPr lang="en-US" sz="1350" dirty="0"/>
                </a:br>
                <a14:m>
                  <m:oMath xmlns:m="http://schemas.openxmlformats.org/officeDocument/2006/math">
                    <m:r>
                      <a:rPr lang="en-US" sz="1350" i="1">
                        <a:latin typeface="Cambria Math" panose="02040503050406030204" pitchFamily="18" charset="0"/>
                      </a:rPr>
                      <m:t>𝐹</m:t>
                    </m:r>
                    <m:r>
                      <a:rPr lang="en-US" sz="1350" i="1">
                        <a:latin typeface="Cambria Math" panose="02040503050406030204" pitchFamily="18" charset="0"/>
                      </a:rPr>
                      <m:t>1</m:t>
                    </m:r>
                    <m:r>
                      <a:rPr lang="en-US" sz="1350" i="1">
                        <a:latin typeface="Cambria Math" panose="02040503050406030204" pitchFamily="18" charset="0"/>
                      </a:rPr>
                      <m:t>=</m:t>
                    </m:r>
                    <m:r>
                      <m:rPr>
                        <m:nor/>
                      </m:rPr>
                      <a:rPr lang="en-US" sz="1350"/>
                      <m:t>791.74</m:t>
                    </m:r>
                  </m:oMath>
                </a14:m>
                <a:r>
                  <a:rPr lang="en-US" sz="1350" dirty="0"/>
                  <a:t>N</a:t>
                </a:r>
                <a:r>
                  <a:rPr lang="ar-SA" sz="1350" dirty="0"/>
                  <a:t> </a:t>
                </a:r>
                <a:r>
                  <a:rPr lang="en-US" sz="1350" dirty="0"/>
                  <a:t> same in both directions</a:t>
                </a:r>
              </a:p>
            </p:txBody>
          </p:sp>
        </mc:Choice>
        <mc:Fallback xmlns="">
          <p:sp>
            <p:nvSpPr>
              <p:cNvPr id="12" name="TextBox 11"/>
              <p:cNvSpPr txBox="1">
                <a:spLocks noRot="1" noChangeAspect="1" noMove="1" noResize="1" noEditPoints="1" noAdjustHandles="1" noChangeArrowheads="1" noChangeShapeType="1" noTextEdit="1"/>
              </p:cNvSpPr>
              <p:nvPr/>
            </p:nvSpPr>
            <p:spPr>
              <a:xfrm>
                <a:off x="2964319" y="2921497"/>
                <a:ext cx="3182552" cy="415498"/>
              </a:xfrm>
              <a:prstGeom prst="rect">
                <a:avLst/>
              </a:prstGeom>
              <a:blipFill rotWithShape="0">
                <a:blip r:embed="rId4"/>
                <a:stretch>
                  <a:fillRect l="-1916" b="-26471"/>
                </a:stretch>
              </a:blipFill>
            </p:spPr>
            <p:txBody>
              <a:bodyPr/>
              <a:lstStyle/>
              <a:p>
                <a:r>
                  <a:rPr lang="en-US">
                    <a:noFill/>
                  </a:rPr>
                  <a:t> </a:t>
                </a:r>
              </a:p>
            </p:txBody>
          </p:sp>
        </mc:Fallback>
      </mc:AlternateContent>
      <p:sp>
        <p:nvSpPr>
          <p:cNvPr id="13" name="Right Arrow 12"/>
          <p:cNvSpPr/>
          <p:nvPr/>
        </p:nvSpPr>
        <p:spPr>
          <a:xfrm>
            <a:off x="2453468" y="3071099"/>
            <a:ext cx="258924" cy="1162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p:cNvSpPr txBox="1"/>
          <p:nvPr/>
        </p:nvSpPr>
        <p:spPr>
          <a:xfrm>
            <a:off x="533400" y="1612125"/>
            <a:ext cx="2240998" cy="338554"/>
          </a:xfrm>
          <a:prstGeom prst="rect">
            <a:avLst/>
          </a:prstGeom>
          <a:noFill/>
        </p:spPr>
        <p:txBody>
          <a:bodyPr wrap="square" rtlCol="0">
            <a:spAutoFit/>
          </a:bodyPr>
          <a:lstStyle/>
          <a:p>
            <a:r>
              <a:rPr lang="en-US" sz="1600" b="1" dirty="0">
                <a:ln w="0"/>
                <a:effectLst>
                  <a:outerShdw blurRad="38100" dist="19050" dir="2700000" algn="tl" rotWithShape="0">
                    <a:schemeClr val="dk1">
                      <a:alpha val="40000"/>
                    </a:schemeClr>
                  </a:outerShdw>
                </a:effectLst>
              </a:rPr>
              <a:t>Suction Pressure</a:t>
            </a:r>
            <a:endParaRPr lang="en-US" sz="1350" b="1" dirty="0">
              <a:ln w="0"/>
              <a:effectLst>
                <a:outerShdw blurRad="38100" dist="19050" dir="2700000" algn="tl" rotWithShape="0">
                  <a:schemeClr val="dk1">
                    <a:alpha val="40000"/>
                  </a:schemeClr>
                </a:outerShdw>
              </a:effectLst>
            </a:endParaRP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5222" y="1958602"/>
            <a:ext cx="2600909" cy="2080727"/>
          </a:xfrm>
          <a:prstGeom prst="rect">
            <a:avLst/>
          </a:prstGeom>
        </p:spPr>
      </p:pic>
      <p:sp>
        <p:nvSpPr>
          <p:cNvPr id="3" name="Right Arrow 2"/>
          <p:cNvSpPr/>
          <p:nvPr/>
        </p:nvSpPr>
        <p:spPr>
          <a:xfrm rot="20004029">
            <a:off x="5863092" y="3434430"/>
            <a:ext cx="904270" cy="270927"/>
          </a:xfrm>
          <a:prstGeom prst="rightArrow">
            <a:avLst>
              <a:gd name="adj1" fmla="val 29337"/>
              <a:gd name="adj2" fmla="val 114574"/>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5" name="Rectangle 4"/>
          <p:cNvSpPr/>
          <p:nvPr/>
        </p:nvSpPr>
        <p:spPr>
          <a:xfrm>
            <a:off x="5767231" y="3747106"/>
            <a:ext cx="279564" cy="438582"/>
          </a:xfrm>
          <a:prstGeom prst="rect">
            <a:avLst/>
          </a:prstGeom>
          <a:noFill/>
        </p:spPr>
        <p:txBody>
          <a:bodyPr wrap="none" lIns="68580" tIns="34290" rIns="68580" bIns="34290">
            <a:spAutoFit/>
          </a:bodyPr>
          <a:lstStyle/>
          <a:p>
            <a:pPr algn="ctr"/>
            <a:r>
              <a:rPr lang="en-US" sz="2400" dirty="0">
                <a:ln w="0"/>
                <a:effectLst>
                  <a:outerShdw blurRad="38100" dist="19050" dir="2700000" algn="tl" rotWithShape="0">
                    <a:schemeClr val="dk1">
                      <a:alpha val="40000"/>
                    </a:schemeClr>
                  </a:outerShdw>
                </a:effectLst>
              </a:rPr>
              <a:t>F</a:t>
            </a:r>
            <a:endParaRPr lang="en-US" sz="4050" dirty="0">
              <a:ln w="0"/>
              <a:effectLst>
                <a:outerShdw blurRad="38100" dist="19050" dir="2700000" algn="tl" rotWithShape="0">
                  <a:schemeClr val="dk1">
                    <a:alpha val="40000"/>
                  </a:schemeClr>
                </a:outerShdw>
              </a:effectLst>
            </a:endParaRPr>
          </a:p>
        </p:txBody>
      </p:sp>
      <p:sp>
        <p:nvSpPr>
          <p:cNvPr id="15" name="Title 1"/>
          <p:cNvSpPr txBox="1">
            <a:spLocks/>
          </p:cNvSpPr>
          <p:nvPr/>
        </p:nvSpPr>
        <p:spPr>
          <a:xfrm>
            <a:off x="381000" y="230188"/>
            <a:ext cx="8382000" cy="1329595"/>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US" dirty="0" smtClean="0">
                <a:solidFill>
                  <a:schemeClr val="accent2">
                    <a:lumMod val="75000"/>
                  </a:schemeClr>
                </a:solidFill>
              </a:rPr>
              <a:t>Calculations</a:t>
            </a:r>
            <a:r>
              <a:rPr lang="en-US" dirty="0" smtClean="0"/>
              <a:t/>
            </a:r>
            <a:br>
              <a:rPr lang="en-US" dirty="0" smtClean="0"/>
            </a:br>
            <a:endParaRPr lang="en-US" dirty="0"/>
          </a:p>
        </p:txBody>
      </p:sp>
    </p:spTree>
    <p:extLst>
      <p:ext uri="{BB962C8B-B14F-4D97-AF65-F5344CB8AC3E}">
        <p14:creationId xmlns:p14="http://schemas.microsoft.com/office/powerpoint/2010/main" val="57214247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537168" y="2010992"/>
                <a:ext cx="3663432" cy="207749"/>
              </a:xfrm>
              <a:prstGeom prst="rect">
                <a:avLst/>
              </a:prstGeom>
              <a:noFill/>
            </p:spPr>
            <p:txBody>
              <a:bodyPr wrap="square" lIns="0" tIns="0" rIns="0" bIns="0" rtlCol="0">
                <a:spAutoFit/>
              </a:bodyPr>
              <a:lstStyle/>
              <a:p>
                <a14:m>
                  <m:oMath xmlns:m="http://schemas.openxmlformats.org/officeDocument/2006/math">
                    <m:r>
                      <a:rPr lang="en-US" sz="1350" i="1">
                        <a:latin typeface="Cambria Math" panose="02040503050406030204" pitchFamily="18" charset="0"/>
                      </a:rPr>
                      <m:t>𝐴</m:t>
                    </m:r>
                    <m:r>
                      <a:rPr lang="en-US" sz="1350" i="1">
                        <a:latin typeface="Cambria Math" panose="02040503050406030204" pitchFamily="18" charset="0"/>
                      </a:rPr>
                      <m:t>1</m:t>
                    </m:r>
                    <m:r>
                      <a:rPr lang="en-US" sz="1350" i="1">
                        <a:latin typeface="Cambria Math" panose="02040503050406030204" pitchFamily="18" charset="0"/>
                      </a:rPr>
                      <m:t> </m:t>
                    </m:r>
                    <m:d>
                      <m:dPr>
                        <m:ctrlPr>
                          <a:rPr lang="en-US" sz="1350" i="1">
                            <a:latin typeface="Cambria Math"/>
                          </a:rPr>
                        </m:ctrlPr>
                      </m:dPr>
                      <m:e>
                        <m:r>
                          <a:rPr lang="en-US" sz="1350" i="1">
                            <a:latin typeface="Cambria Math" panose="02040503050406030204" pitchFamily="18" charset="0"/>
                          </a:rPr>
                          <m:t>𝑐</m:t>
                        </m:r>
                        <m:r>
                          <a:rPr lang="en-US" sz="1350" i="1">
                            <a:latin typeface="Cambria Math" panose="02040503050406030204" pitchFamily="18" charset="0"/>
                          </a:rPr>
                          <m:t>h</m:t>
                        </m:r>
                        <m:r>
                          <a:rPr lang="en-US" sz="1350" i="1">
                            <a:latin typeface="Cambria Math" panose="02040503050406030204" pitchFamily="18" charset="0"/>
                          </a:rPr>
                          <m:t>𝑎𝑚𝑏𝑒𝑟</m:t>
                        </m:r>
                        <m:r>
                          <a:rPr lang="en-US" sz="1350" i="1">
                            <a:latin typeface="Cambria Math" panose="02040503050406030204" pitchFamily="18" charset="0"/>
                          </a:rPr>
                          <m:t> </m:t>
                        </m:r>
                        <m:r>
                          <a:rPr lang="en-US" sz="1350" i="1">
                            <a:latin typeface="Cambria Math" panose="02040503050406030204" pitchFamily="18" charset="0"/>
                          </a:rPr>
                          <m:t>𝑝𝑖𝑠𝑡𝑜𝑛</m:t>
                        </m:r>
                      </m:e>
                    </m:d>
                    <m:r>
                      <a:rPr lang="en-US" sz="1350" i="1">
                        <a:latin typeface="Cambria Math" panose="02040503050406030204" pitchFamily="18" charset="0"/>
                      </a:rPr>
                      <m:t>=</m:t>
                    </m:r>
                    <m:r>
                      <a:rPr lang="en-US" sz="1350" i="1">
                        <a:latin typeface="Cambria Math" panose="02040503050406030204" pitchFamily="18" charset="0"/>
                        <a:ea typeface="Cambria Math" panose="02040503050406030204" pitchFamily="18" charset="0"/>
                      </a:rPr>
                      <m:t>𝜋</m:t>
                    </m:r>
                    <m:r>
                      <a:rPr lang="en-US" sz="1350">
                        <a:latin typeface="Cambria Math" panose="02040503050406030204" pitchFamily="18" charset="0"/>
                        <a:ea typeface="Cambria Math" panose="02040503050406030204" pitchFamily="18" charset="0"/>
                      </a:rPr>
                      <m:t> ∗ </m:t>
                    </m:r>
                    <m:sSup>
                      <m:sSupPr>
                        <m:ctrlPr>
                          <a:rPr lang="en-US" sz="1350" i="1">
                            <a:latin typeface="Cambria Math"/>
                            <a:ea typeface="Cambria Math" panose="02040503050406030204" pitchFamily="18" charset="0"/>
                          </a:rPr>
                        </m:ctrlPr>
                      </m:sSupPr>
                      <m:e>
                        <m:r>
                          <a:rPr lang="en-US" sz="1350">
                            <a:latin typeface="Cambria Math" panose="02040503050406030204" pitchFamily="18" charset="0"/>
                            <a:ea typeface="Cambria Math" panose="02040503050406030204" pitchFamily="18" charset="0"/>
                          </a:rPr>
                          <m:t>.</m:t>
                        </m:r>
                        <m:r>
                          <a:rPr lang="en-US" sz="1350">
                            <a:latin typeface="Cambria Math" panose="02040503050406030204" pitchFamily="18" charset="0"/>
                            <a:ea typeface="Cambria Math" panose="02040503050406030204" pitchFamily="18" charset="0"/>
                          </a:rPr>
                          <m:t>03</m:t>
                        </m:r>
                      </m:e>
                      <m:sup>
                        <m:r>
                          <a:rPr lang="en-US" sz="1350">
                            <a:latin typeface="Cambria Math" panose="02040503050406030204" pitchFamily="18" charset="0"/>
                            <a:ea typeface="Cambria Math" panose="02040503050406030204" pitchFamily="18" charset="0"/>
                          </a:rPr>
                          <m:t>2</m:t>
                        </m:r>
                      </m:sup>
                    </m:sSup>
                    <m:r>
                      <a:rPr lang="en-US" sz="1350">
                        <a:latin typeface="Cambria Math" panose="02040503050406030204" pitchFamily="18" charset="0"/>
                        <a:ea typeface="Cambria Math" panose="02040503050406030204" pitchFamily="18" charset="0"/>
                      </a:rPr>
                      <m:t>=</m:t>
                    </m:r>
                    <m:r>
                      <m:rPr>
                        <m:nor/>
                      </m:rPr>
                      <a:rPr lang="en-US" sz="1350"/>
                      <m:t>0.002827</m:t>
                    </m:r>
                  </m:oMath>
                </a14:m>
                <a:r>
                  <a:rPr lang="en-US" sz="1350" dirty="0"/>
                  <a:t> m2</a:t>
                </a:r>
              </a:p>
            </p:txBody>
          </p:sp>
        </mc:Choice>
        <mc:Fallback xmlns="">
          <p:sp>
            <p:nvSpPr>
              <p:cNvPr id="4" name="TextBox 3"/>
              <p:cNvSpPr txBox="1">
                <a:spLocks noRot="1" noChangeAspect="1" noMove="1" noResize="1" noEditPoints="1" noAdjustHandles="1" noChangeArrowheads="1" noChangeShapeType="1" noTextEdit="1"/>
              </p:cNvSpPr>
              <p:nvPr/>
            </p:nvSpPr>
            <p:spPr>
              <a:xfrm>
                <a:off x="537168" y="2010992"/>
                <a:ext cx="3663432" cy="207749"/>
              </a:xfrm>
              <a:prstGeom prst="rect">
                <a:avLst/>
              </a:prstGeom>
              <a:blipFill rotWithShape="0">
                <a:blip r:embed="rId2"/>
                <a:stretch>
                  <a:fillRect l="-1664" t="-23529" b="-52941"/>
                </a:stretch>
              </a:blipFill>
            </p:spPr>
            <p:txBody>
              <a:bodyPr/>
              <a:lstStyle/>
              <a:p>
                <a:r>
                  <a:rPr lang="en-US">
                    <a:noFill/>
                  </a:rPr>
                  <a:t> </a:t>
                </a: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3137" y="2877700"/>
            <a:ext cx="3485566" cy="2323711"/>
          </a:xfrm>
          <a:prstGeom prst="rect">
            <a:avLst/>
          </a:prstGeom>
        </p:spPr>
      </p:pic>
      <p:cxnSp>
        <p:nvCxnSpPr>
          <p:cNvPr id="9" name="Straight Arrow Connector 8"/>
          <p:cNvCxnSpPr/>
          <p:nvPr/>
        </p:nvCxnSpPr>
        <p:spPr>
          <a:xfrm flipV="1">
            <a:off x="3727279" y="4352312"/>
            <a:ext cx="685801" cy="134514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3505200" y="5697460"/>
            <a:ext cx="678802" cy="300082"/>
          </a:xfrm>
          <a:prstGeom prst="rect">
            <a:avLst/>
          </a:prstGeom>
          <a:noFill/>
        </p:spPr>
        <p:txBody>
          <a:bodyPr wrap="square" rtlCol="0">
            <a:spAutoFit/>
          </a:bodyPr>
          <a:lstStyle/>
          <a:p>
            <a:r>
              <a:rPr lang="en-US" sz="1350" dirty="0"/>
              <a:t>A1</a:t>
            </a:r>
          </a:p>
        </p:txBody>
      </p:sp>
      <p:sp>
        <p:nvSpPr>
          <p:cNvPr id="15" name="Title 1"/>
          <p:cNvSpPr>
            <a:spLocks noGrp="1"/>
          </p:cNvSpPr>
          <p:nvPr>
            <p:ph type="title"/>
          </p:nvPr>
        </p:nvSpPr>
        <p:spPr>
          <a:xfrm>
            <a:off x="381000" y="230188"/>
            <a:ext cx="8382000" cy="1329595"/>
          </a:xfrm>
        </p:spPr>
        <p:txBody>
          <a:bodyPr/>
          <a:lstStyle/>
          <a:p>
            <a:pPr lvl="0"/>
            <a:r>
              <a:rPr lang="en-US" dirty="0" smtClean="0">
                <a:solidFill>
                  <a:schemeClr val="accent2">
                    <a:lumMod val="75000"/>
                  </a:schemeClr>
                </a:solidFill>
              </a:rPr>
              <a:t>Calculations</a:t>
            </a:r>
            <a:r>
              <a:rPr lang="en-US" dirty="0"/>
              <a:t/>
            </a:r>
            <a:br>
              <a:rPr lang="en-US" dirty="0"/>
            </a:br>
            <a:endParaRPr lang="en-US" dirty="0"/>
          </a:p>
        </p:txBody>
      </p:sp>
    </p:spTree>
    <p:extLst>
      <p:ext uri="{BB962C8B-B14F-4D97-AF65-F5344CB8AC3E}">
        <p14:creationId xmlns:p14="http://schemas.microsoft.com/office/powerpoint/2010/main" val="44403631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4289" y="1749044"/>
            <a:ext cx="2486771" cy="300082"/>
          </a:xfrm>
          <a:prstGeom prst="rect">
            <a:avLst/>
          </a:prstGeom>
          <a:noFill/>
        </p:spPr>
        <p:txBody>
          <a:bodyPr wrap="none" rtlCol="0">
            <a:spAutoFit/>
          </a:bodyPr>
          <a:lstStyle/>
          <a:p>
            <a:r>
              <a:rPr lang="en-US" sz="1350" dirty="0">
                <a:ln w="0"/>
                <a:effectLst>
                  <a:outerShdw blurRad="38100" dist="19050" dir="2700000" algn="tl" rotWithShape="0">
                    <a:schemeClr val="dk1">
                      <a:alpha val="40000"/>
                    </a:schemeClr>
                  </a:outerShdw>
                </a:effectLst>
              </a:rPr>
              <a:t>The pressure inside the chamber</a:t>
            </a:r>
          </a:p>
        </p:txBody>
      </p:sp>
      <mc:AlternateContent xmlns:mc="http://schemas.openxmlformats.org/markup-compatibility/2006" xmlns:a14="http://schemas.microsoft.com/office/drawing/2010/main">
        <mc:Choice Requires="a14">
          <p:sp>
            <p:nvSpPr>
              <p:cNvPr id="5" name="TextBox 4"/>
              <p:cNvSpPr txBox="1"/>
              <p:nvPr/>
            </p:nvSpPr>
            <p:spPr>
              <a:xfrm>
                <a:off x="1627824" y="2567288"/>
                <a:ext cx="1420586" cy="38760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350" i="1">
                          <a:latin typeface="Cambria Math" panose="02040503050406030204" pitchFamily="18" charset="0"/>
                        </a:rPr>
                        <m:t>𝑃</m:t>
                      </m:r>
                      <m:r>
                        <a:rPr lang="en-US" sz="1350" i="1">
                          <a:latin typeface="Cambria Math" panose="02040503050406030204" pitchFamily="18" charset="0"/>
                        </a:rPr>
                        <m:t> (</m:t>
                      </m:r>
                      <m:r>
                        <a:rPr lang="en-US" sz="1350" i="1">
                          <a:latin typeface="Cambria Math" panose="02040503050406030204" pitchFamily="18" charset="0"/>
                        </a:rPr>
                        <m:t>𝑐</m:t>
                      </m:r>
                      <m:r>
                        <a:rPr lang="en-US" sz="1350" i="1">
                          <a:latin typeface="Cambria Math" panose="02040503050406030204" pitchFamily="18" charset="0"/>
                        </a:rPr>
                        <m:t>h</m:t>
                      </m:r>
                      <m:r>
                        <a:rPr lang="en-US" sz="1350" i="1">
                          <a:latin typeface="Cambria Math" panose="02040503050406030204" pitchFamily="18" charset="0"/>
                        </a:rPr>
                        <m:t>𝑎𝑚𝑝𝑒𝑟</m:t>
                      </m:r>
                      <m:r>
                        <a:rPr lang="en-US" sz="1350" i="1">
                          <a:latin typeface="Cambria Math" panose="02040503050406030204" pitchFamily="18" charset="0"/>
                        </a:rPr>
                        <m:t>)=</m:t>
                      </m:r>
                      <m:f>
                        <m:fPr>
                          <m:ctrlPr>
                            <a:rPr lang="en-US" sz="1350" i="1">
                              <a:latin typeface="Cambria Math"/>
                            </a:rPr>
                          </m:ctrlPr>
                        </m:fPr>
                        <m:num>
                          <m:r>
                            <a:rPr lang="en-US" sz="1350" i="1">
                              <a:latin typeface="Cambria Math" panose="02040503050406030204" pitchFamily="18" charset="0"/>
                            </a:rPr>
                            <m:t>𝐹</m:t>
                          </m:r>
                        </m:num>
                        <m:den>
                          <m:r>
                            <a:rPr lang="en-US" sz="1350" i="1">
                              <a:latin typeface="Cambria Math" panose="02040503050406030204" pitchFamily="18" charset="0"/>
                            </a:rPr>
                            <m:t>𝐴</m:t>
                          </m:r>
                          <m:r>
                            <a:rPr lang="en-US" sz="1350" i="1">
                              <a:latin typeface="Cambria Math" panose="02040503050406030204" pitchFamily="18" charset="0"/>
                            </a:rPr>
                            <m:t>1</m:t>
                          </m:r>
                        </m:den>
                      </m:f>
                    </m:oMath>
                  </m:oMathPara>
                </a14:m>
                <a:endParaRPr lang="en-US" sz="1350" dirty="0"/>
              </a:p>
            </p:txBody>
          </p:sp>
        </mc:Choice>
        <mc:Fallback xmlns="">
          <p:sp>
            <p:nvSpPr>
              <p:cNvPr id="5" name="TextBox 4"/>
              <p:cNvSpPr txBox="1">
                <a:spLocks noRot="1" noChangeAspect="1" noMove="1" noResize="1" noEditPoints="1" noAdjustHandles="1" noChangeArrowheads="1" noChangeShapeType="1" noTextEdit="1"/>
              </p:cNvSpPr>
              <p:nvPr/>
            </p:nvSpPr>
            <p:spPr>
              <a:xfrm>
                <a:off x="1627824" y="2567288"/>
                <a:ext cx="1420586" cy="387607"/>
              </a:xfrm>
              <a:prstGeom prst="rect">
                <a:avLst/>
              </a:prstGeom>
              <a:blipFill rotWithShape="0">
                <a:blip r:embed="rId2"/>
                <a:stretch>
                  <a:fillRect l="-3433" t="-1563" r="-3863" b="-140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810000" y="2567287"/>
                <a:ext cx="3703107" cy="326500"/>
              </a:xfrm>
              <a:prstGeom prst="rect">
                <a:avLst/>
              </a:prstGeom>
              <a:noFill/>
            </p:spPr>
            <p:txBody>
              <a:bodyPr wrap="square" lIns="0" tIns="0" rIns="0" bIns="0" rtlCol="0">
                <a:spAutoFit/>
              </a:bodyPr>
              <a:lstStyle/>
              <a:p>
                <a14:m>
                  <m:oMath xmlns:m="http://schemas.openxmlformats.org/officeDocument/2006/math">
                    <m:r>
                      <a:rPr lang="en-US" sz="1350" i="1">
                        <a:latin typeface="Cambria Math" panose="02040503050406030204" pitchFamily="18" charset="0"/>
                      </a:rPr>
                      <m:t>𝑃</m:t>
                    </m:r>
                    <m:r>
                      <a:rPr lang="en-US" sz="1350" i="1">
                        <a:latin typeface="Cambria Math" panose="02040503050406030204" pitchFamily="18" charset="0"/>
                      </a:rPr>
                      <m:t> (</m:t>
                    </m:r>
                    <m:r>
                      <a:rPr lang="en-US" sz="1350" i="1">
                        <a:latin typeface="Cambria Math" panose="02040503050406030204" pitchFamily="18" charset="0"/>
                      </a:rPr>
                      <m:t>𝑐</m:t>
                    </m:r>
                    <m:r>
                      <a:rPr lang="en-US" sz="1350" i="1">
                        <a:latin typeface="Cambria Math" panose="02040503050406030204" pitchFamily="18" charset="0"/>
                      </a:rPr>
                      <m:t>h</m:t>
                    </m:r>
                    <m:r>
                      <a:rPr lang="en-US" sz="1350" i="1">
                        <a:latin typeface="Cambria Math" panose="02040503050406030204" pitchFamily="18" charset="0"/>
                      </a:rPr>
                      <m:t>𝑎𝑚𝑝𝑒𝑟</m:t>
                    </m:r>
                    <m:r>
                      <a:rPr lang="en-US" sz="1350" i="1">
                        <a:latin typeface="Cambria Math" panose="02040503050406030204" pitchFamily="18" charset="0"/>
                      </a:rPr>
                      <m:t>)=</m:t>
                    </m:r>
                    <m:f>
                      <m:fPr>
                        <m:ctrlPr>
                          <a:rPr lang="en-US" sz="1350" i="1">
                            <a:latin typeface="Cambria Math"/>
                          </a:rPr>
                        </m:ctrlPr>
                      </m:fPr>
                      <m:num>
                        <m:r>
                          <m:rPr>
                            <m:nor/>
                          </m:rPr>
                          <a:rPr lang="en-US" sz="1350"/>
                          <m:t>791.74</m:t>
                        </m:r>
                      </m:num>
                      <m:den>
                        <m:r>
                          <m:rPr>
                            <m:nor/>
                          </m:rPr>
                          <a:rPr lang="en-US" sz="1350"/>
                          <m:t>0.002827</m:t>
                        </m:r>
                      </m:den>
                    </m:f>
                    <m:r>
                      <a:rPr lang="en-US" sz="1350" i="1">
                        <a:latin typeface="Cambria Math" panose="02040503050406030204" pitchFamily="18" charset="0"/>
                      </a:rPr>
                      <m:t> </m:t>
                    </m:r>
                  </m:oMath>
                </a14:m>
                <a:r>
                  <a:rPr lang="en-US" sz="1350" dirty="0"/>
                  <a:t>= 280020.7 Pa</a:t>
                </a:r>
              </a:p>
            </p:txBody>
          </p:sp>
        </mc:Choice>
        <mc:Fallback xmlns="">
          <p:sp>
            <p:nvSpPr>
              <p:cNvPr id="6" name="TextBox 5"/>
              <p:cNvSpPr txBox="1">
                <a:spLocks noRot="1" noChangeAspect="1" noMove="1" noResize="1" noEditPoints="1" noAdjustHandles="1" noChangeArrowheads="1" noChangeShapeType="1" noTextEdit="1"/>
              </p:cNvSpPr>
              <p:nvPr/>
            </p:nvSpPr>
            <p:spPr>
              <a:xfrm>
                <a:off x="3810000" y="2567287"/>
                <a:ext cx="3703107" cy="326500"/>
              </a:xfrm>
              <a:prstGeom prst="rect">
                <a:avLst/>
              </a:prstGeom>
              <a:blipFill rotWithShape="0">
                <a:blip r:embed="rId3"/>
                <a:stretch>
                  <a:fillRect l="-1647" b="-20370"/>
                </a:stretch>
              </a:blipFill>
            </p:spPr>
            <p:txBody>
              <a:bodyPr/>
              <a:lstStyle/>
              <a:p>
                <a:r>
                  <a:rPr lang="en-US">
                    <a:noFill/>
                  </a:rPr>
                  <a:t> </a:t>
                </a:r>
              </a:p>
            </p:txBody>
          </p:sp>
        </mc:Fallback>
      </mc:AlternateContent>
      <p:sp>
        <p:nvSpPr>
          <p:cNvPr id="7" name="Right Arrow 6"/>
          <p:cNvSpPr/>
          <p:nvPr/>
        </p:nvSpPr>
        <p:spPr>
          <a:xfrm>
            <a:off x="3299743" y="2702919"/>
            <a:ext cx="258924" cy="1162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1844" y="3608688"/>
            <a:ext cx="5280312" cy="1320078"/>
          </a:xfrm>
          <a:prstGeom prst="rect">
            <a:avLst/>
          </a:prstGeom>
        </p:spPr>
      </p:pic>
      <p:sp>
        <p:nvSpPr>
          <p:cNvPr id="8" name="Title 1"/>
          <p:cNvSpPr>
            <a:spLocks noGrp="1"/>
          </p:cNvSpPr>
          <p:nvPr>
            <p:ph type="title"/>
          </p:nvPr>
        </p:nvSpPr>
        <p:spPr>
          <a:xfrm>
            <a:off x="381000" y="230188"/>
            <a:ext cx="8382000" cy="1329595"/>
          </a:xfrm>
        </p:spPr>
        <p:txBody>
          <a:bodyPr/>
          <a:lstStyle/>
          <a:p>
            <a:pPr lvl="0"/>
            <a:r>
              <a:rPr lang="en-US" dirty="0" smtClean="0">
                <a:solidFill>
                  <a:schemeClr val="accent2">
                    <a:lumMod val="75000"/>
                  </a:schemeClr>
                </a:solidFill>
              </a:rPr>
              <a:t>Calculations</a:t>
            </a:r>
            <a:r>
              <a:rPr lang="en-US" dirty="0"/>
              <a:t/>
            </a:r>
            <a:br>
              <a:rPr lang="en-US" dirty="0"/>
            </a:br>
            <a:endParaRPr lang="en-US" dirty="0"/>
          </a:p>
        </p:txBody>
      </p:sp>
    </p:spTree>
    <p:extLst>
      <p:ext uri="{BB962C8B-B14F-4D97-AF65-F5344CB8AC3E}">
        <p14:creationId xmlns:p14="http://schemas.microsoft.com/office/powerpoint/2010/main" val="370566315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5394" t="6269" r="16525" b="16664"/>
          <a:stretch/>
        </p:blipFill>
        <p:spPr>
          <a:xfrm>
            <a:off x="3276600" y="2438400"/>
            <a:ext cx="5622324" cy="3200400"/>
          </a:xfrm>
          <a:prstGeom prst="rect">
            <a:avLst/>
          </a:prstGeom>
        </p:spPr>
      </p:pic>
      <p:sp>
        <p:nvSpPr>
          <p:cNvPr id="8" name="Title 1"/>
          <p:cNvSpPr>
            <a:spLocks noGrp="1"/>
          </p:cNvSpPr>
          <p:nvPr>
            <p:ph type="title"/>
          </p:nvPr>
        </p:nvSpPr>
        <p:spPr>
          <a:xfrm>
            <a:off x="381000" y="230188"/>
            <a:ext cx="8382000" cy="1329595"/>
          </a:xfrm>
        </p:spPr>
        <p:txBody>
          <a:bodyPr/>
          <a:lstStyle/>
          <a:p>
            <a:pPr lvl="0"/>
            <a:r>
              <a:rPr lang="en-US" dirty="0" smtClean="0">
                <a:solidFill>
                  <a:schemeClr val="accent2">
                    <a:lumMod val="75000"/>
                  </a:schemeClr>
                </a:solidFill>
              </a:rPr>
              <a:t>Calculations</a:t>
            </a:r>
            <a:r>
              <a:rPr lang="en-US" dirty="0"/>
              <a:t/>
            </a:r>
            <a:br>
              <a:rPr lang="en-US" dirty="0"/>
            </a:br>
            <a:endParaRPr lang="en-US" dirty="0"/>
          </a:p>
        </p:txBody>
      </p:sp>
      <mc:AlternateContent xmlns:mc="http://schemas.openxmlformats.org/markup-compatibility/2006" xmlns:a14="http://schemas.microsoft.com/office/drawing/2010/main">
        <mc:Choice Requires="a14">
          <p:sp>
            <p:nvSpPr>
              <p:cNvPr id="2" name="TextBox 1"/>
              <p:cNvSpPr txBox="1"/>
              <p:nvPr/>
            </p:nvSpPr>
            <p:spPr>
              <a:xfrm>
                <a:off x="0" y="1905000"/>
                <a:ext cx="3429000" cy="247125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US" b="1" smtClean="0"/>
                        <m:t>Dynamic</m:t>
                      </m:r>
                      <m:r>
                        <m:rPr>
                          <m:nor/>
                        </m:rPr>
                        <a:rPr lang="en-US" b="1" smtClean="0"/>
                        <m:t> (</m:t>
                      </m:r>
                      <m:r>
                        <m:rPr>
                          <m:nor/>
                        </m:rPr>
                        <a:rPr lang="en-US" b="1" smtClean="0"/>
                        <m:t>absolute</m:t>
                      </m:r>
                      <m:r>
                        <m:rPr>
                          <m:nor/>
                        </m:rPr>
                        <a:rPr lang="en-US" b="1" smtClean="0"/>
                        <m:t>) </m:t>
                      </m:r>
                      <m:r>
                        <m:rPr>
                          <m:nor/>
                        </m:rPr>
                        <a:rPr lang="en-US" b="1" smtClean="0"/>
                        <m:t>Viscosity</m:t>
                      </m:r>
                    </m:oMath>
                  </m:oMathPara>
                </a14:m>
                <a:endParaRPr lang="en-US" b="1" dirty="0" smtClean="0"/>
              </a:p>
              <a:p>
                <a:pPr/>
                <a:r>
                  <a:rPr lang="en-US" dirty="0" smtClean="0"/>
                  <a:t/>
                </a:r>
                <a:br>
                  <a:rPr lang="en-US" dirty="0" smtClean="0"/>
                </a:b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panose="02040503050406030204" pitchFamily="18" charset="0"/>
                            </a:rPr>
                            <m:t>𝐹</m:t>
                          </m:r>
                        </m:num>
                        <m:den>
                          <m:r>
                            <a:rPr lang="en-US" b="0" i="1" smtClean="0">
                              <a:latin typeface="Cambria Math" panose="02040503050406030204" pitchFamily="18" charset="0"/>
                            </a:rPr>
                            <m:t>𝐴</m:t>
                          </m:r>
                        </m:den>
                      </m:f>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f>
                        <m:fPr>
                          <m:ctrlPr>
                            <a:rPr lang="en-US" b="0" i="1" smtClean="0">
                              <a:latin typeface="Cambria Math"/>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𝑣</m:t>
                          </m:r>
                        </m:num>
                        <m:den>
                          <m:r>
                            <a:rPr lang="en-US" b="0" i="1" smtClean="0">
                              <a:latin typeface="Cambria Math" panose="02040503050406030204" pitchFamily="18" charset="0"/>
                              <a:ea typeface="Cambria Math" panose="02040503050406030204" pitchFamily="18" charset="0"/>
                            </a:rPr>
                            <m:t>𝑦</m:t>
                          </m:r>
                        </m:den>
                      </m:f>
                    </m:oMath>
                  </m:oMathPara>
                </a14:m>
                <a:endParaRPr lang="en-US" b="0" dirty="0" smtClean="0">
                  <a:ea typeface="Cambria Math" panose="02040503050406030204" pitchFamily="18" charset="0"/>
                </a:endParaRPr>
              </a:p>
              <a:p>
                <a:pPr/>
                <a:r>
                  <a:rPr lang="en-US" b="0" dirty="0" smtClean="0">
                    <a:ea typeface="Cambria Math" panose="02040503050406030204" pitchFamily="18" charset="0"/>
                  </a:rPr>
                  <a:t/>
                </a:r>
                <a:br>
                  <a:rPr lang="en-US" b="0" dirty="0" smtClean="0">
                    <a:ea typeface="Cambria Math" panose="02040503050406030204" pitchFamily="18" charset="0"/>
                  </a:rPr>
                </a:br>
                <a14:m>
                  <m:oMathPara xmlns:m="http://schemas.openxmlformats.org/officeDocument/2006/math">
                    <m:oMathParaPr>
                      <m:jc m:val="center"/>
                    </m:oMathParaPr>
                    <m:oMath xmlns:m="http://schemas.openxmlformats.org/officeDocument/2006/math">
                      <m:r>
                        <a:rPr lang="en-US" b="0" i="1" smtClean="0">
                          <a:latin typeface="Cambria Math" panose="02040503050406030204" pitchFamily="18" charset="0"/>
                          <a:ea typeface="Cambria Math" panose="02040503050406030204" pitchFamily="18" charset="0"/>
                        </a:rPr>
                        <m:t>280020</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f>
                        <m:fPr>
                          <m:ctrlPr>
                            <a:rPr lang="en-US" b="0" i="1" smtClean="0">
                              <a:latin typeface="Cambria Math"/>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0</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08</m:t>
                          </m:r>
                        </m:num>
                        <m:den>
                          <m:r>
                            <a:rPr lang="en-US" b="0" i="1" smtClean="0">
                              <a:latin typeface="Cambria Math" panose="02040503050406030204" pitchFamily="18" charset="0"/>
                              <a:ea typeface="Cambria Math" panose="02040503050406030204" pitchFamily="18" charset="0"/>
                            </a:rPr>
                            <m:t>0</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03</m:t>
                          </m:r>
                        </m:den>
                      </m:f>
                      <m:r>
                        <a:rPr lang="en-US" b="0" i="1" smtClean="0">
                          <a:latin typeface="Cambria Math" panose="02040503050406030204" pitchFamily="18" charset="0"/>
                          <a:ea typeface="Cambria Math" panose="02040503050406030204" pitchFamily="18" charset="0"/>
                        </a:rPr>
                        <m:t> </m:t>
                      </m:r>
                    </m:oMath>
                  </m:oMathPara>
                </a14:m>
                <a:endParaRPr lang="en-US" b="0" dirty="0" smtClean="0">
                  <a:ea typeface="Cambria Math" panose="02040503050406030204" pitchFamily="18" charset="0"/>
                </a:endParaRPr>
              </a:p>
              <a:p>
                <a:pPr/>
                <a:r>
                  <a:rPr lang="en-US" b="0" dirty="0" smtClean="0">
                    <a:ea typeface="Cambria Math" panose="02040503050406030204" pitchFamily="18" charset="0"/>
                  </a:rPr>
                  <a:t/>
                </a:r>
                <a:br>
                  <a:rPr lang="en-US" b="0" dirty="0" smtClean="0">
                    <a:ea typeface="Cambria Math" panose="02040503050406030204" pitchFamily="18" charset="0"/>
                  </a:rPr>
                </a:br>
                <a14:m>
                  <m:oMathPara xmlns:m="http://schemas.openxmlformats.org/officeDocument/2006/math">
                    <m:oMathParaPr>
                      <m:jc m:val="center"/>
                    </m:oMathParaPr>
                    <m:oMath xmlns:m="http://schemas.openxmlformats.org/officeDocument/2006/math">
                      <m:r>
                        <a:rPr lang="en-US" i="1">
                          <a:latin typeface="Cambria Math" panose="02040503050406030204" pitchFamily="18" charset="0"/>
                          <a:ea typeface="Cambria Math" panose="02040503050406030204" pitchFamily="18" charset="0"/>
                        </a:rPr>
                        <m:t>𝜇</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105007</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𝑃𝑎</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m:t>
                      </m:r>
                    </m:oMath>
                  </m:oMathPara>
                </a14:m>
                <a:endParaRPr lang="en-US" b="0" dirty="0" smtClean="0">
                  <a:ea typeface="Cambria Math" panose="020405030504060302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0" y="1905000"/>
                <a:ext cx="3429000" cy="2471254"/>
              </a:xfrm>
              <a:prstGeom prst="rect">
                <a:avLst/>
              </a:prstGeom>
              <a:blipFill rotWithShape="0">
                <a:blip r:embed="rId3"/>
                <a:stretch>
                  <a:fillRect t="-247" b="-1728"/>
                </a:stretch>
              </a:blipFill>
            </p:spPr>
            <p:txBody>
              <a:bodyPr/>
              <a:lstStyle/>
              <a:p>
                <a:r>
                  <a:rPr lang="en-US">
                    <a:noFill/>
                  </a:rPr>
                  <a:t> </a:t>
                </a:r>
              </a:p>
            </p:txBody>
          </p:sp>
        </mc:Fallback>
      </mc:AlternateContent>
    </p:spTree>
    <p:extLst>
      <p:ext uri="{BB962C8B-B14F-4D97-AF65-F5344CB8AC3E}">
        <p14:creationId xmlns:p14="http://schemas.microsoft.com/office/powerpoint/2010/main" val="312405919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3364"/>
          <a:stretch/>
        </p:blipFill>
        <p:spPr>
          <a:xfrm>
            <a:off x="2590800" y="1559783"/>
            <a:ext cx="3488173" cy="2514600"/>
          </a:xfrm>
          <a:prstGeom prst="rect">
            <a:avLst/>
          </a:prstGeom>
        </p:spPr>
      </p:pic>
      <p:sp>
        <p:nvSpPr>
          <p:cNvPr id="8" name="Title 1"/>
          <p:cNvSpPr>
            <a:spLocks noGrp="1"/>
          </p:cNvSpPr>
          <p:nvPr>
            <p:ph type="title"/>
          </p:nvPr>
        </p:nvSpPr>
        <p:spPr>
          <a:xfrm>
            <a:off x="381000" y="230188"/>
            <a:ext cx="8382000" cy="1329595"/>
          </a:xfrm>
        </p:spPr>
        <p:txBody>
          <a:bodyPr/>
          <a:lstStyle/>
          <a:p>
            <a:pPr lvl="0"/>
            <a:r>
              <a:rPr lang="en-US" dirty="0" smtClean="0">
                <a:solidFill>
                  <a:schemeClr val="accent2">
                    <a:lumMod val="75000"/>
                  </a:schemeClr>
                </a:solidFill>
              </a:rPr>
              <a:t>Calculations</a:t>
            </a:r>
            <a:r>
              <a:rPr lang="en-US" dirty="0"/>
              <a:t/>
            </a:r>
            <a:br>
              <a:rPr lang="en-US" dirty="0"/>
            </a:br>
            <a:endParaRPr lang="en-US" dirty="0"/>
          </a:p>
        </p:txBody>
      </p:sp>
    </p:spTree>
    <p:extLst>
      <p:ext uri="{BB962C8B-B14F-4D97-AF65-F5344CB8AC3E}">
        <p14:creationId xmlns:p14="http://schemas.microsoft.com/office/powerpoint/2010/main" val="361439469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Control Design</a:t>
            </a:r>
            <a:endParaRPr lang="en-US" dirty="0">
              <a:solidFill>
                <a:schemeClr val="accent2">
                  <a:lumMod val="75000"/>
                </a:schemeClr>
              </a:solidFill>
              <a:effectLst>
                <a:outerShdw blurRad="38100" dist="38100" dir="2700000" algn="tl">
                  <a:srgbClr val="000000">
                    <a:alpha val="43137"/>
                  </a:srgbClr>
                </a:outerShdw>
              </a:effectLst>
            </a:endParaRPr>
          </a:p>
        </p:txBody>
      </p:sp>
      <p:graphicFrame>
        <p:nvGraphicFramePr>
          <p:cNvPr id="4" name="Diagram 3"/>
          <p:cNvGraphicFramePr/>
          <p:nvPr>
            <p:extLst>
              <p:ext uri="{D42A27DB-BD31-4B8C-83A1-F6EECF244321}">
                <p14:modId xmlns:p14="http://schemas.microsoft.com/office/powerpoint/2010/main" val="3669509187"/>
              </p:ext>
            </p:extLst>
          </p:nvPr>
        </p:nvGraphicFramePr>
        <p:xfrm>
          <a:off x="838200" y="1676400"/>
          <a:ext cx="7239000" cy="482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37195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1" nodeType="clickEffect">
                                  <p:stCondLst>
                                    <p:cond delay="0"/>
                                  </p:stCondLst>
                                  <p:childTnLst>
                                    <p:set>
                                      <p:cBhvr>
                                        <p:cTn id="6" dur="1" fill="hold">
                                          <p:stCondLst>
                                            <p:cond delay="0"/>
                                          </p:stCondLst>
                                        </p:cTn>
                                        <p:tgtEl>
                                          <p:spTgt spid="4">
                                            <p:graphicEl>
                                              <a:dgm id="{6176175D-C79F-4A71-94E7-EF7223FE7C79}"/>
                                            </p:graphicEl>
                                          </p:spTgt>
                                        </p:tgtEl>
                                        <p:attrNameLst>
                                          <p:attrName>style.visibility</p:attrName>
                                        </p:attrNameLst>
                                      </p:cBhvr>
                                      <p:to>
                                        <p:strVal val="visible"/>
                                      </p:to>
                                    </p:set>
                                    <p:animEffect transition="in" filter="wipe(down)">
                                      <p:cBhvr>
                                        <p:cTn id="7" dur="580">
                                          <p:stCondLst>
                                            <p:cond delay="0"/>
                                          </p:stCondLst>
                                        </p:cTn>
                                        <p:tgtEl>
                                          <p:spTgt spid="4">
                                            <p:graphicEl>
                                              <a:dgm id="{6176175D-C79F-4A71-94E7-EF7223FE7C79}"/>
                                            </p:graphicEl>
                                          </p:spTgt>
                                        </p:tgtEl>
                                      </p:cBhvr>
                                    </p:animEffect>
                                    <p:anim calcmode="lin" valueType="num">
                                      <p:cBhvr>
                                        <p:cTn id="8" dur="1822" tmFilter="0,0; 0.14,0.36; 0.43,0.73; 0.71,0.91; 1.0,1.0">
                                          <p:stCondLst>
                                            <p:cond delay="0"/>
                                          </p:stCondLst>
                                        </p:cTn>
                                        <p:tgtEl>
                                          <p:spTgt spid="4">
                                            <p:graphicEl>
                                              <a:dgm id="{6176175D-C79F-4A71-94E7-EF7223FE7C79}"/>
                                            </p:graphic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graphicEl>
                                              <a:dgm id="{6176175D-C79F-4A71-94E7-EF7223FE7C79}"/>
                                            </p:graphic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graphicEl>
                                              <a:dgm id="{6176175D-C79F-4A71-94E7-EF7223FE7C79}"/>
                                            </p:graphic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graphicEl>
                                              <a:dgm id="{6176175D-C79F-4A71-94E7-EF7223FE7C79}"/>
                                            </p:graphic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graphicEl>
                                              <a:dgm id="{6176175D-C79F-4A71-94E7-EF7223FE7C79}"/>
                                            </p:graphic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graphicEl>
                                              <a:dgm id="{6176175D-C79F-4A71-94E7-EF7223FE7C79}"/>
                                            </p:graphicEl>
                                          </p:spTgt>
                                        </p:tgtEl>
                                      </p:cBhvr>
                                      <p:to x="100000" y="60000"/>
                                    </p:animScale>
                                    <p:animScale>
                                      <p:cBhvr>
                                        <p:cTn id="14" dur="166" decel="50000">
                                          <p:stCondLst>
                                            <p:cond delay="676"/>
                                          </p:stCondLst>
                                        </p:cTn>
                                        <p:tgtEl>
                                          <p:spTgt spid="4">
                                            <p:graphicEl>
                                              <a:dgm id="{6176175D-C79F-4A71-94E7-EF7223FE7C79}"/>
                                            </p:graphicEl>
                                          </p:spTgt>
                                        </p:tgtEl>
                                      </p:cBhvr>
                                      <p:to x="100000" y="100000"/>
                                    </p:animScale>
                                    <p:animScale>
                                      <p:cBhvr>
                                        <p:cTn id="15" dur="26">
                                          <p:stCondLst>
                                            <p:cond delay="1312"/>
                                          </p:stCondLst>
                                        </p:cTn>
                                        <p:tgtEl>
                                          <p:spTgt spid="4">
                                            <p:graphicEl>
                                              <a:dgm id="{6176175D-C79F-4A71-94E7-EF7223FE7C79}"/>
                                            </p:graphicEl>
                                          </p:spTgt>
                                        </p:tgtEl>
                                      </p:cBhvr>
                                      <p:to x="100000" y="80000"/>
                                    </p:animScale>
                                    <p:animScale>
                                      <p:cBhvr>
                                        <p:cTn id="16" dur="166" decel="50000">
                                          <p:stCondLst>
                                            <p:cond delay="1338"/>
                                          </p:stCondLst>
                                        </p:cTn>
                                        <p:tgtEl>
                                          <p:spTgt spid="4">
                                            <p:graphicEl>
                                              <a:dgm id="{6176175D-C79F-4A71-94E7-EF7223FE7C79}"/>
                                            </p:graphicEl>
                                          </p:spTgt>
                                        </p:tgtEl>
                                      </p:cBhvr>
                                      <p:to x="100000" y="100000"/>
                                    </p:animScale>
                                    <p:animScale>
                                      <p:cBhvr>
                                        <p:cTn id="17" dur="26">
                                          <p:stCondLst>
                                            <p:cond delay="1642"/>
                                          </p:stCondLst>
                                        </p:cTn>
                                        <p:tgtEl>
                                          <p:spTgt spid="4">
                                            <p:graphicEl>
                                              <a:dgm id="{6176175D-C79F-4A71-94E7-EF7223FE7C79}"/>
                                            </p:graphicEl>
                                          </p:spTgt>
                                        </p:tgtEl>
                                      </p:cBhvr>
                                      <p:to x="100000" y="90000"/>
                                    </p:animScale>
                                    <p:animScale>
                                      <p:cBhvr>
                                        <p:cTn id="18" dur="166" decel="50000">
                                          <p:stCondLst>
                                            <p:cond delay="1668"/>
                                          </p:stCondLst>
                                        </p:cTn>
                                        <p:tgtEl>
                                          <p:spTgt spid="4">
                                            <p:graphicEl>
                                              <a:dgm id="{6176175D-C79F-4A71-94E7-EF7223FE7C79}"/>
                                            </p:graphicEl>
                                          </p:spTgt>
                                        </p:tgtEl>
                                      </p:cBhvr>
                                      <p:to x="100000" y="100000"/>
                                    </p:animScale>
                                    <p:animScale>
                                      <p:cBhvr>
                                        <p:cTn id="19" dur="26">
                                          <p:stCondLst>
                                            <p:cond delay="1808"/>
                                          </p:stCondLst>
                                        </p:cTn>
                                        <p:tgtEl>
                                          <p:spTgt spid="4">
                                            <p:graphicEl>
                                              <a:dgm id="{6176175D-C79F-4A71-94E7-EF7223FE7C79}"/>
                                            </p:graphicEl>
                                          </p:spTgt>
                                        </p:tgtEl>
                                      </p:cBhvr>
                                      <p:to x="100000" y="95000"/>
                                    </p:animScale>
                                    <p:animScale>
                                      <p:cBhvr>
                                        <p:cTn id="20" dur="166" decel="50000">
                                          <p:stCondLst>
                                            <p:cond delay="1834"/>
                                          </p:stCondLst>
                                        </p:cTn>
                                        <p:tgtEl>
                                          <p:spTgt spid="4">
                                            <p:graphicEl>
                                              <a:dgm id="{6176175D-C79F-4A71-94E7-EF7223FE7C79}"/>
                                            </p:graphic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2" nodeType="clickEffect">
                                  <p:stCondLst>
                                    <p:cond delay="0"/>
                                  </p:stCondLst>
                                  <p:childTnLst>
                                    <p:set>
                                      <p:cBhvr>
                                        <p:cTn id="24" dur="1" fill="hold">
                                          <p:stCondLst>
                                            <p:cond delay="0"/>
                                          </p:stCondLst>
                                        </p:cTn>
                                        <p:tgtEl>
                                          <p:spTgt spid="4">
                                            <p:graphicEl>
                                              <a:dgm id="{58ED888C-8422-4B06-9F0F-1BF635C97766}"/>
                                            </p:graphicEl>
                                          </p:spTgt>
                                        </p:tgtEl>
                                        <p:attrNameLst>
                                          <p:attrName>style.visibility</p:attrName>
                                        </p:attrNameLst>
                                      </p:cBhvr>
                                      <p:to>
                                        <p:strVal val="visible"/>
                                      </p:to>
                                    </p:set>
                                    <p:anim calcmode="lin" valueType="num">
                                      <p:cBhvr additive="base">
                                        <p:cTn id="25" dur="500" fill="hold"/>
                                        <p:tgtEl>
                                          <p:spTgt spid="4">
                                            <p:graphicEl>
                                              <a:dgm id="{58ED888C-8422-4B06-9F0F-1BF635C97766}"/>
                                            </p:graphic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graphicEl>
                                              <a:dgm id="{58ED888C-8422-4B06-9F0F-1BF635C97766}"/>
                                            </p:graphicEl>
                                          </p:spTgt>
                                        </p:tgtEl>
                                        <p:attrNameLst>
                                          <p:attrName>ppt_y</p:attrName>
                                        </p:attrNameLst>
                                      </p:cBhvr>
                                      <p:tavLst>
                                        <p:tav tm="0">
                                          <p:val>
                                            <p:strVal val="#ppt_y"/>
                                          </p:val>
                                        </p:tav>
                                        <p:tav tm="100000">
                                          <p:val>
                                            <p:strVal val="#ppt_y"/>
                                          </p:val>
                                        </p:tav>
                                      </p:tavLst>
                                    </p:anim>
                                  </p:childTnLst>
                                </p:cTn>
                              </p:par>
                              <p:par>
                                <p:cTn id="27" presetID="2" presetClass="entr" presetSubtype="8" fill="hold" grpId="2" nodeType="withEffect">
                                  <p:stCondLst>
                                    <p:cond delay="0"/>
                                  </p:stCondLst>
                                  <p:childTnLst>
                                    <p:set>
                                      <p:cBhvr>
                                        <p:cTn id="28" dur="1" fill="hold">
                                          <p:stCondLst>
                                            <p:cond delay="0"/>
                                          </p:stCondLst>
                                        </p:cTn>
                                        <p:tgtEl>
                                          <p:spTgt spid="4">
                                            <p:graphicEl>
                                              <a:dgm id="{7B5A3AEC-0BC0-441A-86F6-FC3E1AE98860}"/>
                                            </p:graphicEl>
                                          </p:spTgt>
                                        </p:tgtEl>
                                        <p:attrNameLst>
                                          <p:attrName>style.visibility</p:attrName>
                                        </p:attrNameLst>
                                      </p:cBhvr>
                                      <p:to>
                                        <p:strVal val="visible"/>
                                      </p:to>
                                    </p:set>
                                    <p:anim calcmode="lin" valueType="num">
                                      <p:cBhvr additive="base">
                                        <p:cTn id="29" dur="500" fill="hold"/>
                                        <p:tgtEl>
                                          <p:spTgt spid="4">
                                            <p:graphicEl>
                                              <a:dgm id="{7B5A3AEC-0BC0-441A-86F6-FC3E1AE98860}"/>
                                            </p:graphic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
                                            <p:graphicEl>
                                              <a:dgm id="{7B5A3AEC-0BC0-441A-86F6-FC3E1AE98860}"/>
                                            </p:graphicEl>
                                          </p:spTgt>
                                        </p:tgtEl>
                                        <p:attrNameLst>
                                          <p:attrName>ppt_y</p:attrName>
                                        </p:attrNameLst>
                                      </p:cBhvr>
                                      <p:tavLst>
                                        <p:tav tm="0">
                                          <p:val>
                                            <p:strVal val="#ppt_y"/>
                                          </p:val>
                                        </p:tav>
                                        <p:tav tm="100000">
                                          <p:val>
                                            <p:strVal val="#ppt_y"/>
                                          </p:val>
                                        </p:tav>
                                      </p:tavLst>
                                    </p:anim>
                                  </p:childTnLst>
                                </p:cTn>
                              </p:par>
                            </p:childTnLst>
                          </p:cTn>
                        </p:par>
                        <p:par>
                          <p:cTn id="31" fill="hold">
                            <p:stCondLst>
                              <p:cond delay="500"/>
                            </p:stCondLst>
                            <p:childTnLst>
                              <p:par>
                                <p:cTn id="32" presetID="2" presetClass="entr" presetSubtype="9" fill="hold" grpId="2" nodeType="afterEffect">
                                  <p:stCondLst>
                                    <p:cond delay="0"/>
                                  </p:stCondLst>
                                  <p:childTnLst>
                                    <p:set>
                                      <p:cBhvr>
                                        <p:cTn id="33" dur="1" fill="hold">
                                          <p:stCondLst>
                                            <p:cond delay="0"/>
                                          </p:stCondLst>
                                        </p:cTn>
                                        <p:tgtEl>
                                          <p:spTgt spid="4">
                                            <p:graphicEl>
                                              <a:dgm id="{A9AC7050-3C43-4DFC-933B-181CC5850971}"/>
                                            </p:graphicEl>
                                          </p:spTgt>
                                        </p:tgtEl>
                                        <p:attrNameLst>
                                          <p:attrName>style.visibility</p:attrName>
                                        </p:attrNameLst>
                                      </p:cBhvr>
                                      <p:to>
                                        <p:strVal val="visible"/>
                                      </p:to>
                                    </p:set>
                                    <p:anim calcmode="lin" valueType="num">
                                      <p:cBhvr additive="base">
                                        <p:cTn id="34" dur="500" fill="hold"/>
                                        <p:tgtEl>
                                          <p:spTgt spid="4">
                                            <p:graphicEl>
                                              <a:dgm id="{A9AC7050-3C43-4DFC-933B-181CC5850971}"/>
                                            </p:graphic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4">
                                            <p:graphicEl>
                                              <a:dgm id="{A9AC7050-3C43-4DFC-933B-181CC5850971}"/>
                                            </p:graphicEl>
                                          </p:spTgt>
                                        </p:tgtEl>
                                        <p:attrNameLst>
                                          <p:attrName>ppt_y</p:attrName>
                                        </p:attrNameLst>
                                      </p:cBhvr>
                                      <p:tavLst>
                                        <p:tav tm="0">
                                          <p:val>
                                            <p:strVal val="0-#ppt_h/2"/>
                                          </p:val>
                                        </p:tav>
                                        <p:tav tm="100000">
                                          <p:val>
                                            <p:strVal val="#ppt_y"/>
                                          </p:val>
                                        </p:tav>
                                      </p:tavLst>
                                    </p:anim>
                                  </p:childTnLst>
                                </p:cTn>
                              </p:par>
                              <p:par>
                                <p:cTn id="36" presetID="2" presetClass="entr" presetSubtype="9" fill="hold" grpId="2" nodeType="withEffect">
                                  <p:stCondLst>
                                    <p:cond delay="0"/>
                                  </p:stCondLst>
                                  <p:childTnLst>
                                    <p:set>
                                      <p:cBhvr>
                                        <p:cTn id="37" dur="1" fill="hold">
                                          <p:stCondLst>
                                            <p:cond delay="0"/>
                                          </p:stCondLst>
                                        </p:cTn>
                                        <p:tgtEl>
                                          <p:spTgt spid="4">
                                            <p:graphicEl>
                                              <a:dgm id="{ED406E84-E069-44C7-82AF-77C15D373D54}"/>
                                            </p:graphicEl>
                                          </p:spTgt>
                                        </p:tgtEl>
                                        <p:attrNameLst>
                                          <p:attrName>style.visibility</p:attrName>
                                        </p:attrNameLst>
                                      </p:cBhvr>
                                      <p:to>
                                        <p:strVal val="visible"/>
                                      </p:to>
                                    </p:set>
                                    <p:anim calcmode="lin" valueType="num">
                                      <p:cBhvr additive="base">
                                        <p:cTn id="38" dur="500" fill="hold"/>
                                        <p:tgtEl>
                                          <p:spTgt spid="4">
                                            <p:graphicEl>
                                              <a:dgm id="{ED406E84-E069-44C7-82AF-77C15D373D54}"/>
                                            </p:graphic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4">
                                            <p:graphicEl>
                                              <a:dgm id="{ED406E84-E069-44C7-82AF-77C15D373D54}"/>
                                            </p:graphicEl>
                                          </p:spTgt>
                                        </p:tgtEl>
                                        <p:attrNameLst>
                                          <p:attrName>ppt_y</p:attrName>
                                        </p:attrNameLst>
                                      </p:cBhvr>
                                      <p:tavLst>
                                        <p:tav tm="0">
                                          <p:val>
                                            <p:strVal val="0-#ppt_h/2"/>
                                          </p:val>
                                        </p:tav>
                                        <p:tav tm="100000">
                                          <p:val>
                                            <p:strVal val="#ppt_y"/>
                                          </p:val>
                                        </p:tav>
                                      </p:tavLst>
                                    </p:anim>
                                  </p:childTnLst>
                                </p:cTn>
                              </p:par>
                            </p:childTnLst>
                          </p:cTn>
                        </p:par>
                        <p:par>
                          <p:cTn id="40" fill="hold">
                            <p:stCondLst>
                              <p:cond delay="1000"/>
                            </p:stCondLst>
                            <p:childTnLst>
                              <p:par>
                                <p:cTn id="41" presetID="2" presetClass="entr" presetSubtype="3" fill="hold" grpId="2" nodeType="afterEffect">
                                  <p:stCondLst>
                                    <p:cond delay="0"/>
                                  </p:stCondLst>
                                  <p:childTnLst>
                                    <p:set>
                                      <p:cBhvr>
                                        <p:cTn id="42" dur="1" fill="hold">
                                          <p:stCondLst>
                                            <p:cond delay="0"/>
                                          </p:stCondLst>
                                        </p:cTn>
                                        <p:tgtEl>
                                          <p:spTgt spid="4">
                                            <p:graphicEl>
                                              <a:dgm id="{84228EB4-4024-4B12-B002-94F695D88EEF}"/>
                                            </p:graphicEl>
                                          </p:spTgt>
                                        </p:tgtEl>
                                        <p:attrNameLst>
                                          <p:attrName>style.visibility</p:attrName>
                                        </p:attrNameLst>
                                      </p:cBhvr>
                                      <p:to>
                                        <p:strVal val="visible"/>
                                      </p:to>
                                    </p:set>
                                    <p:anim calcmode="lin" valueType="num">
                                      <p:cBhvr additive="base">
                                        <p:cTn id="43" dur="500" fill="hold"/>
                                        <p:tgtEl>
                                          <p:spTgt spid="4">
                                            <p:graphicEl>
                                              <a:dgm id="{84228EB4-4024-4B12-B002-94F695D88EEF}"/>
                                            </p:graphic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
                                            <p:graphicEl>
                                              <a:dgm id="{84228EB4-4024-4B12-B002-94F695D88EEF}"/>
                                            </p:graphicEl>
                                          </p:spTgt>
                                        </p:tgtEl>
                                        <p:attrNameLst>
                                          <p:attrName>ppt_y</p:attrName>
                                        </p:attrNameLst>
                                      </p:cBhvr>
                                      <p:tavLst>
                                        <p:tav tm="0">
                                          <p:val>
                                            <p:strVal val="0-#ppt_h/2"/>
                                          </p:val>
                                        </p:tav>
                                        <p:tav tm="100000">
                                          <p:val>
                                            <p:strVal val="#ppt_y"/>
                                          </p:val>
                                        </p:tav>
                                      </p:tavLst>
                                    </p:anim>
                                  </p:childTnLst>
                                </p:cTn>
                              </p:par>
                              <p:par>
                                <p:cTn id="45" presetID="2" presetClass="entr" presetSubtype="3" fill="hold" grpId="2" nodeType="withEffect">
                                  <p:stCondLst>
                                    <p:cond delay="0"/>
                                  </p:stCondLst>
                                  <p:childTnLst>
                                    <p:set>
                                      <p:cBhvr>
                                        <p:cTn id="46" dur="1" fill="hold">
                                          <p:stCondLst>
                                            <p:cond delay="0"/>
                                          </p:stCondLst>
                                        </p:cTn>
                                        <p:tgtEl>
                                          <p:spTgt spid="4">
                                            <p:graphicEl>
                                              <a:dgm id="{B55166FE-E30E-4AF1-84BC-9F3709D8B648}"/>
                                            </p:graphicEl>
                                          </p:spTgt>
                                        </p:tgtEl>
                                        <p:attrNameLst>
                                          <p:attrName>style.visibility</p:attrName>
                                        </p:attrNameLst>
                                      </p:cBhvr>
                                      <p:to>
                                        <p:strVal val="visible"/>
                                      </p:to>
                                    </p:set>
                                    <p:anim calcmode="lin" valueType="num">
                                      <p:cBhvr additive="base">
                                        <p:cTn id="47" dur="500" fill="hold"/>
                                        <p:tgtEl>
                                          <p:spTgt spid="4">
                                            <p:graphicEl>
                                              <a:dgm id="{B55166FE-E30E-4AF1-84BC-9F3709D8B648}"/>
                                            </p:graphic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4">
                                            <p:graphicEl>
                                              <a:dgm id="{B55166FE-E30E-4AF1-84BC-9F3709D8B648}"/>
                                            </p:graphicEl>
                                          </p:spTgt>
                                        </p:tgtEl>
                                        <p:attrNameLst>
                                          <p:attrName>ppt_y</p:attrName>
                                        </p:attrNameLst>
                                      </p:cBhvr>
                                      <p:tavLst>
                                        <p:tav tm="0">
                                          <p:val>
                                            <p:strVal val="0-#ppt_h/2"/>
                                          </p:val>
                                        </p:tav>
                                        <p:tav tm="100000">
                                          <p:val>
                                            <p:strVal val="#ppt_y"/>
                                          </p:val>
                                        </p:tav>
                                      </p:tavLst>
                                    </p:anim>
                                  </p:childTnLst>
                                </p:cTn>
                              </p:par>
                            </p:childTnLst>
                          </p:cTn>
                        </p:par>
                        <p:par>
                          <p:cTn id="49" fill="hold">
                            <p:stCondLst>
                              <p:cond delay="1500"/>
                            </p:stCondLst>
                            <p:childTnLst>
                              <p:par>
                                <p:cTn id="50" presetID="2" presetClass="entr" presetSubtype="2" fill="hold" grpId="2" nodeType="afterEffect">
                                  <p:stCondLst>
                                    <p:cond delay="0"/>
                                  </p:stCondLst>
                                  <p:childTnLst>
                                    <p:set>
                                      <p:cBhvr>
                                        <p:cTn id="51" dur="1" fill="hold">
                                          <p:stCondLst>
                                            <p:cond delay="0"/>
                                          </p:stCondLst>
                                        </p:cTn>
                                        <p:tgtEl>
                                          <p:spTgt spid="4">
                                            <p:graphicEl>
                                              <a:dgm id="{3004B00D-38CB-4C0E-9540-3C0453903402}"/>
                                            </p:graphicEl>
                                          </p:spTgt>
                                        </p:tgtEl>
                                        <p:attrNameLst>
                                          <p:attrName>style.visibility</p:attrName>
                                        </p:attrNameLst>
                                      </p:cBhvr>
                                      <p:to>
                                        <p:strVal val="visible"/>
                                      </p:to>
                                    </p:set>
                                    <p:anim calcmode="lin" valueType="num">
                                      <p:cBhvr additive="base">
                                        <p:cTn id="52" dur="500" fill="hold"/>
                                        <p:tgtEl>
                                          <p:spTgt spid="4">
                                            <p:graphicEl>
                                              <a:dgm id="{3004B00D-38CB-4C0E-9540-3C0453903402}"/>
                                            </p:graphic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4">
                                            <p:graphicEl>
                                              <a:dgm id="{3004B00D-38CB-4C0E-9540-3C0453903402}"/>
                                            </p:graphicEl>
                                          </p:spTgt>
                                        </p:tgtEl>
                                        <p:attrNameLst>
                                          <p:attrName>ppt_y</p:attrName>
                                        </p:attrNameLst>
                                      </p:cBhvr>
                                      <p:tavLst>
                                        <p:tav tm="0">
                                          <p:val>
                                            <p:strVal val="#ppt_y"/>
                                          </p:val>
                                        </p:tav>
                                        <p:tav tm="100000">
                                          <p:val>
                                            <p:strVal val="#ppt_y"/>
                                          </p:val>
                                        </p:tav>
                                      </p:tavLst>
                                    </p:anim>
                                  </p:childTnLst>
                                </p:cTn>
                              </p:par>
                              <p:par>
                                <p:cTn id="54" presetID="2" presetClass="entr" presetSubtype="2" fill="hold" grpId="2" nodeType="withEffect">
                                  <p:stCondLst>
                                    <p:cond delay="0"/>
                                  </p:stCondLst>
                                  <p:childTnLst>
                                    <p:set>
                                      <p:cBhvr>
                                        <p:cTn id="55" dur="1" fill="hold">
                                          <p:stCondLst>
                                            <p:cond delay="0"/>
                                          </p:stCondLst>
                                        </p:cTn>
                                        <p:tgtEl>
                                          <p:spTgt spid="4">
                                            <p:graphicEl>
                                              <a:dgm id="{D2868D54-0FC8-4689-BBE6-EDF76BED78A1}"/>
                                            </p:graphicEl>
                                          </p:spTgt>
                                        </p:tgtEl>
                                        <p:attrNameLst>
                                          <p:attrName>style.visibility</p:attrName>
                                        </p:attrNameLst>
                                      </p:cBhvr>
                                      <p:to>
                                        <p:strVal val="visible"/>
                                      </p:to>
                                    </p:set>
                                    <p:anim calcmode="lin" valueType="num">
                                      <p:cBhvr additive="base">
                                        <p:cTn id="56" dur="500" fill="hold"/>
                                        <p:tgtEl>
                                          <p:spTgt spid="4">
                                            <p:graphicEl>
                                              <a:dgm id="{D2868D54-0FC8-4689-BBE6-EDF76BED78A1}"/>
                                            </p:graphic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4">
                                            <p:graphicEl>
                                              <a:dgm id="{D2868D54-0FC8-4689-BBE6-EDF76BED78A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1" uiExpand="1">
        <p:bldSub>
          <a:bldDgm bld="one"/>
        </p:bldSub>
      </p:bldGraphic>
      <p:bldGraphic spid="4" grpId="2" uiExpand="1">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Sensors</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381000" y="1447800"/>
            <a:ext cx="1277979" cy="461665"/>
          </a:xfrm>
          <a:prstGeom prst="rect">
            <a:avLst/>
          </a:prstGeom>
          <a:noFill/>
        </p:spPr>
        <p:txBody>
          <a:bodyPr wrap="none" rtlCol="0">
            <a:spAutoFit/>
          </a:bodyPr>
          <a:lstStyle/>
          <a:p>
            <a:r>
              <a:rPr lang="en-US" sz="2400" dirty="0" smtClean="0"/>
              <a:t>Switches</a:t>
            </a:r>
            <a:endParaRPr lang="en-US" sz="2400" dirty="0"/>
          </a:p>
        </p:txBody>
      </p:sp>
      <p:sp>
        <p:nvSpPr>
          <p:cNvPr id="4" name="Rectangle 3"/>
          <p:cNvSpPr/>
          <p:nvPr/>
        </p:nvSpPr>
        <p:spPr>
          <a:xfrm>
            <a:off x="381000" y="1909465"/>
            <a:ext cx="8382000" cy="369332"/>
          </a:xfrm>
          <a:prstGeom prst="rect">
            <a:avLst/>
          </a:prstGeom>
        </p:spPr>
        <p:txBody>
          <a:bodyPr wrap="square">
            <a:spAutoFit/>
          </a:bodyPr>
          <a:lstStyle/>
          <a:p>
            <a:r>
              <a:rPr lang="en-US" dirty="0"/>
              <a:t>A switch is an electrical component that can break </a:t>
            </a:r>
            <a:r>
              <a:rPr lang="en-US" dirty="0" smtClean="0"/>
              <a:t>or </a:t>
            </a:r>
            <a:r>
              <a:rPr lang="en-US" dirty="0"/>
              <a:t>conduct </a:t>
            </a:r>
            <a:r>
              <a:rPr lang="en-US" dirty="0" smtClean="0"/>
              <a:t>the current to the circuit.</a:t>
            </a:r>
            <a:endParaRPr lang="en-US" dirty="0"/>
          </a:p>
        </p:txBody>
      </p:sp>
      <p:sp>
        <p:nvSpPr>
          <p:cNvPr id="5" name="Rectangle 4"/>
          <p:cNvSpPr/>
          <p:nvPr/>
        </p:nvSpPr>
        <p:spPr>
          <a:xfrm>
            <a:off x="381000" y="2462280"/>
            <a:ext cx="8382000" cy="923330"/>
          </a:xfrm>
          <a:prstGeom prst="rect">
            <a:avLst/>
          </a:prstGeom>
        </p:spPr>
        <p:txBody>
          <a:bodyPr wrap="square">
            <a:spAutoFit/>
          </a:bodyPr>
          <a:lstStyle/>
          <a:p>
            <a:pPr algn="just"/>
            <a:r>
              <a:rPr lang="en-US" dirty="0"/>
              <a:t>A switch may be directly manipulated by a human as a control signal to a system, such as a push button </a:t>
            </a:r>
            <a:r>
              <a:rPr lang="en-US" dirty="0" smtClean="0"/>
              <a:t>or automatically </a:t>
            </a:r>
            <a:r>
              <a:rPr lang="en-US" dirty="0"/>
              <a:t>operated </a:t>
            </a:r>
            <a:r>
              <a:rPr lang="en-US" dirty="0" smtClean="0"/>
              <a:t>which can be used </a:t>
            </a:r>
            <a:r>
              <a:rPr lang="en-US" dirty="0"/>
              <a:t>to control the motions of machines, </a:t>
            </a:r>
            <a:r>
              <a:rPr lang="en-US" dirty="0" smtClean="0"/>
              <a:t>such as limit switches.</a:t>
            </a:r>
            <a:endParaRPr lang="en-US" dirty="0"/>
          </a:p>
        </p:txBody>
      </p:sp>
      <p:graphicFrame>
        <p:nvGraphicFramePr>
          <p:cNvPr id="6" name="Diagram 5"/>
          <p:cNvGraphicFramePr/>
          <p:nvPr>
            <p:extLst>
              <p:ext uri="{D42A27DB-BD31-4B8C-83A1-F6EECF244321}">
                <p14:modId xmlns:p14="http://schemas.microsoft.com/office/powerpoint/2010/main" val="2872918341"/>
              </p:ext>
            </p:extLst>
          </p:nvPr>
        </p:nvGraphicFramePr>
        <p:xfrm>
          <a:off x="1066800" y="3733800"/>
          <a:ext cx="7391400" cy="2598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20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Sensors</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381000" y="1447800"/>
            <a:ext cx="1277979" cy="461665"/>
          </a:xfrm>
          <a:prstGeom prst="rect">
            <a:avLst/>
          </a:prstGeom>
          <a:noFill/>
        </p:spPr>
        <p:txBody>
          <a:bodyPr wrap="none" rtlCol="0">
            <a:spAutoFit/>
          </a:bodyPr>
          <a:lstStyle/>
          <a:p>
            <a:r>
              <a:rPr lang="en-US" sz="2400" dirty="0" smtClean="0"/>
              <a:t>Switches</a:t>
            </a:r>
            <a:endParaRPr lang="en-US" sz="2400" dirty="0"/>
          </a:p>
        </p:txBody>
      </p:sp>
      <p:sp>
        <p:nvSpPr>
          <p:cNvPr id="4" name="Rectangle 3"/>
          <p:cNvSpPr/>
          <p:nvPr/>
        </p:nvSpPr>
        <p:spPr>
          <a:xfrm>
            <a:off x="381000" y="1909465"/>
            <a:ext cx="8382000" cy="369332"/>
          </a:xfrm>
          <a:prstGeom prst="rect">
            <a:avLst/>
          </a:prstGeom>
        </p:spPr>
        <p:txBody>
          <a:bodyPr wrap="square">
            <a:spAutoFit/>
          </a:bodyPr>
          <a:lstStyle/>
          <a:p>
            <a:r>
              <a:rPr lang="en-US" dirty="0"/>
              <a:t>A switch is an electrical component that can break </a:t>
            </a:r>
            <a:r>
              <a:rPr lang="en-US" dirty="0" smtClean="0"/>
              <a:t>or </a:t>
            </a:r>
            <a:r>
              <a:rPr lang="en-US" dirty="0"/>
              <a:t>conduct </a:t>
            </a:r>
            <a:r>
              <a:rPr lang="en-US" dirty="0" smtClean="0"/>
              <a:t>the current to the circuit.</a:t>
            </a:r>
            <a:endParaRPr lang="en-US" dirty="0"/>
          </a:p>
        </p:txBody>
      </p:sp>
      <p:graphicFrame>
        <p:nvGraphicFramePr>
          <p:cNvPr id="6" name="Diagram 5"/>
          <p:cNvGraphicFramePr/>
          <p:nvPr>
            <p:extLst>
              <p:ext uri="{D42A27DB-BD31-4B8C-83A1-F6EECF244321}">
                <p14:modId xmlns:p14="http://schemas.microsoft.com/office/powerpoint/2010/main" val="2872918341"/>
              </p:ext>
            </p:extLst>
          </p:nvPr>
        </p:nvGraphicFramePr>
        <p:xfrm>
          <a:off x="1066800" y="3733800"/>
          <a:ext cx="7391400" cy="2598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381000" y="2381692"/>
            <a:ext cx="8382000" cy="1754326"/>
          </a:xfrm>
          <a:prstGeom prst="rect">
            <a:avLst/>
          </a:prstGeom>
        </p:spPr>
        <p:txBody>
          <a:bodyPr wrap="square">
            <a:spAutoFit/>
          </a:bodyPr>
          <a:lstStyle/>
          <a:p>
            <a:pPr marL="285750" indent="-285750">
              <a:buFont typeface="Arial" panose="020B0604020202020204" pitchFamily="34" charset="0"/>
              <a:buChar char="•"/>
            </a:pPr>
            <a:r>
              <a:rPr lang="en-US" dirty="0" smtClean="0"/>
              <a:t>The toggle switch is </a:t>
            </a:r>
            <a:r>
              <a:rPr lang="en-US" dirty="0"/>
              <a:t>used to change the </a:t>
            </a:r>
            <a:r>
              <a:rPr lang="en-US" dirty="0" smtClean="0"/>
              <a:t>operation mode </a:t>
            </a:r>
            <a:r>
              <a:rPr lang="en-US" dirty="0"/>
              <a:t>of the </a:t>
            </a:r>
            <a:r>
              <a:rPr lang="en-US" dirty="0" smtClean="0"/>
              <a:t>machine between manual or automatic with index table.</a:t>
            </a:r>
            <a:br>
              <a:rPr lang="en-US" dirty="0" smtClean="0"/>
            </a:br>
            <a:endParaRPr lang="en-US" dirty="0" smtClean="0"/>
          </a:p>
          <a:p>
            <a:pPr marL="285750" indent="-285750" algn="just">
              <a:buFont typeface="Arial" panose="020B0604020202020204" pitchFamily="34" charset="0"/>
              <a:buChar char="•"/>
            </a:pPr>
            <a:r>
              <a:rPr lang="en-US" dirty="0" smtClean="0"/>
              <a:t>The Push bottoms are used to start and stop the filling operation.</a:t>
            </a:r>
          </a:p>
          <a:p>
            <a:pPr algn="just"/>
            <a:endParaRPr lang="en-US" dirty="0"/>
          </a:p>
          <a:p>
            <a:pPr algn="just"/>
            <a:endParaRPr lang="en-US" dirty="0"/>
          </a:p>
        </p:txBody>
      </p:sp>
    </p:spTree>
    <p:extLst>
      <p:ext uri="{BB962C8B-B14F-4D97-AF65-F5344CB8AC3E}">
        <p14:creationId xmlns:p14="http://schemas.microsoft.com/office/powerpoint/2010/main" val="1327058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2">
                    <a:lumMod val="75000"/>
                  </a:schemeClr>
                </a:solidFill>
              </a:rPr>
              <a:t>Outline</a:t>
            </a:r>
            <a:endParaRPr lang="en-US" dirty="0">
              <a:solidFill>
                <a:schemeClr val="accent2">
                  <a:lumMod val="75000"/>
                </a:schemeClr>
              </a:solidFill>
            </a:endParaRPr>
          </a:p>
        </p:txBody>
      </p:sp>
      <p:graphicFrame>
        <p:nvGraphicFramePr>
          <p:cNvPr id="5" name="Diagram 4"/>
          <p:cNvGraphicFramePr/>
          <p:nvPr>
            <p:extLst>
              <p:ext uri="{D42A27DB-BD31-4B8C-83A1-F6EECF244321}">
                <p14:modId xmlns:p14="http://schemas.microsoft.com/office/powerpoint/2010/main" val="3523183520"/>
              </p:ext>
            </p:extLst>
          </p:nvPr>
        </p:nvGraphicFramePr>
        <p:xfrm>
          <a:off x="1143000" y="159969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9782544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graphicEl>
                                              <a:dgm id="{87566C41-C587-44B6-BD93-BC2087487051}"/>
                                            </p:graphicEl>
                                          </p:spTgt>
                                        </p:tgtEl>
                                        <p:attrNameLst>
                                          <p:attrName>style.visibility</p:attrName>
                                        </p:attrNameLst>
                                      </p:cBhvr>
                                      <p:to>
                                        <p:strVal val="visible"/>
                                      </p:to>
                                    </p:set>
                                    <p:anim calcmode="lin" valueType="num">
                                      <p:cBhvr additive="base">
                                        <p:cTn id="7" dur="500" fill="hold"/>
                                        <p:tgtEl>
                                          <p:spTgt spid="5">
                                            <p:graphicEl>
                                              <a:dgm id="{87566C41-C587-44B6-BD93-BC2087487051}"/>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87566C41-C587-44B6-BD93-BC2087487051}"/>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graphicEl>
                                              <a:dgm id="{99749D2D-B1ED-4960-8A78-C4ED038252CD}"/>
                                            </p:graphicEl>
                                          </p:spTgt>
                                        </p:tgtEl>
                                        <p:attrNameLst>
                                          <p:attrName>style.visibility</p:attrName>
                                        </p:attrNameLst>
                                      </p:cBhvr>
                                      <p:to>
                                        <p:strVal val="visible"/>
                                      </p:to>
                                    </p:set>
                                    <p:anim calcmode="lin" valueType="num">
                                      <p:cBhvr additive="base">
                                        <p:cTn id="11" dur="500" fill="hold"/>
                                        <p:tgtEl>
                                          <p:spTgt spid="5">
                                            <p:graphicEl>
                                              <a:dgm id="{99749D2D-B1ED-4960-8A78-C4ED038252CD}"/>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
                                            <p:graphicEl>
                                              <a:dgm id="{99749D2D-B1ED-4960-8A78-C4ED038252CD}"/>
                                            </p:graphicEl>
                                          </p:spTgt>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5">
                                            <p:graphicEl>
                                              <a:dgm id="{BFD316B9-BEDC-44B8-8465-A8BC1ACA9F03}"/>
                                            </p:graphicEl>
                                          </p:spTgt>
                                        </p:tgtEl>
                                        <p:attrNameLst>
                                          <p:attrName>style.visibility</p:attrName>
                                        </p:attrNameLst>
                                      </p:cBhvr>
                                      <p:to>
                                        <p:strVal val="visible"/>
                                      </p:to>
                                    </p:set>
                                    <p:anim calcmode="lin" valueType="num">
                                      <p:cBhvr additive="base">
                                        <p:cTn id="16" dur="500" fill="hold"/>
                                        <p:tgtEl>
                                          <p:spTgt spid="5">
                                            <p:graphicEl>
                                              <a:dgm id="{BFD316B9-BEDC-44B8-8465-A8BC1ACA9F03}"/>
                                            </p:graphic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5">
                                            <p:graphicEl>
                                              <a:dgm id="{BFD316B9-BEDC-44B8-8465-A8BC1ACA9F03}"/>
                                            </p:graphic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5">
                                            <p:graphicEl>
                                              <a:dgm id="{290DA3F5-690F-4561-956F-1CFC8CE53FC0}"/>
                                            </p:graphicEl>
                                          </p:spTgt>
                                        </p:tgtEl>
                                        <p:attrNameLst>
                                          <p:attrName>style.visibility</p:attrName>
                                        </p:attrNameLst>
                                      </p:cBhvr>
                                      <p:to>
                                        <p:strVal val="visible"/>
                                      </p:to>
                                    </p:set>
                                    <p:anim calcmode="lin" valueType="num">
                                      <p:cBhvr additive="base">
                                        <p:cTn id="20" dur="500" fill="hold"/>
                                        <p:tgtEl>
                                          <p:spTgt spid="5">
                                            <p:graphicEl>
                                              <a:dgm id="{290DA3F5-690F-4561-956F-1CFC8CE53FC0}"/>
                                            </p:graphic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5">
                                            <p:graphicEl>
                                              <a:dgm id="{290DA3F5-690F-4561-956F-1CFC8CE53FC0}"/>
                                            </p:graphicEl>
                                          </p:spTgt>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fill="hold" grpId="0" nodeType="afterEffect">
                                  <p:stCondLst>
                                    <p:cond delay="0"/>
                                  </p:stCondLst>
                                  <p:childTnLst>
                                    <p:set>
                                      <p:cBhvr>
                                        <p:cTn id="24" dur="1" fill="hold">
                                          <p:stCondLst>
                                            <p:cond delay="0"/>
                                          </p:stCondLst>
                                        </p:cTn>
                                        <p:tgtEl>
                                          <p:spTgt spid="5">
                                            <p:graphicEl>
                                              <a:dgm id="{A5AB96D5-0CCD-4945-8BA3-B908E96119ED}"/>
                                            </p:graphicEl>
                                          </p:spTgt>
                                        </p:tgtEl>
                                        <p:attrNameLst>
                                          <p:attrName>style.visibility</p:attrName>
                                        </p:attrNameLst>
                                      </p:cBhvr>
                                      <p:to>
                                        <p:strVal val="visible"/>
                                      </p:to>
                                    </p:set>
                                    <p:anim calcmode="lin" valueType="num">
                                      <p:cBhvr additive="base">
                                        <p:cTn id="25" dur="500" fill="hold"/>
                                        <p:tgtEl>
                                          <p:spTgt spid="5">
                                            <p:graphicEl>
                                              <a:dgm id="{A5AB96D5-0CCD-4945-8BA3-B908E96119ED}"/>
                                            </p:graphic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graphicEl>
                                              <a:dgm id="{A5AB96D5-0CCD-4945-8BA3-B908E96119ED}"/>
                                            </p:graphic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
                                            <p:graphicEl>
                                              <a:dgm id="{B3347E2A-AD1A-4EA8-B64A-28928311F63D}"/>
                                            </p:graphicEl>
                                          </p:spTgt>
                                        </p:tgtEl>
                                        <p:attrNameLst>
                                          <p:attrName>style.visibility</p:attrName>
                                        </p:attrNameLst>
                                      </p:cBhvr>
                                      <p:to>
                                        <p:strVal val="visible"/>
                                      </p:to>
                                    </p:set>
                                    <p:anim calcmode="lin" valueType="num">
                                      <p:cBhvr additive="base">
                                        <p:cTn id="29" dur="500" fill="hold"/>
                                        <p:tgtEl>
                                          <p:spTgt spid="5">
                                            <p:graphicEl>
                                              <a:dgm id="{B3347E2A-AD1A-4EA8-B64A-28928311F63D}"/>
                                            </p:graphic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
                                            <p:graphicEl>
                                              <a:dgm id="{B3347E2A-AD1A-4EA8-B64A-28928311F63D}"/>
                                            </p:graphicEl>
                                          </p:spTgt>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grpId="0" nodeType="afterEffect">
                                  <p:stCondLst>
                                    <p:cond delay="0"/>
                                  </p:stCondLst>
                                  <p:childTnLst>
                                    <p:set>
                                      <p:cBhvr>
                                        <p:cTn id="33" dur="1" fill="hold">
                                          <p:stCondLst>
                                            <p:cond delay="0"/>
                                          </p:stCondLst>
                                        </p:cTn>
                                        <p:tgtEl>
                                          <p:spTgt spid="5">
                                            <p:graphicEl>
                                              <a:dgm id="{4C26D9A6-021D-40B3-8244-52E3E740D4A0}"/>
                                            </p:graphicEl>
                                          </p:spTgt>
                                        </p:tgtEl>
                                        <p:attrNameLst>
                                          <p:attrName>style.visibility</p:attrName>
                                        </p:attrNameLst>
                                      </p:cBhvr>
                                      <p:to>
                                        <p:strVal val="visible"/>
                                      </p:to>
                                    </p:set>
                                    <p:anim calcmode="lin" valueType="num">
                                      <p:cBhvr additive="base">
                                        <p:cTn id="34" dur="500" fill="hold"/>
                                        <p:tgtEl>
                                          <p:spTgt spid="5">
                                            <p:graphicEl>
                                              <a:dgm id="{4C26D9A6-021D-40B3-8244-52E3E740D4A0}"/>
                                            </p:graphic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5">
                                            <p:graphicEl>
                                              <a:dgm id="{4C26D9A6-021D-40B3-8244-52E3E740D4A0}"/>
                                            </p:graphicEl>
                                          </p:spTgt>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5">
                                            <p:graphicEl>
                                              <a:dgm id="{C10DA0F7-CDB6-48D3-97EA-B2F12EC610BA}"/>
                                            </p:graphicEl>
                                          </p:spTgt>
                                        </p:tgtEl>
                                        <p:attrNameLst>
                                          <p:attrName>style.visibility</p:attrName>
                                        </p:attrNameLst>
                                      </p:cBhvr>
                                      <p:to>
                                        <p:strVal val="visible"/>
                                      </p:to>
                                    </p:set>
                                    <p:anim calcmode="lin" valueType="num">
                                      <p:cBhvr additive="base">
                                        <p:cTn id="38" dur="500" fill="hold"/>
                                        <p:tgtEl>
                                          <p:spTgt spid="5">
                                            <p:graphicEl>
                                              <a:dgm id="{C10DA0F7-CDB6-48D3-97EA-B2F12EC610BA}"/>
                                            </p:graphic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5">
                                            <p:graphicEl>
                                              <a:dgm id="{C10DA0F7-CDB6-48D3-97EA-B2F12EC610BA}"/>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Sensors</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381000" y="1447800"/>
            <a:ext cx="1277979" cy="461665"/>
          </a:xfrm>
          <a:prstGeom prst="rect">
            <a:avLst/>
          </a:prstGeom>
          <a:noFill/>
        </p:spPr>
        <p:txBody>
          <a:bodyPr wrap="none" rtlCol="0">
            <a:spAutoFit/>
          </a:bodyPr>
          <a:lstStyle/>
          <a:p>
            <a:r>
              <a:rPr lang="en-US" sz="2400" dirty="0" smtClean="0"/>
              <a:t>Switches</a:t>
            </a:r>
            <a:endParaRPr lang="en-US" sz="2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2209800"/>
            <a:ext cx="6248400" cy="4165600"/>
          </a:xfrm>
          <a:prstGeom prst="rect">
            <a:avLst/>
          </a:prstGeom>
        </p:spPr>
      </p:pic>
    </p:spTree>
    <p:extLst>
      <p:ext uri="{BB962C8B-B14F-4D97-AF65-F5344CB8AC3E}">
        <p14:creationId xmlns:p14="http://schemas.microsoft.com/office/powerpoint/2010/main" val="3167247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Sensors</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381000" y="1447800"/>
            <a:ext cx="1945917" cy="461665"/>
          </a:xfrm>
          <a:prstGeom prst="rect">
            <a:avLst/>
          </a:prstGeom>
          <a:noFill/>
        </p:spPr>
        <p:txBody>
          <a:bodyPr wrap="none" rtlCol="0">
            <a:spAutoFit/>
          </a:bodyPr>
          <a:lstStyle/>
          <a:p>
            <a:r>
              <a:rPr lang="en-US" sz="2400" dirty="0" smtClean="0"/>
              <a:t>Limit switches</a:t>
            </a:r>
            <a:endParaRPr lang="en-US" sz="2400" dirty="0"/>
          </a:p>
        </p:txBody>
      </p:sp>
      <p:sp>
        <p:nvSpPr>
          <p:cNvPr id="4" name="Rectangle 3"/>
          <p:cNvSpPr/>
          <p:nvPr/>
        </p:nvSpPr>
        <p:spPr>
          <a:xfrm>
            <a:off x="376518" y="2923945"/>
            <a:ext cx="8386482" cy="923330"/>
          </a:xfrm>
          <a:prstGeom prst="rect">
            <a:avLst/>
          </a:prstGeom>
        </p:spPr>
        <p:txBody>
          <a:bodyPr wrap="square">
            <a:spAutoFit/>
          </a:bodyPr>
          <a:lstStyle/>
          <a:p>
            <a:pPr algn="just"/>
            <a:r>
              <a:rPr lang="en-US" dirty="0" smtClean="0"/>
              <a:t>1- To </a:t>
            </a:r>
            <a:r>
              <a:rPr lang="en-US" dirty="0"/>
              <a:t>specify the desired volume of fluid to be filled by placing two </a:t>
            </a:r>
            <a:r>
              <a:rPr lang="en-US" dirty="0" smtClean="0"/>
              <a:t>limit behind the double rod </a:t>
            </a:r>
            <a:r>
              <a:rPr lang="en-US" dirty="0"/>
              <a:t>cylinder “piston” and change the distance between them, this </a:t>
            </a:r>
            <a:r>
              <a:rPr lang="en-US" dirty="0" smtClean="0"/>
              <a:t>will </a:t>
            </a:r>
            <a:r>
              <a:rPr lang="en-US" dirty="0"/>
              <a:t>change the stroke distance of the piston so the volume sucked will change too.</a:t>
            </a:r>
          </a:p>
        </p:txBody>
      </p:sp>
      <p:sp>
        <p:nvSpPr>
          <p:cNvPr id="6" name="Rectangle 5"/>
          <p:cNvSpPr/>
          <p:nvPr/>
        </p:nvSpPr>
        <p:spPr>
          <a:xfrm>
            <a:off x="376518" y="1909465"/>
            <a:ext cx="8386482" cy="646331"/>
          </a:xfrm>
          <a:prstGeom prst="rect">
            <a:avLst/>
          </a:prstGeom>
        </p:spPr>
        <p:txBody>
          <a:bodyPr wrap="square">
            <a:spAutoFit/>
          </a:bodyPr>
          <a:lstStyle/>
          <a:p>
            <a:r>
              <a:rPr lang="en-US" dirty="0"/>
              <a:t>A limit switch is a switch operated by the motion of a machine part or presence of an object.</a:t>
            </a:r>
          </a:p>
        </p:txBody>
      </p:sp>
      <p:sp>
        <p:nvSpPr>
          <p:cNvPr id="7" name="Rectangle 6"/>
          <p:cNvSpPr/>
          <p:nvPr/>
        </p:nvSpPr>
        <p:spPr>
          <a:xfrm>
            <a:off x="376518" y="2554613"/>
            <a:ext cx="3035190" cy="369332"/>
          </a:xfrm>
          <a:prstGeom prst="rect">
            <a:avLst/>
          </a:prstGeom>
        </p:spPr>
        <p:txBody>
          <a:bodyPr wrap="none">
            <a:spAutoFit/>
          </a:bodyPr>
          <a:lstStyle/>
          <a:p>
            <a:r>
              <a:rPr lang="en-US" u="sng" dirty="0"/>
              <a:t>T</a:t>
            </a:r>
            <a:r>
              <a:rPr lang="en-US" u="sng" dirty="0" smtClean="0"/>
              <a:t>he </a:t>
            </a:r>
            <a:r>
              <a:rPr lang="en-US" u="sng" dirty="0"/>
              <a:t>limit </a:t>
            </a:r>
            <a:r>
              <a:rPr lang="en-US" u="sng" dirty="0" smtClean="0"/>
              <a:t>switches are used </a:t>
            </a:r>
            <a:r>
              <a:rPr lang="en-US" u="sng" dirty="0"/>
              <a:t>to:</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4114800"/>
            <a:ext cx="3449288" cy="22995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32712" y="4114800"/>
            <a:ext cx="3449288" cy="2299525"/>
          </a:xfrm>
          <a:prstGeom prst="rect">
            <a:avLst/>
          </a:prstGeom>
        </p:spPr>
      </p:pic>
    </p:spTree>
    <p:extLst>
      <p:ext uri="{BB962C8B-B14F-4D97-AF65-F5344CB8AC3E}">
        <p14:creationId xmlns:p14="http://schemas.microsoft.com/office/powerpoint/2010/main" val="869301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extLst mod="1"/>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Sensors</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381000" y="1447800"/>
            <a:ext cx="1945917" cy="461665"/>
          </a:xfrm>
          <a:prstGeom prst="rect">
            <a:avLst/>
          </a:prstGeom>
          <a:noFill/>
        </p:spPr>
        <p:txBody>
          <a:bodyPr wrap="none" rtlCol="0">
            <a:spAutoFit/>
          </a:bodyPr>
          <a:lstStyle/>
          <a:p>
            <a:r>
              <a:rPr lang="en-US" sz="2400" dirty="0" smtClean="0"/>
              <a:t>Limit switches</a:t>
            </a:r>
            <a:endParaRPr lang="en-US" sz="2400" dirty="0"/>
          </a:p>
        </p:txBody>
      </p:sp>
      <p:sp>
        <p:nvSpPr>
          <p:cNvPr id="4" name="Rectangle 3"/>
          <p:cNvSpPr/>
          <p:nvPr/>
        </p:nvSpPr>
        <p:spPr>
          <a:xfrm>
            <a:off x="376518" y="2923945"/>
            <a:ext cx="8386482" cy="369332"/>
          </a:xfrm>
          <a:prstGeom prst="rect">
            <a:avLst/>
          </a:prstGeom>
        </p:spPr>
        <p:txBody>
          <a:bodyPr wrap="square">
            <a:spAutoFit/>
          </a:bodyPr>
          <a:lstStyle/>
          <a:p>
            <a:pPr algn="just"/>
            <a:r>
              <a:rPr lang="en-US" dirty="0" smtClean="0"/>
              <a:t>2- </a:t>
            </a:r>
            <a:r>
              <a:rPr lang="en-US" dirty="0"/>
              <a:t>Defined the stop positions for the index table.</a:t>
            </a:r>
          </a:p>
        </p:txBody>
      </p:sp>
      <p:sp>
        <p:nvSpPr>
          <p:cNvPr id="6" name="Rectangle 5"/>
          <p:cNvSpPr/>
          <p:nvPr/>
        </p:nvSpPr>
        <p:spPr>
          <a:xfrm>
            <a:off x="376518" y="1909465"/>
            <a:ext cx="8386482" cy="646331"/>
          </a:xfrm>
          <a:prstGeom prst="rect">
            <a:avLst/>
          </a:prstGeom>
        </p:spPr>
        <p:txBody>
          <a:bodyPr wrap="square">
            <a:spAutoFit/>
          </a:bodyPr>
          <a:lstStyle/>
          <a:p>
            <a:r>
              <a:rPr lang="en-US" dirty="0"/>
              <a:t>A limit switch is a switch operated by the motion of a machine part or presence of an object.</a:t>
            </a:r>
          </a:p>
        </p:txBody>
      </p:sp>
      <p:sp>
        <p:nvSpPr>
          <p:cNvPr id="7" name="Rectangle 6"/>
          <p:cNvSpPr/>
          <p:nvPr/>
        </p:nvSpPr>
        <p:spPr>
          <a:xfrm>
            <a:off x="376518" y="2554613"/>
            <a:ext cx="3203056" cy="369332"/>
          </a:xfrm>
          <a:prstGeom prst="rect">
            <a:avLst/>
          </a:prstGeom>
        </p:spPr>
        <p:txBody>
          <a:bodyPr wrap="none">
            <a:spAutoFit/>
          </a:bodyPr>
          <a:lstStyle/>
          <a:p>
            <a:r>
              <a:rPr lang="en-US" u="sng" dirty="0"/>
              <a:t>T</a:t>
            </a:r>
            <a:r>
              <a:rPr lang="en-US" u="sng" dirty="0" smtClean="0"/>
              <a:t>he </a:t>
            </a:r>
            <a:r>
              <a:rPr lang="en-US" u="sng" dirty="0"/>
              <a:t>limit </a:t>
            </a:r>
            <a:r>
              <a:rPr lang="en-US" u="sng" dirty="0" smtClean="0"/>
              <a:t>switches were </a:t>
            </a:r>
            <a:r>
              <a:rPr lang="en-US" u="sng" dirty="0"/>
              <a:t>used to:</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5659" y="3378200"/>
            <a:ext cx="4648200" cy="3098800"/>
          </a:xfrm>
          <a:prstGeom prst="rect">
            <a:avLst/>
          </a:prstGeom>
        </p:spPr>
      </p:pic>
    </p:spTree>
    <p:extLst>
      <p:ext uri="{BB962C8B-B14F-4D97-AF65-F5344CB8AC3E}">
        <p14:creationId xmlns:p14="http://schemas.microsoft.com/office/powerpoint/2010/main" val="2971331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Sensors</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381000" y="1447800"/>
            <a:ext cx="1945917" cy="461665"/>
          </a:xfrm>
          <a:prstGeom prst="rect">
            <a:avLst/>
          </a:prstGeom>
          <a:noFill/>
        </p:spPr>
        <p:txBody>
          <a:bodyPr wrap="none" rtlCol="0">
            <a:spAutoFit/>
          </a:bodyPr>
          <a:lstStyle/>
          <a:p>
            <a:r>
              <a:rPr lang="en-US" sz="2400" dirty="0" smtClean="0"/>
              <a:t>Limit switches</a:t>
            </a:r>
            <a:endParaRPr lang="en-US" sz="2400" dirty="0"/>
          </a:p>
        </p:txBody>
      </p:sp>
      <p:sp>
        <p:nvSpPr>
          <p:cNvPr id="4" name="Rectangle 3"/>
          <p:cNvSpPr/>
          <p:nvPr/>
        </p:nvSpPr>
        <p:spPr>
          <a:xfrm>
            <a:off x="376518" y="2923945"/>
            <a:ext cx="8386482" cy="369332"/>
          </a:xfrm>
          <a:prstGeom prst="rect">
            <a:avLst/>
          </a:prstGeom>
        </p:spPr>
        <p:txBody>
          <a:bodyPr wrap="square">
            <a:spAutoFit/>
          </a:bodyPr>
          <a:lstStyle/>
          <a:p>
            <a:pPr lvl="0"/>
            <a:r>
              <a:rPr lang="en-US" dirty="0"/>
              <a:t>3</a:t>
            </a:r>
            <a:r>
              <a:rPr lang="en-US" dirty="0" smtClean="0"/>
              <a:t>- </a:t>
            </a:r>
            <a:r>
              <a:rPr lang="en-US" dirty="0"/>
              <a:t>To detect the bottle under the nozzle.</a:t>
            </a:r>
          </a:p>
        </p:txBody>
      </p:sp>
      <p:sp>
        <p:nvSpPr>
          <p:cNvPr id="6" name="Rectangle 5"/>
          <p:cNvSpPr/>
          <p:nvPr/>
        </p:nvSpPr>
        <p:spPr>
          <a:xfrm>
            <a:off x="376518" y="1909465"/>
            <a:ext cx="8386482" cy="646331"/>
          </a:xfrm>
          <a:prstGeom prst="rect">
            <a:avLst/>
          </a:prstGeom>
        </p:spPr>
        <p:txBody>
          <a:bodyPr wrap="square">
            <a:spAutoFit/>
          </a:bodyPr>
          <a:lstStyle/>
          <a:p>
            <a:r>
              <a:rPr lang="en-US" dirty="0"/>
              <a:t>A limit switch is a switch operated by the motion of a machine part or presence of an object.</a:t>
            </a:r>
          </a:p>
        </p:txBody>
      </p:sp>
      <p:sp>
        <p:nvSpPr>
          <p:cNvPr id="7" name="Rectangle 6"/>
          <p:cNvSpPr/>
          <p:nvPr/>
        </p:nvSpPr>
        <p:spPr>
          <a:xfrm>
            <a:off x="376518" y="2554613"/>
            <a:ext cx="3203056" cy="369332"/>
          </a:xfrm>
          <a:prstGeom prst="rect">
            <a:avLst/>
          </a:prstGeom>
        </p:spPr>
        <p:txBody>
          <a:bodyPr wrap="none">
            <a:spAutoFit/>
          </a:bodyPr>
          <a:lstStyle/>
          <a:p>
            <a:r>
              <a:rPr lang="en-US" u="sng" dirty="0"/>
              <a:t>T</a:t>
            </a:r>
            <a:r>
              <a:rPr lang="en-US" u="sng" dirty="0" smtClean="0"/>
              <a:t>he </a:t>
            </a:r>
            <a:r>
              <a:rPr lang="en-US" u="sng" dirty="0"/>
              <a:t>limit </a:t>
            </a:r>
            <a:r>
              <a:rPr lang="en-US" u="sng" dirty="0" smtClean="0"/>
              <a:t>switches were </a:t>
            </a:r>
            <a:r>
              <a:rPr lang="en-US" u="sng" dirty="0"/>
              <a:t>used to:</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5659" y="3378200"/>
            <a:ext cx="4648200" cy="3098800"/>
          </a:xfrm>
          <a:prstGeom prst="rect">
            <a:avLst/>
          </a:prstGeom>
        </p:spPr>
      </p:pic>
    </p:spTree>
    <p:extLst>
      <p:ext uri="{BB962C8B-B14F-4D97-AF65-F5344CB8AC3E}">
        <p14:creationId xmlns:p14="http://schemas.microsoft.com/office/powerpoint/2010/main" val="54793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Sensors</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381000" y="1447800"/>
            <a:ext cx="3075329" cy="461665"/>
          </a:xfrm>
          <a:prstGeom prst="rect">
            <a:avLst/>
          </a:prstGeom>
          <a:noFill/>
        </p:spPr>
        <p:txBody>
          <a:bodyPr wrap="none" rtlCol="0">
            <a:spAutoFit/>
          </a:bodyPr>
          <a:lstStyle/>
          <a:p>
            <a:r>
              <a:rPr lang="en-US" sz="2400" dirty="0" smtClean="0"/>
              <a:t>Ultrasonic Level Sensor</a:t>
            </a:r>
            <a:endParaRPr lang="en-US" sz="2400" dirty="0"/>
          </a:p>
        </p:txBody>
      </p:sp>
      <p:sp>
        <p:nvSpPr>
          <p:cNvPr id="5" name="Rectangle 4"/>
          <p:cNvSpPr/>
          <p:nvPr/>
        </p:nvSpPr>
        <p:spPr>
          <a:xfrm>
            <a:off x="381000" y="2133600"/>
            <a:ext cx="8382000" cy="1200329"/>
          </a:xfrm>
          <a:prstGeom prst="rect">
            <a:avLst/>
          </a:prstGeom>
        </p:spPr>
        <p:txBody>
          <a:bodyPr wrap="square">
            <a:spAutoFit/>
          </a:bodyPr>
          <a:lstStyle/>
          <a:p>
            <a:pPr algn="just"/>
            <a:r>
              <a:rPr lang="en-US" dirty="0"/>
              <a:t>ultrasonic level sensor operate on the principle of using sound waves to determine liquid, solid or slurries level, by calculate the time lapse between sending the sound wave and receiving the return echo, and convert this time to a distance which is between the sensor and the liquid surface.</a:t>
            </a:r>
          </a:p>
        </p:txBody>
      </p:sp>
      <p:pic>
        <p:nvPicPr>
          <p:cNvPr id="4" name="▶ ‪Ultrasonic Type Level Mete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692400" y="3558064"/>
            <a:ext cx="3759200" cy="2819400"/>
          </a:xfrm>
          <a:prstGeom prst="rect">
            <a:avLst/>
          </a:prstGeom>
        </p:spPr>
      </p:pic>
    </p:spTree>
    <p:extLst>
      <p:ext uri="{BB962C8B-B14F-4D97-AF65-F5344CB8AC3E}">
        <p14:creationId xmlns:p14="http://schemas.microsoft.com/office/powerpoint/2010/main" val="28582891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7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extLst mod="1"/>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Sensors</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381000" y="1447800"/>
            <a:ext cx="3075329" cy="461665"/>
          </a:xfrm>
          <a:prstGeom prst="rect">
            <a:avLst/>
          </a:prstGeom>
          <a:noFill/>
        </p:spPr>
        <p:txBody>
          <a:bodyPr wrap="none" rtlCol="0">
            <a:spAutoFit/>
          </a:bodyPr>
          <a:lstStyle/>
          <a:p>
            <a:r>
              <a:rPr lang="en-US" sz="2400" dirty="0" smtClean="0"/>
              <a:t>Ultrasonic Level Sensor</a:t>
            </a:r>
            <a:endParaRPr lang="en-US" sz="2400" dirty="0"/>
          </a:p>
        </p:txBody>
      </p:sp>
      <mc:AlternateContent xmlns:mc="http://schemas.openxmlformats.org/markup-compatibility/2006" xmlns:a14="http://schemas.microsoft.com/office/drawing/2010/main">
        <mc:Choice Requires="a14">
          <p:sp>
            <p:nvSpPr>
              <p:cNvPr id="6" name="Rectangle 5"/>
              <p:cNvSpPr/>
              <p:nvPr/>
            </p:nvSpPr>
            <p:spPr>
              <a:xfrm>
                <a:off x="762000" y="2322586"/>
                <a:ext cx="5791200" cy="61709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𝐷𝑖𝑠𝑡𝑎𝑛𝑐𝑒</m:t>
                      </m:r>
                      <m:r>
                        <a:rPr lang="en-US" i="0">
                          <a:latin typeface="Cambria Math" panose="02040503050406030204" pitchFamily="18" charset="0"/>
                        </a:rPr>
                        <m:t> "</m:t>
                      </m:r>
                      <m:r>
                        <m:rPr>
                          <m:nor/>
                        </m:rPr>
                        <a:rPr lang="en-US" i="1">
                          <a:latin typeface="Cambria Math" panose="02040503050406030204" pitchFamily="18" charset="0"/>
                        </a:rPr>
                        <m:t>d</m:t>
                      </m:r>
                      <m:r>
                        <m:rPr>
                          <m:nor/>
                        </m:rPr>
                        <a:rPr lang="en-US" i="1">
                          <a:latin typeface="Cambria Math" panose="02040503050406030204" pitchFamily="18" charset="0"/>
                        </a:rPr>
                        <m:t>"</m:t>
                      </m:r>
                      <m:r>
                        <a:rPr lang="en-US" i="0">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𝑉𝑒𝑙𝑜𝑐𝑖𝑡𝑦</m:t>
                          </m:r>
                          <m:r>
                            <a:rPr lang="en-US" i="0">
                              <a:latin typeface="Cambria Math" panose="02040503050406030204" pitchFamily="18" charset="0"/>
                            </a:rPr>
                            <m:t> </m:t>
                          </m:r>
                          <m:r>
                            <a:rPr lang="en-US" i="1">
                              <a:latin typeface="Cambria Math" panose="02040503050406030204" pitchFamily="18" charset="0"/>
                            </a:rPr>
                            <m:t>𝑜𝑓</m:t>
                          </m:r>
                          <m:r>
                            <a:rPr lang="en-US" i="0">
                              <a:latin typeface="Cambria Math" panose="02040503050406030204" pitchFamily="18" charset="0"/>
                            </a:rPr>
                            <m:t> </m:t>
                          </m:r>
                          <m:r>
                            <a:rPr lang="en-US" i="1">
                              <a:latin typeface="Cambria Math" panose="02040503050406030204" pitchFamily="18" charset="0"/>
                            </a:rPr>
                            <m:t>𝑠𝑜𝑢𝑛𝑑</m:t>
                          </m:r>
                          <m:r>
                            <a:rPr lang="en-US" i="0">
                              <a:latin typeface="Cambria Math" panose="02040503050406030204" pitchFamily="18" charset="0"/>
                            </a:rPr>
                            <m:t>∗</m:t>
                          </m:r>
                          <m:r>
                            <a:rPr lang="en-US" i="1">
                              <a:latin typeface="Cambria Math" panose="02040503050406030204" pitchFamily="18" charset="0"/>
                            </a:rPr>
                            <m:t>𝑇𝑖𝑚𝑒</m:t>
                          </m:r>
                          <m:r>
                            <a:rPr lang="en-US" i="0">
                              <a:latin typeface="Cambria Math" panose="02040503050406030204" pitchFamily="18" charset="0"/>
                            </a:rPr>
                            <m:t> </m:t>
                          </m:r>
                          <m:r>
                            <a:rPr lang="en-US" i="1">
                              <a:latin typeface="Cambria Math" panose="02040503050406030204" pitchFamily="18" charset="0"/>
                            </a:rPr>
                            <m:t>𝑜𝑓</m:t>
                          </m:r>
                          <m:r>
                            <a:rPr lang="en-US" i="0">
                              <a:latin typeface="Cambria Math" panose="02040503050406030204" pitchFamily="18" charset="0"/>
                            </a:rPr>
                            <m:t> </m:t>
                          </m:r>
                          <m:r>
                            <a:rPr lang="en-US" i="1">
                              <a:latin typeface="Cambria Math" panose="02040503050406030204" pitchFamily="18" charset="0"/>
                            </a:rPr>
                            <m:t>𝑙𝑎𝑝𝑠𝑒</m:t>
                          </m:r>
                        </m:num>
                        <m:den>
                          <m:r>
                            <a:rPr lang="en-US" i="0">
                              <a:latin typeface="Cambria Math" panose="02040503050406030204" pitchFamily="18" charset="0"/>
                            </a:rPr>
                            <m:t>2</m:t>
                          </m:r>
                        </m:den>
                      </m:f>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762000" y="2322586"/>
                <a:ext cx="5791200" cy="617092"/>
              </a:xfrm>
              <a:prstGeom prst="rect">
                <a:avLst/>
              </a:prstGeom>
              <a:blipFill rotWithShape="0">
                <a:blip r:embed="rId3"/>
                <a:stretch>
                  <a:fillRect/>
                </a:stretch>
              </a:blipFill>
            </p:spPr>
            <p:txBody>
              <a:bodyPr/>
              <a:lstStyle/>
              <a:p>
                <a:r>
                  <a:rPr lang="en-US">
                    <a:noFill/>
                  </a:rPr>
                  <a:t> </a:t>
                </a:r>
              </a:p>
            </p:txBody>
          </p:sp>
        </mc:Fallback>
      </mc:AlternateContent>
      <p:pic>
        <p:nvPicPr>
          <p:cNvPr id="7" name="Picture 6"/>
          <p:cNvPicPr/>
          <p:nvPr/>
        </p:nvPicPr>
        <p:blipFill rotWithShape="1">
          <a:blip r:embed="rId4">
            <a:extLst>
              <a:ext uri="{28A0092B-C50C-407E-A947-70E740481C1C}">
                <a14:useLocalDpi xmlns:a14="http://schemas.microsoft.com/office/drawing/2010/main" val="0"/>
              </a:ext>
            </a:extLst>
          </a:blip>
          <a:srcRect b="12500"/>
          <a:stretch/>
        </p:blipFill>
        <p:spPr>
          <a:xfrm>
            <a:off x="2918491" y="3352800"/>
            <a:ext cx="3307017" cy="3048000"/>
          </a:xfrm>
          <a:prstGeom prst="rect">
            <a:avLst/>
          </a:prstGeom>
        </p:spPr>
      </p:pic>
    </p:spTree>
    <p:extLst>
      <p:ext uri="{BB962C8B-B14F-4D97-AF65-F5344CB8AC3E}">
        <p14:creationId xmlns:p14="http://schemas.microsoft.com/office/powerpoint/2010/main" val="3701412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Directional Control Valve</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Rectangle 2"/>
          <p:cNvSpPr/>
          <p:nvPr/>
        </p:nvSpPr>
        <p:spPr>
          <a:xfrm>
            <a:off x="381000" y="1676400"/>
            <a:ext cx="8382000" cy="646331"/>
          </a:xfrm>
          <a:prstGeom prst="rect">
            <a:avLst/>
          </a:prstGeom>
        </p:spPr>
        <p:txBody>
          <a:bodyPr wrap="square">
            <a:spAutoFit/>
          </a:bodyPr>
          <a:lstStyle/>
          <a:p>
            <a:pPr algn="just"/>
            <a:r>
              <a:rPr lang="en-US" dirty="0" smtClean="0"/>
              <a:t>It allows Pressured air to </a:t>
            </a:r>
            <a:r>
              <a:rPr lang="en-US" dirty="0"/>
              <a:t>flow into different paths from one or more sources. They usually consist of a spool inside a cylinder that is mechanically or electrically controlled.</a:t>
            </a:r>
          </a:p>
        </p:txBody>
      </p:sp>
      <p:pic>
        <p:nvPicPr>
          <p:cNvPr id="7" name="Picture 6"/>
          <p:cNvPicPr>
            <a:picLocks noChangeAspect="1"/>
          </p:cNvPicPr>
          <p:nvPr/>
        </p:nvPicPr>
        <p:blipFill>
          <a:blip r:embed="rId4"/>
          <a:stretch>
            <a:fillRect/>
          </a:stretch>
        </p:blipFill>
        <p:spPr>
          <a:xfrm>
            <a:off x="4540624" y="3352800"/>
            <a:ext cx="3176339" cy="2382254"/>
          </a:xfrm>
          <a:prstGeom prst="rect">
            <a:avLst/>
          </a:prstGeom>
        </p:spPr>
      </p:pic>
      <p:graphicFrame>
        <p:nvGraphicFramePr>
          <p:cNvPr id="8" name="Diagram 7"/>
          <p:cNvGraphicFramePr/>
          <p:nvPr>
            <p:extLst>
              <p:ext uri="{D42A27DB-BD31-4B8C-83A1-F6EECF244321}">
                <p14:modId xmlns:p14="http://schemas.microsoft.com/office/powerpoint/2010/main" val="448791668"/>
              </p:ext>
            </p:extLst>
          </p:nvPr>
        </p:nvGraphicFramePr>
        <p:xfrm>
          <a:off x="1295400" y="2971800"/>
          <a:ext cx="1974273" cy="2895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315363182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13D45899-F274-41BF-B6E0-82DC487ACDFC}"/>
                                            </p:graphicEl>
                                          </p:spTgt>
                                        </p:tgtEl>
                                        <p:attrNameLst>
                                          <p:attrName>style.visibility</p:attrName>
                                        </p:attrNameLst>
                                      </p:cBhvr>
                                      <p:to>
                                        <p:strVal val="visible"/>
                                      </p:to>
                                    </p:set>
                                    <p:animEffect transition="in" filter="fade">
                                      <p:cBhvr>
                                        <p:cTn id="7" dur="500"/>
                                        <p:tgtEl>
                                          <p:spTgt spid="8">
                                            <p:graphicEl>
                                              <a:dgm id="{13D45899-F274-41BF-B6E0-82DC487ACDFC}"/>
                                            </p:graphic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graphicEl>
                                              <a:dgm id="{0FE3A8C9-7754-4E77-BD53-81C8520ED7D3}"/>
                                            </p:graphicEl>
                                          </p:spTgt>
                                        </p:tgtEl>
                                        <p:attrNameLst>
                                          <p:attrName>style.visibility</p:attrName>
                                        </p:attrNameLst>
                                      </p:cBhvr>
                                      <p:to>
                                        <p:strVal val="visible"/>
                                      </p:to>
                                    </p:set>
                                    <p:animEffect transition="in" filter="fade">
                                      <p:cBhvr>
                                        <p:cTn id="11" dur="500"/>
                                        <p:tgtEl>
                                          <p:spTgt spid="8">
                                            <p:graphicEl>
                                              <a:dgm id="{0FE3A8C9-7754-4E77-BD53-81C8520ED7D3}"/>
                                            </p:graphic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graphicEl>
                                              <a:dgm id="{BBA6066C-84CD-4F59-93AA-A8FFD51A16B7}"/>
                                            </p:graphicEl>
                                          </p:spTgt>
                                        </p:tgtEl>
                                        <p:attrNameLst>
                                          <p:attrName>style.visibility</p:attrName>
                                        </p:attrNameLst>
                                      </p:cBhvr>
                                      <p:to>
                                        <p:strVal val="visible"/>
                                      </p:to>
                                    </p:set>
                                    <p:animEffect transition="in" filter="fade">
                                      <p:cBhvr>
                                        <p:cTn id="14" dur="500"/>
                                        <p:tgtEl>
                                          <p:spTgt spid="8">
                                            <p:graphicEl>
                                              <a:dgm id="{BBA6066C-84CD-4F59-93AA-A8FFD51A16B7}"/>
                                            </p:graphic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graphicEl>
                                              <a:dgm id="{50075F79-707C-411E-859F-67D88A3421AE}"/>
                                            </p:graphicEl>
                                          </p:spTgt>
                                        </p:tgtEl>
                                        <p:attrNameLst>
                                          <p:attrName>style.visibility</p:attrName>
                                        </p:attrNameLst>
                                      </p:cBhvr>
                                      <p:to>
                                        <p:strVal val="visible"/>
                                      </p:to>
                                    </p:set>
                                    <p:animEffect transition="in" filter="fade">
                                      <p:cBhvr>
                                        <p:cTn id="18" dur="500"/>
                                        <p:tgtEl>
                                          <p:spTgt spid="8">
                                            <p:graphicEl>
                                              <a:dgm id="{50075F79-707C-411E-859F-67D88A3421AE}"/>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graphicEl>
                                              <a:dgm id="{BCD23F9D-21CD-429E-922B-2B126B1B11FA}"/>
                                            </p:graphicEl>
                                          </p:spTgt>
                                        </p:tgtEl>
                                        <p:attrNameLst>
                                          <p:attrName>style.visibility</p:attrName>
                                        </p:attrNameLst>
                                      </p:cBhvr>
                                      <p:to>
                                        <p:strVal val="visible"/>
                                      </p:to>
                                    </p:set>
                                    <p:animEffect transition="in" filter="fade">
                                      <p:cBhvr>
                                        <p:cTn id="21" dur="500"/>
                                        <p:tgtEl>
                                          <p:spTgt spid="8">
                                            <p:graphicEl>
                                              <a:dgm id="{BCD23F9D-21CD-429E-922B-2B126B1B11FA}"/>
                                            </p:graphicEl>
                                          </p:spTgt>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8">
                                            <p:graphicEl>
                                              <a:dgm id="{00EF072C-7857-415D-A9AA-9459B14BCAA2}"/>
                                            </p:graphicEl>
                                          </p:spTgt>
                                        </p:tgtEl>
                                        <p:attrNameLst>
                                          <p:attrName>style.visibility</p:attrName>
                                        </p:attrNameLst>
                                      </p:cBhvr>
                                      <p:to>
                                        <p:strVal val="visible"/>
                                      </p:to>
                                    </p:set>
                                    <p:animEffect transition="in" filter="fade">
                                      <p:cBhvr>
                                        <p:cTn id="25" dur="500"/>
                                        <p:tgtEl>
                                          <p:spTgt spid="8">
                                            <p:graphicEl>
                                              <a:dgm id="{00EF072C-7857-415D-A9AA-9459B14BCAA2}"/>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graphicEl>
                                              <a:dgm id="{CA9703EB-5270-4134-B163-8E2066675DEC}"/>
                                            </p:graphicEl>
                                          </p:spTgt>
                                        </p:tgtEl>
                                        <p:attrNameLst>
                                          <p:attrName>style.visibility</p:attrName>
                                        </p:attrNameLst>
                                      </p:cBhvr>
                                      <p:to>
                                        <p:strVal val="visible"/>
                                      </p:to>
                                    </p:set>
                                    <p:animEffect transition="in" filter="fade">
                                      <p:cBhvr>
                                        <p:cTn id="28" dur="500"/>
                                        <p:tgtEl>
                                          <p:spTgt spid="8">
                                            <p:graphicEl>
                                              <a:dgm id="{CA9703EB-5270-4134-B163-8E2066675DE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Directional Control Valve</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Rectangle 2"/>
          <p:cNvSpPr/>
          <p:nvPr/>
        </p:nvSpPr>
        <p:spPr>
          <a:xfrm>
            <a:off x="381000" y="1676400"/>
            <a:ext cx="8382000" cy="646331"/>
          </a:xfrm>
          <a:prstGeom prst="rect">
            <a:avLst/>
          </a:prstGeom>
        </p:spPr>
        <p:txBody>
          <a:bodyPr wrap="square">
            <a:spAutoFit/>
          </a:bodyPr>
          <a:lstStyle/>
          <a:p>
            <a:pPr algn="just"/>
            <a:r>
              <a:rPr lang="en-US" dirty="0" smtClean="0"/>
              <a:t>It allows Pressured air to </a:t>
            </a:r>
            <a:r>
              <a:rPr lang="en-US" dirty="0"/>
              <a:t>flow into different paths from one or more sources. They usually consist of a spool inside a cylinder that is mechanically or electrically controlled.</a:t>
            </a:r>
          </a:p>
        </p:txBody>
      </p:sp>
      <p:sp>
        <p:nvSpPr>
          <p:cNvPr id="5" name="Rectangle 4"/>
          <p:cNvSpPr/>
          <p:nvPr/>
        </p:nvSpPr>
        <p:spPr>
          <a:xfrm>
            <a:off x="381000" y="2630269"/>
            <a:ext cx="8382000" cy="646331"/>
          </a:xfrm>
          <a:prstGeom prst="rect">
            <a:avLst/>
          </a:prstGeom>
        </p:spPr>
        <p:txBody>
          <a:bodyPr wrap="square">
            <a:spAutoFit/>
          </a:bodyPr>
          <a:lstStyle/>
          <a:p>
            <a:pPr algn="just"/>
            <a:r>
              <a:rPr lang="en-US" dirty="0"/>
              <a:t>A </a:t>
            </a:r>
            <a:r>
              <a:rPr lang="en-US" dirty="0" smtClean="0"/>
              <a:t>5/2 and 3/2 </a:t>
            </a:r>
            <a:r>
              <a:rPr lang="en-US" dirty="0"/>
              <a:t>directional control </a:t>
            </a:r>
            <a:r>
              <a:rPr lang="en-US" dirty="0" smtClean="0"/>
              <a:t>valves </a:t>
            </a:r>
            <a:r>
              <a:rPr lang="en-US" dirty="0"/>
              <a:t>which have five </a:t>
            </a:r>
            <a:r>
              <a:rPr lang="en-US" dirty="0" smtClean="0"/>
              <a:t>ports, two </a:t>
            </a:r>
            <a:r>
              <a:rPr lang="en-US" dirty="0"/>
              <a:t>spool positions </a:t>
            </a:r>
            <a:r>
              <a:rPr lang="en-US" dirty="0" smtClean="0"/>
              <a:t>and three ports, two spool positions respectively which are electrically </a:t>
            </a:r>
            <a:r>
              <a:rPr lang="en-US" dirty="0"/>
              <a:t>controlled </a:t>
            </a:r>
            <a:r>
              <a:rPr lang="en-US" dirty="0" smtClean="0"/>
              <a:t>was used.</a:t>
            </a:r>
            <a:endParaRPr lang="en-US" dirty="0"/>
          </a:p>
        </p:txBody>
      </p:sp>
      <p:pic>
        <p:nvPicPr>
          <p:cNvPr id="4" name="Picture 3"/>
          <p:cNvPicPr>
            <a:picLocks noChangeAspect="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1333500" y="3810000"/>
            <a:ext cx="6477000" cy="2412384"/>
          </a:xfrm>
          <a:prstGeom prst="rect">
            <a:avLst/>
          </a:prstGeom>
        </p:spPr>
      </p:pic>
    </p:spTree>
    <p:extLst>
      <p:ext uri="{BB962C8B-B14F-4D97-AF65-F5344CB8AC3E}">
        <p14:creationId xmlns:p14="http://schemas.microsoft.com/office/powerpoint/2010/main" val="574730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Pneumatic Circuit</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400" y="1385235"/>
            <a:ext cx="3717960" cy="5396565"/>
          </a:xfrm>
          <a:prstGeom prst="rect">
            <a:avLst/>
          </a:prstGeom>
        </p:spPr>
      </p:pic>
    </p:spTree>
    <p:extLst>
      <p:ext uri="{BB962C8B-B14F-4D97-AF65-F5344CB8AC3E}">
        <p14:creationId xmlns:p14="http://schemas.microsoft.com/office/powerpoint/2010/main" val="3617121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Pneumatic Circuit</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76400"/>
            <a:ext cx="9144000" cy="4732493"/>
          </a:xfrm>
          <a:prstGeom prst="rect">
            <a:avLst/>
          </a:prstGeom>
        </p:spPr>
      </p:pic>
    </p:spTree>
    <p:extLst>
      <p:ext uri="{BB962C8B-B14F-4D97-AF65-F5344CB8AC3E}">
        <p14:creationId xmlns:p14="http://schemas.microsoft.com/office/powerpoint/2010/main" val="3147768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Introduction</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Rectangle 2"/>
          <p:cNvSpPr/>
          <p:nvPr/>
        </p:nvSpPr>
        <p:spPr>
          <a:xfrm>
            <a:off x="381000" y="3039070"/>
            <a:ext cx="8382000" cy="646331"/>
          </a:xfrm>
          <a:prstGeom prst="rect">
            <a:avLst/>
          </a:prstGeom>
        </p:spPr>
        <p:txBody>
          <a:bodyPr wrap="square">
            <a:spAutoFit/>
          </a:bodyPr>
          <a:lstStyle/>
          <a:p>
            <a:pPr algn="just"/>
            <a:r>
              <a:rPr lang="en-US" dirty="0" smtClean="0"/>
              <a:t>The aim of this project is to </a:t>
            </a:r>
            <a:r>
              <a:rPr lang="en-US" dirty="0"/>
              <a:t>make a machine that will help the operation of </a:t>
            </a:r>
            <a:r>
              <a:rPr lang="en-US" dirty="0" smtClean="0"/>
              <a:t>fluid filling that </a:t>
            </a:r>
            <a:r>
              <a:rPr lang="en-US" dirty="0"/>
              <a:t>are packed today by hand, such as some </a:t>
            </a:r>
            <a:r>
              <a:rPr lang="en-US" dirty="0" smtClean="0"/>
              <a:t>jams</a:t>
            </a:r>
            <a:r>
              <a:rPr lang="en-US" dirty="0"/>
              <a:t>, jell, yoghurt and cream.</a:t>
            </a:r>
          </a:p>
        </p:txBody>
      </p:sp>
    </p:spTree>
    <p:extLst>
      <p:ext uri="{BB962C8B-B14F-4D97-AF65-F5344CB8AC3E}">
        <p14:creationId xmlns:p14="http://schemas.microsoft.com/office/powerpoint/2010/main" val="144259025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Pneumatic Circuit</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481" y="1676400"/>
            <a:ext cx="7405038" cy="4732493"/>
          </a:xfrm>
          <a:prstGeom prst="rect">
            <a:avLst/>
          </a:prstGeom>
        </p:spPr>
      </p:pic>
    </p:spTree>
    <p:extLst>
      <p:ext uri="{BB962C8B-B14F-4D97-AF65-F5344CB8AC3E}">
        <p14:creationId xmlns:p14="http://schemas.microsoft.com/office/powerpoint/2010/main" val="524774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Pneumatic Circuit</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2630" y="1676400"/>
            <a:ext cx="7098739" cy="4732493"/>
          </a:xfrm>
          <a:prstGeom prst="rect">
            <a:avLst/>
          </a:prstGeom>
        </p:spPr>
      </p:pic>
    </p:spTree>
    <p:extLst>
      <p:ext uri="{BB962C8B-B14F-4D97-AF65-F5344CB8AC3E}">
        <p14:creationId xmlns:p14="http://schemas.microsoft.com/office/powerpoint/2010/main" val="286763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Pneumatic Circuit</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596" y="1676400"/>
            <a:ext cx="7622807" cy="4732493"/>
          </a:xfrm>
          <a:prstGeom prst="rect">
            <a:avLst/>
          </a:prstGeom>
        </p:spPr>
      </p:pic>
    </p:spTree>
    <p:extLst>
      <p:ext uri="{BB962C8B-B14F-4D97-AF65-F5344CB8AC3E}">
        <p14:creationId xmlns:p14="http://schemas.microsoft.com/office/powerpoint/2010/main" val="336570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Pneumatic Circuit</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2630" y="1676400"/>
            <a:ext cx="7098739" cy="4732493"/>
          </a:xfrm>
          <a:prstGeom prst="rect">
            <a:avLst/>
          </a:prstGeom>
        </p:spPr>
      </p:pic>
    </p:spTree>
    <p:extLst>
      <p:ext uri="{BB962C8B-B14F-4D97-AF65-F5344CB8AC3E}">
        <p14:creationId xmlns:p14="http://schemas.microsoft.com/office/powerpoint/2010/main" val="369733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Electrical Circuit</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03" y="1295400"/>
            <a:ext cx="9012942" cy="5433985"/>
          </a:xfrm>
          <a:prstGeom prst="rect">
            <a:avLst/>
          </a:prstGeom>
        </p:spPr>
      </p:pic>
    </p:spTree>
    <p:extLst>
      <p:ext uri="{BB962C8B-B14F-4D97-AF65-F5344CB8AC3E}">
        <p14:creationId xmlns:p14="http://schemas.microsoft.com/office/powerpoint/2010/main" val="4201045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Electrical Circuit</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7236"/>
          <a:stretch/>
        </p:blipFill>
        <p:spPr>
          <a:xfrm rot="5400000">
            <a:off x="2770952" y="785452"/>
            <a:ext cx="3602096" cy="6603192"/>
          </a:xfrm>
          <a:prstGeom prst="rect">
            <a:avLst/>
          </a:prstGeom>
        </p:spPr>
      </p:pic>
    </p:spTree>
    <p:extLst>
      <p:ext uri="{BB962C8B-B14F-4D97-AF65-F5344CB8AC3E}">
        <p14:creationId xmlns:p14="http://schemas.microsoft.com/office/powerpoint/2010/main" val="3550621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Electrical Circuit</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1600200"/>
            <a:ext cx="2895600" cy="21717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29200" y="1600200"/>
            <a:ext cx="2895600" cy="2171700"/>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b="6529"/>
          <a:stretch/>
        </p:blipFill>
        <p:spPr>
          <a:xfrm>
            <a:off x="2743200" y="3962400"/>
            <a:ext cx="3695700" cy="2590800"/>
          </a:xfrm>
          <a:prstGeom prst="rect">
            <a:avLst/>
          </a:prstGeom>
        </p:spPr>
      </p:pic>
    </p:spTree>
    <p:extLst>
      <p:ext uri="{BB962C8B-B14F-4D97-AF65-F5344CB8AC3E}">
        <p14:creationId xmlns:p14="http://schemas.microsoft.com/office/powerpoint/2010/main" val="2833545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PIC16f877A Code</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3">
            <a:lum bright="70000" contrast="-70000"/>
          </a:blip>
          <a:stretch>
            <a:fillRect/>
          </a:stretch>
        </p:blipFill>
        <p:spPr>
          <a:xfrm>
            <a:off x="304800" y="1329665"/>
            <a:ext cx="4016721" cy="5528335"/>
          </a:xfrm>
          <a:prstGeom prst="rect">
            <a:avLst/>
          </a:prstGeom>
        </p:spPr>
      </p:pic>
      <p:pic>
        <p:nvPicPr>
          <p:cNvPr id="5" name="Picture 4"/>
          <p:cNvPicPr>
            <a:picLocks noChangeAspect="1"/>
          </p:cNvPicPr>
          <p:nvPr/>
        </p:nvPicPr>
        <p:blipFill>
          <a:blip r:embed="rId4">
            <a:lum bright="70000" contrast="-70000"/>
          </a:blip>
          <a:stretch>
            <a:fillRect/>
          </a:stretch>
        </p:blipFill>
        <p:spPr>
          <a:xfrm>
            <a:off x="4948133" y="1329665"/>
            <a:ext cx="3967267" cy="5528335"/>
          </a:xfrm>
          <a:prstGeom prst="rect">
            <a:avLst/>
          </a:prstGeom>
        </p:spPr>
      </p:pic>
    </p:spTree>
    <p:extLst>
      <p:ext uri="{BB962C8B-B14F-4D97-AF65-F5344CB8AC3E}">
        <p14:creationId xmlns:p14="http://schemas.microsoft.com/office/powerpoint/2010/main" val="244796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PIC16f877A Code</a:t>
            </a:r>
            <a:endParaRPr lang="en-US" dirty="0">
              <a:solidFill>
                <a:schemeClr val="accent2">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3">
            <a:lum bright="70000" contrast="-70000"/>
          </a:blip>
          <a:stretch>
            <a:fillRect/>
          </a:stretch>
        </p:blipFill>
        <p:spPr>
          <a:xfrm>
            <a:off x="152400" y="1357461"/>
            <a:ext cx="4038600" cy="5500539"/>
          </a:xfrm>
          <a:prstGeom prst="rect">
            <a:avLst/>
          </a:prstGeom>
        </p:spPr>
      </p:pic>
      <p:pic>
        <p:nvPicPr>
          <p:cNvPr id="6" name="Picture 5"/>
          <p:cNvPicPr>
            <a:picLocks noChangeAspect="1"/>
          </p:cNvPicPr>
          <p:nvPr/>
        </p:nvPicPr>
        <p:blipFill>
          <a:blip r:embed="rId4">
            <a:lum bright="70000" contrast="-70000"/>
          </a:blip>
          <a:stretch>
            <a:fillRect/>
          </a:stretch>
        </p:blipFill>
        <p:spPr>
          <a:xfrm>
            <a:off x="4953000" y="1357461"/>
            <a:ext cx="4345528" cy="3341505"/>
          </a:xfrm>
          <a:prstGeom prst="rect">
            <a:avLst/>
          </a:prstGeom>
        </p:spPr>
      </p:pic>
    </p:spTree>
    <p:extLst>
      <p:ext uri="{BB962C8B-B14F-4D97-AF65-F5344CB8AC3E}">
        <p14:creationId xmlns:p14="http://schemas.microsoft.com/office/powerpoint/2010/main" val="57340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Operation</a:t>
            </a:r>
            <a:endParaRPr lang="en-US" dirty="0">
              <a:solidFill>
                <a:schemeClr val="accent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93166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Introduction</a:t>
            </a:r>
            <a:endParaRPr lang="en-US" dirty="0">
              <a:solidFill>
                <a:schemeClr val="accent2">
                  <a:lumMod val="75000"/>
                </a:schemeClr>
              </a:solidFill>
              <a:effectLst>
                <a:outerShdw blurRad="38100" dist="38100" dir="2700000" algn="tl">
                  <a:srgbClr val="000000">
                    <a:alpha val="43137"/>
                  </a:srgbClr>
                </a:outerShdw>
              </a:effectLst>
            </a:endParaRPr>
          </a:p>
        </p:txBody>
      </p:sp>
      <p:sp>
        <p:nvSpPr>
          <p:cNvPr id="3" name="Rectangle 2"/>
          <p:cNvSpPr/>
          <p:nvPr/>
        </p:nvSpPr>
        <p:spPr>
          <a:xfrm>
            <a:off x="381000" y="1447800"/>
            <a:ext cx="8382000" cy="646331"/>
          </a:xfrm>
          <a:prstGeom prst="rect">
            <a:avLst/>
          </a:prstGeom>
        </p:spPr>
        <p:txBody>
          <a:bodyPr wrap="square">
            <a:spAutoFit/>
          </a:bodyPr>
          <a:lstStyle/>
          <a:p>
            <a:pPr algn="just"/>
            <a:r>
              <a:rPr lang="en-US" dirty="0" smtClean="0"/>
              <a:t>The aim of this project is to </a:t>
            </a:r>
            <a:r>
              <a:rPr lang="en-US" dirty="0"/>
              <a:t>make a machine that will help the operation of </a:t>
            </a:r>
            <a:r>
              <a:rPr lang="en-US" dirty="0" smtClean="0"/>
              <a:t>fluid filling that </a:t>
            </a:r>
            <a:r>
              <a:rPr lang="en-US" dirty="0"/>
              <a:t>are packed today by hand, such as some </a:t>
            </a:r>
            <a:r>
              <a:rPr lang="en-US" dirty="0" smtClean="0"/>
              <a:t>jams</a:t>
            </a:r>
            <a:r>
              <a:rPr lang="en-US" dirty="0"/>
              <a:t>, jell, yoghurt and cream.</a:t>
            </a:r>
          </a:p>
        </p:txBody>
      </p:sp>
      <p:graphicFrame>
        <p:nvGraphicFramePr>
          <p:cNvPr id="7" name="Diagram 6"/>
          <p:cNvGraphicFramePr/>
          <p:nvPr>
            <p:extLst>
              <p:ext uri="{D42A27DB-BD31-4B8C-83A1-F6EECF244321}">
                <p14:modId xmlns:p14="http://schemas.microsoft.com/office/powerpoint/2010/main" val="2571526962"/>
              </p:ext>
            </p:extLst>
          </p:nvPr>
        </p:nvGraphicFramePr>
        <p:xfrm>
          <a:off x="1524000" y="2514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0 0.23264 L 0 -1.11111E-6 " pathEditMode="fixed" rAng="0" ptsTypes="AA">
                                      <p:cBhvr>
                                        <p:cTn id="6" dur="2000" fill="hold"/>
                                        <p:tgtEl>
                                          <p:spTgt spid="3"/>
                                        </p:tgtEl>
                                        <p:attrNameLst>
                                          <p:attrName>ppt_x</p:attrName>
                                          <p:attrName>ppt_y</p:attrName>
                                        </p:attrNameLst>
                                      </p:cBhvr>
                                      <p:rCtr x="0" y="-11644"/>
                                    </p:animMotion>
                                  </p:childTnLst>
                                </p:cTn>
                              </p:par>
                            </p:childTnLst>
                          </p:cTn>
                        </p:par>
                        <p:par>
                          <p:cTn id="7" fill="hold">
                            <p:stCondLst>
                              <p:cond delay="2000"/>
                            </p:stCondLst>
                            <p:childTnLst>
                              <p:par>
                                <p:cTn id="8" presetID="10" presetClass="entr" presetSubtype="0" fill="hold" grpId="2" nodeType="afterEffect">
                                  <p:stCondLst>
                                    <p:cond delay="0"/>
                                  </p:stCondLst>
                                  <p:childTnLst>
                                    <p:set>
                                      <p:cBhvr>
                                        <p:cTn id="9" dur="1" fill="hold">
                                          <p:stCondLst>
                                            <p:cond delay="0"/>
                                          </p:stCondLst>
                                        </p:cTn>
                                        <p:tgtEl>
                                          <p:spTgt spid="7">
                                            <p:graphicEl>
                                              <a:dgm id="{E88C65E0-9BEA-4AC9-9781-43917048E583}"/>
                                            </p:graphicEl>
                                          </p:spTgt>
                                        </p:tgtEl>
                                        <p:attrNameLst>
                                          <p:attrName>style.visibility</p:attrName>
                                        </p:attrNameLst>
                                      </p:cBhvr>
                                      <p:to>
                                        <p:strVal val="visible"/>
                                      </p:to>
                                    </p:set>
                                    <p:animEffect transition="in" filter="fade">
                                      <p:cBhvr>
                                        <p:cTn id="10" dur="500"/>
                                        <p:tgtEl>
                                          <p:spTgt spid="7">
                                            <p:graphicEl>
                                              <a:dgm id="{E88C65E0-9BEA-4AC9-9781-43917048E583}"/>
                                            </p:graphicEl>
                                          </p:spTgt>
                                        </p:tgtEl>
                                      </p:cBhvr>
                                    </p:animEffect>
                                  </p:childTnLst>
                                </p:cTn>
                              </p:par>
                            </p:childTnLst>
                          </p:cTn>
                        </p:par>
                        <p:par>
                          <p:cTn id="11" fill="hold">
                            <p:stCondLst>
                              <p:cond delay="2500"/>
                            </p:stCondLst>
                            <p:childTnLst>
                              <p:par>
                                <p:cTn id="12" presetID="2" presetClass="entr" presetSubtype="4" fill="hold" grpId="0" nodeType="afterEffect">
                                  <p:stCondLst>
                                    <p:cond delay="0"/>
                                  </p:stCondLst>
                                  <p:childTnLst>
                                    <p:set>
                                      <p:cBhvr>
                                        <p:cTn id="13" dur="1" fill="hold">
                                          <p:stCondLst>
                                            <p:cond delay="0"/>
                                          </p:stCondLst>
                                        </p:cTn>
                                        <p:tgtEl>
                                          <p:spTgt spid="7">
                                            <p:graphicEl>
                                              <a:dgm id="{2C887F8E-1650-4EFA-A6E8-07421B55366D}"/>
                                            </p:graphicEl>
                                          </p:spTgt>
                                        </p:tgtEl>
                                        <p:attrNameLst>
                                          <p:attrName>style.visibility</p:attrName>
                                        </p:attrNameLst>
                                      </p:cBhvr>
                                      <p:to>
                                        <p:strVal val="visible"/>
                                      </p:to>
                                    </p:set>
                                    <p:anim calcmode="lin" valueType="num">
                                      <p:cBhvr additive="base">
                                        <p:cTn id="14" dur="500" fill="hold"/>
                                        <p:tgtEl>
                                          <p:spTgt spid="7">
                                            <p:graphicEl>
                                              <a:dgm id="{2C887F8E-1650-4EFA-A6E8-07421B55366D}"/>
                                            </p:graphic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graphicEl>
                                              <a:dgm id="{2C887F8E-1650-4EFA-A6E8-07421B55366D}"/>
                                            </p:graphicEl>
                                          </p:spTgt>
                                        </p:tgtEl>
                                        <p:attrNameLst>
                                          <p:attrName>ppt_y</p:attrName>
                                        </p:attrNameLst>
                                      </p:cBhvr>
                                      <p:tavLst>
                                        <p:tav tm="0">
                                          <p:val>
                                            <p:strVal val="1+#ppt_h/2"/>
                                          </p:val>
                                        </p:tav>
                                        <p:tav tm="100000">
                                          <p:val>
                                            <p:strVal val="#ppt_y"/>
                                          </p:val>
                                        </p:tav>
                                      </p:tavLst>
                                    </p:anim>
                                  </p:childTnLst>
                                </p:cTn>
                              </p:par>
                            </p:childTnLst>
                          </p:cTn>
                        </p:par>
                        <p:par>
                          <p:cTn id="16" fill="hold">
                            <p:stCondLst>
                              <p:cond delay="3000"/>
                            </p:stCondLst>
                            <p:childTnLst>
                              <p:par>
                                <p:cTn id="17" presetID="2" presetClass="entr" presetSubtype="4" fill="hold" grpId="0" nodeType="afterEffect">
                                  <p:stCondLst>
                                    <p:cond delay="0"/>
                                  </p:stCondLst>
                                  <p:childTnLst>
                                    <p:set>
                                      <p:cBhvr>
                                        <p:cTn id="18" dur="1" fill="hold">
                                          <p:stCondLst>
                                            <p:cond delay="0"/>
                                          </p:stCondLst>
                                        </p:cTn>
                                        <p:tgtEl>
                                          <p:spTgt spid="7">
                                            <p:graphicEl>
                                              <a:dgm id="{718CC63B-C79C-46FD-AA1D-F7EB17454CE4}"/>
                                            </p:graphicEl>
                                          </p:spTgt>
                                        </p:tgtEl>
                                        <p:attrNameLst>
                                          <p:attrName>style.visibility</p:attrName>
                                        </p:attrNameLst>
                                      </p:cBhvr>
                                      <p:to>
                                        <p:strVal val="visible"/>
                                      </p:to>
                                    </p:set>
                                    <p:anim calcmode="lin" valueType="num">
                                      <p:cBhvr additive="base">
                                        <p:cTn id="19" dur="500" fill="hold"/>
                                        <p:tgtEl>
                                          <p:spTgt spid="7">
                                            <p:graphicEl>
                                              <a:dgm id="{718CC63B-C79C-46FD-AA1D-F7EB17454CE4}"/>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graphicEl>
                                              <a:dgm id="{718CC63B-C79C-46FD-AA1D-F7EB17454CE4}"/>
                                            </p:graphicEl>
                                          </p:spTgt>
                                        </p:tgtEl>
                                        <p:attrNameLst>
                                          <p:attrName>ppt_y</p:attrName>
                                        </p:attrNameLst>
                                      </p:cBhvr>
                                      <p:tavLst>
                                        <p:tav tm="0">
                                          <p:val>
                                            <p:strVal val="1+#ppt_h/2"/>
                                          </p:val>
                                        </p:tav>
                                        <p:tav tm="100000">
                                          <p:val>
                                            <p:strVal val="#ppt_y"/>
                                          </p:val>
                                        </p:tav>
                                      </p:tavLst>
                                    </p:anim>
                                  </p:childTnLst>
                                </p:cTn>
                              </p:par>
                            </p:childTnLst>
                          </p:cTn>
                        </p:par>
                        <p:par>
                          <p:cTn id="21" fill="hold">
                            <p:stCondLst>
                              <p:cond delay="3500"/>
                            </p:stCondLst>
                            <p:childTnLst>
                              <p:par>
                                <p:cTn id="22" presetID="2" presetClass="entr" presetSubtype="4" fill="hold" grpId="0" nodeType="afterEffect">
                                  <p:stCondLst>
                                    <p:cond delay="0"/>
                                  </p:stCondLst>
                                  <p:childTnLst>
                                    <p:set>
                                      <p:cBhvr>
                                        <p:cTn id="23" dur="1" fill="hold">
                                          <p:stCondLst>
                                            <p:cond delay="0"/>
                                          </p:stCondLst>
                                        </p:cTn>
                                        <p:tgtEl>
                                          <p:spTgt spid="7">
                                            <p:graphicEl>
                                              <a:dgm id="{4B089809-4770-4BEF-AF44-94B5438DD81F}"/>
                                            </p:graphicEl>
                                          </p:spTgt>
                                        </p:tgtEl>
                                        <p:attrNameLst>
                                          <p:attrName>style.visibility</p:attrName>
                                        </p:attrNameLst>
                                      </p:cBhvr>
                                      <p:to>
                                        <p:strVal val="visible"/>
                                      </p:to>
                                    </p:set>
                                    <p:anim calcmode="lin" valueType="num">
                                      <p:cBhvr additive="base">
                                        <p:cTn id="24" dur="500" fill="hold"/>
                                        <p:tgtEl>
                                          <p:spTgt spid="7">
                                            <p:graphicEl>
                                              <a:dgm id="{4B089809-4770-4BEF-AF44-94B5438DD81F}"/>
                                            </p:graphic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graphicEl>
                                              <a:dgm id="{4B089809-4770-4BEF-AF44-94B5438DD81F}"/>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7" grpId="0" uiExpand="1">
        <p:bldSub>
          <a:bldDgm bld="one"/>
        </p:bldSub>
      </p:bldGraphic>
      <p:bldGraphic spid="7" grpId="2" uiExpand="1">
        <p:bldSub>
          <a:bldDgm bld="one"/>
        </p:bldSub>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5000" y="3048000"/>
            <a:ext cx="4882106" cy="1446550"/>
          </a:xfrm>
          <a:prstGeom prst="rect">
            <a:avLst/>
          </a:prstGeom>
          <a:noFill/>
        </p:spPr>
        <p:txBody>
          <a:bodyPr wrap="none" rtlCol="0">
            <a:spAutoFit/>
          </a:bodyPr>
          <a:lstStyle/>
          <a:p>
            <a:r>
              <a:rPr lang="en-US" sz="8800" dirty="0" smtClean="0">
                <a:ln w="0"/>
                <a:solidFill>
                  <a:schemeClr val="tx2"/>
                </a:solidFill>
                <a:effectLst>
                  <a:outerShdw blurRad="38100" dist="19050" dir="2700000" algn="tl" rotWithShape="0">
                    <a:schemeClr val="dk1">
                      <a:alpha val="40000"/>
                    </a:schemeClr>
                  </a:outerShdw>
                </a:effectLst>
              </a:rPr>
              <a:t>Thank You</a:t>
            </a:r>
            <a:endParaRPr lang="en-US" sz="8800" dirty="0">
              <a:ln w="0"/>
              <a:solidFill>
                <a:schemeClr val="tx2"/>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554479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Methodology</a:t>
            </a:r>
            <a:endParaRPr lang="en-US" dirty="0">
              <a:solidFill>
                <a:schemeClr val="accent2">
                  <a:lumMod val="75000"/>
                </a:schemeClr>
              </a:solidFill>
            </a:endParaRPr>
          </a:p>
        </p:txBody>
      </p:sp>
      <p:sp>
        <p:nvSpPr>
          <p:cNvPr id="3" name="Rectangle 2"/>
          <p:cNvSpPr/>
          <p:nvPr/>
        </p:nvSpPr>
        <p:spPr>
          <a:xfrm>
            <a:off x="381000" y="1447800"/>
            <a:ext cx="8458200" cy="923330"/>
          </a:xfrm>
          <a:prstGeom prst="rect">
            <a:avLst/>
          </a:prstGeom>
        </p:spPr>
        <p:txBody>
          <a:bodyPr wrap="square">
            <a:spAutoFit/>
          </a:bodyPr>
          <a:lstStyle/>
          <a:p>
            <a:pPr algn="just"/>
            <a:r>
              <a:rPr lang="en-US" dirty="0"/>
              <a:t>Using a piston-pump </a:t>
            </a:r>
            <a:r>
              <a:rPr lang="en-US" dirty="0" smtClean="0"/>
              <a:t>system,</a:t>
            </a:r>
            <a:r>
              <a:rPr lang="en-US" dirty="0"/>
              <a:t> </a:t>
            </a:r>
            <a:r>
              <a:rPr lang="en-US" dirty="0" smtClean="0"/>
              <a:t>that </a:t>
            </a:r>
            <a:r>
              <a:rPr lang="en-US" dirty="0"/>
              <a:t>can perform a suction operation from </a:t>
            </a:r>
            <a:r>
              <a:rPr lang="en-US" dirty="0" smtClean="0"/>
              <a:t>the machine container </a:t>
            </a:r>
            <a:r>
              <a:rPr lang="en-US" dirty="0"/>
              <a:t>full of the desired fluid to </a:t>
            </a:r>
            <a:r>
              <a:rPr lang="en-US" dirty="0" smtClean="0"/>
              <a:t>be discharged in </a:t>
            </a:r>
            <a:r>
              <a:rPr lang="en-US" dirty="0"/>
              <a:t>smaller containers with the desired volume.</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3124199" y="2667000"/>
            <a:ext cx="2895602" cy="3642266"/>
          </a:xfrm>
          <a:prstGeom prst="rect">
            <a:avLst/>
          </a:prstGeom>
        </p:spPr>
      </p:pic>
    </p:spTree>
    <p:extLst>
      <p:ext uri="{BB962C8B-B14F-4D97-AF65-F5344CB8AC3E}">
        <p14:creationId xmlns:p14="http://schemas.microsoft.com/office/powerpoint/2010/main" val="2208652025"/>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Methodology</a:t>
            </a:r>
            <a:endParaRPr lang="en-US" dirty="0">
              <a:solidFill>
                <a:schemeClr val="accent2">
                  <a:lumMod val="75000"/>
                </a:schemeClr>
              </a:solidFill>
            </a:endParaRPr>
          </a:p>
        </p:txBody>
      </p:sp>
      <p:graphicFrame>
        <p:nvGraphicFramePr>
          <p:cNvPr id="6" name="Diagram 5"/>
          <p:cNvGraphicFramePr/>
          <p:nvPr>
            <p:extLst>
              <p:ext uri="{D42A27DB-BD31-4B8C-83A1-F6EECF244321}">
                <p14:modId xmlns:p14="http://schemas.microsoft.com/office/powerpoint/2010/main" val="1896277437"/>
              </p:ext>
            </p:extLst>
          </p:nvPr>
        </p:nvGraphicFramePr>
        <p:xfrm>
          <a:off x="152400" y="1371600"/>
          <a:ext cx="86868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781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effectLst>
                  <a:outerShdw blurRad="38100" dist="38100" dir="2700000" algn="tl">
                    <a:srgbClr val="000000">
                      <a:alpha val="43137"/>
                    </a:srgbClr>
                  </a:outerShdw>
                </a:effectLst>
              </a:rPr>
              <a:t>Mechanical Design</a:t>
            </a:r>
            <a:endParaRPr lang="en-US" dirty="0">
              <a:solidFill>
                <a:schemeClr val="accent2">
                  <a:lumMod val="75000"/>
                </a:schemeClr>
              </a:solidFill>
              <a:effectLst>
                <a:outerShdw blurRad="38100" dist="38100" dir="2700000" algn="tl">
                  <a:srgbClr val="000000">
                    <a:alpha val="43137"/>
                  </a:srgbClr>
                </a:outerShdw>
              </a:effectLst>
            </a:endParaRPr>
          </a:p>
        </p:txBody>
      </p:sp>
      <p:graphicFrame>
        <p:nvGraphicFramePr>
          <p:cNvPr id="12" name="Diagram 11"/>
          <p:cNvGraphicFramePr/>
          <p:nvPr>
            <p:extLst>
              <p:ext uri="{D42A27DB-BD31-4B8C-83A1-F6EECF244321}">
                <p14:modId xmlns:p14="http://schemas.microsoft.com/office/powerpoint/2010/main" val="465638476"/>
              </p:ext>
            </p:extLst>
          </p:nvPr>
        </p:nvGraphicFramePr>
        <p:xfrm>
          <a:off x="850710" y="2057400"/>
          <a:ext cx="7912290" cy="457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p:cNvSpPr txBox="1"/>
          <p:nvPr/>
        </p:nvSpPr>
        <p:spPr>
          <a:xfrm rot="5400000">
            <a:off x="2763655" y="-325255"/>
            <a:ext cx="800219" cy="3889129"/>
          </a:xfrm>
          <a:prstGeom prst="rect">
            <a:avLst/>
          </a:prstGeom>
          <a:noFill/>
        </p:spPr>
        <p:txBody>
          <a:bodyPr vert="vert270" wrap="square" rtlCol="0">
            <a:spAutoFit/>
          </a:bodyPr>
          <a:lstStyle/>
          <a:p>
            <a:r>
              <a:rPr lang="en-US" sz="4000" dirty="0" smtClean="0"/>
              <a:t>Mechanical Parts</a:t>
            </a:r>
            <a:endParaRPr lang="en-US" sz="4000" dirty="0"/>
          </a:p>
        </p:txBody>
      </p:sp>
    </p:spTree>
    <p:custDataLst>
      <p:tags r:id="rId1"/>
    </p:custDataLst>
    <p:extLst>
      <p:ext uri="{BB962C8B-B14F-4D97-AF65-F5344CB8AC3E}">
        <p14:creationId xmlns:p14="http://schemas.microsoft.com/office/powerpoint/2010/main" val="384873038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2">
                                            <p:graphicEl>
                                              <a:dgm id="{3305E7DA-7410-490B-8647-E7ACC8F0A83D}"/>
                                            </p:graphicEl>
                                          </p:spTgt>
                                        </p:tgtEl>
                                      </p:cBhvr>
                                    </p:animEffect>
                                    <p:animScale>
                                      <p:cBhvr>
                                        <p:cTn id="7" dur="250" autoRev="1" fill="hold"/>
                                        <p:tgtEl>
                                          <p:spTgt spid="12">
                                            <p:graphicEl>
                                              <a:dgm id="{3305E7DA-7410-490B-8647-E7ACC8F0A83D}"/>
                                            </p:graphicEl>
                                          </p:spTgt>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12">
                                            <p:graphicEl>
                                              <a:dgm id="{A7BE16D5-A3D0-4465-B45E-681E95552FF7}"/>
                                            </p:graphicEl>
                                          </p:spTgt>
                                        </p:tgtEl>
                                      </p:cBhvr>
                                    </p:animEffect>
                                    <p:animScale>
                                      <p:cBhvr>
                                        <p:cTn id="10" dur="250" autoRev="1" fill="hold"/>
                                        <p:tgtEl>
                                          <p:spTgt spid="12">
                                            <p:graphicEl>
                                              <a:dgm id="{A7BE16D5-A3D0-4465-B45E-681E95552FF7}"/>
                                            </p:graphicEl>
                                          </p:spTgt>
                                        </p:tgtEl>
                                      </p:cBhvr>
                                      <p:by x="105000" y="105000"/>
                                    </p:animScale>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0" nodeType="clickEffect">
                                  <p:stCondLst>
                                    <p:cond delay="0"/>
                                  </p:stCondLst>
                                  <p:childTnLst>
                                    <p:animEffect transition="out" filter="fade">
                                      <p:cBhvr>
                                        <p:cTn id="14" dur="500" tmFilter="0, 0; .2, .5; .8, .5; 1, 0"/>
                                        <p:tgtEl>
                                          <p:spTgt spid="12">
                                            <p:graphicEl>
                                              <a:dgm id="{A28C1CAA-D021-4FE1-82DD-43DA7B2812E0}"/>
                                            </p:graphicEl>
                                          </p:spTgt>
                                        </p:tgtEl>
                                      </p:cBhvr>
                                    </p:animEffect>
                                    <p:animScale>
                                      <p:cBhvr>
                                        <p:cTn id="15" dur="250" autoRev="1" fill="hold"/>
                                        <p:tgtEl>
                                          <p:spTgt spid="12">
                                            <p:graphicEl>
                                              <a:dgm id="{A28C1CAA-D021-4FE1-82DD-43DA7B2812E0}"/>
                                            </p:graphicEl>
                                          </p:spTgt>
                                        </p:tgtEl>
                                      </p:cBhvr>
                                      <p:by x="105000" y="105000"/>
                                    </p:animScale>
                                  </p:childTnLst>
                                </p:cTn>
                              </p:par>
                              <p:par>
                                <p:cTn id="16" presetID="26" presetClass="emph" presetSubtype="0" fill="hold" grpId="0" nodeType="withEffect">
                                  <p:stCondLst>
                                    <p:cond delay="0"/>
                                  </p:stCondLst>
                                  <p:childTnLst>
                                    <p:animEffect transition="out" filter="fade">
                                      <p:cBhvr>
                                        <p:cTn id="17" dur="500" tmFilter="0, 0; .2, .5; .8, .5; 1, 0"/>
                                        <p:tgtEl>
                                          <p:spTgt spid="12">
                                            <p:graphicEl>
                                              <a:dgm id="{C8AFC644-3165-40F4-BDF7-C9534FEA6B27}"/>
                                            </p:graphicEl>
                                          </p:spTgt>
                                        </p:tgtEl>
                                      </p:cBhvr>
                                    </p:animEffect>
                                    <p:animScale>
                                      <p:cBhvr>
                                        <p:cTn id="18" dur="250" autoRev="1" fill="hold"/>
                                        <p:tgtEl>
                                          <p:spTgt spid="12">
                                            <p:graphicEl>
                                              <a:dgm id="{C8AFC644-3165-40F4-BDF7-C9534FEA6B27}"/>
                                            </p:graphicEl>
                                          </p:spTgt>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grpId="0" nodeType="clickEffect">
                                  <p:stCondLst>
                                    <p:cond delay="0"/>
                                  </p:stCondLst>
                                  <p:childTnLst>
                                    <p:animEffect transition="out" filter="fade">
                                      <p:cBhvr>
                                        <p:cTn id="22" dur="500" tmFilter="0, 0; .2, .5; .8, .5; 1, 0"/>
                                        <p:tgtEl>
                                          <p:spTgt spid="12">
                                            <p:graphicEl>
                                              <a:dgm id="{797423DB-406F-4B43-ACF9-8246F3BD832F}"/>
                                            </p:graphicEl>
                                          </p:spTgt>
                                        </p:tgtEl>
                                      </p:cBhvr>
                                    </p:animEffect>
                                    <p:animScale>
                                      <p:cBhvr>
                                        <p:cTn id="23" dur="250" autoRev="1" fill="hold"/>
                                        <p:tgtEl>
                                          <p:spTgt spid="12">
                                            <p:graphicEl>
                                              <a:dgm id="{797423DB-406F-4B43-ACF9-8246F3BD832F}"/>
                                            </p:graphicEl>
                                          </p:spTgt>
                                        </p:tgtEl>
                                      </p:cBhvr>
                                      <p:by x="105000" y="105000"/>
                                    </p:animScale>
                                  </p:childTnLst>
                                </p:cTn>
                              </p:par>
                              <p:par>
                                <p:cTn id="24" presetID="26" presetClass="emph" presetSubtype="0" fill="hold" grpId="0" nodeType="withEffect">
                                  <p:stCondLst>
                                    <p:cond delay="0"/>
                                  </p:stCondLst>
                                  <p:childTnLst>
                                    <p:animEffect transition="out" filter="fade">
                                      <p:cBhvr>
                                        <p:cTn id="25" dur="500" tmFilter="0, 0; .2, .5; .8, .5; 1, 0"/>
                                        <p:tgtEl>
                                          <p:spTgt spid="12">
                                            <p:graphicEl>
                                              <a:dgm id="{59F4B90B-A87A-4D79-ADED-40412FB7F43B}"/>
                                            </p:graphicEl>
                                          </p:spTgt>
                                        </p:tgtEl>
                                      </p:cBhvr>
                                    </p:animEffect>
                                    <p:animScale>
                                      <p:cBhvr>
                                        <p:cTn id="26" dur="250" autoRev="1" fill="hold"/>
                                        <p:tgtEl>
                                          <p:spTgt spid="12">
                                            <p:graphicEl>
                                              <a:dgm id="{59F4B90B-A87A-4D79-ADED-40412FB7F43B}"/>
                                            </p:graphicEl>
                                          </p:spTgt>
                                        </p:tgtEl>
                                      </p:cBhvr>
                                      <p:by x="105000" y="105000"/>
                                    </p:animScale>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2">
                                            <p:graphicEl>
                                              <a:dgm id="{66D4EF92-E29B-4F47-A9F1-08AAFCCF82F1}"/>
                                            </p:graphicEl>
                                          </p:spTgt>
                                        </p:tgtEl>
                                      </p:cBhvr>
                                    </p:animEffect>
                                    <p:animScale>
                                      <p:cBhvr>
                                        <p:cTn id="31" dur="250" autoRev="1" fill="hold"/>
                                        <p:tgtEl>
                                          <p:spTgt spid="12">
                                            <p:graphicEl>
                                              <a:dgm id="{66D4EF92-E29B-4F47-A9F1-08AAFCCF82F1}"/>
                                            </p:graphicEl>
                                          </p:spTgt>
                                        </p:tgtEl>
                                      </p:cBhvr>
                                      <p:by x="105000" y="105000"/>
                                    </p:animScale>
                                  </p:childTnLst>
                                </p:cTn>
                              </p:par>
                              <p:par>
                                <p:cTn id="32" presetID="26" presetClass="emph" presetSubtype="0" fill="hold" grpId="0" nodeType="withEffect">
                                  <p:stCondLst>
                                    <p:cond delay="0"/>
                                  </p:stCondLst>
                                  <p:childTnLst>
                                    <p:animEffect transition="out" filter="fade">
                                      <p:cBhvr>
                                        <p:cTn id="33" dur="500" tmFilter="0, 0; .2, .5; .8, .5; 1, 0"/>
                                        <p:tgtEl>
                                          <p:spTgt spid="12">
                                            <p:graphicEl>
                                              <a:dgm id="{F7C97178-61A8-40E0-AA49-B29C32A88B9B}"/>
                                            </p:graphicEl>
                                          </p:spTgt>
                                        </p:tgtEl>
                                      </p:cBhvr>
                                    </p:animEffect>
                                    <p:animScale>
                                      <p:cBhvr>
                                        <p:cTn id="34" dur="250" autoRev="1" fill="hold"/>
                                        <p:tgtEl>
                                          <p:spTgt spid="12">
                                            <p:graphicEl>
                                              <a:dgm id="{F7C97178-61A8-40E0-AA49-B29C32A88B9B}"/>
                                            </p:graphicEl>
                                          </p:spTgt>
                                        </p:tgtEl>
                                      </p:cBhvr>
                                      <p:by x="105000" y="105000"/>
                                    </p:animScale>
                                  </p:childTnLst>
                                </p:cTn>
                              </p:par>
                            </p:childTnLst>
                          </p:cTn>
                        </p:par>
                      </p:childTnLst>
                    </p:cTn>
                  </p:par>
                  <p:par>
                    <p:cTn id="35" fill="hold">
                      <p:stCondLst>
                        <p:cond delay="indefinite"/>
                      </p:stCondLst>
                      <p:childTnLst>
                        <p:par>
                          <p:cTn id="36" fill="hold">
                            <p:stCondLst>
                              <p:cond delay="0"/>
                            </p:stCondLst>
                            <p:childTnLst>
                              <p:par>
                                <p:cTn id="37" presetID="26" presetClass="emph" presetSubtype="0" fill="hold" grpId="0" nodeType="clickEffect">
                                  <p:stCondLst>
                                    <p:cond delay="0"/>
                                  </p:stCondLst>
                                  <p:childTnLst>
                                    <p:animEffect transition="out" filter="fade">
                                      <p:cBhvr>
                                        <p:cTn id="38" dur="500" tmFilter="0, 0; .2, .5; .8, .5; 1, 0"/>
                                        <p:tgtEl>
                                          <p:spTgt spid="12">
                                            <p:graphicEl>
                                              <a:dgm id="{3E74ED69-3A23-469E-B30B-F4D06CF03585}"/>
                                            </p:graphicEl>
                                          </p:spTgt>
                                        </p:tgtEl>
                                      </p:cBhvr>
                                    </p:animEffect>
                                    <p:animScale>
                                      <p:cBhvr>
                                        <p:cTn id="39" dur="250" autoRev="1" fill="hold"/>
                                        <p:tgtEl>
                                          <p:spTgt spid="12">
                                            <p:graphicEl>
                                              <a:dgm id="{3E74ED69-3A23-469E-B30B-F4D06CF03585}"/>
                                            </p:graphicEl>
                                          </p:spTgt>
                                        </p:tgtEl>
                                      </p:cBhvr>
                                      <p:by x="105000" y="105000"/>
                                    </p:animScale>
                                  </p:childTnLst>
                                </p:cTn>
                              </p:par>
                              <p:par>
                                <p:cTn id="40" presetID="26" presetClass="emph" presetSubtype="0" fill="hold" grpId="0" nodeType="withEffect">
                                  <p:stCondLst>
                                    <p:cond delay="0"/>
                                  </p:stCondLst>
                                  <p:childTnLst>
                                    <p:animEffect transition="out" filter="fade">
                                      <p:cBhvr>
                                        <p:cTn id="41" dur="500" tmFilter="0, 0; .2, .5; .8, .5; 1, 0"/>
                                        <p:tgtEl>
                                          <p:spTgt spid="12">
                                            <p:graphicEl>
                                              <a:dgm id="{5E075673-1488-43FF-A602-E646E2ACEF5A}"/>
                                            </p:graphicEl>
                                          </p:spTgt>
                                        </p:tgtEl>
                                      </p:cBhvr>
                                    </p:animEffect>
                                    <p:animScale>
                                      <p:cBhvr>
                                        <p:cTn id="42" dur="250" autoRev="1" fill="hold"/>
                                        <p:tgtEl>
                                          <p:spTgt spid="12">
                                            <p:graphicEl>
                                              <a:dgm id="{5E075673-1488-43FF-A602-E646E2ACEF5A}"/>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Compressor</a:t>
            </a:r>
            <a:endParaRPr lang="en-US" dirty="0">
              <a:solidFill>
                <a:schemeClr val="accent2">
                  <a:lumMod val="75000"/>
                </a:schemeClr>
              </a:solidFill>
            </a:endParaRPr>
          </a:p>
        </p:txBody>
      </p:sp>
      <p:pic>
        <p:nvPicPr>
          <p:cNvPr id="4" name="‪Compressor animation 1‬‏">
            <a:hlinkClick r:id="" action="ppaction://media"/>
          </p:cNvPr>
          <p:cNvPicPr>
            <a:picLocks noChangeAspect="1"/>
          </p:cNvPicPr>
          <p:nvPr>
            <a:videoFile r:link="rId1"/>
            <p:extLst>
              <p:ext uri="{DAA4B4D4-6D71-4841-9C94-3DE7FCFB9230}">
                <p14:media xmlns:p14="http://schemas.microsoft.com/office/powerpoint/2010/main" r:embed="rId2">
                  <p14:trim end="24.39"/>
                </p14:media>
              </p:ext>
            </p:extLst>
          </p:nvPr>
        </p:nvPicPr>
        <p:blipFill>
          <a:blip r:embed="rId4"/>
          <a:stretch>
            <a:fillRect/>
          </a:stretch>
        </p:blipFill>
        <p:spPr>
          <a:xfrm>
            <a:off x="4953000" y="1865174"/>
            <a:ext cx="2857500" cy="2286000"/>
          </a:xfrm>
          <a:prstGeom prst="rect">
            <a:avLst/>
          </a:prstGeom>
        </p:spPr>
      </p:pic>
      <p:sp>
        <p:nvSpPr>
          <p:cNvPr id="5" name="TextBox 4"/>
          <p:cNvSpPr txBox="1"/>
          <p:nvPr/>
        </p:nvSpPr>
        <p:spPr>
          <a:xfrm>
            <a:off x="228600" y="1865174"/>
            <a:ext cx="3886200" cy="3416320"/>
          </a:xfrm>
          <a:prstGeom prst="rect">
            <a:avLst/>
          </a:prstGeom>
          <a:noFill/>
        </p:spPr>
        <p:txBody>
          <a:bodyPr wrap="square" rtlCol="0">
            <a:spAutoFit/>
          </a:bodyPr>
          <a:lstStyle/>
          <a:p>
            <a:pPr algn="just"/>
            <a:r>
              <a:rPr lang="en-US" dirty="0"/>
              <a:t>An air compressor is a mechanical </a:t>
            </a:r>
            <a:r>
              <a:rPr lang="en-US" dirty="0" smtClean="0"/>
              <a:t/>
            </a:r>
            <a:br>
              <a:rPr lang="en-US" dirty="0" smtClean="0"/>
            </a:br>
            <a:r>
              <a:rPr lang="en-US" dirty="0" smtClean="0"/>
              <a:t>device </a:t>
            </a:r>
            <a:r>
              <a:rPr lang="en-US" dirty="0"/>
              <a:t>that increases the </a:t>
            </a:r>
            <a:r>
              <a:rPr lang="en-US" dirty="0" smtClean="0"/>
              <a:t>pressure</a:t>
            </a:r>
            <a:br>
              <a:rPr lang="en-US" dirty="0" smtClean="0"/>
            </a:br>
            <a:r>
              <a:rPr lang="en-US" dirty="0" smtClean="0"/>
              <a:t>of </a:t>
            </a:r>
            <a:r>
              <a:rPr lang="en-US" dirty="0"/>
              <a:t>an air by reducing its volume.</a:t>
            </a:r>
          </a:p>
          <a:p>
            <a:pPr algn="just"/>
            <a:r>
              <a:rPr lang="en-US" dirty="0"/>
              <a:t> </a:t>
            </a:r>
          </a:p>
          <a:p>
            <a:pPr algn="just"/>
            <a:r>
              <a:rPr lang="en-US" dirty="0"/>
              <a:t>For running different air tools</a:t>
            </a:r>
            <a:r>
              <a:rPr lang="en-US" dirty="0" smtClean="0"/>
              <a:t>,</a:t>
            </a:r>
            <a:br>
              <a:rPr lang="en-US" dirty="0" smtClean="0"/>
            </a:br>
            <a:r>
              <a:rPr lang="en-US" dirty="0" smtClean="0"/>
              <a:t>the </a:t>
            </a:r>
            <a:r>
              <a:rPr lang="en-US" dirty="0"/>
              <a:t>best air compressor </a:t>
            </a:r>
            <a:r>
              <a:rPr lang="en-US" dirty="0" smtClean="0"/>
              <a:t>is need to use </a:t>
            </a:r>
            <a:br>
              <a:rPr lang="en-US" dirty="0" smtClean="0"/>
            </a:br>
            <a:r>
              <a:rPr lang="en-US" dirty="0" smtClean="0"/>
              <a:t>to </a:t>
            </a:r>
            <a:r>
              <a:rPr lang="en-US" dirty="0"/>
              <a:t>suite the machine needs. </a:t>
            </a:r>
            <a:endParaRPr lang="en-US" dirty="0" smtClean="0"/>
          </a:p>
          <a:p>
            <a:pPr algn="just"/>
            <a:endParaRPr lang="en-US" dirty="0"/>
          </a:p>
          <a:p>
            <a:pPr algn="just"/>
            <a:r>
              <a:rPr lang="en-US" dirty="0"/>
              <a:t>It is important to know how much </a:t>
            </a:r>
            <a:r>
              <a:rPr lang="en-US" dirty="0" smtClean="0"/>
              <a:t>PSI</a:t>
            </a:r>
            <a:br>
              <a:rPr lang="en-US" dirty="0" smtClean="0"/>
            </a:br>
            <a:r>
              <a:rPr lang="en-US" dirty="0" smtClean="0"/>
              <a:t>the </a:t>
            </a:r>
            <a:r>
              <a:rPr lang="en-US" dirty="0"/>
              <a:t>machine needs, usually it is good </a:t>
            </a:r>
            <a:r>
              <a:rPr lang="en-US" dirty="0" smtClean="0"/>
              <a:t/>
            </a:r>
            <a:br>
              <a:rPr lang="en-US" dirty="0" smtClean="0"/>
            </a:br>
            <a:r>
              <a:rPr lang="en-US" dirty="0" smtClean="0"/>
              <a:t>if </a:t>
            </a:r>
            <a:r>
              <a:rPr lang="en-US" dirty="0"/>
              <a:t>its value is around 4-6 bars. </a:t>
            </a:r>
          </a:p>
          <a:p>
            <a:pPr algn="just"/>
            <a:endParaRPr lang="en-US" dirty="0">
              <a:solidFill>
                <a:schemeClr val="bg1"/>
              </a:solidFill>
            </a:endParaRPr>
          </a:p>
        </p:txBody>
      </p:sp>
      <p:pic>
        <p:nvPicPr>
          <p:cNvPr id="6" name="Picture 5"/>
          <p:cNvPicPr>
            <a:picLocks noChangeAspect="1"/>
          </p:cNvPicPr>
          <p:nvPr/>
        </p:nvPicPr>
        <p:blipFill rotWithShape="1">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sharpenSoften amount="50000"/>
                    </a14:imgEffect>
                  </a14:imgLayer>
                </a14:imgProps>
              </a:ext>
            </a:extLst>
          </a:blip>
          <a:srcRect l="781" t="3787"/>
          <a:stretch/>
        </p:blipFill>
        <p:spPr>
          <a:xfrm>
            <a:off x="5172074" y="4419600"/>
            <a:ext cx="2665577" cy="2133600"/>
          </a:xfrm>
          <a:prstGeom prst="rect">
            <a:avLst/>
          </a:prstGeom>
          <a:ln>
            <a:noFill/>
          </a:ln>
        </p:spPr>
      </p:pic>
    </p:spTree>
    <p:extLst>
      <p:ext uri="{BB962C8B-B14F-4D97-AF65-F5344CB8AC3E}">
        <p14:creationId xmlns:p14="http://schemas.microsoft.com/office/powerpoint/2010/main" val="45576911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1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2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extLst mod="1"/>
</p:sld>
</file>

<file path=ppt/tags/tag1.xml><?xml version="1.0" encoding="utf-8"?>
<p:tagLst xmlns:a="http://schemas.openxmlformats.org/drawingml/2006/main" xmlns:r="http://schemas.openxmlformats.org/officeDocument/2006/relationships" xmlns:p="http://schemas.openxmlformats.org/presentationml/2006/main">
  <p:tag name="TIMING" val="|2.6"/>
</p:tagLst>
</file>

<file path=ppt/tags/tag2.xml><?xml version="1.0" encoding="utf-8"?>
<p:tagLst xmlns:a="http://schemas.openxmlformats.org/drawingml/2006/main" xmlns:r="http://schemas.openxmlformats.org/officeDocument/2006/relationships" xmlns:p="http://schemas.openxmlformats.org/presentationml/2006/main">
  <p:tag name="TIMING" val="|0.9"/>
</p:tagLst>
</file>

<file path=ppt/tags/tag3.xml><?xml version="1.0" encoding="utf-8"?>
<p:tagLst xmlns:a="http://schemas.openxmlformats.org/drawingml/2006/main" xmlns:r="http://schemas.openxmlformats.org/officeDocument/2006/relationships" xmlns:p="http://schemas.openxmlformats.org/presentationml/2006/main">
  <p:tag name="TIMING" val="|1.5"/>
</p:tagLst>
</file>

<file path=ppt/theme/theme1.xml><?xml version="1.0" encoding="utf-8"?>
<a:theme xmlns:a="http://schemas.openxmlformats.org/drawingml/2006/main" name="Blue Segoe 4-3 template-template_April-17-2007">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D4EFCEB-569C-4ABB-BB90-13511EAD60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Template>
  <TotalTime>1617</TotalTime>
  <Words>4119</Words>
  <Application>Microsoft Office PowerPoint</Application>
  <PresentationFormat>On-screen Show (4:3)</PresentationFormat>
  <Paragraphs>272</Paragraphs>
  <Slides>50</Slides>
  <Notes>28</Notes>
  <HiddenSlides>0</HiddenSlides>
  <MMClips>2</MMClips>
  <ScaleCrop>false</ScaleCrop>
  <HeadingPairs>
    <vt:vector size="4" baseType="variant">
      <vt:variant>
        <vt:lpstr>Theme</vt:lpstr>
      </vt:variant>
      <vt:variant>
        <vt:i4>2</vt:i4>
      </vt:variant>
      <vt:variant>
        <vt:lpstr>Slide Titles</vt:lpstr>
      </vt:variant>
      <vt:variant>
        <vt:i4>50</vt:i4>
      </vt:variant>
    </vt:vector>
  </HeadingPairs>
  <TitlesOfParts>
    <vt:vector size="52" baseType="lpstr">
      <vt:lpstr>Blue Segoe 4-3 template-template_April-17-2007</vt:lpstr>
      <vt:lpstr>White with Courier font for code slides</vt:lpstr>
      <vt:lpstr>PowerPoint Presentation</vt:lpstr>
      <vt:lpstr>Fluid Filling Machine</vt:lpstr>
      <vt:lpstr>Outline</vt:lpstr>
      <vt:lpstr>Introduction</vt:lpstr>
      <vt:lpstr>Introduction</vt:lpstr>
      <vt:lpstr>Methodology</vt:lpstr>
      <vt:lpstr>Methodology</vt:lpstr>
      <vt:lpstr>Mechanical Design</vt:lpstr>
      <vt:lpstr>Compressor</vt:lpstr>
      <vt:lpstr>Double Acting Double Rod Cylinder</vt:lpstr>
      <vt:lpstr>Double Acting Double Rod Cylinder</vt:lpstr>
      <vt:lpstr>Double Acting Double Rod Cylinder</vt:lpstr>
      <vt:lpstr>Double Acting Double Rod Cylinder</vt:lpstr>
      <vt:lpstr>Chamber</vt:lpstr>
      <vt:lpstr>Chamber</vt:lpstr>
      <vt:lpstr>Chamber</vt:lpstr>
      <vt:lpstr>Pneumatic Valve </vt:lpstr>
      <vt:lpstr>Pneumatic Valve </vt:lpstr>
      <vt:lpstr>Rotary Index Table </vt:lpstr>
      <vt:lpstr>Calculations </vt:lpstr>
      <vt:lpstr>Calculations </vt:lpstr>
      <vt:lpstr>PowerPoint Presentation</vt:lpstr>
      <vt:lpstr>Calculations </vt:lpstr>
      <vt:lpstr>Calculations </vt:lpstr>
      <vt:lpstr>Calculations </vt:lpstr>
      <vt:lpstr>Calculations </vt:lpstr>
      <vt:lpstr>Control Design</vt:lpstr>
      <vt:lpstr>Sensors</vt:lpstr>
      <vt:lpstr>Sensors</vt:lpstr>
      <vt:lpstr>Sensors</vt:lpstr>
      <vt:lpstr>Sensors</vt:lpstr>
      <vt:lpstr>Sensors</vt:lpstr>
      <vt:lpstr>Sensors</vt:lpstr>
      <vt:lpstr>Sensors</vt:lpstr>
      <vt:lpstr>Sensors</vt:lpstr>
      <vt:lpstr>Directional Control Valve</vt:lpstr>
      <vt:lpstr>Directional Control Valve</vt:lpstr>
      <vt:lpstr>Pneumatic Circuit</vt:lpstr>
      <vt:lpstr>Pneumatic Circuit</vt:lpstr>
      <vt:lpstr>Pneumatic Circuit</vt:lpstr>
      <vt:lpstr>Pneumatic Circuit</vt:lpstr>
      <vt:lpstr>Pneumatic Circuit</vt:lpstr>
      <vt:lpstr>Pneumatic Circuit</vt:lpstr>
      <vt:lpstr>Electrical Circuit</vt:lpstr>
      <vt:lpstr>Electrical Circuit</vt:lpstr>
      <vt:lpstr>Electrical Circuit</vt:lpstr>
      <vt:lpstr>PIC16f877A Code</vt:lpstr>
      <vt:lpstr>PIC16f877A Code</vt:lpstr>
      <vt:lpstr>Operation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Automated Fluid Filling Machine</dc:title>
  <dc:creator>Windows User</dc:creator>
  <cp:keywords/>
  <cp:lastModifiedBy>Medad</cp:lastModifiedBy>
  <cp:revision>273</cp:revision>
  <dcterms:created xsi:type="dcterms:W3CDTF">2013-12-05T16:30:02Z</dcterms:created>
  <dcterms:modified xsi:type="dcterms:W3CDTF">2014-05-20T08:51:19Z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TC102867129990</vt:lpwstr>
  </property>
</Properties>
</file>