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8" r:id="rId1"/>
    <p:sldMasterId id="2147484058" r:id="rId2"/>
    <p:sldMasterId id="2147484070" r:id="rId3"/>
  </p:sldMasterIdLst>
  <p:notesMasterIdLst>
    <p:notesMasterId r:id="rId51"/>
  </p:notesMasterIdLst>
  <p:sldIdLst>
    <p:sldId id="256" r:id="rId4"/>
    <p:sldId id="258" r:id="rId5"/>
    <p:sldId id="302" r:id="rId6"/>
    <p:sldId id="305" r:id="rId7"/>
    <p:sldId id="303" r:id="rId8"/>
    <p:sldId id="306" r:id="rId9"/>
    <p:sldId id="304" r:id="rId10"/>
    <p:sldId id="278" r:id="rId11"/>
    <p:sldId id="277" r:id="rId12"/>
    <p:sldId id="267" r:id="rId13"/>
    <p:sldId id="281" r:id="rId14"/>
    <p:sldId id="279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30" r:id="rId37"/>
    <p:sldId id="297" r:id="rId38"/>
    <p:sldId id="328" r:id="rId39"/>
    <p:sldId id="298" r:id="rId40"/>
    <p:sldId id="299" r:id="rId41"/>
    <p:sldId id="300" r:id="rId42"/>
    <p:sldId id="283" r:id="rId43"/>
    <p:sldId id="285" r:id="rId44"/>
    <p:sldId id="292" r:id="rId45"/>
    <p:sldId id="291" r:id="rId46"/>
    <p:sldId id="264" r:id="rId47"/>
    <p:sldId id="282" r:id="rId48"/>
    <p:sldId id="329" r:id="rId49"/>
    <p:sldId id="269" r:id="rId50"/>
  </p:sldIdLst>
  <p:sldSz cx="10972800" cy="9144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0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4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6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765" algn="l" defTabSz="914306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2918" algn="l" defTabSz="914306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071" algn="l" defTabSz="914306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224" algn="l" defTabSz="914306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4D4D4D"/>
    <a:srgbClr val="453007"/>
    <a:srgbClr val="996B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85613" autoAdjust="0"/>
  </p:normalViewPr>
  <p:slideViewPr>
    <p:cSldViewPr>
      <p:cViewPr>
        <p:scale>
          <a:sx n="50" d="100"/>
          <a:sy n="50" d="100"/>
        </p:scale>
        <p:origin x="-828" y="60"/>
      </p:cViewPr>
      <p:guideLst>
        <p:guide orient="horz" pos="2880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67CF13-1F59-4A9A-8276-48FF3E939815}" type="doc">
      <dgm:prSet loTypeId="urn:microsoft.com/office/officeart/2005/8/layout/radial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50EE22-51FA-4B75-AC52-E23F6CD04B6B}">
      <dgm:prSet phldrT="[Text]" custT="1"/>
      <dgm:spPr/>
      <dgm:t>
        <a:bodyPr/>
        <a:lstStyle/>
        <a:p>
          <a:r>
            <a:rPr lang="en-US" sz="2000" dirty="0" smtClean="0"/>
            <a:t>keypad</a:t>
          </a:r>
          <a:endParaRPr lang="en-US" sz="2000" dirty="0"/>
        </a:p>
      </dgm:t>
    </dgm:pt>
    <dgm:pt modelId="{B7BEF798-95B7-4952-AF21-8F776E88092A}" type="parTrans" cxnId="{4DFEB3FF-5728-401C-9BCA-BE9E32BD66DB}">
      <dgm:prSet/>
      <dgm:spPr/>
      <dgm:t>
        <a:bodyPr/>
        <a:lstStyle/>
        <a:p>
          <a:endParaRPr lang="en-US"/>
        </a:p>
      </dgm:t>
    </dgm:pt>
    <dgm:pt modelId="{D5F6D763-582F-49D8-832B-1605B31B8864}" type="sibTrans" cxnId="{4DFEB3FF-5728-401C-9BCA-BE9E32BD66DB}">
      <dgm:prSet/>
      <dgm:spPr/>
      <dgm:t>
        <a:bodyPr/>
        <a:lstStyle/>
        <a:p>
          <a:endParaRPr lang="en-US"/>
        </a:p>
      </dgm:t>
    </dgm:pt>
    <dgm:pt modelId="{58412274-5EE8-4720-AFC9-70562B79C6D0}">
      <dgm:prSet phldrT="[Text]" custT="1"/>
      <dgm:spPr/>
      <dgm:t>
        <a:bodyPr/>
        <a:lstStyle/>
        <a:p>
          <a:r>
            <a:rPr lang="en-US" sz="2000" dirty="0" smtClean="0"/>
            <a:t>LCD</a:t>
          </a:r>
          <a:endParaRPr lang="en-US" sz="2000" dirty="0"/>
        </a:p>
      </dgm:t>
    </dgm:pt>
    <dgm:pt modelId="{0046C067-4B93-435C-87E5-417BFF1F79CF}" type="parTrans" cxnId="{2A8117EA-508B-4CF7-898F-5A43C4B82427}">
      <dgm:prSet/>
      <dgm:spPr/>
      <dgm:t>
        <a:bodyPr/>
        <a:lstStyle/>
        <a:p>
          <a:endParaRPr lang="en-US"/>
        </a:p>
      </dgm:t>
    </dgm:pt>
    <dgm:pt modelId="{A89B13D6-2DF9-4BAF-B9C4-6F46A21A8390}" type="sibTrans" cxnId="{2A8117EA-508B-4CF7-898F-5A43C4B82427}">
      <dgm:prSet/>
      <dgm:spPr/>
      <dgm:t>
        <a:bodyPr/>
        <a:lstStyle/>
        <a:p>
          <a:endParaRPr lang="en-US"/>
        </a:p>
      </dgm:t>
    </dgm:pt>
    <dgm:pt modelId="{AA131E39-0816-44EA-9C24-7600E40670B0}">
      <dgm:prSet phldrT="[Text]" custT="1"/>
      <dgm:spPr/>
      <dgm:t>
        <a:bodyPr/>
        <a:lstStyle/>
        <a:p>
          <a:r>
            <a:rPr lang="en-US" sz="2000" dirty="0" smtClean="0"/>
            <a:t>RFID Reader</a:t>
          </a:r>
          <a:endParaRPr lang="en-US" sz="2000" dirty="0"/>
        </a:p>
      </dgm:t>
    </dgm:pt>
    <dgm:pt modelId="{1BA78770-D3E3-491D-9B4F-8C6113F3BC82}" type="parTrans" cxnId="{5AFD612C-551F-430D-871C-6DED0DA4F525}">
      <dgm:prSet/>
      <dgm:spPr/>
      <dgm:t>
        <a:bodyPr/>
        <a:lstStyle/>
        <a:p>
          <a:endParaRPr lang="en-US"/>
        </a:p>
      </dgm:t>
    </dgm:pt>
    <dgm:pt modelId="{33B94A23-209A-4CE6-A927-F67C3A1F2E86}" type="sibTrans" cxnId="{5AFD612C-551F-430D-871C-6DED0DA4F525}">
      <dgm:prSet/>
      <dgm:spPr/>
      <dgm:t>
        <a:bodyPr/>
        <a:lstStyle/>
        <a:p>
          <a:endParaRPr lang="en-US"/>
        </a:p>
      </dgm:t>
    </dgm:pt>
    <dgm:pt modelId="{E11FDB75-1DD2-4C1E-8481-383131C955A2}">
      <dgm:prSet phldrT="[Text]" custT="1"/>
      <dgm:spPr/>
      <dgm:t>
        <a:bodyPr/>
        <a:lstStyle/>
        <a:p>
          <a:r>
            <a:rPr lang="en-US" sz="2000" dirty="0" smtClean="0"/>
            <a:t>Memory</a:t>
          </a:r>
          <a:r>
            <a:rPr lang="en-US" sz="1900" dirty="0" smtClean="0"/>
            <a:t> </a:t>
          </a:r>
          <a:r>
            <a:rPr lang="en-US" sz="2000" dirty="0" smtClean="0"/>
            <a:t>flash</a:t>
          </a:r>
          <a:endParaRPr lang="en-US" sz="2000" dirty="0"/>
        </a:p>
      </dgm:t>
    </dgm:pt>
    <dgm:pt modelId="{E4C99136-E2D0-47DC-95F9-2CFF16C6EF96}" type="parTrans" cxnId="{A9178D59-EF9E-473E-AC35-7231B26A5228}">
      <dgm:prSet/>
      <dgm:spPr/>
      <dgm:t>
        <a:bodyPr/>
        <a:lstStyle/>
        <a:p>
          <a:endParaRPr lang="en-US"/>
        </a:p>
      </dgm:t>
    </dgm:pt>
    <dgm:pt modelId="{F66D6E8D-0F16-4953-BA0C-0E47B40D1D67}" type="sibTrans" cxnId="{A9178D59-EF9E-473E-AC35-7231B26A5228}">
      <dgm:prSet/>
      <dgm:spPr/>
      <dgm:t>
        <a:bodyPr/>
        <a:lstStyle/>
        <a:p>
          <a:endParaRPr lang="en-US"/>
        </a:p>
      </dgm:t>
    </dgm:pt>
    <dgm:pt modelId="{0D2D9A25-4A63-4881-BE23-1354C74EABB3}">
      <dgm:prSet phldrT="[Text]" custT="1"/>
      <dgm:spPr/>
      <dgm:t>
        <a:bodyPr/>
        <a:lstStyle/>
        <a:p>
          <a:r>
            <a:rPr lang="en-US" sz="2000" dirty="0" smtClean="0"/>
            <a:t>Tags</a:t>
          </a:r>
          <a:endParaRPr lang="en-US" sz="2000" dirty="0"/>
        </a:p>
      </dgm:t>
    </dgm:pt>
    <dgm:pt modelId="{806CC924-37E3-433F-92F2-AAEF92A03700}" type="parTrans" cxnId="{5CEB8F71-0191-4F95-91AC-4DB2D5BD3440}">
      <dgm:prSet/>
      <dgm:spPr/>
      <dgm:t>
        <a:bodyPr/>
        <a:lstStyle/>
        <a:p>
          <a:endParaRPr lang="en-US"/>
        </a:p>
      </dgm:t>
    </dgm:pt>
    <dgm:pt modelId="{6EA94E5C-477D-4AE6-A9D3-D857B898C1D7}" type="sibTrans" cxnId="{5CEB8F71-0191-4F95-91AC-4DB2D5BD3440}">
      <dgm:prSet/>
      <dgm:spPr/>
      <dgm:t>
        <a:bodyPr/>
        <a:lstStyle/>
        <a:p>
          <a:endParaRPr lang="en-US"/>
        </a:p>
      </dgm:t>
    </dgm:pt>
    <dgm:pt modelId="{7B229D3F-298E-423F-BAD1-81210A24BDD3}">
      <dgm:prSet phldrT="[Text]" custT="1"/>
      <dgm:spPr/>
      <dgm:t>
        <a:bodyPr/>
        <a:lstStyle/>
        <a:p>
          <a:r>
            <a:rPr lang="en-US" sz="1900" dirty="0" smtClean="0"/>
            <a:t>PC</a:t>
          </a:r>
          <a:endParaRPr lang="en-US" sz="2000" dirty="0"/>
        </a:p>
      </dgm:t>
    </dgm:pt>
    <dgm:pt modelId="{E8EC3251-3BA9-4E4A-B9F5-EACC0C98CA0A}" type="parTrans" cxnId="{F62F4626-477C-405A-9FF8-C67F47870FAE}">
      <dgm:prSet/>
      <dgm:spPr/>
      <dgm:t>
        <a:bodyPr/>
        <a:lstStyle/>
        <a:p>
          <a:endParaRPr lang="en-US"/>
        </a:p>
      </dgm:t>
    </dgm:pt>
    <dgm:pt modelId="{6A3ECEFB-4DA9-466F-A4E1-5E244FE3D72B}" type="sibTrans" cxnId="{F62F4626-477C-405A-9FF8-C67F47870FAE}">
      <dgm:prSet/>
      <dgm:spPr/>
      <dgm:t>
        <a:bodyPr/>
        <a:lstStyle/>
        <a:p>
          <a:endParaRPr lang="en-US"/>
        </a:p>
      </dgm:t>
    </dgm:pt>
    <dgm:pt modelId="{D1372CA1-B920-4612-961E-CE18DF9839D4}">
      <dgm:prSet phldrT="[Text]" custT="1"/>
      <dgm:spPr/>
      <dgm:t>
        <a:bodyPr/>
        <a:lstStyle/>
        <a:p>
          <a:r>
            <a:rPr lang="en-US" sz="2000" dirty="0" smtClean="0"/>
            <a:t>Microcontroller</a:t>
          </a:r>
          <a:endParaRPr lang="en-US" sz="2000" dirty="0"/>
        </a:p>
      </dgm:t>
    </dgm:pt>
    <dgm:pt modelId="{2D6E2894-CCE4-4D20-8540-B97DD8A0B555}" type="parTrans" cxnId="{60794CC8-2358-406D-B3CB-DF4A08401715}">
      <dgm:prSet/>
      <dgm:spPr/>
      <dgm:t>
        <a:bodyPr/>
        <a:lstStyle/>
        <a:p>
          <a:endParaRPr lang="en-US"/>
        </a:p>
      </dgm:t>
    </dgm:pt>
    <dgm:pt modelId="{872E669C-259A-445A-8FB9-FA765083E823}" type="sibTrans" cxnId="{60794CC8-2358-406D-B3CB-DF4A08401715}">
      <dgm:prSet/>
      <dgm:spPr/>
      <dgm:t>
        <a:bodyPr/>
        <a:lstStyle/>
        <a:p>
          <a:endParaRPr lang="en-US"/>
        </a:p>
      </dgm:t>
    </dgm:pt>
    <dgm:pt modelId="{9DA2D4C7-53FE-4A1E-A883-2CD2286C624E}">
      <dgm:prSet phldrT="[Text]"/>
      <dgm:spPr/>
      <dgm:t>
        <a:bodyPr/>
        <a:lstStyle/>
        <a:p>
          <a:r>
            <a:rPr lang="en-US" dirty="0" smtClean="0"/>
            <a:t>Ethernet</a:t>
          </a:r>
          <a:endParaRPr lang="en-US" dirty="0"/>
        </a:p>
      </dgm:t>
    </dgm:pt>
    <dgm:pt modelId="{54F5C927-A23F-4B32-9E90-306EB50EA93B}" type="parTrans" cxnId="{33766B5C-CAB3-4B70-BB01-3353E3593AFA}">
      <dgm:prSet/>
      <dgm:spPr/>
      <dgm:t>
        <a:bodyPr/>
        <a:lstStyle/>
        <a:p>
          <a:endParaRPr lang="en-US"/>
        </a:p>
      </dgm:t>
    </dgm:pt>
    <dgm:pt modelId="{AA92C48B-168D-4D66-90AC-9D49FA125BA1}" type="sibTrans" cxnId="{33766B5C-CAB3-4B70-BB01-3353E3593AFA}">
      <dgm:prSet/>
      <dgm:spPr/>
      <dgm:t>
        <a:bodyPr/>
        <a:lstStyle/>
        <a:p>
          <a:endParaRPr lang="en-US"/>
        </a:p>
      </dgm:t>
    </dgm:pt>
    <dgm:pt modelId="{B4F096DF-43B7-41B5-9A7A-E349AF69E4D6}">
      <dgm:prSet phldrT="[Text]"/>
      <dgm:spPr/>
      <dgm:t>
        <a:bodyPr/>
        <a:lstStyle/>
        <a:p>
          <a:endParaRPr lang="en-US" dirty="0"/>
        </a:p>
      </dgm:t>
    </dgm:pt>
    <dgm:pt modelId="{34EE4754-FD1D-416D-8010-EA3414B07871}" type="parTrans" cxnId="{6BBBE35D-41F3-4069-B935-3538FA6ACA03}">
      <dgm:prSet/>
      <dgm:spPr/>
      <dgm:t>
        <a:bodyPr/>
        <a:lstStyle/>
        <a:p>
          <a:endParaRPr lang="en-US"/>
        </a:p>
      </dgm:t>
    </dgm:pt>
    <dgm:pt modelId="{0035D2E2-CF9A-43C7-9C7D-3AB2CF936B4D}" type="sibTrans" cxnId="{6BBBE35D-41F3-4069-B935-3538FA6ACA03}">
      <dgm:prSet/>
      <dgm:spPr/>
      <dgm:t>
        <a:bodyPr/>
        <a:lstStyle/>
        <a:p>
          <a:endParaRPr lang="en-US"/>
        </a:p>
      </dgm:t>
    </dgm:pt>
    <dgm:pt modelId="{B0D6885E-24C4-42F4-86B4-3C5338A80FB6}">
      <dgm:prSet phldrT="[Text]" custT="1"/>
      <dgm:spPr/>
      <dgm:t>
        <a:bodyPr/>
        <a:lstStyle/>
        <a:p>
          <a:r>
            <a:rPr lang="en-US" sz="2000" dirty="0" smtClean="0"/>
            <a:t>Server</a:t>
          </a:r>
          <a:endParaRPr lang="en-US" sz="2000" dirty="0"/>
        </a:p>
      </dgm:t>
    </dgm:pt>
    <dgm:pt modelId="{69AD815B-2C9F-4CF5-BF38-BC42CF46871E}" type="parTrans" cxnId="{D7EED92C-A575-4A92-8EC4-E1B8E105D57E}">
      <dgm:prSet/>
      <dgm:spPr/>
      <dgm:t>
        <a:bodyPr/>
        <a:lstStyle/>
        <a:p>
          <a:endParaRPr lang="en-US"/>
        </a:p>
      </dgm:t>
    </dgm:pt>
    <dgm:pt modelId="{9811B636-2AB4-47C1-8F89-6B6ED5B8EB25}" type="sibTrans" cxnId="{D7EED92C-A575-4A92-8EC4-E1B8E105D57E}">
      <dgm:prSet/>
      <dgm:spPr/>
      <dgm:t>
        <a:bodyPr/>
        <a:lstStyle/>
        <a:p>
          <a:endParaRPr lang="en-US"/>
        </a:p>
      </dgm:t>
    </dgm:pt>
    <dgm:pt modelId="{6186168E-5299-469F-9B77-228B1E0C5F24}">
      <dgm:prSet phldrT="[Text]"/>
      <dgm:spPr/>
      <dgm:t>
        <a:bodyPr/>
        <a:lstStyle/>
        <a:p>
          <a:r>
            <a:rPr lang="en-US" dirty="0" smtClean="0"/>
            <a:t>Clock</a:t>
          </a:r>
          <a:endParaRPr lang="en-US" dirty="0"/>
        </a:p>
      </dgm:t>
    </dgm:pt>
    <dgm:pt modelId="{E3DE29BD-2DE3-4D8E-8A46-5A9B643AE7E3}" type="parTrans" cxnId="{D6E8C701-FDA1-4DFD-82EC-EFA447EB49CA}">
      <dgm:prSet/>
      <dgm:spPr/>
      <dgm:t>
        <a:bodyPr/>
        <a:lstStyle/>
        <a:p>
          <a:endParaRPr lang="en-US"/>
        </a:p>
      </dgm:t>
    </dgm:pt>
    <dgm:pt modelId="{CAB53D39-C867-4DE6-8302-3239CF8AC61D}" type="sibTrans" cxnId="{D6E8C701-FDA1-4DFD-82EC-EFA447EB49CA}">
      <dgm:prSet/>
      <dgm:spPr/>
      <dgm:t>
        <a:bodyPr/>
        <a:lstStyle/>
        <a:p>
          <a:endParaRPr lang="en-US"/>
        </a:p>
      </dgm:t>
    </dgm:pt>
    <dgm:pt modelId="{88FE9903-954A-4DF6-9332-0C2B9B338FDB}">
      <dgm:prSet phldrT="[Text]"/>
      <dgm:spPr/>
      <dgm:t>
        <a:bodyPr/>
        <a:lstStyle/>
        <a:p>
          <a:r>
            <a:rPr lang="en-US" dirty="0" smtClean="0"/>
            <a:t>Primary Memory</a:t>
          </a:r>
          <a:endParaRPr lang="en-US" dirty="0"/>
        </a:p>
      </dgm:t>
    </dgm:pt>
    <dgm:pt modelId="{ED58099A-8737-444B-915D-3528DE6EAE01}" type="parTrans" cxnId="{901F9E81-0FF2-4706-A173-5CC9B67B5FBE}">
      <dgm:prSet/>
      <dgm:spPr/>
      <dgm:t>
        <a:bodyPr/>
        <a:lstStyle/>
        <a:p>
          <a:endParaRPr lang="en-US"/>
        </a:p>
      </dgm:t>
    </dgm:pt>
    <dgm:pt modelId="{CAF76466-0CF9-40A1-821D-EC7F929108A3}" type="sibTrans" cxnId="{901F9E81-0FF2-4706-A173-5CC9B67B5FBE}">
      <dgm:prSet/>
      <dgm:spPr/>
      <dgm:t>
        <a:bodyPr/>
        <a:lstStyle/>
        <a:p>
          <a:endParaRPr lang="en-US"/>
        </a:p>
      </dgm:t>
    </dgm:pt>
    <dgm:pt modelId="{C2356F77-FCE1-4D50-BA88-2FEA43CAB0A5}" type="pres">
      <dgm:prSet presAssocID="{8F67CF13-1F59-4A9A-8276-48FF3E93981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25C994-283B-46F5-93E2-7C91A5BCC7DA}" type="pres">
      <dgm:prSet presAssocID="{D1372CA1-B920-4612-961E-CE18DF9839D4}" presName="centerShape" presStyleLbl="node0" presStyleIdx="0" presStyleCnt="1" custScaleX="235931" custLinFactNeighborX="10314" custLinFactNeighborY="-2245"/>
      <dgm:spPr/>
      <dgm:t>
        <a:bodyPr/>
        <a:lstStyle/>
        <a:p>
          <a:endParaRPr lang="en-US"/>
        </a:p>
      </dgm:t>
    </dgm:pt>
    <dgm:pt modelId="{03919CBD-B559-4E5B-9677-28F95C2630E3}" type="pres">
      <dgm:prSet presAssocID="{B7BEF798-95B7-4952-AF21-8F776E88092A}" presName="parTrans" presStyleLbl="sibTrans2D1" presStyleIdx="0" presStyleCnt="10" custAng="10912513" custScaleX="145516" custScaleY="71642"/>
      <dgm:spPr/>
      <dgm:t>
        <a:bodyPr/>
        <a:lstStyle/>
        <a:p>
          <a:endParaRPr lang="en-US"/>
        </a:p>
      </dgm:t>
    </dgm:pt>
    <dgm:pt modelId="{A1820891-9C27-4626-A772-1D6E19A1BE7D}" type="pres">
      <dgm:prSet presAssocID="{B7BEF798-95B7-4952-AF21-8F776E88092A}" presName="connectorText" presStyleLbl="sibTrans2D1" presStyleIdx="0" presStyleCnt="10"/>
      <dgm:spPr/>
      <dgm:t>
        <a:bodyPr/>
        <a:lstStyle/>
        <a:p>
          <a:endParaRPr lang="en-US"/>
        </a:p>
      </dgm:t>
    </dgm:pt>
    <dgm:pt modelId="{ECD3C39C-F10A-449C-B4E7-44422F8C8B25}" type="pres">
      <dgm:prSet presAssocID="{6750EE22-51FA-4B75-AC52-E23F6CD04B6B}" presName="node" presStyleLbl="node1" presStyleIdx="0" presStyleCnt="10" custScaleX="136567" custScaleY="53732" custRadScaleRad="106001" custRadScaleInc="-31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D4809B-63E8-416F-ADBD-5B1C7B5D0291}" type="pres">
      <dgm:prSet presAssocID="{0046C067-4B93-435C-87E5-417BFF1F79CF}" presName="parTrans" presStyleLbl="sibTrans2D1" presStyleIdx="1" presStyleCnt="10" custScaleX="116079" custScaleY="70271" custLinFactNeighborX="-5847" custLinFactNeighborY="-19047"/>
      <dgm:spPr/>
      <dgm:t>
        <a:bodyPr/>
        <a:lstStyle/>
        <a:p>
          <a:endParaRPr lang="en-US"/>
        </a:p>
      </dgm:t>
    </dgm:pt>
    <dgm:pt modelId="{78CC1787-9F54-4BF0-92A5-AE3325F35352}" type="pres">
      <dgm:prSet presAssocID="{0046C067-4B93-435C-87E5-417BFF1F79CF}" presName="connectorText" presStyleLbl="sibTrans2D1" presStyleIdx="1" presStyleCnt="10"/>
      <dgm:spPr/>
      <dgm:t>
        <a:bodyPr/>
        <a:lstStyle/>
        <a:p>
          <a:endParaRPr lang="en-US"/>
        </a:p>
      </dgm:t>
    </dgm:pt>
    <dgm:pt modelId="{0559CCA8-208F-4CE9-AA55-9C83CFCAA944}" type="pres">
      <dgm:prSet presAssocID="{58412274-5EE8-4720-AFC9-70562B79C6D0}" presName="node" presStyleLbl="node1" presStyleIdx="1" presStyleCnt="10" custScaleX="102501" custScaleY="64320" custRadScaleRad="119621" custRadScaleInc="-501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4F2608-0552-4845-BBC6-F54A83C0721F}" type="pres">
      <dgm:prSet presAssocID="{1BA78770-D3E3-491D-9B4F-8C6113F3BC82}" presName="parTrans" presStyleLbl="sibTrans2D1" presStyleIdx="2" presStyleCnt="10" custAng="10148510" custScaleX="109492" custLinFactNeighborX="10371" custLinFactNeighborY="-14052"/>
      <dgm:spPr/>
      <dgm:t>
        <a:bodyPr/>
        <a:lstStyle/>
        <a:p>
          <a:endParaRPr lang="en-US"/>
        </a:p>
      </dgm:t>
    </dgm:pt>
    <dgm:pt modelId="{BBFBF757-847F-461E-AA11-C0C13D796DFC}" type="pres">
      <dgm:prSet presAssocID="{1BA78770-D3E3-491D-9B4F-8C6113F3BC82}" presName="connectorText" presStyleLbl="sibTrans2D1" presStyleIdx="2" presStyleCnt="10"/>
      <dgm:spPr/>
      <dgm:t>
        <a:bodyPr/>
        <a:lstStyle/>
        <a:p>
          <a:endParaRPr lang="en-US"/>
        </a:p>
      </dgm:t>
    </dgm:pt>
    <dgm:pt modelId="{2922CC97-699C-42EE-89BA-970768A33A8D}" type="pres">
      <dgm:prSet presAssocID="{AA131E39-0816-44EA-9C24-7600E40670B0}" presName="node" presStyleLbl="node1" presStyleIdx="2" presStyleCnt="10" custAng="0" custScaleX="127788" custScaleY="54285" custRadScaleRad="129309" custRadScaleInc="-782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A1E99-DC5A-4B76-A441-1B4479099AF4}" type="pres">
      <dgm:prSet presAssocID="{E4C99136-E2D0-47DC-95F9-2CFF16C6EF96}" presName="parTrans" presStyleLbl="sibTrans2D1" presStyleIdx="3" presStyleCnt="10" custAng="13411" custScaleX="84589" custScaleY="92410" custLinFactNeighborX="8236" custLinFactNeighborY="25604"/>
      <dgm:spPr/>
      <dgm:t>
        <a:bodyPr/>
        <a:lstStyle/>
        <a:p>
          <a:endParaRPr lang="en-US"/>
        </a:p>
      </dgm:t>
    </dgm:pt>
    <dgm:pt modelId="{ED5F3A39-718A-40F2-8977-7E3BE01B344C}" type="pres">
      <dgm:prSet presAssocID="{E4C99136-E2D0-47DC-95F9-2CFF16C6EF96}" presName="connectorText" presStyleLbl="sibTrans2D1" presStyleIdx="3" presStyleCnt="10"/>
      <dgm:spPr/>
      <dgm:t>
        <a:bodyPr/>
        <a:lstStyle/>
        <a:p>
          <a:endParaRPr lang="en-US"/>
        </a:p>
      </dgm:t>
    </dgm:pt>
    <dgm:pt modelId="{85B5D5B7-1F32-4B52-BB7F-9207B3A9843C}" type="pres">
      <dgm:prSet presAssocID="{E11FDB75-1DD2-4C1E-8481-383131C955A2}" presName="node" presStyleLbl="node1" presStyleIdx="3" presStyleCnt="10" custScaleX="107589" custScaleY="64715" custRadScaleRad="77531" custRadScaleInc="8119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BC87F-A0A0-409C-AD14-C911F21E96C8}" type="pres">
      <dgm:prSet presAssocID="{806CC924-37E3-433F-92F2-AAEF92A03700}" presName="parTrans" presStyleLbl="sibTrans2D1" presStyleIdx="4" presStyleCnt="10" custAng="15437513" custScaleX="163585" custScaleY="106974" custLinFactX="100000" custLinFactY="-98917" custLinFactNeighborX="105461" custLinFactNeighborY="-100000"/>
      <dgm:spPr/>
      <dgm:t>
        <a:bodyPr/>
        <a:lstStyle/>
        <a:p>
          <a:endParaRPr lang="en-US"/>
        </a:p>
      </dgm:t>
    </dgm:pt>
    <dgm:pt modelId="{42561850-ACC3-4E85-A7FE-3CC598BC3521}" type="pres">
      <dgm:prSet presAssocID="{806CC924-37E3-433F-92F2-AAEF92A03700}" presName="connectorText" presStyleLbl="sibTrans2D1" presStyleIdx="4" presStyleCnt="10"/>
      <dgm:spPr/>
      <dgm:t>
        <a:bodyPr/>
        <a:lstStyle/>
        <a:p>
          <a:endParaRPr lang="en-US"/>
        </a:p>
      </dgm:t>
    </dgm:pt>
    <dgm:pt modelId="{786A8AAE-69F4-4A4F-A20E-4E02F4BF9CBF}" type="pres">
      <dgm:prSet presAssocID="{0D2D9A25-4A63-4881-BE23-1354C74EABB3}" presName="node" presStyleLbl="node1" presStyleIdx="4" presStyleCnt="10" custScaleX="111888" custScaleY="79741" custRadScaleRad="128249" custRadScaleInc="-2770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7C2A0C-A7C4-4EEC-A731-23A8D5CE160C}" type="pres">
      <dgm:prSet presAssocID="{E8EC3251-3BA9-4E4A-B9F5-EACC0C98CA0A}" presName="parTrans" presStyleLbl="sibTrans2D1" presStyleIdx="5" presStyleCnt="10" custAng="577929" custScaleX="31413" custScaleY="85398" custLinFactNeighborX="-67461" custLinFactNeighborY="58314"/>
      <dgm:spPr/>
      <dgm:t>
        <a:bodyPr/>
        <a:lstStyle/>
        <a:p>
          <a:endParaRPr lang="en-US"/>
        </a:p>
      </dgm:t>
    </dgm:pt>
    <dgm:pt modelId="{56D16103-191F-4B00-AF2C-BC7AED2A4924}" type="pres">
      <dgm:prSet presAssocID="{E8EC3251-3BA9-4E4A-B9F5-EACC0C98CA0A}" presName="connectorText" presStyleLbl="sibTrans2D1" presStyleIdx="5" presStyleCnt="10"/>
      <dgm:spPr/>
      <dgm:t>
        <a:bodyPr/>
        <a:lstStyle/>
        <a:p>
          <a:endParaRPr lang="en-US"/>
        </a:p>
      </dgm:t>
    </dgm:pt>
    <dgm:pt modelId="{3FC3FDE4-87F2-40B1-A2F1-D2FD375A18A0}" type="pres">
      <dgm:prSet presAssocID="{7B229D3F-298E-423F-BAD1-81210A24BDD3}" presName="node" presStyleLbl="node1" presStyleIdx="5" presStyleCnt="10" custScaleY="37758" custRadScaleRad="155911" custRadScaleInc="4484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512B9-0A67-4388-AE4A-4688CCD5EA78}" type="pres">
      <dgm:prSet presAssocID="{54F5C927-A23F-4B32-9E90-306EB50EA93B}" presName="parTrans" presStyleLbl="sibTrans2D1" presStyleIdx="6" presStyleCnt="10" custAng="290009" custScaleY="88074" custLinFactNeighborX="4255" custLinFactNeighborY="5419"/>
      <dgm:spPr/>
      <dgm:t>
        <a:bodyPr/>
        <a:lstStyle/>
        <a:p>
          <a:endParaRPr lang="en-US"/>
        </a:p>
      </dgm:t>
    </dgm:pt>
    <dgm:pt modelId="{1D3B49B0-606A-41E6-8279-217A07A6BA66}" type="pres">
      <dgm:prSet presAssocID="{54F5C927-A23F-4B32-9E90-306EB50EA93B}" presName="connectorText" presStyleLbl="sibTrans2D1" presStyleIdx="6" presStyleCnt="10"/>
      <dgm:spPr/>
      <dgm:t>
        <a:bodyPr/>
        <a:lstStyle/>
        <a:p>
          <a:endParaRPr lang="en-US"/>
        </a:p>
      </dgm:t>
    </dgm:pt>
    <dgm:pt modelId="{3E2F8F31-95F0-437B-AFD4-686F27435A29}" type="pres">
      <dgm:prSet presAssocID="{9DA2D4C7-53FE-4A1E-A883-2CD2286C624E}" presName="node" presStyleLbl="node1" presStyleIdx="6" presStyleCnt="10" custRadScaleRad="87336" custRadScaleInc="4965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277F0D-6BE1-4697-9842-CB4D9791837D}" type="pres">
      <dgm:prSet presAssocID="{69AD815B-2C9F-4CF5-BF38-BC42CF46871E}" presName="parTrans" presStyleLbl="sibTrans2D1" presStyleIdx="7" presStyleCnt="10" custAng="10123194" custFlipHor="1" custScaleX="26291" custScaleY="77065" custLinFactNeighborX="-71891" custLinFactNeighborY="-91370"/>
      <dgm:spPr/>
      <dgm:t>
        <a:bodyPr/>
        <a:lstStyle/>
        <a:p>
          <a:endParaRPr lang="en-US"/>
        </a:p>
      </dgm:t>
    </dgm:pt>
    <dgm:pt modelId="{E34C39E7-958F-473D-8B79-ADE6155E71CB}" type="pres">
      <dgm:prSet presAssocID="{69AD815B-2C9F-4CF5-BF38-BC42CF46871E}" presName="connectorText" presStyleLbl="sibTrans2D1" presStyleIdx="7" presStyleCnt="10"/>
      <dgm:spPr/>
      <dgm:t>
        <a:bodyPr/>
        <a:lstStyle/>
        <a:p>
          <a:endParaRPr lang="en-US"/>
        </a:p>
      </dgm:t>
    </dgm:pt>
    <dgm:pt modelId="{A7BF970C-B20E-4C5B-A4A4-2A0497B52519}" type="pres">
      <dgm:prSet presAssocID="{B0D6885E-24C4-42F4-86B4-3C5338A80FB6}" presName="node" presStyleLbl="node1" presStyleIdx="7" presStyleCnt="10" custScaleX="99540" custRadScaleRad="153902" custRadScaleInc="2009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BAC60-ECA5-4C6D-A62E-2D97F4BB5AA1}" type="pres">
      <dgm:prSet presAssocID="{E3DE29BD-2DE3-4D8E-8A46-5A9B643AE7E3}" presName="parTrans" presStyleLbl="sibTrans2D1" presStyleIdx="8" presStyleCnt="10" custAng="10060973"/>
      <dgm:spPr/>
      <dgm:t>
        <a:bodyPr/>
        <a:lstStyle/>
        <a:p>
          <a:endParaRPr lang="en-US"/>
        </a:p>
      </dgm:t>
    </dgm:pt>
    <dgm:pt modelId="{4A27D49C-3451-4AAD-A246-85ED4B4A9DAF}" type="pres">
      <dgm:prSet presAssocID="{E3DE29BD-2DE3-4D8E-8A46-5A9B643AE7E3}" presName="connectorText" presStyleLbl="sibTrans2D1" presStyleIdx="8" presStyleCnt="10"/>
      <dgm:spPr/>
      <dgm:t>
        <a:bodyPr/>
        <a:lstStyle/>
        <a:p>
          <a:endParaRPr lang="en-US"/>
        </a:p>
      </dgm:t>
    </dgm:pt>
    <dgm:pt modelId="{BC0B6C58-666C-4371-9433-9392DA1C26CA}" type="pres">
      <dgm:prSet presAssocID="{6186168E-5299-469F-9B77-228B1E0C5F24}" presName="node" presStyleLbl="node1" presStyleIdx="8" presStyleCnt="10" custRadScaleRad="71446" custRadScaleInc="-5588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234BA-481F-4029-B14E-CA7F2C977D15}" type="pres">
      <dgm:prSet presAssocID="{ED58099A-8737-444B-915D-3528DE6EAE01}" presName="parTrans" presStyleLbl="sibTrans2D1" presStyleIdx="9" presStyleCnt="10" custScaleX="137771" custLinFactNeighborX="-9460" custLinFactNeighborY="-1675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EB1F0CC9-16AE-4EDA-B228-6EB5C7DA0878}" type="pres">
      <dgm:prSet presAssocID="{ED58099A-8737-444B-915D-3528DE6EAE01}" presName="connectorText" presStyleLbl="sibTrans2D1" presStyleIdx="9" presStyleCnt="10"/>
      <dgm:spPr/>
      <dgm:t>
        <a:bodyPr/>
        <a:lstStyle/>
        <a:p>
          <a:endParaRPr lang="en-US"/>
        </a:p>
      </dgm:t>
    </dgm:pt>
    <dgm:pt modelId="{E7F2E964-8ACF-48D5-92B8-ADC7AE89D72A}" type="pres">
      <dgm:prSet presAssocID="{88FE9903-954A-4DF6-9332-0C2B9B338FDB}" presName="node" presStyleLbl="node1" presStyleIdx="9" presStyleCnt="10" custScaleX="101844" custRadScaleRad="98707" custRadScaleInc="943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108504-B73E-48AF-BB4C-A89B819E44EF}" type="presOf" srcId="{E11FDB75-1DD2-4C1E-8481-383131C955A2}" destId="{85B5D5B7-1F32-4B52-BB7F-9207B3A9843C}" srcOrd="0" destOrd="0" presId="urn:microsoft.com/office/officeart/2005/8/layout/radial5"/>
    <dgm:cxn modelId="{1FA40CC7-7D19-4FA4-8E5E-3778F2225363}" type="presOf" srcId="{1BA78770-D3E3-491D-9B4F-8C6113F3BC82}" destId="{BBFBF757-847F-461E-AA11-C0C13D796DFC}" srcOrd="1" destOrd="0" presId="urn:microsoft.com/office/officeart/2005/8/layout/radial5"/>
    <dgm:cxn modelId="{25C67546-1871-4A5D-8EAD-8009C0153F2E}" type="presOf" srcId="{1BA78770-D3E3-491D-9B4F-8C6113F3BC82}" destId="{B04F2608-0552-4845-BBC6-F54A83C0721F}" srcOrd="0" destOrd="0" presId="urn:microsoft.com/office/officeart/2005/8/layout/radial5"/>
    <dgm:cxn modelId="{EFC268B0-B699-415B-BEDD-854C8E60DA59}" type="presOf" srcId="{E3DE29BD-2DE3-4D8E-8A46-5A9B643AE7E3}" destId="{7ABBAC60-ECA5-4C6D-A62E-2D97F4BB5AA1}" srcOrd="0" destOrd="0" presId="urn:microsoft.com/office/officeart/2005/8/layout/radial5"/>
    <dgm:cxn modelId="{A66E690B-468E-46D9-B961-F0FFF6E33F3D}" type="presOf" srcId="{B7BEF798-95B7-4952-AF21-8F776E88092A}" destId="{03919CBD-B559-4E5B-9677-28F95C2630E3}" srcOrd="0" destOrd="0" presId="urn:microsoft.com/office/officeart/2005/8/layout/radial5"/>
    <dgm:cxn modelId="{699644F3-5796-47A8-BE98-7285BC609161}" type="presOf" srcId="{54F5C927-A23F-4B32-9E90-306EB50EA93B}" destId="{1D3B49B0-606A-41E6-8279-217A07A6BA66}" srcOrd="1" destOrd="0" presId="urn:microsoft.com/office/officeart/2005/8/layout/radial5"/>
    <dgm:cxn modelId="{C4D2B9BE-8E10-4303-9842-AE806F102326}" type="presOf" srcId="{0D2D9A25-4A63-4881-BE23-1354C74EABB3}" destId="{786A8AAE-69F4-4A4F-A20E-4E02F4BF9CBF}" srcOrd="0" destOrd="0" presId="urn:microsoft.com/office/officeart/2005/8/layout/radial5"/>
    <dgm:cxn modelId="{484D7A10-F912-4BF6-9BA2-776FF907D720}" type="presOf" srcId="{E4C99136-E2D0-47DC-95F9-2CFF16C6EF96}" destId="{47FA1E99-DC5A-4B76-A441-1B4479099AF4}" srcOrd="0" destOrd="0" presId="urn:microsoft.com/office/officeart/2005/8/layout/radial5"/>
    <dgm:cxn modelId="{A7DCC1B8-9782-4438-9BD9-66F74E3DA7B0}" type="presOf" srcId="{B7BEF798-95B7-4952-AF21-8F776E88092A}" destId="{A1820891-9C27-4626-A772-1D6E19A1BE7D}" srcOrd="1" destOrd="0" presId="urn:microsoft.com/office/officeart/2005/8/layout/radial5"/>
    <dgm:cxn modelId="{742EFE93-684A-4EEE-8FF0-F918F18A3D0E}" type="presOf" srcId="{AA131E39-0816-44EA-9C24-7600E40670B0}" destId="{2922CC97-699C-42EE-89BA-970768A33A8D}" srcOrd="0" destOrd="0" presId="urn:microsoft.com/office/officeart/2005/8/layout/radial5"/>
    <dgm:cxn modelId="{D73A15F8-7F73-4E16-AE4A-E94D6A611FBA}" type="presOf" srcId="{58412274-5EE8-4720-AFC9-70562B79C6D0}" destId="{0559CCA8-208F-4CE9-AA55-9C83CFCAA944}" srcOrd="0" destOrd="0" presId="urn:microsoft.com/office/officeart/2005/8/layout/radial5"/>
    <dgm:cxn modelId="{33766B5C-CAB3-4B70-BB01-3353E3593AFA}" srcId="{D1372CA1-B920-4612-961E-CE18DF9839D4}" destId="{9DA2D4C7-53FE-4A1E-A883-2CD2286C624E}" srcOrd="6" destOrd="0" parTransId="{54F5C927-A23F-4B32-9E90-306EB50EA93B}" sibTransId="{AA92C48B-168D-4D66-90AC-9D49FA125BA1}"/>
    <dgm:cxn modelId="{2A8117EA-508B-4CF7-898F-5A43C4B82427}" srcId="{D1372CA1-B920-4612-961E-CE18DF9839D4}" destId="{58412274-5EE8-4720-AFC9-70562B79C6D0}" srcOrd="1" destOrd="0" parTransId="{0046C067-4B93-435C-87E5-417BFF1F79CF}" sibTransId="{A89B13D6-2DF9-4BAF-B9C4-6F46A21A8390}"/>
    <dgm:cxn modelId="{282DD65D-5C90-45F1-A04C-E290226FFA56}" type="presOf" srcId="{54F5C927-A23F-4B32-9E90-306EB50EA93B}" destId="{92F512B9-0A67-4388-AE4A-4688CCD5EA78}" srcOrd="0" destOrd="0" presId="urn:microsoft.com/office/officeart/2005/8/layout/radial5"/>
    <dgm:cxn modelId="{5CEB8F71-0191-4F95-91AC-4DB2D5BD3440}" srcId="{D1372CA1-B920-4612-961E-CE18DF9839D4}" destId="{0D2D9A25-4A63-4881-BE23-1354C74EABB3}" srcOrd="4" destOrd="0" parTransId="{806CC924-37E3-433F-92F2-AAEF92A03700}" sibTransId="{6EA94E5C-477D-4AE6-A9D3-D857B898C1D7}"/>
    <dgm:cxn modelId="{B7F8F372-C471-4C98-AB70-0F9EE3C24A9C}" type="presOf" srcId="{806CC924-37E3-433F-92F2-AAEF92A03700}" destId="{595BC87F-A0A0-409C-AD14-C911F21E96C8}" srcOrd="0" destOrd="0" presId="urn:microsoft.com/office/officeart/2005/8/layout/radial5"/>
    <dgm:cxn modelId="{D3F101D7-9FFE-4688-8603-8A45DEAD11E6}" type="presOf" srcId="{ED58099A-8737-444B-915D-3528DE6EAE01}" destId="{DEA234BA-481F-4029-B14E-CA7F2C977D15}" srcOrd="0" destOrd="0" presId="urn:microsoft.com/office/officeart/2005/8/layout/radial5"/>
    <dgm:cxn modelId="{32C97438-5545-4DF7-990E-ADDD94381F23}" type="presOf" srcId="{E3DE29BD-2DE3-4D8E-8A46-5A9B643AE7E3}" destId="{4A27D49C-3451-4AAD-A246-85ED4B4A9DAF}" srcOrd="1" destOrd="0" presId="urn:microsoft.com/office/officeart/2005/8/layout/radial5"/>
    <dgm:cxn modelId="{C1A5F6F0-156C-4A5D-BF23-67659CCA6FF9}" type="presOf" srcId="{8F67CF13-1F59-4A9A-8276-48FF3E939815}" destId="{C2356F77-FCE1-4D50-BA88-2FEA43CAB0A5}" srcOrd="0" destOrd="0" presId="urn:microsoft.com/office/officeart/2005/8/layout/radial5"/>
    <dgm:cxn modelId="{D4AA0683-5608-4F1D-AC4D-E6C80FC0E324}" type="presOf" srcId="{6186168E-5299-469F-9B77-228B1E0C5F24}" destId="{BC0B6C58-666C-4371-9433-9392DA1C26CA}" srcOrd="0" destOrd="0" presId="urn:microsoft.com/office/officeart/2005/8/layout/radial5"/>
    <dgm:cxn modelId="{E18B8D6B-2FFD-4A5C-96B3-1C40C055FD16}" type="presOf" srcId="{806CC924-37E3-433F-92F2-AAEF92A03700}" destId="{42561850-ACC3-4E85-A7FE-3CC598BC3521}" srcOrd="1" destOrd="0" presId="urn:microsoft.com/office/officeart/2005/8/layout/radial5"/>
    <dgm:cxn modelId="{5AFD612C-551F-430D-871C-6DED0DA4F525}" srcId="{D1372CA1-B920-4612-961E-CE18DF9839D4}" destId="{AA131E39-0816-44EA-9C24-7600E40670B0}" srcOrd="2" destOrd="0" parTransId="{1BA78770-D3E3-491D-9B4F-8C6113F3BC82}" sibTransId="{33B94A23-209A-4CE6-A927-F67C3A1F2E86}"/>
    <dgm:cxn modelId="{14F07763-6D84-4648-8547-848BF1EA3E70}" type="presOf" srcId="{6750EE22-51FA-4B75-AC52-E23F6CD04B6B}" destId="{ECD3C39C-F10A-449C-B4E7-44422F8C8B25}" srcOrd="0" destOrd="0" presId="urn:microsoft.com/office/officeart/2005/8/layout/radial5"/>
    <dgm:cxn modelId="{64D95BEC-9921-4263-8065-E2F0CCB3F03A}" type="presOf" srcId="{7B229D3F-298E-423F-BAD1-81210A24BDD3}" destId="{3FC3FDE4-87F2-40B1-A2F1-D2FD375A18A0}" srcOrd="0" destOrd="0" presId="urn:microsoft.com/office/officeart/2005/8/layout/radial5"/>
    <dgm:cxn modelId="{901F9E81-0FF2-4706-A173-5CC9B67B5FBE}" srcId="{D1372CA1-B920-4612-961E-CE18DF9839D4}" destId="{88FE9903-954A-4DF6-9332-0C2B9B338FDB}" srcOrd="9" destOrd="0" parTransId="{ED58099A-8737-444B-915D-3528DE6EAE01}" sibTransId="{CAF76466-0CF9-40A1-821D-EC7F929108A3}"/>
    <dgm:cxn modelId="{5DCEE87D-8B1E-487E-86E0-BB0F5D70218F}" type="presOf" srcId="{0046C067-4B93-435C-87E5-417BFF1F79CF}" destId="{59D4809B-63E8-416F-ADBD-5B1C7B5D0291}" srcOrd="0" destOrd="0" presId="urn:microsoft.com/office/officeart/2005/8/layout/radial5"/>
    <dgm:cxn modelId="{FC1A15DF-BBD3-4F7C-9454-F3E8713DA1EE}" type="presOf" srcId="{B0D6885E-24C4-42F4-86B4-3C5338A80FB6}" destId="{A7BF970C-B20E-4C5B-A4A4-2A0497B52519}" srcOrd="0" destOrd="0" presId="urn:microsoft.com/office/officeart/2005/8/layout/radial5"/>
    <dgm:cxn modelId="{297E292C-4925-445D-807F-B92EF7BAC313}" type="presOf" srcId="{9DA2D4C7-53FE-4A1E-A883-2CD2286C624E}" destId="{3E2F8F31-95F0-437B-AFD4-686F27435A29}" srcOrd="0" destOrd="0" presId="urn:microsoft.com/office/officeart/2005/8/layout/radial5"/>
    <dgm:cxn modelId="{002B17B6-DC27-407F-A4C1-152DA73203F9}" type="presOf" srcId="{E8EC3251-3BA9-4E4A-B9F5-EACC0C98CA0A}" destId="{56D16103-191F-4B00-AF2C-BC7AED2A4924}" srcOrd="1" destOrd="0" presId="urn:microsoft.com/office/officeart/2005/8/layout/radial5"/>
    <dgm:cxn modelId="{D7EED92C-A575-4A92-8EC4-E1B8E105D57E}" srcId="{D1372CA1-B920-4612-961E-CE18DF9839D4}" destId="{B0D6885E-24C4-42F4-86B4-3C5338A80FB6}" srcOrd="7" destOrd="0" parTransId="{69AD815B-2C9F-4CF5-BF38-BC42CF46871E}" sibTransId="{9811B636-2AB4-47C1-8F89-6B6ED5B8EB25}"/>
    <dgm:cxn modelId="{90774E71-DA1F-4A21-9FB0-42D85DF61956}" type="presOf" srcId="{ED58099A-8737-444B-915D-3528DE6EAE01}" destId="{EB1F0CC9-16AE-4EDA-B228-6EB5C7DA0878}" srcOrd="1" destOrd="0" presId="urn:microsoft.com/office/officeart/2005/8/layout/radial5"/>
    <dgm:cxn modelId="{406B69EC-7AA7-436A-9322-0B4DA6D05C2E}" type="presOf" srcId="{88FE9903-954A-4DF6-9332-0C2B9B338FDB}" destId="{E7F2E964-8ACF-48D5-92B8-ADC7AE89D72A}" srcOrd="0" destOrd="0" presId="urn:microsoft.com/office/officeart/2005/8/layout/radial5"/>
    <dgm:cxn modelId="{4DFEB3FF-5728-401C-9BCA-BE9E32BD66DB}" srcId="{D1372CA1-B920-4612-961E-CE18DF9839D4}" destId="{6750EE22-51FA-4B75-AC52-E23F6CD04B6B}" srcOrd="0" destOrd="0" parTransId="{B7BEF798-95B7-4952-AF21-8F776E88092A}" sibTransId="{D5F6D763-582F-49D8-832B-1605B31B8864}"/>
    <dgm:cxn modelId="{C5B52370-B7F5-4B3E-A60B-B2497ECC0AC1}" type="presOf" srcId="{69AD815B-2C9F-4CF5-BF38-BC42CF46871E}" destId="{E34C39E7-958F-473D-8B79-ADE6155E71CB}" srcOrd="1" destOrd="0" presId="urn:microsoft.com/office/officeart/2005/8/layout/radial5"/>
    <dgm:cxn modelId="{20D042AD-36EA-4B82-A793-06AEA388218E}" type="presOf" srcId="{0046C067-4B93-435C-87E5-417BFF1F79CF}" destId="{78CC1787-9F54-4BF0-92A5-AE3325F35352}" srcOrd="1" destOrd="0" presId="urn:microsoft.com/office/officeart/2005/8/layout/radial5"/>
    <dgm:cxn modelId="{7DF4411E-71EB-4E0A-BC5B-9A35A356149B}" type="presOf" srcId="{69AD815B-2C9F-4CF5-BF38-BC42CF46871E}" destId="{72277F0D-6BE1-4697-9842-CB4D9791837D}" srcOrd="0" destOrd="0" presId="urn:microsoft.com/office/officeart/2005/8/layout/radial5"/>
    <dgm:cxn modelId="{F62F4626-477C-405A-9FF8-C67F47870FAE}" srcId="{D1372CA1-B920-4612-961E-CE18DF9839D4}" destId="{7B229D3F-298E-423F-BAD1-81210A24BDD3}" srcOrd="5" destOrd="0" parTransId="{E8EC3251-3BA9-4E4A-B9F5-EACC0C98CA0A}" sibTransId="{6A3ECEFB-4DA9-466F-A4E1-5E244FE3D72B}"/>
    <dgm:cxn modelId="{6BBBE35D-41F3-4069-B935-3538FA6ACA03}" srcId="{8F67CF13-1F59-4A9A-8276-48FF3E939815}" destId="{B4F096DF-43B7-41B5-9A7A-E349AF69E4D6}" srcOrd="1" destOrd="0" parTransId="{34EE4754-FD1D-416D-8010-EA3414B07871}" sibTransId="{0035D2E2-CF9A-43C7-9C7D-3AB2CF936B4D}"/>
    <dgm:cxn modelId="{A9178D59-EF9E-473E-AC35-7231B26A5228}" srcId="{D1372CA1-B920-4612-961E-CE18DF9839D4}" destId="{E11FDB75-1DD2-4C1E-8481-383131C955A2}" srcOrd="3" destOrd="0" parTransId="{E4C99136-E2D0-47DC-95F9-2CFF16C6EF96}" sibTransId="{F66D6E8D-0F16-4953-BA0C-0E47B40D1D67}"/>
    <dgm:cxn modelId="{D6E8C701-FDA1-4DFD-82EC-EFA447EB49CA}" srcId="{D1372CA1-B920-4612-961E-CE18DF9839D4}" destId="{6186168E-5299-469F-9B77-228B1E0C5F24}" srcOrd="8" destOrd="0" parTransId="{E3DE29BD-2DE3-4D8E-8A46-5A9B643AE7E3}" sibTransId="{CAB53D39-C867-4DE6-8302-3239CF8AC61D}"/>
    <dgm:cxn modelId="{60451118-6AA3-4515-9E8A-C3C7D33CDF39}" type="presOf" srcId="{E8EC3251-3BA9-4E4A-B9F5-EACC0C98CA0A}" destId="{F67C2A0C-A7C4-4EEC-A731-23A8D5CE160C}" srcOrd="0" destOrd="0" presId="urn:microsoft.com/office/officeart/2005/8/layout/radial5"/>
    <dgm:cxn modelId="{A4224560-39F5-4090-A8FC-A3938D35BAA1}" type="presOf" srcId="{D1372CA1-B920-4612-961E-CE18DF9839D4}" destId="{A525C994-283B-46F5-93E2-7C91A5BCC7DA}" srcOrd="0" destOrd="0" presId="urn:microsoft.com/office/officeart/2005/8/layout/radial5"/>
    <dgm:cxn modelId="{64913612-D1F5-405F-8EA5-674C63908482}" type="presOf" srcId="{E4C99136-E2D0-47DC-95F9-2CFF16C6EF96}" destId="{ED5F3A39-718A-40F2-8977-7E3BE01B344C}" srcOrd="1" destOrd="0" presId="urn:microsoft.com/office/officeart/2005/8/layout/radial5"/>
    <dgm:cxn modelId="{60794CC8-2358-406D-B3CB-DF4A08401715}" srcId="{8F67CF13-1F59-4A9A-8276-48FF3E939815}" destId="{D1372CA1-B920-4612-961E-CE18DF9839D4}" srcOrd="0" destOrd="0" parTransId="{2D6E2894-CCE4-4D20-8540-B97DD8A0B555}" sibTransId="{872E669C-259A-445A-8FB9-FA765083E823}"/>
    <dgm:cxn modelId="{435C5193-14E2-4759-84FC-97408B61B6BC}" type="presParOf" srcId="{C2356F77-FCE1-4D50-BA88-2FEA43CAB0A5}" destId="{A525C994-283B-46F5-93E2-7C91A5BCC7DA}" srcOrd="0" destOrd="0" presId="urn:microsoft.com/office/officeart/2005/8/layout/radial5"/>
    <dgm:cxn modelId="{AAC0B1FD-4DCA-43A6-9905-9B8E0E9206B9}" type="presParOf" srcId="{C2356F77-FCE1-4D50-BA88-2FEA43CAB0A5}" destId="{03919CBD-B559-4E5B-9677-28F95C2630E3}" srcOrd="1" destOrd="0" presId="urn:microsoft.com/office/officeart/2005/8/layout/radial5"/>
    <dgm:cxn modelId="{07A7E497-8988-4D2F-BAF6-81D763E67308}" type="presParOf" srcId="{03919CBD-B559-4E5B-9677-28F95C2630E3}" destId="{A1820891-9C27-4626-A772-1D6E19A1BE7D}" srcOrd="0" destOrd="0" presId="urn:microsoft.com/office/officeart/2005/8/layout/radial5"/>
    <dgm:cxn modelId="{A65BA692-0ED5-4B04-BC6C-4D869F5CFADC}" type="presParOf" srcId="{C2356F77-FCE1-4D50-BA88-2FEA43CAB0A5}" destId="{ECD3C39C-F10A-449C-B4E7-44422F8C8B25}" srcOrd="2" destOrd="0" presId="urn:microsoft.com/office/officeart/2005/8/layout/radial5"/>
    <dgm:cxn modelId="{9EC1EDC3-F61F-4759-A8E4-9ADD63C70C12}" type="presParOf" srcId="{C2356F77-FCE1-4D50-BA88-2FEA43CAB0A5}" destId="{59D4809B-63E8-416F-ADBD-5B1C7B5D0291}" srcOrd="3" destOrd="0" presId="urn:microsoft.com/office/officeart/2005/8/layout/radial5"/>
    <dgm:cxn modelId="{46B4B262-E5A1-4FF1-97BA-1836198455DB}" type="presParOf" srcId="{59D4809B-63E8-416F-ADBD-5B1C7B5D0291}" destId="{78CC1787-9F54-4BF0-92A5-AE3325F35352}" srcOrd="0" destOrd="0" presId="urn:microsoft.com/office/officeart/2005/8/layout/radial5"/>
    <dgm:cxn modelId="{09A54950-22C1-4E73-B314-ACDBCA85B6B6}" type="presParOf" srcId="{C2356F77-FCE1-4D50-BA88-2FEA43CAB0A5}" destId="{0559CCA8-208F-4CE9-AA55-9C83CFCAA944}" srcOrd="4" destOrd="0" presId="urn:microsoft.com/office/officeart/2005/8/layout/radial5"/>
    <dgm:cxn modelId="{73DA4126-57B7-49E1-9A62-B6C4E40973AA}" type="presParOf" srcId="{C2356F77-FCE1-4D50-BA88-2FEA43CAB0A5}" destId="{B04F2608-0552-4845-BBC6-F54A83C0721F}" srcOrd="5" destOrd="0" presId="urn:microsoft.com/office/officeart/2005/8/layout/radial5"/>
    <dgm:cxn modelId="{7125EBCB-7A3E-4B38-9428-ADDAD4E45FC2}" type="presParOf" srcId="{B04F2608-0552-4845-BBC6-F54A83C0721F}" destId="{BBFBF757-847F-461E-AA11-C0C13D796DFC}" srcOrd="0" destOrd="0" presId="urn:microsoft.com/office/officeart/2005/8/layout/radial5"/>
    <dgm:cxn modelId="{F650AE4B-DA7A-41D0-850F-A948A4CEEC40}" type="presParOf" srcId="{C2356F77-FCE1-4D50-BA88-2FEA43CAB0A5}" destId="{2922CC97-699C-42EE-89BA-970768A33A8D}" srcOrd="6" destOrd="0" presId="urn:microsoft.com/office/officeart/2005/8/layout/radial5"/>
    <dgm:cxn modelId="{79F676E5-F8BA-4A3B-9807-C22CDD5DAD53}" type="presParOf" srcId="{C2356F77-FCE1-4D50-BA88-2FEA43CAB0A5}" destId="{47FA1E99-DC5A-4B76-A441-1B4479099AF4}" srcOrd="7" destOrd="0" presId="urn:microsoft.com/office/officeart/2005/8/layout/radial5"/>
    <dgm:cxn modelId="{A0DAB8E7-57E8-4CB8-88C4-4F3CAC9C3D34}" type="presParOf" srcId="{47FA1E99-DC5A-4B76-A441-1B4479099AF4}" destId="{ED5F3A39-718A-40F2-8977-7E3BE01B344C}" srcOrd="0" destOrd="0" presId="urn:microsoft.com/office/officeart/2005/8/layout/radial5"/>
    <dgm:cxn modelId="{71B33CC1-6884-4768-8CFA-1FAF1557A83A}" type="presParOf" srcId="{C2356F77-FCE1-4D50-BA88-2FEA43CAB0A5}" destId="{85B5D5B7-1F32-4B52-BB7F-9207B3A9843C}" srcOrd="8" destOrd="0" presId="urn:microsoft.com/office/officeart/2005/8/layout/radial5"/>
    <dgm:cxn modelId="{1681B685-4921-4AF8-A597-2DA9F1E634FA}" type="presParOf" srcId="{C2356F77-FCE1-4D50-BA88-2FEA43CAB0A5}" destId="{595BC87F-A0A0-409C-AD14-C911F21E96C8}" srcOrd="9" destOrd="0" presId="urn:microsoft.com/office/officeart/2005/8/layout/radial5"/>
    <dgm:cxn modelId="{1C629FB4-E419-401C-A389-3B0185605E0B}" type="presParOf" srcId="{595BC87F-A0A0-409C-AD14-C911F21E96C8}" destId="{42561850-ACC3-4E85-A7FE-3CC598BC3521}" srcOrd="0" destOrd="0" presId="urn:microsoft.com/office/officeart/2005/8/layout/radial5"/>
    <dgm:cxn modelId="{CB391860-28ED-4DB9-B41E-6447502A625F}" type="presParOf" srcId="{C2356F77-FCE1-4D50-BA88-2FEA43CAB0A5}" destId="{786A8AAE-69F4-4A4F-A20E-4E02F4BF9CBF}" srcOrd="10" destOrd="0" presId="urn:microsoft.com/office/officeart/2005/8/layout/radial5"/>
    <dgm:cxn modelId="{486B97ED-A1E9-4F69-9F74-8D8268527C7F}" type="presParOf" srcId="{C2356F77-FCE1-4D50-BA88-2FEA43CAB0A5}" destId="{F67C2A0C-A7C4-4EEC-A731-23A8D5CE160C}" srcOrd="11" destOrd="0" presId="urn:microsoft.com/office/officeart/2005/8/layout/radial5"/>
    <dgm:cxn modelId="{20078C10-FF04-45F6-821F-49A16705860B}" type="presParOf" srcId="{F67C2A0C-A7C4-4EEC-A731-23A8D5CE160C}" destId="{56D16103-191F-4B00-AF2C-BC7AED2A4924}" srcOrd="0" destOrd="0" presId="urn:microsoft.com/office/officeart/2005/8/layout/radial5"/>
    <dgm:cxn modelId="{0E1D4A96-9573-4D47-B834-84B6F6BF79AE}" type="presParOf" srcId="{C2356F77-FCE1-4D50-BA88-2FEA43CAB0A5}" destId="{3FC3FDE4-87F2-40B1-A2F1-D2FD375A18A0}" srcOrd="12" destOrd="0" presId="urn:microsoft.com/office/officeart/2005/8/layout/radial5"/>
    <dgm:cxn modelId="{B65DA4AF-C186-4C9B-8ADC-5D0AF461897F}" type="presParOf" srcId="{C2356F77-FCE1-4D50-BA88-2FEA43CAB0A5}" destId="{92F512B9-0A67-4388-AE4A-4688CCD5EA78}" srcOrd="13" destOrd="0" presId="urn:microsoft.com/office/officeart/2005/8/layout/radial5"/>
    <dgm:cxn modelId="{2267D6CF-3712-4B57-A34E-2C33F155B01F}" type="presParOf" srcId="{92F512B9-0A67-4388-AE4A-4688CCD5EA78}" destId="{1D3B49B0-606A-41E6-8279-217A07A6BA66}" srcOrd="0" destOrd="0" presId="urn:microsoft.com/office/officeart/2005/8/layout/radial5"/>
    <dgm:cxn modelId="{B55B4AC5-AB3F-4EFA-B6E5-61E07BA85FE2}" type="presParOf" srcId="{C2356F77-FCE1-4D50-BA88-2FEA43CAB0A5}" destId="{3E2F8F31-95F0-437B-AFD4-686F27435A29}" srcOrd="14" destOrd="0" presId="urn:microsoft.com/office/officeart/2005/8/layout/radial5"/>
    <dgm:cxn modelId="{B96A278F-2EC8-41CB-88A0-8683BEEC7E47}" type="presParOf" srcId="{C2356F77-FCE1-4D50-BA88-2FEA43CAB0A5}" destId="{72277F0D-6BE1-4697-9842-CB4D9791837D}" srcOrd="15" destOrd="0" presId="urn:microsoft.com/office/officeart/2005/8/layout/radial5"/>
    <dgm:cxn modelId="{AA59EED7-BA1F-4050-BBD8-17E21CCF593D}" type="presParOf" srcId="{72277F0D-6BE1-4697-9842-CB4D9791837D}" destId="{E34C39E7-958F-473D-8B79-ADE6155E71CB}" srcOrd="0" destOrd="0" presId="urn:microsoft.com/office/officeart/2005/8/layout/radial5"/>
    <dgm:cxn modelId="{7C3D7644-7D7A-4354-BD03-A74CE981DB59}" type="presParOf" srcId="{C2356F77-FCE1-4D50-BA88-2FEA43CAB0A5}" destId="{A7BF970C-B20E-4C5B-A4A4-2A0497B52519}" srcOrd="16" destOrd="0" presId="urn:microsoft.com/office/officeart/2005/8/layout/radial5"/>
    <dgm:cxn modelId="{37F48C44-1560-47EE-BD8A-CC2CAE0BD4C8}" type="presParOf" srcId="{C2356F77-FCE1-4D50-BA88-2FEA43CAB0A5}" destId="{7ABBAC60-ECA5-4C6D-A62E-2D97F4BB5AA1}" srcOrd="17" destOrd="0" presId="urn:microsoft.com/office/officeart/2005/8/layout/radial5"/>
    <dgm:cxn modelId="{3A8D683B-71E4-4174-83B4-988B5A7D13CA}" type="presParOf" srcId="{7ABBAC60-ECA5-4C6D-A62E-2D97F4BB5AA1}" destId="{4A27D49C-3451-4AAD-A246-85ED4B4A9DAF}" srcOrd="0" destOrd="0" presId="urn:microsoft.com/office/officeart/2005/8/layout/radial5"/>
    <dgm:cxn modelId="{5FFA22BC-4E2A-4FA5-BF1F-36E1432802A3}" type="presParOf" srcId="{C2356F77-FCE1-4D50-BA88-2FEA43CAB0A5}" destId="{BC0B6C58-666C-4371-9433-9392DA1C26CA}" srcOrd="18" destOrd="0" presId="urn:microsoft.com/office/officeart/2005/8/layout/radial5"/>
    <dgm:cxn modelId="{25F10747-772C-46F3-97D6-E3FE64E58806}" type="presParOf" srcId="{C2356F77-FCE1-4D50-BA88-2FEA43CAB0A5}" destId="{DEA234BA-481F-4029-B14E-CA7F2C977D15}" srcOrd="19" destOrd="0" presId="urn:microsoft.com/office/officeart/2005/8/layout/radial5"/>
    <dgm:cxn modelId="{3AE0FA88-8C8D-4F94-BEE6-DF759C8DCB36}" type="presParOf" srcId="{DEA234BA-481F-4029-B14E-CA7F2C977D15}" destId="{EB1F0CC9-16AE-4EDA-B228-6EB5C7DA0878}" srcOrd="0" destOrd="0" presId="urn:microsoft.com/office/officeart/2005/8/layout/radial5"/>
    <dgm:cxn modelId="{AE852176-933E-4EA1-8394-B6CF055BAC4C}" type="presParOf" srcId="{C2356F77-FCE1-4D50-BA88-2FEA43CAB0A5}" destId="{E7F2E964-8ACF-48D5-92B8-ADC7AE89D72A}" srcOrd="2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5C994-283B-46F5-93E2-7C91A5BCC7DA}">
      <dsp:nvSpPr>
        <dsp:cNvPr id="0" name=""/>
        <dsp:cNvSpPr/>
      </dsp:nvSpPr>
      <dsp:spPr>
        <a:xfrm>
          <a:off x="4528282" y="3022567"/>
          <a:ext cx="2634515" cy="11166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Microcontroller</a:t>
          </a:r>
          <a:endParaRPr lang="en-US" sz="2000" kern="1200" dirty="0"/>
        </a:p>
      </dsp:txBody>
      <dsp:txXfrm>
        <a:off x="4914098" y="3186096"/>
        <a:ext cx="1862883" cy="789588"/>
      </dsp:txXfrm>
    </dsp:sp>
    <dsp:sp modelId="{03919CBD-B559-4E5B-9677-28F95C2630E3}">
      <dsp:nvSpPr>
        <dsp:cNvPr id="0" name=""/>
        <dsp:cNvSpPr/>
      </dsp:nvSpPr>
      <dsp:spPr>
        <a:xfrm rot="4487935">
          <a:off x="4541158" y="1817831"/>
          <a:ext cx="1656740" cy="4269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4588409" y="1841419"/>
        <a:ext cx="1528653" cy="256175"/>
      </dsp:txXfrm>
    </dsp:sp>
    <dsp:sp modelId="{ECD3C39C-F10A-449C-B4E7-44422F8C8B25}">
      <dsp:nvSpPr>
        <dsp:cNvPr id="0" name=""/>
        <dsp:cNvSpPr/>
      </dsp:nvSpPr>
      <dsp:spPr>
        <a:xfrm>
          <a:off x="3977198" y="226490"/>
          <a:ext cx="1906213" cy="74999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keypad</a:t>
          </a:r>
          <a:endParaRPr lang="en-US" sz="2000" kern="1200" dirty="0"/>
        </a:p>
      </dsp:txBody>
      <dsp:txXfrm>
        <a:off x="4256356" y="336324"/>
        <a:ext cx="1347897" cy="530327"/>
      </dsp:txXfrm>
    </dsp:sp>
    <dsp:sp modelId="{59D4809B-63E8-416F-ADBD-5B1C7B5D0291}">
      <dsp:nvSpPr>
        <dsp:cNvPr id="0" name=""/>
        <dsp:cNvSpPr/>
      </dsp:nvSpPr>
      <dsp:spPr>
        <a:xfrm rot="17293867">
          <a:off x="5630308" y="1725446"/>
          <a:ext cx="1308257" cy="4187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673473" y="1868868"/>
        <a:ext cx="1182621" cy="251272"/>
      </dsp:txXfrm>
    </dsp:sp>
    <dsp:sp modelId="{0559CCA8-208F-4CE9-AA55-9C83CFCAA944}">
      <dsp:nvSpPr>
        <dsp:cNvPr id="0" name=""/>
        <dsp:cNvSpPr/>
      </dsp:nvSpPr>
      <dsp:spPr>
        <a:xfrm>
          <a:off x="6122391" y="119691"/>
          <a:ext cx="1430717" cy="8977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LCD</a:t>
          </a:r>
          <a:endParaRPr lang="en-US" sz="2000" kern="1200" dirty="0"/>
        </a:p>
      </dsp:txBody>
      <dsp:txXfrm>
        <a:off x="6331915" y="251168"/>
        <a:ext cx="1011669" cy="634829"/>
      </dsp:txXfrm>
    </dsp:sp>
    <dsp:sp modelId="{B04F2608-0552-4845-BBC6-F54A83C0721F}">
      <dsp:nvSpPr>
        <dsp:cNvPr id="0" name=""/>
        <dsp:cNvSpPr/>
      </dsp:nvSpPr>
      <dsp:spPr>
        <a:xfrm rot="7998775">
          <a:off x="6805601" y="2191005"/>
          <a:ext cx="1076545" cy="5959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6956318" y="2245152"/>
        <a:ext cx="897757" cy="357575"/>
      </dsp:txXfrm>
    </dsp:sp>
    <dsp:sp modelId="{2922CC97-699C-42EE-89BA-970768A33A8D}">
      <dsp:nvSpPr>
        <dsp:cNvPr id="0" name=""/>
        <dsp:cNvSpPr/>
      </dsp:nvSpPr>
      <dsp:spPr>
        <a:xfrm>
          <a:off x="7576930" y="1308088"/>
          <a:ext cx="1783675" cy="75771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RFID Reader</a:t>
          </a:r>
          <a:endParaRPr lang="en-US" sz="2000" kern="1200" dirty="0"/>
        </a:p>
      </dsp:txBody>
      <dsp:txXfrm>
        <a:off x="7838143" y="1419053"/>
        <a:ext cx="1261249" cy="535784"/>
      </dsp:txXfrm>
    </dsp:sp>
    <dsp:sp modelId="{47FA1E99-DC5A-4B76-A441-1B4479099AF4}">
      <dsp:nvSpPr>
        <dsp:cNvPr id="0" name=""/>
        <dsp:cNvSpPr/>
      </dsp:nvSpPr>
      <dsp:spPr>
        <a:xfrm rot="9908418">
          <a:off x="4054030" y="3889957"/>
          <a:ext cx="469833" cy="5507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4192623" y="3982028"/>
        <a:ext cx="328883" cy="330436"/>
      </dsp:txXfrm>
    </dsp:sp>
    <dsp:sp modelId="{85B5D5B7-1F32-4B52-BB7F-9207B3A9843C}">
      <dsp:nvSpPr>
        <dsp:cNvPr id="0" name=""/>
        <dsp:cNvSpPr/>
      </dsp:nvSpPr>
      <dsp:spPr>
        <a:xfrm>
          <a:off x="2285986" y="3886201"/>
          <a:ext cx="1501736" cy="90329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Memory</a:t>
          </a:r>
          <a:r>
            <a:rPr lang="en-US" sz="1900" kern="1200" dirty="0" smtClean="0"/>
            <a:t> </a:t>
          </a:r>
          <a:r>
            <a:rPr lang="en-US" sz="2000" kern="1200" dirty="0" smtClean="0"/>
            <a:t>flash</a:t>
          </a:r>
          <a:endParaRPr lang="en-US" sz="2000" kern="1200" dirty="0"/>
        </a:p>
      </dsp:txBody>
      <dsp:txXfrm>
        <a:off x="2505910" y="4018486"/>
        <a:ext cx="1061888" cy="638727"/>
      </dsp:txXfrm>
    </dsp:sp>
    <dsp:sp modelId="{595BC87F-A0A0-409C-AD14-C911F21E96C8}">
      <dsp:nvSpPr>
        <dsp:cNvPr id="0" name=""/>
        <dsp:cNvSpPr/>
      </dsp:nvSpPr>
      <dsp:spPr>
        <a:xfrm rot="15874650">
          <a:off x="8407341" y="2308285"/>
          <a:ext cx="992212" cy="637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8512006" y="2530990"/>
        <a:ext cx="800955" cy="382514"/>
      </dsp:txXfrm>
    </dsp:sp>
    <dsp:sp modelId="{786A8AAE-69F4-4A4F-A20E-4E02F4BF9CBF}">
      <dsp:nvSpPr>
        <dsp:cNvPr id="0" name=""/>
        <dsp:cNvSpPr/>
      </dsp:nvSpPr>
      <dsp:spPr>
        <a:xfrm>
          <a:off x="8229587" y="3429003"/>
          <a:ext cx="1561741" cy="111303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Tags</a:t>
          </a:r>
          <a:endParaRPr lang="en-US" sz="2000" kern="1200" dirty="0"/>
        </a:p>
      </dsp:txBody>
      <dsp:txXfrm>
        <a:off x="8458299" y="3592003"/>
        <a:ext cx="1104317" cy="787031"/>
      </dsp:txXfrm>
    </dsp:sp>
    <dsp:sp modelId="{F67C2A0C-A7C4-4EEC-A731-23A8D5CE160C}">
      <dsp:nvSpPr>
        <dsp:cNvPr id="0" name=""/>
        <dsp:cNvSpPr/>
      </dsp:nvSpPr>
      <dsp:spPr>
        <a:xfrm rot="10800000">
          <a:off x="1557771" y="4152145"/>
          <a:ext cx="555276" cy="5089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1710452" y="4253932"/>
        <a:ext cx="402595" cy="305363"/>
      </dsp:txXfrm>
    </dsp:sp>
    <dsp:sp modelId="{3FC3FDE4-87F2-40B1-A2F1-D2FD375A18A0}">
      <dsp:nvSpPr>
        <dsp:cNvPr id="0" name=""/>
        <dsp:cNvSpPr/>
      </dsp:nvSpPr>
      <dsp:spPr>
        <a:xfrm>
          <a:off x="10" y="4191003"/>
          <a:ext cx="1395808" cy="527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PC</a:t>
          </a:r>
          <a:endParaRPr lang="en-US" sz="2000" kern="1200" dirty="0"/>
        </a:p>
      </dsp:txBody>
      <dsp:txXfrm>
        <a:off x="204421" y="4268185"/>
        <a:ext cx="986986" cy="372665"/>
      </dsp:txXfrm>
    </dsp:sp>
    <dsp:sp modelId="{92F512B9-0A67-4388-AE4A-4688CCD5EA78}">
      <dsp:nvSpPr>
        <dsp:cNvPr id="0" name=""/>
        <dsp:cNvSpPr/>
      </dsp:nvSpPr>
      <dsp:spPr>
        <a:xfrm rot="12688342">
          <a:off x="4061218" y="2623769"/>
          <a:ext cx="732422" cy="52488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4207101" y="2769851"/>
        <a:ext cx="574957" cy="314931"/>
      </dsp:txXfrm>
    </dsp:sp>
    <dsp:sp modelId="{3E2F8F31-95F0-437B-AFD4-686F27435A29}">
      <dsp:nvSpPr>
        <dsp:cNvPr id="0" name=""/>
        <dsp:cNvSpPr/>
      </dsp:nvSpPr>
      <dsp:spPr>
        <a:xfrm>
          <a:off x="2438391" y="1523997"/>
          <a:ext cx="1395808" cy="13958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Ethernet</a:t>
          </a:r>
          <a:endParaRPr lang="en-US" sz="1900" kern="1200" dirty="0"/>
        </a:p>
      </dsp:txBody>
      <dsp:txXfrm>
        <a:off x="2642802" y="1728408"/>
        <a:ext cx="986986" cy="986986"/>
      </dsp:txXfrm>
    </dsp:sp>
    <dsp:sp modelId="{72277F0D-6BE1-4697-9842-CB4D9791837D}">
      <dsp:nvSpPr>
        <dsp:cNvPr id="0" name=""/>
        <dsp:cNvSpPr/>
      </dsp:nvSpPr>
      <dsp:spPr>
        <a:xfrm rot="21400390" flipH="1">
          <a:off x="1749770" y="2118961"/>
          <a:ext cx="450378" cy="4592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1884769" y="2206896"/>
        <a:ext cx="315265" cy="275566"/>
      </dsp:txXfrm>
    </dsp:sp>
    <dsp:sp modelId="{A7BF970C-B20E-4C5B-A4A4-2A0497B52519}">
      <dsp:nvSpPr>
        <dsp:cNvPr id="0" name=""/>
        <dsp:cNvSpPr/>
      </dsp:nvSpPr>
      <dsp:spPr>
        <a:xfrm>
          <a:off x="228591" y="1600198"/>
          <a:ext cx="1389387" cy="13958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Server</a:t>
          </a:r>
          <a:endParaRPr lang="en-US" sz="2000" kern="1200" dirty="0"/>
        </a:p>
      </dsp:txBody>
      <dsp:txXfrm>
        <a:off x="432062" y="1804609"/>
        <a:ext cx="982445" cy="986986"/>
      </dsp:txXfrm>
    </dsp:sp>
    <dsp:sp modelId="{7ABBAC60-ECA5-4C6D-A62E-2D97F4BB5AA1}">
      <dsp:nvSpPr>
        <dsp:cNvPr id="0" name=""/>
        <dsp:cNvSpPr/>
      </dsp:nvSpPr>
      <dsp:spPr>
        <a:xfrm rot="16757659">
          <a:off x="5139275" y="4329665"/>
          <a:ext cx="583168" cy="5959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5212622" y="4535184"/>
        <a:ext cx="408218" cy="357575"/>
      </dsp:txXfrm>
    </dsp:sp>
    <dsp:sp modelId="{BC0B6C58-666C-4371-9433-9392DA1C26CA}">
      <dsp:nvSpPr>
        <dsp:cNvPr id="0" name=""/>
        <dsp:cNvSpPr/>
      </dsp:nvSpPr>
      <dsp:spPr>
        <a:xfrm>
          <a:off x="4267201" y="5105413"/>
          <a:ext cx="1395808" cy="13958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Clock</a:t>
          </a:r>
          <a:endParaRPr lang="en-US" sz="1900" kern="1200" dirty="0"/>
        </a:p>
      </dsp:txBody>
      <dsp:txXfrm>
        <a:off x="4471612" y="5309824"/>
        <a:ext cx="986986" cy="986986"/>
      </dsp:txXfrm>
    </dsp:sp>
    <dsp:sp modelId="{DEA234BA-481F-4029-B14E-CA7F2C977D15}">
      <dsp:nvSpPr>
        <dsp:cNvPr id="0" name=""/>
        <dsp:cNvSpPr/>
      </dsp:nvSpPr>
      <dsp:spPr>
        <a:xfrm rot="3308795">
          <a:off x="6044381" y="4310206"/>
          <a:ext cx="920615" cy="595959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tint val="6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6082688" y="4356040"/>
        <a:ext cx="741827" cy="357575"/>
      </dsp:txXfrm>
    </dsp:sp>
    <dsp:sp modelId="{E7F2E964-8ACF-48D5-92B8-ADC7AE89D72A}">
      <dsp:nvSpPr>
        <dsp:cNvPr id="0" name=""/>
        <dsp:cNvSpPr/>
      </dsp:nvSpPr>
      <dsp:spPr>
        <a:xfrm>
          <a:off x="6629390" y="5029196"/>
          <a:ext cx="1421546" cy="13958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Primary Memory</a:t>
          </a:r>
          <a:endParaRPr lang="en-US" sz="1900" kern="1200" dirty="0"/>
        </a:p>
      </dsp:txBody>
      <dsp:txXfrm>
        <a:off x="6837571" y="5233607"/>
        <a:ext cx="1005184" cy="9869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36CFAC-8C4C-4BEE-9E1C-3A7FF402757B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685800"/>
            <a:ext cx="41148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63A320-BE07-496A-BF61-EBDDBE0527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12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306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46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685800"/>
            <a:ext cx="41148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 we made</a:t>
            </a:r>
            <a:r>
              <a:rPr lang="en-US" baseline="0" dirty="0" smtClean="0"/>
              <a:t> a back up  </a:t>
            </a:r>
            <a:r>
              <a:rPr lang="en-US" baseline="0" dirty="0" err="1" smtClean="0"/>
              <a:t>p.s</a:t>
            </a:r>
            <a:r>
              <a:rPr lang="en-US" baseline="0" dirty="0" smtClean="0"/>
              <a:t>  if there is an interruption of the main supply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A320-BE07-496A-BF61-EBDDBE05275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685800"/>
            <a:ext cx="41148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A320-BE07-496A-BF61-EBDDBE05275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40080" y="1828800"/>
            <a:ext cx="9421978" cy="2438400"/>
          </a:xfrm>
          <a:ln>
            <a:noFill/>
          </a:ln>
        </p:spPr>
        <p:txBody>
          <a:bodyPr tIns="0" rIns="22987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70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40080" y="4304715"/>
            <a:ext cx="9425635" cy="2336800"/>
          </a:xfrm>
        </p:spPr>
        <p:txBody>
          <a:bodyPr lIns="0" rIns="22987"/>
          <a:lstStyle>
            <a:lvl1pPr marL="0" marR="57470" indent="0" algn="r">
              <a:buNone/>
              <a:defRPr>
                <a:solidFill>
                  <a:schemeClr val="tx1"/>
                </a:solidFill>
              </a:defRPr>
            </a:lvl1pPr>
            <a:lvl2pPr marL="574687" indent="0" algn="ctr">
              <a:buNone/>
            </a:lvl2pPr>
            <a:lvl3pPr marL="1149374" indent="0" algn="ctr">
              <a:buNone/>
            </a:lvl3pPr>
            <a:lvl4pPr marL="1724061" indent="0" algn="ctr">
              <a:buNone/>
            </a:lvl4pPr>
            <a:lvl5pPr marL="2298748" indent="0" algn="ctr">
              <a:buNone/>
            </a:lvl5pPr>
            <a:lvl6pPr marL="2873436" indent="0" algn="ctr">
              <a:buNone/>
            </a:lvl6pPr>
            <a:lvl7pPr marL="3448123" indent="0" algn="ctr">
              <a:buNone/>
            </a:lvl7pPr>
            <a:lvl8pPr marL="4022811" indent="0" algn="ctr">
              <a:buNone/>
            </a:lvl8pPr>
            <a:lvl9pPr marL="4597498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A840E502-FE6F-4FB8-90A5-22B64C4EE850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678249B1-96BF-4B03-AC7E-6D75EF18276A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5B2BB2-CE5F-41F5-A8C8-B01E0D38D82E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905C8-C4DC-46A6-A47D-615505898E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1219204"/>
            <a:ext cx="2468880" cy="69490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1219204"/>
            <a:ext cx="7223760" cy="69490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E167CB-4D20-47E0-88D7-D5A444AA1798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9BD3C-EDFE-4192-82B8-9D5E707996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40080" y="1828800"/>
            <a:ext cx="9421978" cy="2438400"/>
          </a:xfrm>
          <a:ln>
            <a:noFill/>
          </a:ln>
        </p:spPr>
        <p:txBody>
          <a:bodyPr vert="horz" tIns="0" rIns="2298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70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40080" y="4304715"/>
            <a:ext cx="9425635" cy="2336800"/>
          </a:xfrm>
        </p:spPr>
        <p:txBody>
          <a:bodyPr lIns="0" rIns="22987"/>
          <a:lstStyle>
            <a:lvl1pPr marL="0" marR="57470" indent="0" algn="r">
              <a:buNone/>
              <a:defRPr>
                <a:solidFill>
                  <a:schemeClr val="tx1"/>
                </a:solidFill>
              </a:defRPr>
            </a:lvl1pPr>
            <a:lvl2pPr marL="574687" indent="0" algn="ctr">
              <a:buNone/>
            </a:lvl2pPr>
            <a:lvl3pPr marL="1149374" indent="0" algn="ctr">
              <a:buNone/>
            </a:lvl3pPr>
            <a:lvl4pPr marL="1724061" indent="0" algn="ctr">
              <a:buNone/>
            </a:lvl4pPr>
            <a:lvl5pPr marL="2298748" indent="0" algn="ctr">
              <a:buNone/>
            </a:lvl5pPr>
            <a:lvl6pPr marL="2873436" indent="0" algn="ctr">
              <a:buNone/>
            </a:lvl6pPr>
            <a:lvl7pPr marL="3448123" indent="0" algn="ctr">
              <a:buNone/>
            </a:lvl7pPr>
            <a:lvl8pPr marL="4022811" indent="0" algn="ctr">
              <a:buNone/>
            </a:lvl8pPr>
            <a:lvl9pPr marL="4597498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422" y="1755648"/>
            <a:ext cx="9326880" cy="1816608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7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422" y="3606220"/>
            <a:ext cx="9326880" cy="2012949"/>
          </a:xfrm>
        </p:spPr>
        <p:txBody>
          <a:bodyPr lIns="57470" rIns="57470" anchor="t"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1524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2560113"/>
            <a:ext cx="4846320" cy="59131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2560113"/>
            <a:ext cx="4846320" cy="59131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1524000"/>
          </a:xfrm>
        </p:spPr>
        <p:txBody>
          <a:bodyPr tIns="5747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2473664"/>
            <a:ext cx="4848226" cy="879136"/>
          </a:xfrm>
        </p:spPr>
        <p:txBody>
          <a:bodyPr lIns="57470" tIns="0" rIns="57470" bIns="0" anchor="ctr">
            <a:noAutofit/>
          </a:bodyPr>
          <a:lstStyle>
            <a:lvl1pPr marL="0" indent="0">
              <a:buNone/>
              <a:defRPr sz="30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74032" y="2479678"/>
            <a:ext cx="4850130" cy="873124"/>
          </a:xfrm>
        </p:spPr>
        <p:txBody>
          <a:bodyPr lIns="57470" tIns="0" rIns="57470" bIns="0" anchor="ctr"/>
          <a:lstStyle>
            <a:lvl1pPr marL="0" indent="0">
              <a:buNone/>
              <a:defRPr sz="30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48640" y="3352801"/>
            <a:ext cx="4848226" cy="5127627"/>
          </a:xfrm>
        </p:spPr>
        <p:txBody>
          <a:bodyPr tIns="0"/>
          <a:lstStyle>
            <a:lvl1pPr>
              <a:defRPr sz="28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2" y="3352801"/>
            <a:ext cx="4850130" cy="5127627"/>
          </a:xfrm>
        </p:spPr>
        <p:txBody>
          <a:bodyPr tIns="0"/>
          <a:lstStyle>
            <a:lvl1pPr>
              <a:defRPr sz="28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966960" cy="1524000"/>
          </a:xfrm>
        </p:spPr>
        <p:txBody>
          <a:bodyPr vert="horz" tIns="5747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6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685803"/>
            <a:ext cx="3291840" cy="154940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3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22960" y="2235200"/>
            <a:ext cx="3291840" cy="6096000"/>
          </a:xfrm>
        </p:spPr>
        <p:txBody>
          <a:bodyPr lIns="22987" rIns="22987"/>
          <a:lstStyle>
            <a:lvl1pPr marL="0" indent="0" algn="l">
              <a:buNone/>
              <a:defRPr sz="1800"/>
            </a:lvl1pPr>
            <a:lvl2pPr indent="0" algn="l">
              <a:buNone/>
              <a:defRPr sz="1500"/>
            </a:lvl2pPr>
            <a:lvl3pPr indent="0" algn="l">
              <a:buNone/>
              <a:defRPr sz="1300"/>
            </a:lvl3pPr>
            <a:lvl4pPr indent="0" algn="l">
              <a:buNone/>
              <a:defRPr sz="1100"/>
            </a:lvl4pPr>
            <a:lvl5pPr indent="0" algn="l">
              <a:buNone/>
              <a:defRPr sz="11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90060" y="2235200"/>
            <a:ext cx="6134100" cy="6096000"/>
          </a:xfrm>
        </p:spPr>
        <p:txBody>
          <a:bodyPr tIns="0"/>
          <a:lstStyle>
            <a:lvl1pPr>
              <a:defRPr sz="3500"/>
            </a:lvl1pPr>
            <a:lvl2pPr>
              <a:defRPr sz="3300"/>
            </a:lvl2pPr>
            <a:lvl3pPr>
              <a:defRPr sz="3000"/>
            </a:lvl3pPr>
            <a:lvl4pPr>
              <a:defRPr sz="2500"/>
            </a:lvl4pPr>
            <a:lvl5pPr>
              <a:defRPr sz="2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99451B-1AD4-4A36-A39E-D01F94DD66B3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90141-A098-429D-87DC-3EBBC9D014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798904" y="1477436"/>
            <a:ext cx="6309360" cy="54864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937" tIns="57470" rIns="114937" bIns="57470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9604961" y="7146359"/>
            <a:ext cx="186538" cy="20726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937" tIns="57470" rIns="114937" bIns="57470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1569330"/>
            <a:ext cx="2655418" cy="2110161"/>
          </a:xfrm>
        </p:spPr>
        <p:txBody>
          <a:bodyPr vert="horz" lIns="57470" tIns="57470" rIns="57470" bIns="57470" anchor="b"/>
          <a:lstStyle>
            <a:lvl1pPr algn="l">
              <a:buNone/>
              <a:defRPr sz="25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0" y="3771713"/>
            <a:ext cx="2651760" cy="2905760"/>
          </a:xfrm>
        </p:spPr>
        <p:txBody>
          <a:bodyPr lIns="80456" rIns="57470" bIns="57470" anchor="t"/>
          <a:lstStyle>
            <a:lvl1pPr marL="0" indent="0" algn="l">
              <a:spcBef>
                <a:spcPts val="314"/>
              </a:spcBef>
              <a:buFontTx/>
              <a:buNone/>
              <a:defRPr sz="16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2640" y="8475136"/>
            <a:ext cx="731520" cy="486833"/>
          </a:xfrm>
        </p:spPr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182952" y="1599356"/>
            <a:ext cx="5541264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40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1430" y="7755468"/>
            <a:ext cx="10995660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37" tIns="57470" rIns="114937" bIns="5747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257800" y="8293102"/>
            <a:ext cx="5715000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37" tIns="57470" rIns="114937" bIns="5747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1219204"/>
            <a:ext cx="2468880" cy="6949017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1219204"/>
            <a:ext cx="7223760" cy="694901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40080" y="1828800"/>
            <a:ext cx="9421978" cy="2438400"/>
          </a:xfrm>
          <a:ln>
            <a:noFill/>
          </a:ln>
        </p:spPr>
        <p:txBody>
          <a:bodyPr vert="horz" tIns="0" rIns="2299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70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40080" y="4304715"/>
            <a:ext cx="9425635" cy="2336800"/>
          </a:xfrm>
        </p:spPr>
        <p:txBody>
          <a:bodyPr lIns="0" rIns="22990"/>
          <a:lstStyle>
            <a:lvl1pPr marL="0" marR="57475" indent="0" algn="r">
              <a:buNone/>
              <a:defRPr>
                <a:solidFill>
                  <a:schemeClr val="tx1"/>
                </a:solidFill>
              </a:defRPr>
            </a:lvl1pPr>
            <a:lvl2pPr marL="574746" indent="0" algn="ctr">
              <a:buNone/>
            </a:lvl2pPr>
            <a:lvl3pPr marL="1149492" indent="0" algn="ctr">
              <a:buNone/>
            </a:lvl3pPr>
            <a:lvl4pPr marL="1724238" indent="0" algn="ctr">
              <a:buNone/>
            </a:lvl4pPr>
            <a:lvl5pPr marL="2298984" indent="0" algn="ctr">
              <a:buNone/>
            </a:lvl5pPr>
            <a:lvl6pPr marL="2873731" indent="0" algn="ctr">
              <a:buNone/>
            </a:lvl6pPr>
            <a:lvl7pPr marL="3448477" indent="0" algn="ctr">
              <a:buNone/>
            </a:lvl7pPr>
            <a:lvl8pPr marL="4023223" indent="0" algn="ctr">
              <a:buNone/>
            </a:lvl8pPr>
            <a:lvl9pPr marL="459796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422" y="1755648"/>
            <a:ext cx="9326880" cy="1816608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7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422" y="3606219"/>
            <a:ext cx="9326880" cy="2012949"/>
          </a:xfrm>
        </p:spPr>
        <p:txBody>
          <a:bodyPr lIns="57475" rIns="57475" anchor="t"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1524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2560113"/>
            <a:ext cx="4846320" cy="59131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2560113"/>
            <a:ext cx="4846320" cy="59131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1524000"/>
          </a:xfrm>
        </p:spPr>
        <p:txBody>
          <a:bodyPr tIns="57475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2473664"/>
            <a:ext cx="4848226" cy="879136"/>
          </a:xfrm>
        </p:spPr>
        <p:txBody>
          <a:bodyPr lIns="57475" tIns="0" rIns="57475" bIns="0" anchor="ctr">
            <a:noAutofit/>
          </a:bodyPr>
          <a:lstStyle>
            <a:lvl1pPr marL="0" indent="0">
              <a:buNone/>
              <a:defRPr sz="30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74031" y="2479677"/>
            <a:ext cx="4850130" cy="873124"/>
          </a:xfrm>
        </p:spPr>
        <p:txBody>
          <a:bodyPr lIns="57475" tIns="0" rIns="57475" bIns="0" anchor="ctr"/>
          <a:lstStyle>
            <a:lvl1pPr marL="0" indent="0">
              <a:buNone/>
              <a:defRPr sz="30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48640" y="3352800"/>
            <a:ext cx="4848226" cy="5127627"/>
          </a:xfrm>
        </p:spPr>
        <p:txBody>
          <a:bodyPr tIns="0"/>
          <a:lstStyle>
            <a:lvl1pPr>
              <a:defRPr sz="28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1" y="3352800"/>
            <a:ext cx="4850130" cy="5127627"/>
          </a:xfrm>
        </p:spPr>
        <p:txBody>
          <a:bodyPr tIns="0"/>
          <a:lstStyle>
            <a:lvl1pPr>
              <a:defRPr sz="28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966960" cy="1524000"/>
          </a:xfrm>
        </p:spPr>
        <p:txBody>
          <a:bodyPr vert="horz" tIns="57475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6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422" y="1755648"/>
            <a:ext cx="9326880" cy="1816608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7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422" y="3606220"/>
            <a:ext cx="9326880" cy="2012949"/>
          </a:xfrm>
        </p:spPr>
        <p:txBody>
          <a:bodyPr lIns="57470" rIns="57470"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40700F04-15D6-4E5F-A383-AB637EA1320E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ABE81909-619E-4C17-A4B7-01741C09B2DD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ut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685803"/>
            <a:ext cx="3291840" cy="154940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3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22960" y="2235200"/>
            <a:ext cx="3291840" cy="6096000"/>
          </a:xfrm>
        </p:spPr>
        <p:txBody>
          <a:bodyPr lIns="22990" rIns="22990"/>
          <a:lstStyle>
            <a:lvl1pPr marL="0" indent="0" algn="l">
              <a:buNone/>
              <a:defRPr sz="1800"/>
            </a:lvl1pPr>
            <a:lvl2pPr indent="0" algn="l">
              <a:buNone/>
              <a:defRPr sz="1500"/>
            </a:lvl2pPr>
            <a:lvl3pPr indent="0" algn="l">
              <a:buNone/>
              <a:defRPr sz="1300"/>
            </a:lvl3pPr>
            <a:lvl4pPr indent="0" algn="l">
              <a:buNone/>
              <a:defRPr sz="1100"/>
            </a:lvl4pPr>
            <a:lvl5pPr indent="0" algn="l">
              <a:buNone/>
              <a:defRPr sz="11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90060" y="2235200"/>
            <a:ext cx="6134100" cy="6096000"/>
          </a:xfrm>
        </p:spPr>
        <p:txBody>
          <a:bodyPr tIns="0"/>
          <a:lstStyle>
            <a:lvl1pPr>
              <a:defRPr sz="3500"/>
            </a:lvl1pPr>
            <a:lvl2pPr>
              <a:defRPr sz="3300"/>
            </a:lvl2pPr>
            <a:lvl3pPr>
              <a:defRPr sz="3000"/>
            </a:lvl3pPr>
            <a:lvl4pPr>
              <a:defRPr sz="2500"/>
            </a:lvl4pPr>
            <a:lvl5pPr>
              <a:defRPr sz="23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798904" y="1477436"/>
            <a:ext cx="6309360" cy="54864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949" tIns="57475" rIns="114949" bIns="57475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9604961" y="7146359"/>
            <a:ext cx="186538" cy="20726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949" tIns="57475" rIns="114949" bIns="57475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1569329"/>
            <a:ext cx="2655418" cy="2110161"/>
          </a:xfrm>
        </p:spPr>
        <p:txBody>
          <a:bodyPr vert="horz" lIns="57475" tIns="57475" rIns="57475" bIns="57475" anchor="b"/>
          <a:lstStyle>
            <a:lvl1pPr algn="l">
              <a:buNone/>
              <a:defRPr sz="25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0" y="3771713"/>
            <a:ext cx="2651760" cy="2905760"/>
          </a:xfrm>
        </p:spPr>
        <p:txBody>
          <a:bodyPr lIns="80464" rIns="57475" bIns="57475" anchor="t"/>
          <a:lstStyle>
            <a:lvl1pPr marL="0" indent="0" algn="l">
              <a:spcBef>
                <a:spcPts val="314"/>
              </a:spcBef>
              <a:buFontTx/>
              <a:buNone/>
              <a:defRPr sz="16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2640" y="8475134"/>
            <a:ext cx="731520" cy="486833"/>
          </a:xfrm>
        </p:spPr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182952" y="1599356"/>
            <a:ext cx="5541264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40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1430" y="7755467"/>
            <a:ext cx="10995660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257800" y="8293101"/>
            <a:ext cx="5715000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1219202"/>
            <a:ext cx="2468880" cy="6949017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1219202"/>
            <a:ext cx="7223760" cy="694901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2560113"/>
            <a:ext cx="4846320" cy="59131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2560113"/>
            <a:ext cx="4846320" cy="59131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2E2772-DC32-4942-91E8-954131AD2B0D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1073E-9CF5-4CF8-A6D2-57B8659E8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2473664"/>
            <a:ext cx="4848226" cy="879136"/>
          </a:xfrm>
        </p:spPr>
        <p:txBody>
          <a:bodyPr lIns="57470" tIns="0" rIns="57470" bIns="0" anchor="ctr">
            <a:noAutofit/>
          </a:bodyPr>
          <a:lstStyle>
            <a:lvl1pPr marL="0" indent="0">
              <a:buNone/>
              <a:defRPr sz="30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74032" y="2479678"/>
            <a:ext cx="4850130" cy="873124"/>
          </a:xfrm>
        </p:spPr>
        <p:txBody>
          <a:bodyPr lIns="57470" tIns="0" rIns="57470" bIns="0" anchor="ctr"/>
          <a:lstStyle>
            <a:lvl1pPr marL="0" indent="0">
              <a:buNone/>
              <a:defRPr sz="30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48640" y="3352801"/>
            <a:ext cx="4848226" cy="5127627"/>
          </a:xfrm>
        </p:spPr>
        <p:txBody>
          <a:bodyPr tIns="0"/>
          <a:lstStyle>
            <a:lvl1pPr>
              <a:defRPr sz="28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2" y="3352801"/>
            <a:ext cx="4850130" cy="5127627"/>
          </a:xfrm>
        </p:spPr>
        <p:txBody>
          <a:bodyPr tIns="0"/>
          <a:lstStyle>
            <a:lvl1pPr>
              <a:defRPr sz="28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7383DB-E6E6-4693-89F7-B08D6AAA998C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BEA18-0153-43D8-9502-C0F946F0D2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966960" cy="1524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6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25354C-9E73-4745-B537-E5AB87A948F2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01D5F-41DC-4BAE-AC5F-B87108DBCF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1A649-0F68-4B2F-85B4-EE50C052934F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70E8B-7B2D-4E0C-BE87-899F5B868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685803"/>
            <a:ext cx="3291840" cy="15494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3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22960" y="2235200"/>
            <a:ext cx="3291840" cy="6096000"/>
          </a:xfrm>
        </p:spPr>
        <p:txBody>
          <a:bodyPr lIns="22987" rIns="22987"/>
          <a:lstStyle>
            <a:lvl1pPr marL="0" indent="0" algn="l">
              <a:buNone/>
              <a:defRPr sz="1800"/>
            </a:lvl1pPr>
            <a:lvl2pPr indent="0" algn="l">
              <a:buNone/>
              <a:defRPr sz="1500"/>
            </a:lvl2pPr>
            <a:lvl3pPr indent="0" algn="l">
              <a:buNone/>
              <a:defRPr sz="1300"/>
            </a:lvl3pPr>
            <a:lvl4pPr indent="0" algn="l">
              <a:buNone/>
              <a:defRPr sz="1100"/>
            </a:lvl4pPr>
            <a:lvl5pPr indent="0" algn="l">
              <a:buNone/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90060" y="2235200"/>
            <a:ext cx="6134100" cy="6096000"/>
          </a:xfrm>
        </p:spPr>
        <p:txBody>
          <a:bodyPr tIns="0"/>
          <a:lstStyle>
            <a:lvl1pPr>
              <a:defRPr sz="3500"/>
            </a:lvl1pPr>
            <a:lvl2pPr>
              <a:defRPr sz="3300"/>
            </a:lvl2pPr>
            <a:lvl3pPr>
              <a:defRPr sz="3000"/>
            </a:lvl3pPr>
            <a:lvl4pPr>
              <a:defRPr sz="2500"/>
            </a:lvl4pPr>
            <a:lvl5pPr>
              <a:defRPr sz="2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E2FD9A-0F23-414C-B2B3-EAF467CB3B97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374E4-4D81-4E76-A68B-09948AE14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798889" y="1477963"/>
            <a:ext cx="6308725" cy="54864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937" tIns="57470" rIns="114937" bIns="5747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9604375" y="7146926"/>
            <a:ext cx="187325" cy="2063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937" tIns="57470" rIns="114937" bIns="57470"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11113" y="7754938"/>
            <a:ext cx="10995026" cy="13890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14937" tIns="57470" rIns="114937" bIns="57470"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5257800" y="8293101"/>
            <a:ext cx="5715000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14937" tIns="57470" rIns="114937" bIns="57470"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1569330"/>
            <a:ext cx="2655418" cy="2110161"/>
          </a:xfrm>
        </p:spPr>
        <p:txBody>
          <a:bodyPr lIns="57470" rIns="57470" bIns="57470"/>
          <a:lstStyle>
            <a:lvl1pPr algn="l">
              <a:buNone/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0" y="3771713"/>
            <a:ext cx="2651760" cy="2905760"/>
          </a:xfrm>
        </p:spPr>
        <p:txBody>
          <a:bodyPr lIns="80456" rIns="57470"/>
          <a:lstStyle>
            <a:lvl1pPr marL="0" indent="0" algn="l">
              <a:spcBef>
                <a:spcPts val="314"/>
              </a:spcBef>
              <a:buFontTx/>
              <a:buNone/>
              <a:defRPr sz="16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182952" y="1599356"/>
            <a:ext cx="5541264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40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54F00F-476B-4AD6-82ED-7A8E2608E366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3275" y="8475665"/>
            <a:ext cx="730250" cy="485775"/>
          </a:xfrm>
        </p:spPr>
        <p:txBody>
          <a:bodyPr/>
          <a:lstStyle>
            <a:lvl1pPr>
              <a:defRPr/>
            </a:lvl1pPr>
          </a:lstStyle>
          <a:p>
            <a:fld id="{CA099A6C-A865-4568-A72D-D9C416FB14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113" y="-9524"/>
            <a:ext cx="10995026" cy="138906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14937" tIns="57470" rIns="114937" bIns="57470"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7800" y="-9525"/>
            <a:ext cx="5715000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14937" tIns="57470" rIns="114937" bIns="57470"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549275" y="938213"/>
            <a:ext cx="98742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747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49275" y="2581275"/>
            <a:ext cx="9874250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4937" tIns="57470" rIns="114937" bIns="574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49275" y="8475665"/>
            <a:ext cx="2559050" cy="48577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500">
                <a:solidFill>
                  <a:srgbClr val="045C75"/>
                </a:solidFill>
              </a:defRPr>
            </a:lvl1pPr>
          </a:lstStyle>
          <a:p>
            <a:fld id="{AA755E8F-701E-453B-BCA1-CD252B21C15C}" type="datetimeFigureOut">
              <a:rPr lang="en-US"/>
              <a:pPr/>
              <a:t>5/25/2011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200401" y="8475665"/>
            <a:ext cx="4022725" cy="48577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500">
                <a:solidFill>
                  <a:srgbClr val="045C75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509125" y="8475665"/>
            <a:ext cx="914400" cy="48577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rgbClr val="045C75"/>
                </a:solidFill>
              </a:defRPr>
            </a:lvl1pPr>
          </a:lstStyle>
          <a:p>
            <a:fld id="{37F47C0A-434C-4F89-A040-3503C844A5F9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22224" y="269875"/>
            <a:ext cx="11015663" cy="865188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47" r:id="rId2"/>
    <p:sldLayoutId id="2147484056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7" r:id="rId9"/>
    <p:sldLayoutId id="2147484053" r:id="rId10"/>
    <p:sldLayoutId id="2147484054" r:id="rId11"/>
  </p:sldLayoutIdLst>
  <p:transition>
    <p:cut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63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Calibri" pitchFamily="34" charset="0"/>
        </a:defRPr>
      </a:lvl5pPr>
      <a:lvl6pPr marL="457153" algn="l" rtl="0" fontAlgn="base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Calibri" pitchFamily="34" charset="0"/>
        </a:defRPr>
      </a:lvl6pPr>
      <a:lvl7pPr marL="914306" algn="l" rtl="0" fontAlgn="base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Calibri" pitchFamily="34" charset="0"/>
        </a:defRPr>
      </a:lvl7pPr>
      <a:lvl8pPr marL="1371460" algn="l" rtl="0" fontAlgn="base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Calibri" pitchFamily="34" charset="0"/>
        </a:defRPr>
      </a:lvl8pPr>
      <a:lvl9pPr marL="1828613" algn="l" rtl="0" fontAlgn="base">
        <a:spcBef>
          <a:spcPct val="0"/>
        </a:spcBef>
        <a:spcAft>
          <a:spcPct val="0"/>
        </a:spcAft>
        <a:defRPr sz="6300">
          <a:solidFill>
            <a:schemeClr val="tx2"/>
          </a:solidFill>
          <a:latin typeface="Calibri" pitchFamily="34" charset="0"/>
        </a:defRPr>
      </a:lvl9pPr>
    </p:titleStyle>
    <p:bodyStyle>
      <a:lvl1pPr marL="344453" indent="-34445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3193" indent="-309531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9232" indent="-309531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685" indent="-26349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838137" indent="-263498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183810" indent="-264356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2413686" indent="-22987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758497" indent="-229875" algn="l" rtl="0" eaLnBrk="1" latinLnBrk="0" hangingPunct="1">
        <a:spcBef>
          <a:spcPct val="20000"/>
        </a:spcBef>
        <a:buClr>
          <a:schemeClr val="tx2"/>
        </a:buClr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103311" indent="-22987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746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93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240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987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734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4481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0228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597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430" y="-9525"/>
            <a:ext cx="10995660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37" tIns="57470" rIns="114937" bIns="5747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7800" y="-9525"/>
            <a:ext cx="5715000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37" tIns="57470" rIns="114937" bIns="5747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1524000"/>
          </a:xfrm>
          <a:prstGeom prst="rect">
            <a:avLst/>
          </a:prstGeom>
        </p:spPr>
        <p:txBody>
          <a:bodyPr vert="horz" lIns="0" tIns="5747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48640" y="2580640"/>
            <a:ext cx="9875520" cy="5852160"/>
          </a:xfrm>
          <a:prstGeom prst="rect">
            <a:avLst/>
          </a:prstGeom>
        </p:spPr>
        <p:txBody>
          <a:bodyPr vert="horz" lIns="114937" tIns="57470" rIns="114937" bIns="5747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48640" y="8475136"/>
            <a:ext cx="256032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5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200400" y="8475136"/>
            <a:ext cx="402336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5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509760" y="8475136"/>
            <a:ext cx="9144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5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2821" y="269877"/>
            <a:ext cx="11016658" cy="865632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rtl="0" eaLnBrk="1" latinLnBrk="0" hangingPunct="1">
        <a:spcBef>
          <a:spcPct val="0"/>
        </a:spcBef>
        <a:buNone/>
        <a:defRPr kumimoji="0" sz="63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4812" indent="-344812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4563" indent="-310331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9374" indent="-310331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494187" indent="-264356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838999" indent="-264356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183810" indent="-264356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2413686" indent="-22987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758497" indent="-229875" algn="l" rtl="0" eaLnBrk="1" latinLnBrk="0" hangingPunct="1">
        <a:spcBef>
          <a:spcPct val="20000"/>
        </a:spcBef>
        <a:buClr>
          <a:schemeClr val="tx2"/>
        </a:buClr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103311" indent="-22987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746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93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240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987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734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4481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0228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597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430" y="-9525"/>
            <a:ext cx="10995660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7800" y="-9525"/>
            <a:ext cx="5715000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1524000"/>
          </a:xfrm>
          <a:prstGeom prst="rect">
            <a:avLst/>
          </a:prstGeom>
        </p:spPr>
        <p:txBody>
          <a:bodyPr vert="horz" lIns="0" tIns="57475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48640" y="2580640"/>
            <a:ext cx="9875520" cy="5852160"/>
          </a:xfrm>
          <a:prstGeom prst="rect">
            <a:avLst/>
          </a:prstGeom>
        </p:spPr>
        <p:txBody>
          <a:bodyPr vert="horz" lIns="114949" tIns="57475" rIns="114949" bIns="57475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48640" y="8475134"/>
            <a:ext cx="256032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5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ADFD08-7B25-43E5-A4A5-101DD0CB50A9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200400" y="8475134"/>
            <a:ext cx="402336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5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509760" y="8475134"/>
            <a:ext cx="9144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5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DB2478-4D4B-4774-BB41-DBE222E022F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2821" y="269877"/>
            <a:ext cx="11016658" cy="865632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l" rtl="0" eaLnBrk="1" latinLnBrk="0" hangingPunct="1">
        <a:spcBef>
          <a:spcPct val="0"/>
        </a:spcBef>
        <a:buNone/>
        <a:defRPr kumimoji="0" sz="63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4848" indent="-344848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4645" indent="-310363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9492" indent="-310363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494340" indent="-264383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839188" indent="-264383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184035" indent="-264383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2413934" indent="-2298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758781" indent="-229898" algn="l" rtl="0" eaLnBrk="1" latinLnBrk="0" hangingPunct="1">
        <a:spcBef>
          <a:spcPct val="20000"/>
        </a:spcBef>
        <a:buClr>
          <a:schemeClr val="tx2"/>
        </a:buClr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103629" indent="-2298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747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94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242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989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737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4484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5979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bmp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dlnmh9ip6v2uc.cloudfront.net/images/products/09476-01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549275" y="363538"/>
            <a:ext cx="9874250" cy="1922463"/>
          </a:xfrm>
        </p:spPr>
        <p:txBody>
          <a:bodyPr/>
          <a:lstStyle/>
          <a:p>
            <a:pPr algn="ctr" eaLnBrk="1" hangingPunct="1"/>
            <a:r>
              <a:rPr lang="en-US" sz="4400" b="1" dirty="0" smtClean="0">
                <a:solidFill>
                  <a:schemeClr val="tx1"/>
                </a:solidFill>
                <a:latin typeface="Colonna MT" pitchFamily="82" charset="0"/>
              </a:rPr>
              <a:t>Attendance Monitoring  System using RFID Technology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85800" y="3886200"/>
            <a:ext cx="4848226" cy="1117600"/>
          </a:xfrm>
        </p:spPr>
        <p:txBody>
          <a:bodyPr/>
          <a:lstStyle/>
          <a:p>
            <a:pPr eaLnBrk="1" hangingPunct="1">
              <a:spcBef>
                <a:spcPts val="875"/>
              </a:spcBef>
            </a:pPr>
            <a:endParaRPr lang="en-US" sz="2400" dirty="0" smtClean="0">
              <a:solidFill>
                <a:srgbClr val="E5F4E0"/>
              </a:solidFill>
            </a:endParaRPr>
          </a:p>
          <a:p>
            <a:pPr eaLnBrk="1" hangingPunct="1">
              <a:spcBef>
                <a:spcPts val="875"/>
              </a:spcBef>
            </a:pPr>
            <a:endParaRPr lang="en-US" sz="2400" dirty="0" smtClean="0">
              <a:solidFill>
                <a:srgbClr val="E5F4E0"/>
              </a:solidFill>
            </a:endParaRPr>
          </a:p>
          <a:p>
            <a:pPr eaLnBrk="1" hangingPunct="1">
              <a:spcBef>
                <a:spcPts val="875"/>
              </a:spcBef>
            </a:pPr>
            <a:endParaRPr lang="en-US" sz="2400" dirty="0" smtClean="0">
              <a:solidFill>
                <a:srgbClr val="E5F4E0"/>
              </a:solidFill>
            </a:endParaRPr>
          </a:p>
          <a:p>
            <a:pPr eaLnBrk="1" hangingPunct="1">
              <a:spcBef>
                <a:spcPts val="875"/>
              </a:spcBef>
            </a:pPr>
            <a:endParaRPr lang="en-US" sz="2400" dirty="0" smtClean="0">
              <a:solidFill>
                <a:srgbClr val="E5F4E0"/>
              </a:solidFill>
            </a:endParaRPr>
          </a:p>
          <a:p>
            <a:pPr eaLnBrk="1" hangingPunct="1">
              <a:spcBef>
                <a:spcPts val="875"/>
              </a:spcBef>
            </a:pPr>
            <a:r>
              <a:rPr lang="en-US" sz="3100" dirty="0" smtClean="0">
                <a:solidFill>
                  <a:schemeClr val="accent1"/>
                </a:solidFill>
                <a:latin typeface="Colonna MT" pitchFamily="82" charset="0"/>
              </a:rPr>
              <a:t>Presented by  </a:t>
            </a:r>
            <a:r>
              <a:rPr lang="en-US" sz="3100" dirty="0" smtClean="0">
                <a:solidFill>
                  <a:srgbClr val="0076A3"/>
                </a:solidFill>
                <a:latin typeface="Colonna MT" pitchFamily="82" charset="0"/>
              </a:rPr>
              <a:t> :</a:t>
            </a:r>
          </a:p>
          <a:p>
            <a:pPr eaLnBrk="1" hangingPunct="1">
              <a:spcBef>
                <a:spcPts val="875"/>
              </a:spcBef>
            </a:pPr>
            <a:r>
              <a:rPr lang="en-US" sz="3100" dirty="0" err="1" smtClean="0">
                <a:solidFill>
                  <a:schemeClr val="tx1"/>
                </a:solidFill>
              </a:rPr>
              <a:t>Ayesh</a:t>
            </a:r>
            <a:r>
              <a:rPr lang="en-US" sz="3100" dirty="0" smtClean="0">
                <a:solidFill>
                  <a:schemeClr val="tx1"/>
                </a:solidFill>
              </a:rPr>
              <a:t> </a:t>
            </a:r>
            <a:r>
              <a:rPr lang="en-US" sz="3100" dirty="0" err="1" smtClean="0">
                <a:solidFill>
                  <a:schemeClr val="tx1"/>
                </a:solidFill>
              </a:rPr>
              <a:t>Minawi</a:t>
            </a:r>
            <a:r>
              <a:rPr lang="en-US" sz="3100" dirty="0" smtClean="0">
                <a:solidFill>
                  <a:schemeClr val="tx1"/>
                </a:solidFill>
              </a:rPr>
              <a:t>	</a:t>
            </a:r>
          </a:p>
          <a:p>
            <a:pPr eaLnBrk="1" hangingPunct="1">
              <a:spcBef>
                <a:spcPts val="875"/>
              </a:spcBef>
            </a:pPr>
            <a:r>
              <a:rPr lang="en-US" sz="3100" dirty="0" err="1" smtClean="0">
                <a:solidFill>
                  <a:schemeClr val="tx1"/>
                </a:solidFill>
              </a:rPr>
              <a:t>Sudqi</a:t>
            </a:r>
            <a:r>
              <a:rPr lang="en-US" sz="3100" dirty="0" smtClean="0">
                <a:solidFill>
                  <a:schemeClr val="tx1"/>
                </a:solidFill>
              </a:rPr>
              <a:t> </a:t>
            </a:r>
            <a:r>
              <a:rPr lang="en-US" sz="3100" dirty="0" err="1" smtClean="0">
                <a:solidFill>
                  <a:schemeClr val="tx1"/>
                </a:solidFill>
              </a:rPr>
              <a:t>Yaseen</a:t>
            </a:r>
            <a:endParaRPr lang="en-US" sz="31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875"/>
              </a:spcBef>
            </a:pPr>
            <a:r>
              <a:rPr lang="en-US" sz="3100" dirty="0" err="1" smtClean="0">
                <a:solidFill>
                  <a:schemeClr val="tx1"/>
                </a:solidFill>
              </a:rPr>
              <a:t>Laila</a:t>
            </a:r>
            <a:r>
              <a:rPr lang="en-US" sz="3100" dirty="0" smtClean="0">
                <a:solidFill>
                  <a:schemeClr val="tx1"/>
                </a:solidFill>
              </a:rPr>
              <a:t> </a:t>
            </a:r>
            <a:r>
              <a:rPr lang="en-US" sz="3100" dirty="0" err="1" smtClean="0">
                <a:solidFill>
                  <a:schemeClr val="tx1"/>
                </a:solidFill>
              </a:rPr>
              <a:t>Ghannam</a:t>
            </a:r>
            <a:endParaRPr lang="en-US" sz="31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875"/>
              </a:spcBef>
            </a:pPr>
            <a:endParaRPr lang="en-US" sz="3100" dirty="0" smtClean="0">
              <a:solidFill>
                <a:srgbClr val="002060"/>
              </a:solidFill>
            </a:endParaRPr>
          </a:p>
          <a:p>
            <a:pPr eaLnBrk="1" hangingPunct="1">
              <a:spcBef>
                <a:spcPts val="875"/>
              </a:spcBef>
            </a:pPr>
            <a:r>
              <a:rPr lang="en-US" sz="3100" dirty="0" smtClean="0">
                <a:solidFill>
                  <a:srgbClr val="0076A3"/>
                </a:solidFill>
                <a:latin typeface="Colonna MT" pitchFamily="82" charset="0"/>
              </a:rPr>
              <a:t>Supervised by  :</a:t>
            </a:r>
          </a:p>
          <a:p>
            <a:pPr eaLnBrk="1" hangingPunct="1">
              <a:spcBef>
                <a:spcPts val="875"/>
              </a:spcBef>
            </a:pPr>
            <a:r>
              <a:rPr lang="en-US" sz="3100" dirty="0" smtClean="0">
                <a:solidFill>
                  <a:schemeClr val="tx1"/>
                </a:solidFill>
              </a:rPr>
              <a:t>Dr.  </a:t>
            </a:r>
            <a:r>
              <a:rPr lang="en-US" sz="3100" dirty="0" err="1" smtClean="0">
                <a:solidFill>
                  <a:schemeClr val="tx1"/>
                </a:solidFill>
              </a:rPr>
              <a:t>Mazen</a:t>
            </a:r>
            <a:r>
              <a:rPr lang="en-US" sz="3100" dirty="0" smtClean="0">
                <a:solidFill>
                  <a:schemeClr val="tx1"/>
                </a:solidFill>
              </a:rPr>
              <a:t>  </a:t>
            </a:r>
            <a:r>
              <a:rPr lang="en-US" sz="3100" dirty="0" err="1" smtClean="0">
                <a:solidFill>
                  <a:schemeClr val="tx1"/>
                </a:solidFill>
              </a:rPr>
              <a:t>Rasekh</a:t>
            </a:r>
            <a:endParaRPr lang="en-US" sz="31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943600" y="2667000"/>
            <a:ext cx="3886200" cy="5181600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bliqueTopRigh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>
            <a:off x="-457200" y="762001"/>
            <a:ext cx="9601200" cy="92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>
              <a:defRPr/>
            </a:pPr>
            <a:r>
              <a:rPr lang="en-US" sz="3100" b="1" dirty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                            </a:t>
            </a:r>
            <a:r>
              <a:rPr lang="en-US" sz="5400" b="1" dirty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Main 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Device </a:t>
            </a:r>
            <a:r>
              <a:rPr lang="en-US" sz="5400" b="1" dirty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Blocks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68340100"/>
              </p:ext>
            </p:extLst>
          </p:nvPr>
        </p:nvGraphicFramePr>
        <p:xfrm>
          <a:off x="304800" y="1905000"/>
          <a:ext cx="10668000" cy="731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oup 6"/>
          <p:cNvGrpSpPr/>
          <p:nvPr/>
        </p:nvGrpSpPr>
        <p:grpSpPr>
          <a:xfrm rot="2093927">
            <a:off x="831526" y="5051610"/>
            <a:ext cx="595959" cy="920615"/>
            <a:chOff x="6206709" y="4147878"/>
            <a:chExt cx="595959" cy="920615"/>
          </a:xfrm>
        </p:grpSpPr>
        <p:sp>
          <p:nvSpPr>
            <p:cNvPr id="8" name="Left-Right Arrow 7"/>
            <p:cNvSpPr/>
            <p:nvPr/>
          </p:nvSpPr>
          <p:spPr>
            <a:xfrm rot="3308795">
              <a:off x="6044381" y="4310206"/>
              <a:ext cx="920615" cy="595959"/>
            </a:xfrm>
            <a:prstGeom prst="leftRightArrow">
              <a:avLst/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Left-Right Arrow 4"/>
            <p:cNvSpPr/>
            <p:nvPr/>
          </p:nvSpPr>
          <p:spPr>
            <a:xfrm rot="3308795">
              <a:off x="6082688" y="4356040"/>
              <a:ext cx="741827" cy="3575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0456"/>
            <a:ext cx="10668000" cy="58591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1219201"/>
            <a:ext cx="7315200" cy="923322"/>
          </a:xfrm>
          <a:prstGeom prst="rect">
            <a:avLst/>
          </a:prstGeom>
        </p:spPr>
        <p:txBody>
          <a:bodyPr wrap="square" lIns="91430" tIns="45716" rIns="91430" bIns="45716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Project Circuit </a:t>
            </a:r>
            <a:endParaRPr lang="en-US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9875520" cy="1295400"/>
          </a:xfrm>
        </p:spPr>
        <p:txBody>
          <a:bodyPr/>
          <a:lstStyle/>
          <a:p>
            <a:pPr algn="ctr"/>
            <a:r>
              <a:rPr lang="en-MY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IR Door Counter</a:t>
            </a:r>
            <a:endParaRPr lang="en-US" sz="5400" b="1" dirty="0">
              <a:solidFill>
                <a:schemeClr val="accent2">
                  <a:lumMod val="75000"/>
                </a:schemeClr>
              </a:solidFill>
              <a:latin typeface="Colonna MT" pitchFamily="82" charset="0"/>
            </a:endParaRPr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2" y="1981200"/>
            <a:ext cx="10667999" cy="6248401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799" cy="91440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2370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3118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37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3601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29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99748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3200"/>
            <a:ext cx="10972800" cy="93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80239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40366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170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"/>
          <p:cNvSpPr>
            <a:spLocks noGrp="1"/>
          </p:cNvSpPr>
          <p:nvPr>
            <p:ph type="title" idx="4294967295"/>
          </p:nvPr>
        </p:nvSpPr>
        <p:spPr>
          <a:xfrm>
            <a:off x="2362200" y="914400"/>
            <a:ext cx="6248400" cy="1069975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accent1"/>
                </a:solidFill>
                <a:latin typeface="Colonna MT" pitchFamily="82" charset="0"/>
              </a:rPr>
              <a:t>  </a:t>
            </a:r>
            <a:r>
              <a:rPr lang="en-US" sz="5400" b="1" dirty="0" smtClean="0">
                <a:solidFill>
                  <a:schemeClr val="accent1"/>
                </a:solidFill>
                <a:latin typeface="Colonna MT" pitchFamily="82" charset="0"/>
              </a:rPr>
              <a:t> 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INTRODUCTION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533400" y="2209800"/>
            <a:ext cx="9144000" cy="5715000"/>
          </a:xfrm>
        </p:spPr>
        <p:txBody>
          <a:bodyPr>
            <a:normAutofit/>
          </a:bodyPr>
          <a:lstStyle/>
          <a:p>
            <a:pPr marL="517219" indent="-431016" eaLnBrk="1" fontAlgn="auto" hangingPunct="1">
              <a:spcBef>
                <a:spcPts val="88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en-MY" sz="2000" dirty="0">
                <a:latin typeface="Arial" pitchFamily="34" charset="0"/>
                <a:cs typeface="Arial" pitchFamily="34" charset="0"/>
              </a:rPr>
              <a:t>The initial policy on attendance monitoring was approved by the Academic </a:t>
            </a:r>
            <a:r>
              <a:rPr lang="en-MY" sz="2000" dirty="0" smtClean="0">
                <a:latin typeface="Arial" pitchFamily="34" charset="0"/>
                <a:cs typeface="Arial" pitchFamily="34" charset="0"/>
              </a:rPr>
              <a:t>Standards and </a:t>
            </a:r>
            <a:r>
              <a:rPr lang="en-MY" sz="2000" dirty="0">
                <a:latin typeface="Arial" pitchFamily="34" charset="0"/>
                <a:cs typeface="Arial" pitchFamily="34" charset="0"/>
              </a:rPr>
              <a:t>Development Committee (ASDC</a:t>
            </a:r>
            <a:r>
              <a:rPr lang="en-MY" sz="2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517219" indent="-431016" eaLnBrk="1" fontAlgn="auto" hangingPunct="1">
              <a:spcBef>
                <a:spcPts val="88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endParaRPr lang="en-MY" sz="2000" dirty="0" smtClean="0">
              <a:latin typeface="Arial" pitchFamily="34" charset="0"/>
              <a:cs typeface="Arial" pitchFamily="34" charset="0"/>
            </a:endParaRPr>
          </a:p>
          <a:p>
            <a:pPr marL="517219" indent="-431016" eaLnBrk="1" fontAlgn="auto" hangingPunct="1">
              <a:spcBef>
                <a:spcPts val="88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en-MY" sz="2000" dirty="0">
                <a:latin typeface="Arial" pitchFamily="34" charset="0"/>
                <a:cs typeface="Arial" pitchFamily="34" charset="0"/>
              </a:rPr>
              <a:t>Monitoring of student engagement is being increasingly undertaken across Higher Education, both </a:t>
            </a:r>
            <a:r>
              <a:rPr lang="en-MY" sz="2000" dirty="0" smtClean="0">
                <a:latin typeface="Arial" pitchFamily="34" charset="0"/>
                <a:cs typeface="Arial" pitchFamily="34" charset="0"/>
              </a:rPr>
              <a:t>internationally </a:t>
            </a:r>
            <a:r>
              <a:rPr lang="en-MY" sz="2000" dirty="0">
                <a:latin typeface="Arial" pitchFamily="34" charset="0"/>
                <a:cs typeface="Arial" pitchFamily="34" charset="0"/>
              </a:rPr>
              <a:t>and in the UK at the end of 2010. </a:t>
            </a:r>
            <a:endParaRPr lang="en-MY" sz="2000" dirty="0" smtClean="0">
              <a:latin typeface="Arial" pitchFamily="34" charset="0"/>
              <a:cs typeface="Arial" pitchFamily="34" charset="0"/>
            </a:endParaRPr>
          </a:p>
          <a:p>
            <a:pPr marL="517219" indent="-431016" eaLnBrk="1" fontAlgn="auto" hangingPunct="1">
              <a:spcBef>
                <a:spcPts val="88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endParaRPr lang="en-MY" sz="2000" b="1" baseline="-25000" dirty="0">
              <a:solidFill>
                <a:srgbClr val="00B0F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marL="429103" indent="-342900" eaLnBrk="1" fontAlgn="auto" hangingPunct="1">
              <a:spcBef>
                <a:spcPts val="88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en-MY" sz="2000" dirty="0">
                <a:latin typeface="Arial" pitchFamily="34" charset="0"/>
                <a:cs typeface="Arial" pitchFamily="34" charset="0"/>
              </a:rPr>
              <a:t>we’re looking forward to </a:t>
            </a:r>
            <a:r>
              <a:rPr lang="en-MY" sz="2000" dirty="0" smtClean="0">
                <a:latin typeface="Arial" pitchFamily="34" charset="0"/>
                <a:cs typeface="Arial" pitchFamily="34" charset="0"/>
              </a:rPr>
              <a:t>applying</a:t>
            </a:r>
          </a:p>
          <a:p>
            <a:pPr marL="86203" indent="0" eaLnBrk="1" fontAlgn="auto" hangingPunct="1">
              <a:spcBef>
                <a:spcPts val="88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MY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MY" sz="2000" dirty="0">
                <a:latin typeface="Arial" pitchFamily="34" charset="0"/>
                <a:cs typeface="Arial" pitchFamily="34" charset="0"/>
              </a:rPr>
              <a:t>system in our universities and </a:t>
            </a:r>
          </a:p>
          <a:p>
            <a:pPr marL="86203" indent="0" eaLnBrk="1" fontAlgn="auto" hangingPunct="1">
              <a:spcBef>
                <a:spcPts val="88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MY" sz="2000" dirty="0" smtClean="0">
                <a:latin typeface="Arial" pitchFamily="34" charset="0"/>
                <a:cs typeface="Arial" pitchFamily="34" charset="0"/>
              </a:rPr>
              <a:t>start </a:t>
            </a:r>
            <a:r>
              <a:rPr lang="en-MY" sz="2000" dirty="0">
                <a:latin typeface="Arial" pitchFamily="34" charset="0"/>
                <a:cs typeface="Arial" pitchFamily="34" charset="0"/>
              </a:rPr>
              <a:t>moving side by side with </a:t>
            </a:r>
            <a:r>
              <a:rPr lang="en-MY" sz="2000" dirty="0" smtClean="0">
                <a:latin typeface="Arial" pitchFamily="34" charset="0"/>
                <a:cs typeface="Arial" pitchFamily="34" charset="0"/>
              </a:rPr>
              <a:t>the</a:t>
            </a:r>
          </a:p>
          <a:p>
            <a:pPr marL="86203" indent="0" eaLnBrk="1" fontAlgn="auto" hangingPunct="1">
              <a:spcBef>
                <a:spcPts val="88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MY" sz="2000" dirty="0" smtClean="0">
                <a:latin typeface="Arial" pitchFamily="34" charset="0"/>
                <a:cs typeface="Arial" pitchFamily="34" charset="0"/>
              </a:rPr>
              <a:t> world of technology.</a:t>
            </a:r>
            <a:endParaRPr lang="en-US" sz="2000" baseline="-25000" dirty="0" smtClean="0">
              <a:solidFill>
                <a:srgbClr val="00B0F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pic>
        <p:nvPicPr>
          <p:cNvPr id="4" name="Picture 1" descr="C:\Documents and Settings\Goldberg\Desktop\Project pl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419600"/>
            <a:ext cx="5810056" cy="4038599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0" y="0"/>
            <a:ext cx="11303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6322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950" y="0"/>
            <a:ext cx="1120775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96168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5614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04874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37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43015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7560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36135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3820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42137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905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mashro3\L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522" y="1981200"/>
            <a:ext cx="9887878" cy="6426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90" y="1066800"/>
            <a:ext cx="9966960" cy="6858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latin typeface="Colonna MT" pitchFamily="82" charset="0"/>
              </a:rPr>
              <a:t>The Full system</a:t>
            </a:r>
            <a:endParaRPr lang="en-US" sz="5400" b="1" dirty="0">
              <a:latin typeface="Colonna M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56319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2400"/>
            <a:ext cx="10972800" cy="929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5842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7790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6903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36984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mashro3\L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522" y="1676400"/>
            <a:ext cx="9887878" cy="642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54005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87123" y="990600"/>
            <a:ext cx="9326880" cy="1016000"/>
          </a:xfrm>
        </p:spPr>
        <p:txBody>
          <a:bodyPr/>
          <a:lstStyle/>
          <a:p>
            <a:pPr algn="ctr"/>
            <a:r>
              <a:rPr sz="5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lonna MT" pitchFamily="82" charset="0"/>
                <a:cs typeface="Times New Roman" pitchFamily="18" charset="0"/>
              </a:rPr>
              <a:t>‘Easy Monitor’ software</a:t>
            </a:r>
            <a:endParaRPr sz="5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lonna MT" pitchFamily="82" charset="0"/>
              <a:cs typeface="Times New Roman" pitchFamily="18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568074" y="5791200"/>
            <a:ext cx="9947527" cy="2012949"/>
          </a:xfrm>
        </p:spPr>
        <p:txBody>
          <a:bodyPr>
            <a:normAutofit/>
          </a:bodyPr>
          <a:lstStyle/>
          <a:p>
            <a:pPr marL="430972" indent="-430972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Lecturer get the data from USB memory.</a:t>
            </a:r>
          </a:p>
          <a:p>
            <a:pPr marL="430972" indent="-430972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‘Easy Monitor’ software analyze the data to show attendance.</a:t>
            </a:r>
          </a:p>
          <a:p>
            <a:pPr marL="430972" indent="-430972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Data sent to Attendance monitor website.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27" y="3178289"/>
            <a:ext cx="1885950" cy="1742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53" y="3351989"/>
            <a:ext cx="1207008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858" y="3102321"/>
            <a:ext cx="1920240" cy="1616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7379" y="3308067"/>
            <a:ext cx="1287574" cy="120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3761509" y="3710477"/>
            <a:ext cx="1005840" cy="4006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925" tIns="57465" rIns="114925" bIns="57465"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7223760" y="3728137"/>
            <a:ext cx="1005840" cy="4006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925" tIns="57465" rIns="114925" bIns="57465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7620000" cy="899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333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1981200"/>
            <a:ext cx="3566160" cy="1320800"/>
          </a:xfrm>
        </p:spPr>
        <p:txBody>
          <a:bodyPr>
            <a:noAutofit/>
          </a:bodyPr>
          <a:lstStyle/>
          <a:p>
            <a:pPr marL="431016" indent="-431016"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Browsing Database from an Excel table files</a:t>
            </a:r>
            <a:endParaRPr lang="en-US" sz="2500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920" y="1524001"/>
            <a:ext cx="6675120" cy="6545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25869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739" y="1727200"/>
            <a:ext cx="6440804" cy="568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>
          <a:xfrm>
            <a:off x="640080" y="1727200"/>
            <a:ext cx="3291840" cy="6096000"/>
          </a:xfrm>
        </p:spPr>
        <p:txBody>
          <a:bodyPr>
            <a:normAutofit/>
          </a:bodyPr>
          <a:lstStyle/>
          <a:p>
            <a:pPr marL="359179" indent="-359179">
              <a:buFont typeface="Arial" pitchFamily="34" charset="0"/>
              <a:buChar char="•"/>
            </a:pPr>
            <a:r>
              <a:rPr lang="en-US" sz="2500" dirty="0"/>
              <a:t>Selecting Lecture Name according to Database</a:t>
            </a:r>
            <a:r>
              <a:rPr lang="en-US" sz="2500" dirty="0" smtClean="0"/>
              <a:t>.</a:t>
            </a:r>
          </a:p>
          <a:p>
            <a:endParaRPr lang="en-US" sz="2500" dirty="0" smtClean="0"/>
          </a:p>
          <a:p>
            <a:pPr marL="359179" indent="-359179">
              <a:buFont typeface="Arial" pitchFamily="34" charset="0"/>
              <a:buChar char="•"/>
            </a:pPr>
            <a:r>
              <a:rPr lang="en-US" sz="2500" dirty="0"/>
              <a:t>Browsing Attendance Text file from USB flash </a:t>
            </a:r>
          </a:p>
          <a:p>
            <a:r>
              <a:rPr lang="en-US" sz="25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25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25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2500" dirty="0">
                <a:solidFill>
                  <a:schemeClr val="bg2">
                    <a:lumMod val="25000"/>
                  </a:schemeClr>
                </a:solidFill>
              </a:rPr>
            </a:br>
            <a:endParaRPr lang="en-US" sz="25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5913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65760" y="2105892"/>
            <a:ext cx="3383280" cy="4101515"/>
          </a:xfrm>
        </p:spPr>
        <p:txBody>
          <a:bodyPr>
            <a:normAutofit/>
          </a:bodyPr>
          <a:lstStyle/>
          <a:p>
            <a:pPr marL="431016" indent="-431016" algn="l">
              <a:buFont typeface="Arial" pitchFamily="34" charset="0"/>
              <a:buChar char="•"/>
            </a:pPr>
            <a:r>
              <a:rPr lang="en-US" sz="2500" dirty="0" smtClean="0"/>
              <a:t>Register Table with attendance check</a:t>
            </a:r>
            <a:endParaRPr lang="en-US" sz="25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920" y="1967531"/>
            <a:ext cx="6109334" cy="626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49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966216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RFID Reader </a:t>
            </a:r>
            <a:r>
              <a:rPr lang="en-US" sz="5400" b="1" dirty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ID-12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2580640"/>
            <a:ext cx="5242560" cy="58521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Features: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000" dirty="0">
                <a:latin typeface="Arial" pitchFamily="34" charset="0"/>
                <a:cs typeface="Arial" pitchFamily="34" charset="0"/>
              </a:rPr>
              <a:t>5V supply</a:t>
            </a:r>
          </a:p>
          <a:p>
            <a:pPr lvl="0"/>
            <a:r>
              <a:rPr lang="en-US" sz="2000" dirty="0">
                <a:latin typeface="Arial" pitchFamily="34" charset="0"/>
                <a:cs typeface="Arial" pitchFamily="34" charset="0"/>
              </a:rPr>
              <a:t>125kHz read frequency</a:t>
            </a:r>
          </a:p>
          <a:p>
            <a:pPr lvl="0"/>
            <a:r>
              <a:rPr lang="en-US" sz="2000" dirty="0" smtClean="0">
                <a:latin typeface="Arial" pitchFamily="34" charset="0"/>
                <a:cs typeface="Arial" pitchFamily="34" charset="0"/>
              </a:rPr>
              <a:t>EM2400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64-bit RFID tag compatible</a:t>
            </a:r>
          </a:p>
          <a:p>
            <a:pPr lvl="0"/>
            <a:r>
              <a:rPr lang="en-US" sz="2000" dirty="0">
                <a:latin typeface="Arial" pitchFamily="34" charset="0"/>
                <a:cs typeface="Arial" pitchFamily="34" charset="0"/>
              </a:rPr>
              <a:t>9600bps TTL and RS232 output</a:t>
            </a:r>
          </a:p>
          <a:p>
            <a:pPr lvl="0"/>
            <a:r>
              <a:rPr lang="en-US" sz="2000" dirty="0">
                <a:latin typeface="Arial" pitchFamily="34" charset="0"/>
                <a:cs typeface="Arial" pitchFamily="34" charset="0"/>
              </a:rPr>
              <a:t>Magnetic stripe emulation output</a:t>
            </a:r>
          </a:p>
          <a:p>
            <a:pPr lvl="0"/>
            <a:r>
              <a:rPr lang="en-US" sz="2000" dirty="0">
                <a:latin typeface="Arial" pitchFamily="34" charset="0"/>
                <a:cs typeface="Arial" pitchFamily="34" charset="0"/>
              </a:rPr>
              <a:t>100mm read range</a:t>
            </a:r>
          </a:p>
          <a:p>
            <a:endParaRPr lang="en-US" dirty="0"/>
          </a:p>
        </p:txBody>
      </p:sp>
      <p:pic>
        <p:nvPicPr>
          <p:cNvPr id="409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6400800"/>
            <a:ext cx="3024516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048000"/>
            <a:ext cx="35814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16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mashro3\L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522" y="1676400"/>
            <a:ext cx="9887878" cy="64262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085850"/>
            <a:ext cx="3642360" cy="585216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Server interface with the devices via IP address.</a:t>
            </a:r>
          </a:p>
          <a:p>
            <a:pPr marL="0" indent="0">
              <a:buNone/>
            </a:pPr>
            <a:endParaRPr lang="en-US" sz="2500" dirty="0" smtClean="0"/>
          </a:p>
          <a:p>
            <a:pPr marL="0" indent="0">
              <a:buNone/>
            </a:pPr>
            <a:endParaRPr lang="en-US" sz="2500" dirty="0"/>
          </a:p>
          <a:p>
            <a:r>
              <a:rPr lang="en-US" sz="2500" dirty="0" smtClean="0">
                <a:cs typeface="Arial" pitchFamily="34" charset="0"/>
              </a:rPr>
              <a:t>Retrieved text file from the device</a:t>
            </a:r>
            <a:endParaRPr lang="en-US" sz="2500" dirty="0">
              <a:cs typeface="Arial" pitchFamily="34" charset="0"/>
            </a:endParaRPr>
          </a:p>
        </p:txBody>
      </p:sp>
      <p:pic>
        <p:nvPicPr>
          <p:cNvPr id="6" name="Picture 2" descr="H:\sowar my turn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762000"/>
            <a:ext cx="5503687" cy="4620890"/>
          </a:xfrm>
          <a:prstGeom prst="rect">
            <a:avLst/>
          </a:prstGeom>
          <a:noFill/>
        </p:spPr>
      </p:pic>
      <p:pic>
        <p:nvPicPr>
          <p:cNvPr id="7" name="Picture 2" descr="H:\my turn\data at serv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399" y="4419600"/>
            <a:ext cx="5867401" cy="4050824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587" y="5631974"/>
            <a:ext cx="3759200" cy="2819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9875520" cy="685800"/>
          </a:xfrm>
        </p:spPr>
        <p:txBody>
          <a:bodyPr/>
          <a:lstStyle/>
          <a:p>
            <a:pPr algn="ctr"/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System Website</a:t>
            </a:r>
            <a:endParaRPr lang="en-US" sz="5400" b="1" dirty="0">
              <a:solidFill>
                <a:schemeClr val="accent2">
                  <a:lumMod val="75000"/>
                </a:schemeClr>
              </a:solidFill>
              <a:latin typeface="Colonna MT" pitchFamily="82" charset="0"/>
            </a:endParaRPr>
          </a:p>
        </p:txBody>
      </p:sp>
      <p:pic>
        <p:nvPicPr>
          <p:cNvPr id="7170" name="Picture 2" descr="H:\sowar my turn\php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9525000" cy="73914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066801"/>
            <a:ext cx="8229600" cy="7934462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381000" y="8229600"/>
            <a:ext cx="9067800" cy="914400"/>
          </a:xfrm>
        </p:spPr>
        <p:txBody>
          <a:bodyPr>
            <a:normAutofit/>
          </a:bodyPr>
          <a:lstStyle/>
          <a:p>
            <a:r>
              <a:rPr lang="en-MY" sz="2000" dirty="0" smtClean="0">
                <a:latin typeface="Arial" pitchFamily="34" charset="0"/>
                <a:cs typeface="Arial" pitchFamily="34" charset="0"/>
              </a:rPr>
              <a:t>Total price = 257 $ + Profits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515885" indent="-430168" eaLnBrk="1" hangingPunct="1">
              <a:spcBef>
                <a:spcPts val="875"/>
              </a:spcBef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04800"/>
            <a:ext cx="92202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 smtClean="0">
                <a:solidFill>
                  <a:srgbClr val="21B2C9"/>
                </a:solidFill>
              </a:rPr>
              <a:t>      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Economical study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545688"/>
              </p:ext>
            </p:extLst>
          </p:nvPr>
        </p:nvGraphicFramePr>
        <p:xfrm>
          <a:off x="381000" y="1600201"/>
          <a:ext cx="9753600" cy="6400796"/>
        </p:xfrm>
        <a:graphic>
          <a:graphicData uri="http://schemas.openxmlformats.org/drawingml/2006/table">
            <a:tbl>
              <a:tblPr/>
              <a:tblGrid>
                <a:gridCol w="4876800"/>
                <a:gridCol w="4876800"/>
              </a:tblGrid>
              <a:tr h="68580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100" b="1" dirty="0">
                          <a:latin typeface="Times New Roman"/>
                          <a:ea typeface="Batang"/>
                          <a:cs typeface="Times New Roman"/>
                        </a:rPr>
                        <a:t>                       Element </a:t>
                      </a:r>
                      <a:endParaRPr lang="en-US" sz="3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Batang"/>
                          <a:cs typeface="Times New Roman"/>
                        </a:rPr>
                        <a:t>                  </a:t>
                      </a:r>
                      <a:r>
                        <a:rPr lang="en-US" sz="3100" b="1" dirty="0" smtClean="0">
                          <a:latin typeface="Times New Roman"/>
                          <a:ea typeface="Batang"/>
                          <a:cs typeface="Times New Roman"/>
                        </a:rPr>
                        <a:t>Price ( In $) </a:t>
                      </a:r>
                      <a:endParaRPr lang="en-US" sz="3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Lcd+keypad +  PIC16F877 + basic cct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45 $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VDIP1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35$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Batang"/>
                          <a:cs typeface="Times New Roman"/>
                        </a:rPr>
                        <a:t>Ethernet </a:t>
                      </a:r>
                      <a:r>
                        <a:rPr lang="en-US" sz="2000" dirty="0" smtClean="0">
                          <a:latin typeface="Times New Roman"/>
                          <a:ea typeface="Batang"/>
                          <a:cs typeface="Times New Roman"/>
                        </a:rPr>
                        <a:t>Controller + RFID</a:t>
                      </a:r>
                      <a:r>
                        <a:rPr lang="en-US" sz="2000" baseline="0" dirty="0" smtClean="0">
                          <a:latin typeface="Times New Roman"/>
                          <a:ea typeface="Batang"/>
                          <a:cs typeface="Times New Roman"/>
                        </a:rPr>
                        <a:t> reader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Batang"/>
                          <a:cs typeface="Times New Roman"/>
                        </a:rPr>
                        <a:t>60</a:t>
                      </a:r>
                      <a:r>
                        <a:rPr lang="en-US" sz="2000" dirty="0">
                          <a:latin typeface="Times New Roman"/>
                          <a:ea typeface="Batang"/>
                          <a:cs typeface="Times New Roman"/>
                        </a:rPr>
                        <a:t>$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EEPROM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2.5$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REAL TIME CLOCK + Requirment  Element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Batang"/>
                          <a:cs typeface="Times New Roman"/>
                        </a:rPr>
                        <a:t>16$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Two IR sensor (full element )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Batang"/>
                          <a:cs typeface="Times New Roman"/>
                        </a:rPr>
                        <a:t>7.5$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PIC16F84a+basic cct + Regulator+sockets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12$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Bord for the counter 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1.5$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Flash Memory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5$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Power Supply Unit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Batang"/>
                          <a:cs typeface="Times New Roman"/>
                        </a:rPr>
                        <a:t>8.5$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Batang"/>
                          <a:cs typeface="Times New Roman"/>
                        </a:rPr>
                        <a:t>Pcb</a:t>
                      </a:r>
                      <a:r>
                        <a:rPr lang="en-US" sz="2000" dirty="0">
                          <a:latin typeface="Times New Roman"/>
                          <a:ea typeface="Batang"/>
                          <a:cs typeface="Times New Roman"/>
                        </a:rPr>
                        <a:t> for the project  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Batang"/>
                          <a:cs typeface="Times New Roman"/>
                        </a:rPr>
                        <a:t>29 $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Batang"/>
                          <a:cs typeface="Times New Roman"/>
                        </a:rPr>
                        <a:t>Cover of the project 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Batang"/>
                          <a:cs typeface="Times New Roman"/>
                        </a:rPr>
                        <a:t>25</a:t>
                      </a:r>
                      <a:r>
                        <a:rPr lang="en-US" sz="2000" dirty="0" smtClean="0">
                          <a:latin typeface="Times New Roman"/>
                          <a:ea typeface="Batang"/>
                          <a:cs typeface="Times New Roman"/>
                        </a:rPr>
                        <a:t>$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RFID</a:t>
                      </a:r>
                      <a:r>
                        <a:rPr lang="en-US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Tag 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1$ each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762000"/>
            <a:ext cx="4343400" cy="923322"/>
          </a:xfrm>
          <a:prstGeom prst="rect">
            <a:avLst/>
          </a:prstGeom>
          <a:solidFill>
            <a:schemeClr val="bg1"/>
          </a:solidFill>
        </p:spPr>
        <p:txBody>
          <a:bodyPr wrap="square" lIns="91430" tIns="45716" rIns="91430" bIns="45716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PCB Design</a:t>
            </a:r>
            <a:endParaRPr lang="en-US" sz="5400" b="1" dirty="0">
              <a:solidFill>
                <a:schemeClr val="accent2">
                  <a:lumMod val="75000"/>
                </a:schemeClr>
              </a:solidFill>
              <a:latin typeface="Colonna MT" pitchFamily="82" charset="0"/>
            </a:endParaRPr>
          </a:p>
        </p:txBody>
      </p:sp>
      <p:pic>
        <p:nvPicPr>
          <p:cNvPr id="1026" name="Picture 2" descr="H:\mashro3\ourprojectb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10439400" cy="69342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9326880" cy="99060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effectLst/>
                <a:latin typeface="Colonna MT" pitchFamily="82" charset="0"/>
              </a:rPr>
              <a:t>Conclusion</a:t>
            </a:r>
            <a:endParaRPr lang="en-US" sz="5400" dirty="0">
              <a:solidFill>
                <a:schemeClr val="accent2">
                  <a:lumMod val="75000"/>
                </a:schemeClr>
              </a:solidFill>
              <a:effectLst/>
              <a:latin typeface="Colonna MT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422" y="1981200"/>
            <a:ext cx="9326880" cy="6400800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This project is a full system for student monitoring in colleges, and high education institutes.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system support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two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different types of outputs :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USB flash memory, and Ethernet.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device is supported with friendly using software for data analysis and previewing .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Lecturers need no more wasting time, and effort to have their Attendance Register .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Attendance Register  now, easily uploaded to Database and so ‘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Zajel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’ website 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2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2819400" y="5410201"/>
            <a:ext cx="5257800" cy="76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algn="ctr"/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Any Questions ?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762000" y="685801"/>
            <a:ext cx="9906000" cy="329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              </a:t>
            </a:r>
          </a:p>
          <a:p>
            <a:pPr>
              <a:spcBef>
                <a:spcPct val="50000"/>
              </a:spcBef>
            </a:pPr>
            <a:endParaRPr lang="en-US" sz="4000" dirty="0"/>
          </a:p>
          <a:p>
            <a:pPr>
              <a:spcBef>
                <a:spcPct val="50000"/>
              </a:spcBef>
            </a:pPr>
            <a:r>
              <a:rPr lang="en-US" sz="4000" dirty="0"/>
              <a:t>         </a:t>
            </a:r>
            <a:r>
              <a:rPr lang="en-US" sz="7200" b="1" dirty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Thank You All</a:t>
            </a:r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 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Colonna MT" pitchFamily="82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197" y="762000"/>
            <a:ext cx="9421978" cy="10668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effectLst/>
                <a:latin typeface="Colonna MT" pitchFamily="82" charset="0"/>
                <a:cs typeface="Times New Roman" pitchFamily="18" charset="0"/>
              </a:rPr>
              <a:t>VDIP USB Host </a:t>
            </a:r>
            <a:r>
              <a:rPr lang="en-US" sz="5400" dirty="0">
                <a:solidFill>
                  <a:schemeClr val="accent2">
                    <a:lumMod val="75000"/>
                  </a:schemeClr>
                </a:solidFill>
                <a:effectLst/>
                <a:latin typeface="Colonna MT" pitchFamily="82" charset="0"/>
                <a:cs typeface="Times New Roman" pitchFamily="18" charset="0"/>
              </a:rPr>
              <a:t>C</a:t>
            </a:r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effectLst/>
                <a:latin typeface="Colonna MT" pitchFamily="82" charset="0"/>
                <a:cs typeface="Times New Roman" pitchFamily="18" charset="0"/>
              </a:rPr>
              <a:t>ontroller</a:t>
            </a:r>
            <a:endParaRPr lang="en-US" sz="5400" dirty="0">
              <a:solidFill>
                <a:schemeClr val="accent2">
                  <a:lumMod val="75000"/>
                </a:schemeClr>
              </a:solidFill>
              <a:effectLst/>
              <a:latin typeface="Colonna MT" pitchFamily="82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" y="2667000"/>
            <a:ext cx="5151119" cy="5181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MY" sz="2200" b="1" dirty="0" smtClean="0">
                <a:latin typeface="Arial" pitchFamily="34" charset="0"/>
                <a:cs typeface="Arial" pitchFamily="34" charset="0"/>
              </a:rPr>
              <a:t>Description:</a:t>
            </a:r>
          </a:p>
          <a:p>
            <a:pPr algn="l"/>
            <a:r>
              <a:rPr lang="en-MY" sz="22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MY" sz="2200" dirty="0">
                <a:latin typeface="Arial" pitchFamily="34" charset="0"/>
                <a:cs typeface="Arial" pitchFamily="34" charset="0"/>
              </a:rPr>
              <a:t>VDIP1 module is an MCU to embedded USB host controller development module for the VNC1L IC device</a:t>
            </a:r>
            <a:r>
              <a:rPr lang="en-MY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/>
            <a:endParaRPr lang="en-MY" sz="22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MY" sz="2200" b="1" dirty="0" smtClean="0">
                <a:latin typeface="Arial" pitchFamily="34" charset="0"/>
                <a:cs typeface="Arial" pitchFamily="34" charset="0"/>
              </a:rPr>
              <a:t>Features: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en-MY" sz="2200" dirty="0">
                <a:latin typeface="Arial" pitchFamily="34" charset="0"/>
                <a:cs typeface="Arial" pitchFamily="34" charset="0"/>
              </a:rPr>
              <a:t> Single 5V supply input from USB </a:t>
            </a:r>
            <a:r>
              <a:rPr lang="en-MY" sz="2200" dirty="0" smtClean="0">
                <a:latin typeface="Arial" pitchFamily="34" charset="0"/>
                <a:cs typeface="Arial" pitchFamily="34" charset="0"/>
              </a:rPr>
              <a:t>connection.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en-MY" sz="2200" dirty="0" smtClean="0">
                <a:latin typeface="Arial" pitchFamily="34" charset="0"/>
                <a:cs typeface="Arial" pitchFamily="34" charset="0"/>
              </a:rPr>
              <a:t>Built-in 8/32 bit MCU.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en-MY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en-MY" sz="2200" dirty="0" smtClean="0">
                <a:latin typeface="Arial" pitchFamily="34" charset="0"/>
                <a:cs typeface="Arial" pitchFamily="34" charset="0"/>
              </a:rPr>
              <a:t>Handles the FAT file structure via a simple command set.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en-MY" sz="2200" dirty="0">
                <a:latin typeface="Arial" pitchFamily="34" charset="0"/>
                <a:cs typeface="Arial" pitchFamily="34" charset="0"/>
              </a:rPr>
              <a:t> Program or update firmware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for data transfer function.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Low power operation (25µA at running,2µA at stand By).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r>
              <a:rPr lang="en-MY" sz="2400" dirty="0"/>
              <a:t> 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971800"/>
            <a:ext cx="4933950" cy="330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30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938784"/>
            <a:ext cx="9875520" cy="661416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  <a:cs typeface="Times New Roman" pitchFamily="18" charset="0"/>
              </a:rPr>
              <a:t>C</a:t>
            </a:r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  <a:cs typeface="Arial" pitchFamily="34" charset="0"/>
              </a:rPr>
              <a:t> EEPROM</a:t>
            </a:r>
            <a:endParaRPr lang="en-US" sz="5400" b="1" dirty="0">
              <a:solidFill>
                <a:schemeClr val="accent2">
                  <a:lumMod val="75000"/>
                </a:schemeClr>
              </a:solidFill>
              <a:latin typeface="Colonna MT" pitchFamily="82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828800"/>
            <a:ext cx="7467600" cy="69342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Description </a:t>
            </a:r>
          </a:p>
          <a:p>
            <a:pPr marL="0" indent="0">
              <a:buNone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 primary memory which size is 64kbit,</a:t>
            </a:r>
          </a:p>
          <a:p>
            <a:pPr marL="0" indent="0">
              <a:buNone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 using I2C protocol Interface.              </a:t>
            </a:r>
          </a:p>
          <a:p>
            <a:pPr marL="0" indent="0"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 Number of student can be saved in it :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64kbit\8=8kbyte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Every student is  represented by 9 bytes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( 8*1024)=8192\9= 910 students.</a:t>
            </a:r>
          </a:p>
          <a:p>
            <a:pPr marL="0" indent="0"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  <a:cs typeface="Arial" pitchFamily="34" charset="0"/>
              </a:rPr>
              <a:t>Real Time Clock DS</a:t>
            </a:r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1302</a:t>
            </a:r>
          </a:p>
          <a:p>
            <a:pPr marL="0" indent="0">
              <a:buNone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Backup battery with 9 years life time.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Uses I2C protocol interface.</a:t>
            </a:r>
          </a:p>
          <a:p>
            <a:pPr marL="0" indent="0"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137" y="6553200"/>
            <a:ext cx="1743075" cy="1743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710" y="1828800"/>
            <a:ext cx="2781301" cy="278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5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dlnmh9ip6v2uc.cloudfront.net/images/products/09476-01_i_ma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057400"/>
            <a:ext cx="44196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0375" y="1280517"/>
            <a:ext cx="10283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WIZnet</a:t>
            </a:r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 Serial-to-Ethernet Gateway -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Colonna MT" pitchFamily="82" charset="0"/>
              </a:rPr>
              <a:t>WIZ110SR</a:t>
            </a:r>
          </a:p>
          <a:p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743200"/>
            <a:ext cx="510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Description :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WIZ110SR is a gateway module that converts RS-232 protocol into </a:t>
            </a:r>
            <a:r>
              <a:rPr lang="en-US" sz="2000" dirty="0" smtClean="0"/>
              <a:t>TCP/IP and </a:t>
            </a:r>
          </a:p>
          <a:p>
            <a:r>
              <a:rPr lang="en-US" sz="2000" dirty="0" smtClean="0"/>
              <a:t>Vice versa.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28700" y="4724400"/>
            <a:ext cx="4876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Features</a:t>
            </a:r>
            <a:r>
              <a:rPr lang="en-US" sz="2000" b="1" dirty="0" smtClean="0"/>
              <a:t>: </a:t>
            </a:r>
          </a:p>
          <a:p>
            <a:endParaRPr lang="en-US" sz="2000" b="1" dirty="0"/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Simple </a:t>
            </a:r>
            <a:r>
              <a:rPr lang="en-US" sz="2000" dirty="0"/>
              <a:t>configuration over serial </a:t>
            </a:r>
            <a:r>
              <a:rPr lang="en-US" sz="2000" dirty="0" smtClean="0"/>
              <a:t>interface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000" dirty="0" smtClean="0"/>
              <a:t>5VDC </a:t>
            </a:r>
            <a:r>
              <a:rPr lang="en-US" sz="2000" dirty="0"/>
              <a:t>input voltage </a:t>
            </a:r>
            <a:endParaRPr lang="en-US" sz="2000" dirty="0" smtClean="0"/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000" dirty="0"/>
              <a:t>Under 180mA current </a:t>
            </a:r>
            <a:r>
              <a:rPr lang="en-US" sz="2000" dirty="0" smtClean="0"/>
              <a:t>consumption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000" dirty="0"/>
              <a:t>Supports password for security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7687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422" y="685800"/>
            <a:ext cx="9326880" cy="99060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effectLst/>
                <a:latin typeface="Colonna MT" pitchFamily="82" charset="0"/>
                <a:cs typeface="Arial" pitchFamily="34" charset="0"/>
              </a:rPr>
              <a:t>Power Calculation</a:t>
            </a:r>
            <a:endParaRPr lang="en-US" sz="5400" dirty="0">
              <a:solidFill>
                <a:schemeClr val="accent2">
                  <a:lumMod val="75000"/>
                </a:schemeClr>
              </a:solidFill>
              <a:effectLst/>
              <a:latin typeface="Colonna MT" pitchFamily="82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14400" y="6553200"/>
            <a:ext cx="9353702" cy="1885369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MY" sz="2000" dirty="0">
                <a:latin typeface="Arial" pitchFamily="34" charset="0"/>
                <a:cs typeface="Arial" pitchFamily="34" charset="0"/>
              </a:rPr>
              <a:t>The total current =525 mA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MY" sz="2000" dirty="0">
                <a:latin typeface="Arial" pitchFamily="34" charset="0"/>
                <a:cs typeface="Arial" pitchFamily="34" charset="0"/>
              </a:rPr>
              <a:t>Total power consumption=2.875 </a:t>
            </a:r>
            <a:r>
              <a:rPr lang="en-MY" sz="2000" dirty="0" smtClean="0">
                <a:latin typeface="Arial" pitchFamily="34" charset="0"/>
                <a:cs typeface="Arial" pitchFamily="34" charset="0"/>
              </a:rPr>
              <a:t>watt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MY" sz="2000" dirty="0" smtClean="0">
                <a:latin typeface="Arial" pitchFamily="34" charset="0"/>
                <a:cs typeface="Arial" pitchFamily="34" charset="0"/>
              </a:rPr>
              <a:t>Backup battery is 600mAh , so 600/525 = 1.14 hour 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195112623"/>
              </p:ext>
            </p:extLst>
          </p:nvPr>
        </p:nvGraphicFramePr>
        <p:xfrm>
          <a:off x="838200" y="2438400"/>
          <a:ext cx="9356726" cy="3702638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118282"/>
                <a:gridCol w="3119222"/>
                <a:gridCol w="3119222"/>
              </a:tblGrid>
              <a:tr h="598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 dirty="0">
                          <a:effectLst/>
                        </a:rPr>
                        <a:t>Parts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>
                          <a:effectLst/>
                        </a:rPr>
                        <a:t>Volt (v)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>
                          <a:effectLst/>
                        </a:rPr>
                        <a:t>Ampere (mA)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</a:tr>
              <a:tr h="653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2000" dirty="0">
                          <a:effectLst/>
                        </a:rPr>
                        <a:t>Ethernet Controller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>
                          <a:effectLst/>
                        </a:rPr>
                        <a:t>180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</a:tr>
              <a:tr h="653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2000" dirty="0">
                          <a:effectLst/>
                        </a:rPr>
                        <a:t>VDIP1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>
                          <a:effectLst/>
                        </a:rPr>
                        <a:t>250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</a:tr>
              <a:tr h="598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>
                          <a:effectLst/>
                        </a:rPr>
                        <a:t>PIC16F877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>
                          <a:effectLst/>
                        </a:rPr>
                        <a:t>25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</a:tr>
              <a:tr h="598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>
                          <a:effectLst/>
                        </a:rPr>
                        <a:t>LCD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 dirty="0">
                          <a:effectLst/>
                        </a:rPr>
                        <a:t>50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</a:tr>
              <a:tr h="598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>
                          <a:effectLst/>
                        </a:rPr>
                        <a:t>Other parts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800" dirty="0">
                          <a:effectLst/>
                        </a:rPr>
                        <a:t>20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592" marR="52592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670" y="990600"/>
            <a:ext cx="9326880" cy="606552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effectLst/>
                <a:latin typeface="Colonna MT" pitchFamily="82" charset="0"/>
                <a:cs typeface="Arial" pitchFamily="34" charset="0"/>
              </a:rPr>
              <a:t>Power Supply</a:t>
            </a:r>
            <a:endParaRPr lang="en-US" sz="5400" dirty="0">
              <a:solidFill>
                <a:schemeClr val="accent2">
                  <a:lumMod val="75000"/>
                </a:schemeClr>
              </a:solidFill>
              <a:effectLst/>
              <a:latin typeface="Colonna MT" pitchFamily="82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00050" y="7359651"/>
            <a:ext cx="9326880" cy="1784349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Maximum output current (1 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).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Documents and Settings\Goldberg\Desktop\powersupply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752600"/>
            <a:ext cx="10134600" cy="5181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2894</TotalTime>
  <Words>638</Words>
  <Application>Microsoft Office PowerPoint</Application>
  <PresentationFormat>Custom</PresentationFormat>
  <Paragraphs>168</Paragraphs>
  <Slides>47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Flow</vt:lpstr>
      <vt:lpstr>1_Flow</vt:lpstr>
      <vt:lpstr>2_Flow</vt:lpstr>
      <vt:lpstr>Attendance Monitoring  System using RFID Technology</vt:lpstr>
      <vt:lpstr>   INTRODUCTION </vt:lpstr>
      <vt:lpstr>The Full system</vt:lpstr>
      <vt:lpstr>RFID Reader ID-12</vt:lpstr>
      <vt:lpstr>VDIP USB Host Controller</vt:lpstr>
      <vt:lpstr>24C65 EEPROM</vt:lpstr>
      <vt:lpstr>PowerPoint Presentation</vt:lpstr>
      <vt:lpstr>Power Calculation</vt:lpstr>
      <vt:lpstr>Power Supply</vt:lpstr>
      <vt:lpstr>PowerPoint Presentation</vt:lpstr>
      <vt:lpstr>PowerPoint Presentation</vt:lpstr>
      <vt:lpstr>IR Door Counter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‘Easy Monitor’ software</vt:lpstr>
      <vt:lpstr>PowerPoint Presentation</vt:lpstr>
      <vt:lpstr>Browsing Database from an Excel table files</vt:lpstr>
      <vt:lpstr>PowerPoint Presentation</vt:lpstr>
      <vt:lpstr>PowerPoint Presentation</vt:lpstr>
      <vt:lpstr>PowerPoint Presentation</vt:lpstr>
      <vt:lpstr>PowerPoint Presentation</vt:lpstr>
      <vt:lpstr>System Website</vt:lpstr>
      <vt:lpstr>PowerPoint Presentation</vt:lpstr>
      <vt:lpstr>      Economical study</vt:lpstr>
      <vt:lpstr>PowerPoint Presentation</vt:lpstr>
      <vt:lpstr>Conclusion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253</cp:revision>
  <dcterms:created xsi:type="dcterms:W3CDTF">2010-12-20T22:55:57Z</dcterms:created>
  <dcterms:modified xsi:type="dcterms:W3CDTF">2011-05-25T05:49:12Z</dcterms:modified>
</cp:coreProperties>
</file>