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31"/>
  </p:notesMasterIdLst>
  <p:sldIdLst>
    <p:sldId id="292" r:id="rId2"/>
    <p:sldId id="297" r:id="rId3"/>
    <p:sldId id="351" r:id="rId4"/>
    <p:sldId id="337" r:id="rId5"/>
    <p:sldId id="322" r:id="rId6"/>
    <p:sldId id="333" r:id="rId7"/>
    <p:sldId id="329" r:id="rId8"/>
    <p:sldId id="346" r:id="rId9"/>
    <p:sldId id="308" r:id="rId10"/>
    <p:sldId id="350" r:id="rId11"/>
    <p:sldId id="349" r:id="rId12"/>
    <p:sldId id="348" r:id="rId13"/>
    <p:sldId id="328" r:id="rId14"/>
    <p:sldId id="313" r:id="rId15"/>
    <p:sldId id="314" r:id="rId16"/>
    <p:sldId id="317" r:id="rId17"/>
    <p:sldId id="318" r:id="rId18"/>
    <p:sldId id="311" r:id="rId19"/>
    <p:sldId id="332" r:id="rId20"/>
    <p:sldId id="340" r:id="rId21"/>
    <p:sldId id="352" r:id="rId22"/>
    <p:sldId id="353" r:id="rId23"/>
    <p:sldId id="331" r:id="rId24"/>
    <p:sldId id="338" r:id="rId25"/>
    <p:sldId id="339" r:id="rId26"/>
    <p:sldId id="343" r:id="rId27"/>
    <p:sldId id="344" r:id="rId28"/>
    <p:sldId id="345" r:id="rId29"/>
    <p:sldId id="35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E27"/>
    <a:srgbClr val="EEB000"/>
    <a:srgbClr val="FF996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نمط ذو نسُق 2 - تمييز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نمط فاتح 3 - تميي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نمط متوسط 1 - تميي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C083E6E3-FA7D-4D7B-A595-EF9225AFEA82}" styleName="نمط فاتح 1 - تميي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نمط فاتح 3 - تميي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نمط ذو نسُق 1 - تميي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E269D01E-BC32-4049-B463-5C60D7B0CCD2}" styleName="نمط ذو نسُق 2 - تمييز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نمط فاتح 2 - تمييز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055" autoAdjust="0"/>
  </p:normalViewPr>
  <p:slideViewPr>
    <p:cSldViewPr>
      <p:cViewPr>
        <p:scale>
          <a:sx n="62" d="100"/>
          <a:sy n="62" d="100"/>
        </p:scale>
        <p:origin x="732" y="18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1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1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3-10 tons</c:v>
                </c:pt>
                <c:pt idx="1">
                  <c:v>11-20 tons</c:v>
                </c:pt>
                <c:pt idx="2">
                  <c:v>21-40 tons </c:v>
                </c:pt>
                <c:pt idx="3">
                  <c:v>more 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0.4</c:v>
                </c:pt>
                <c:pt idx="1">
                  <c:v>0.35000000000000003</c:v>
                </c:pt>
                <c:pt idx="2">
                  <c:v>0.1</c:v>
                </c:pt>
                <c:pt idx="3">
                  <c:v>0.15000000000000002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"/>
          <c:y val="0.81049134866060724"/>
          <c:w val="0.94061788582615236"/>
          <c:h val="0.1895086513393927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4FC6D-3B41-4189-8339-7F23CD13FE34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D8832E-9ED6-4EEB-A9A9-492E4D8B8F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882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8832E-9ED6-4EEB-A9A9-492E4D8B8FE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871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8832E-9ED6-4EEB-A9A9-492E4D8B8FE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3999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8832E-9ED6-4EEB-A9A9-492E4D8B8FE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5074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8832E-9ED6-4EEB-A9A9-492E4D8B8FE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456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8832E-9ED6-4EEB-A9A9-492E4D8B8FEA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921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CAB1A-958B-4E23-9B6C-9B4B33B6D4C1}" type="datetimeFigureOut">
              <a:rPr lang="en-US" smtClean="0"/>
              <a:pPr/>
              <a:t>12/21/2016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7196-E2E8-406C-A95B-9173A1EED8C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973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CAB1A-958B-4E23-9B6C-9B4B33B6D4C1}" type="datetimeFigureOut">
              <a:rPr lang="en-US" smtClean="0"/>
              <a:pPr/>
              <a:t>12/21/2016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7196-E2E8-406C-A95B-9173A1EED8C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988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CAB1A-958B-4E23-9B6C-9B4B33B6D4C1}" type="datetimeFigureOut">
              <a:rPr lang="en-US" smtClean="0"/>
              <a:pPr/>
              <a:t>12/21/2016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7196-E2E8-406C-A95B-9173A1EED8C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443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yellow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1630650" y="2655750"/>
            <a:ext cx="5882699" cy="15465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1pPr>
            <a:lvl2pPr lvl="1" algn="ctr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2pPr>
            <a:lvl3pPr lvl="2" algn="ctr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3pPr>
            <a:lvl4pPr lvl="3" algn="ctr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4pPr>
            <a:lvl5pPr lvl="4" algn="ctr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5pPr>
            <a:lvl6pPr lvl="5" algn="ctr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6pPr>
            <a:lvl7pPr lvl="6" algn="ctr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7pPr>
            <a:lvl8pPr lvl="7" algn="ctr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8pPr>
            <a:lvl9pPr lvl="8" algn="ctr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77106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CAB1A-958B-4E23-9B6C-9B4B33B6D4C1}" type="datetimeFigureOut">
              <a:rPr lang="en-US" smtClean="0"/>
              <a:pPr/>
              <a:t>12/21/2016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7196-E2E8-406C-A95B-9173A1EED8C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343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CAB1A-958B-4E23-9B6C-9B4B33B6D4C1}" type="datetimeFigureOut">
              <a:rPr lang="en-US" smtClean="0"/>
              <a:pPr/>
              <a:t>12/21/2016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7196-E2E8-406C-A95B-9173A1EED8C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07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CAB1A-958B-4E23-9B6C-9B4B33B6D4C1}" type="datetimeFigureOut">
              <a:rPr lang="en-US" smtClean="0"/>
              <a:pPr/>
              <a:t>12/21/2016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7196-E2E8-406C-A95B-9173A1EED8C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010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CAB1A-958B-4E23-9B6C-9B4B33B6D4C1}" type="datetimeFigureOut">
              <a:rPr lang="en-US" smtClean="0"/>
              <a:pPr/>
              <a:t>12/21/2016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7196-E2E8-406C-A95B-9173A1EED8C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882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CAB1A-958B-4E23-9B6C-9B4B33B6D4C1}" type="datetimeFigureOut">
              <a:rPr lang="en-US" smtClean="0"/>
              <a:pPr/>
              <a:t>12/21/2016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7196-E2E8-406C-A95B-9173A1EED8C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214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CAB1A-958B-4E23-9B6C-9B4B33B6D4C1}" type="datetimeFigureOut">
              <a:rPr lang="en-US" smtClean="0"/>
              <a:pPr/>
              <a:t>12/21/2016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7196-E2E8-406C-A95B-9173A1EED8C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538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CAB1A-958B-4E23-9B6C-9B4B33B6D4C1}" type="datetimeFigureOut">
              <a:rPr lang="en-US" smtClean="0"/>
              <a:pPr/>
              <a:t>12/21/2016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7196-E2E8-406C-A95B-9173A1EED8C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065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CAB1A-958B-4E23-9B6C-9B4B33B6D4C1}" type="datetimeFigureOut">
              <a:rPr lang="en-US" smtClean="0"/>
              <a:pPr/>
              <a:t>12/21/2016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7196-E2E8-406C-A95B-9173A1EED8C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070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CAB1A-958B-4E23-9B6C-9B4B33B6D4C1}" type="datetimeFigureOut">
              <a:rPr lang="en-US" smtClean="0"/>
              <a:pPr/>
              <a:t>12/21/2016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87196-E2E8-406C-A95B-9173A1EED8C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300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0100"/>
            <a:ext cx="9144000" cy="599606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14400" y="5029200"/>
            <a:ext cx="7315200" cy="1828800"/>
          </a:xfrm>
          <a:prstGeom prst="rect">
            <a:avLst/>
          </a:prstGeom>
          <a:noFill/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Recycling eggshells in the west Bank of Palestine </a:t>
            </a:r>
            <a:br>
              <a:rPr lang="en-US" sz="3000" dirty="0" smtClean="0"/>
            </a:br>
            <a:r>
              <a:rPr lang="en-US" sz="3000" dirty="0" smtClean="0"/>
              <a:t>Supervisor: Dr. </a:t>
            </a:r>
            <a:r>
              <a:rPr lang="en-US" sz="3000" dirty="0" err="1" smtClean="0"/>
              <a:t>Yahya</a:t>
            </a:r>
            <a:r>
              <a:rPr lang="en-US" sz="3000" dirty="0" smtClean="0"/>
              <a:t> Saleh</a:t>
            </a:r>
            <a:endParaRPr lang="en-US" sz="3000" dirty="0"/>
          </a:p>
        </p:txBody>
      </p:sp>
      <p:sp>
        <p:nvSpPr>
          <p:cNvPr id="6" name="Rectangle 5"/>
          <p:cNvSpPr/>
          <p:nvPr/>
        </p:nvSpPr>
        <p:spPr>
          <a:xfrm rot="5400000">
            <a:off x="3771900" y="-3771900"/>
            <a:ext cx="1600200" cy="9144000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-228600"/>
            <a:ext cx="9144000" cy="16312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US" sz="2500" dirty="0" smtClean="0">
              <a:solidFill>
                <a:schemeClr val="bg1"/>
              </a:solidFill>
            </a:endParaRPr>
          </a:p>
          <a:p>
            <a:pPr algn="ctr"/>
            <a:r>
              <a:rPr lang="en-US" sz="2500" b="1" dirty="0" smtClean="0">
                <a:solidFill>
                  <a:schemeClr val="accent1">
                    <a:lumMod val="75000"/>
                  </a:schemeClr>
                </a:solidFill>
              </a:rPr>
              <a:t>An-</a:t>
            </a:r>
            <a:r>
              <a:rPr lang="en-US" sz="2500" b="1" dirty="0" err="1" smtClean="0">
                <a:solidFill>
                  <a:schemeClr val="accent1">
                    <a:lumMod val="75000"/>
                  </a:schemeClr>
                </a:solidFill>
              </a:rPr>
              <a:t>Najah</a:t>
            </a:r>
            <a:r>
              <a:rPr lang="en-US" sz="2500" b="1" dirty="0" smtClean="0">
                <a:solidFill>
                  <a:schemeClr val="accent1">
                    <a:lumMod val="75000"/>
                  </a:schemeClr>
                </a:solidFill>
              </a:rPr>
              <a:t> National University</a:t>
            </a:r>
          </a:p>
          <a:p>
            <a:pPr algn="ctr"/>
            <a:r>
              <a:rPr lang="en-US" sz="2500" b="1" dirty="0" smtClean="0">
                <a:solidFill>
                  <a:schemeClr val="accent1">
                    <a:lumMod val="75000"/>
                  </a:schemeClr>
                </a:solidFill>
              </a:rPr>
              <a:t>      Faculty of Engineering &amp; Information Technology</a:t>
            </a:r>
          </a:p>
          <a:p>
            <a:pPr algn="ctr"/>
            <a:r>
              <a:rPr lang="en-US" sz="2500" b="1" dirty="0" smtClean="0">
                <a:solidFill>
                  <a:schemeClr val="accent1">
                    <a:lumMod val="75000"/>
                  </a:schemeClr>
                </a:solidFill>
              </a:rPr>
              <a:t>       Industrial Engineering Department</a:t>
            </a:r>
            <a:endParaRPr lang="en-US" sz="25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3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87"/>
          <p:cNvSpPr/>
          <p:nvPr/>
        </p:nvSpPr>
        <p:spPr>
          <a:xfrm>
            <a:off x="3173702" y="2319851"/>
            <a:ext cx="2412000" cy="2412000"/>
          </a:xfrm>
          <a:prstGeom prst="ellipse">
            <a:avLst/>
          </a:prstGeom>
          <a:noFill/>
          <a:ln w="9525" cap="flat" cmpd="sng">
            <a:solidFill>
              <a:srgbClr val="01ABCF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/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Collagen and other proteins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Shape 188"/>
          <p:cNvSpPr/>
          <p:nvPr/>
        </p:nvSpPr>
        <p:spPr>
          <a:xfrm>
            <a:off x="6193483" y="2139917"/>
            <a:ext cx="2412000" cy="2412000"/>
          </a:xfrm>
          <a:prstGeom prst="ellipse">
            <a:avLst/>
          </a:prstGeom>
          <a:noFill/>
          <a:ln w="9525" cap="flat" cmpd="sng">
            <a:solidFill>
              <a:srgbClr val="F9AC08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/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6" name="مجموعة 5"/>
          <p:cNvGrpSpPr/>
          <p:nvPr/>
        </p:nvGrpSpPr>
        <p:grpSpPr>
          <a:xfrm>
            <a:off x="2439625" y="3200400"/>
            <a:ext cx="914400" cy="847340"/>
            <a:chOff x="693464" y="1602556"/>
            <a:chExt cx="858887" cy="85888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7" name="زائد 6"/>
            <p:cNvSpPr/>
            <p:nvPr/>
          </p:nvSpPr>
          <p:spPr>
            <a:xfrm>
              <a:off x="693464" y="1602556"/>
              <a:ext cx="858887" cy="858887"/>
            </a:xfrm>
            <a:prstGeom prst="mathPlus">
              <a:avLst/>
            </a:prstGeom>
            <a:sp3d z="-70000" extrusionH="63500" prstMaterial="matte">
              <a:bevelT w="25400" h="6350" prst="relaxedInset"/>
              <a:contourClr>
                <a:schemeClr val="bg1"/>
              </a:contourClr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زائد 4"/>
            <p:cNvSpPr/>
            <p:nvPr/>
          </p:nvSpPr>
          <p:spPr>
            <a:xfrm>
              <a:off x="807309" y="1930994"/>
              <a:ext cx="631197" cy="202011"/>
            </a:xfrm>
            <a:prstGeom prst="rect">
              <a:avLst/>
            </a:prstGeom>
            <a:sp3d z="-7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100" kern="1200"/>
            </a:p>
          </p:txBody>
        </p:sp>
      </p:grpSp>
      <p:grpSp>
        <p:nvGrpSpPr>
          <p:cNvPr id="9" name="مجموعة 8"/>
          <p:cNvGrpSpPr/>
          <p:nvPr/>
        </p:nvGrpSpPr>
        <p:grpSpPr>
          <a:xfrm>
            <a:off x="5585702" y="3259636"/>
            <a:ext cx="788104" cy="788104"/>
            <a:chOff x="3837735" y="1637947"/>
            <a:chExt cx="788104" cy="788104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0" name="يساوي 9"/>
            <p:cNvSpPr/>
            <p:nvPr/>
          </p:nvSpPr>
          <p:spPr>
            <a:xfrm>
              <a:off x="3837735" y="1637947"/>
              <a:ext cx="788104" cy="788104"/>
            </a:xfrm>
            <a:prstGeom prst="mathEqual">
              <a:avLst/>
            </a:prstGeom>
            <a:sp3d z="-70000" extrusionH="63500" prstMaterial="matte">
              <a:bevelT w="25400" h="6350" prst="relaxedInset"/>
              <a:contourClr>
                <a:schemeClr val="bg1"/>
              </a:contourClr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يساوي 4"/>
            <p:cNvSpPr/>
            <p:nvPr/>
          </p:nvSpPr>
          <p:spPr>
            <a:xfrm>
              <a:off x="3942198" y="1800296"/>
              <a:ext cx="579178" cy="463406"/>
            </a:xfrm>
            <a:prstGeom prst="rect">
              <a:avLst/>
            </a:prstGeom>
            <a:sp3d z="-7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100" kern="1200"/>
            </a:p>
          </p:txBody>
        </p:sp>
      </p:grpSp>
      <p:sp>
        <p:nvSpPr>
          <p:cNvPr id="12" name="Shape 187"/>
          <p:cNvSpPr/>
          <p:nvPr/>
        </p:nvSpPr>
        <p:spPr>
          <a:xfrm>
            <a:off x="148059" y="2349838"/>
            <a:ext cx="2412000" cy="2412000"/>
          </a:xfrm>
          <a:prstGeom prst="ellipse">
            <a:avLst/>
          </a:prstGeom>
          <a:noFill/>
          <a:ln w="9525" cap="flat" cmpd="sng">
            <a:solidFill>
              <a:srgbClr val="01ABCF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Bio Calcium 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the form of powder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Shape 185"/>
          <p:cNvSpPr/>
          <p:nvPr/>
        </p:nvSpPr>
        <p:spPr>
          <a:xfrm>
            <a:off x="6269343" y="2139917"/>
            <a:ext cx="2265057" cy="2412000"/>
          </a:xfrm>
          <a:prstGeom prst="ellipse">
            <a:avLst/>
          </a:prstGeom>
          <a:solidFill>
            <a:schemeClr val="accent1">
              <a:lumMod val="40000"/>
              <a:lumOff val="60000"/>
              <a:alpha val="74620"/>
            </a:scheme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/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Eggshells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Round Same Side Corner Rectangle 13"/>
          <p:cNvSpPr/>
          <p:nvPr/>
        </p:nvSpPr>
        <p:spPr bwMode="auto">
          <a:xfrm flipV="1">
            <a:off x="2079907" y="-11516"/>
            <a:ext cx="704657" cy="1434657"/>
          </a:xfrm>
          <a:prstGeom prst="round2SameRect">
            <a:avLst>
              <a:gd name="adj1" fmla="val 31818"/>
              <a:gd name="adj2" fmla="val 0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17375E"/>
                </a:solidFill>
              </a:rPr>
              <a:t>Technical F.S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7" name="Round Same Side Corner Rectangle 13"/>
          <p:cNvSpPr/>
          <p:nvPr/>
        </p:nvSpPr>
        <p:spPr bwMode="auto">
          <a:xfrm flipV="1">
            <a:off x="706332" y="7333"/>
            <a:ext cx="680662" cy="1415807"/>
          </a:xfrm>
          <a:prstGeom prst="round2SameRect">
            <a:avLst>
              <a:gd name="adj1" fmla="val 31818"/>
              <a:gd name="adj2" fmla="val 0"/>
            </a:avLst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17375E"/>
                </a:solidFill>
              </a:rPr>
              <a:t>Environmental</a:t>
            </a:r>
            <a:r>
              <a:rPr lang="en-US" sz="1600" dirty="0" smtClean="0">
                <a:solidFill>
                  <a:srgbClr val="17375E"/>
                </a:solidFill>
              </a:rPr>
              <a:t> F.S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8" name="Round Same Side Corner Rectangle 13"/>
          <p:cNvSpPr/>
          <p:nvPr/>
        </p:nvSpPr>
        <p:spPr bwMode="auto">
          <a:xfrm flipV="1">
            <a:off x="0" y="7334"/>
            <a:ext cx="680662" cy="1415807"/>
          </a:xfrm>
          <a:prstGeom prst="round2SameRect">
            <a:avLst>
              <a:gd name="adj1" fmla="val 31818"/>
              <a:gd name="adj2" fmla="val 0"/>
            </a:avLst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17375E"/>
                </a:solidFill>
              </a:rPr>
              <a:t>objectives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9" name="Round Same Side Corner Rectangle 13"/>
          <p:cNvSpPr/>
          <p:nvPr/>
        </p:nvSpPr>
        <p:spPr bwMode="auto">
          <a:xfrm flipV="1">
            <a:off x="2810234" y="16655"/>
            <a:ext cx="687784" cy="1412833"/>
          </a:xfrm>
          <a:prstGeom prst="round2SameRect">
            <a:avLst>
              <a:gd name="adj1" fmla="val 31818"/>
              <a:gd name="adj2" fmla="val 0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17375E"/>
                </a:solidFill>
              </a:rPr>
              <a:t>Financial F.S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0" name="Round Same Side Corner Rectangle 13"/>
          <p:cNvSpPr/>
          <p:nvPr/>
        </p:nvSpPr>
        <p:spPr bwMode="auto">
          <a:xfrm flipV="1">
            <a:off x="1382722" y="32600"/>
            <a:ext cx="715892" cy="1872042"/>
          </a:xfrm>
          <a:prstGeom prst="round2SameRect">
            <a:avLst>
              <a:gd name="adj1" fmla="val 31818"/>
              <a:gd name="adj2" fmla="val 0"/>
            </a:avLst>
          </a:prstGeom>
          <a:solidFill>
            <a:srgbClr val="FFC00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lIns="0" tIns="0" rIns="0" bIns="0" anchor="ctr"/>
          <a:lstStyle/>
          <a:p>
            <a:pPr algn="ctr">
              <a:defRPr/>
            </a:pPr>
            <a:r>
              <a:rPr lang="en-US" sz="2400" b="1" dirty="0">
                <a:solidFill>
                  <a:srgbClr val="17375E"/>
                </a:solidFill>
              </a:rPr>
              <a:t>Marketing </a:t>
            </a:r>
            <a:r>
              <a:rPr lang="en-US" sz="2400" b="1" dirty="0" smtClean="0">
                <a:solidFill>
                  <a:srgbClr val="17375E"/>
                </a:solidFill>
              </a:rPr>
              <a:t>F.S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697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194"/>
          <p:cNvSpPr/>
          <p:nvPr/>
        </p:nvSpPr>
        <p:spPr>
          <a:xfrm>
            <a:off x="436427" y="2360089"/>
            <a:ext cx="1369800" cy="8768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265" y="45896"/>
                </a:moveTo>
                <a:lnTo>
                  <a:pt x="0" y="58007"/>
                </a:lnTo>
                <a:lnTo>
                  <a:pt x="29081" y="120000"/>
                </a:lnTo>
                <a:lnTo>
                  <a:pt x="120000" y="72031"/>
                </a:lnTo>
                <a:lnTo>
                  <a:pt x="120000" y="0"/>
                </a:lnTo>
                <a:lnTo>
                  <a:pt x="33265" y="45896"/>
                </a:lnTo>
                <a:close/>
              </a:path>
            </a:pathLst>
          </a:custGeom>
          <a:solidFill>
            <a:srgbClr val="677E13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Shape 195"/>
          <p:cNvSpPr/>
          <p:nvPr/>
        </p:nvSpPr>
        <p:spPr>
          <a:xfrm rot="14976978">
            <a:off x="99371" y="618650"/>
            <a:ext cx="1770299" cy="22454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0"/>
                </a:moveTo>
                <a:lnTo>
                  <a:pt x="0" y="0"/>
                </a:lnTo>
                <a:lnTo>
                  <a:pt x="0" y="120000"/>
                </a:lnTo>
                <a:lnTo>
                  <a:pt x="120000" y="93236"/>
                </a:lnTo>
                <a:lnTo>
                  <a:pt x="120000" y="0"/>
                </a:lnTo>
                <a:close/>
              </a:path>
            </a:pathLst>
          </a:custGeom>
          <a:solidFill>
            <a:srgbClr val="AACF2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-69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2400">
              <a:solidFill>
                <a:srgbClr val="FFFFFF"/>
              </a:solidFill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5" name="Shape 196"/>
          <p:cNvSpPr/>
          <p:nvPr/>
        </p:nvSpPr>
        <p:spPr>
          <a:xfrm>
            <a:off x="812277" y="2735088"/>
            <a:ext cx="1037699" cy="501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20000"/>
                </a:moveTo>
                <a:lnTo>
                  <a:pt x="21414" y="35916"/>
                </a:lnTo>
                <a:lnTo>
                  <a:pt x="55622" y="36194"/>
                </a:lnTo>
                <a:lnTo>
                  <a:pt x="89158" y="3341"/>
                </a:lnTo>
                <a:lnTo>
                  <a:pt x="91582" y="0"/>
                </a:lnTo>
                <a:lnTo>
                  <a:pt x="119999" y="36194"/>
                </a:lnTo>
                <a:lnTo>
                  <a:pt x="0" y="120000"/>
                </a:lnTo>
                <a:close/>
              </a:path>
            </a:pathLst>
          </a:custGeom>
          <a:solidFill>
            <a:srgbClr val="7F9B17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Shape 197"/>
          <p:cNvSpPr/>
          <p:nvPr/>
        </p:nvSpPr>
        <p:spPr>
          <a:xfrm>
            <a:off x="997461" y="2735088"/>
            <a:ext cx="606899" cy="7955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22664"/>
                </a:moveTo>
                <a:lnTo>
                  <a:pt x="58963" y="119999"/>
                </a:lnTo>
                <a:lnTo>
                  <a:pt x="120000" y="0"/>
                </a:lnTo>
                <a:lnTo>
                  <a:pt x="0" y="22664"/>
                </a:lnTo>
                <a:close/>
              </a:path>
            </a:pathLst>
          </a:custGeom>
          <a:solidFill>
            <a:srgbClr val="BEE823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Shape 198"/>
          <p:cNvSpPr/>
          <p:nvPr/>
        </p:nvSpPr>
        <p:spPr>
          <a:xfrm>
            <a:off x="3386324" y="3195571"/>
            <a:ext cx="1369800" cy="8768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265" y="45896"/>
                </a:moveTo>
                <a:lnTo>
                  <a:pt x="0" y="58007"/>
                </a:lnTo>
                <a:lnTo>
                  <a:pt x="29081" y="120000"/>
                </a:lnTo>
                <a:lnTo>
                  <a:pt x="120000" y="72031"/>
                </a:lnTo>
                <a:lnTo>
                  <a:pt x="120000" y="0"/>
                </a:lnTo>
                <a:lnTo>
                  <a:pt x="33265" y="45896"/>
                </a:lnTo>
                <a:close/>
              </a:path>
            </a:pathLst>
          </a:custGeom>
          <a:solidFill>
            <a:srgbClr val="005F74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Shape 199"/>
          <p:cNvSpPr/>
          <p:nvPr/>
        </p:nvSpPr>
        <p:spPr>
          <a:xfrm rot="15220279">
            <a:off x="3204634" y="1491640"/>
            <a:ext cx="1770299" cy="22454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0"/>
                </a:moveTo>
                <a:lnTo>
                  <a:pt x="0" y="0"/>
                </a:lnTo>
                <a:lnTo>
                  <a:pt x="0" y="120000"/>
                </a:lnTo>
                <a:lnTo>
                  <a:pt x="120000" y="93236"/>
                </a:lnTo>
                <a:lnTo>
                  <a:pt x="120000" y="0"/>
                </a:lnTo>
                <a:close/>
              </a:path>
            </a:pathLst>
          </a:custGeom>
          <a:solidFill>
            <a:srgbClr val="01ABC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Shape 200"/>
          <p:cNvSpPr/>
          <p:nvPr/>
        </p:nvSpPr>
        <p:spPr>
          <a:xfrm>
            <a:off x="3718257" y="3570599"/>
            <a:ext cx="1037699" cy="501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20000"/>
                </a:moveTo>
                <a:lnTo>
                  <a:pt x="21414" y="35916"/>
                </a:lnTo>
                <a:lnTo>
                  <a:pt x="55622" y="36194"/>
                </a:lnTo>
                <a:lnTo>
                  <a:pt x="89158" y="3341"/>
                </a:lnTo>
                <a:lnTo>
                  <a:pt x="91582" y="0"/>
                </a:lnTo>
                <a:lnTo>
                  <a:pt x="119999" y="36194"/>
                </a:lnTo>
                <a:lnTo>
                  <a:pt x="0" y="120000"/>
                </a:lnTo>
                <a:close/>
              </a:path>
            </a:pathLst>
          </a:custGeom>
          <a:solidFill>
            <a:srgbClr val="00839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Shape 201"/>
          <p:cNvSpPr/>
          <p:nvPr/>
        </p:nvSpPr>
        <p:spPr>
          <a:xfrm>
            <a:off x="3903441" y="3570599"/>
            <a:ext cx="606899" cy="7955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22664"/>
                </a:moveTo>
                <a:lnTo>
                  <a:pt x="58963" y="119999"/>
                </a:lnTo>
                <a:lnTo>
                  <a:pt x="120000" y="0"/>
                </a:lnTo>
                <a:lnTo>
                  <a:pt x="0" y="22664"/>
                </a:lnTo>
                <a:close/>
              </a:path>
            </a:pathLst>
          </a:custGeom>
          <a:solidFill>
            <a:srgbClr val="01CCF7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Shape 202"/>
          <p:cNvSpPr/>
          <p:nvPr/>
        </p:nvSpPr>
        <p:spPr>
          <a:xfrm>
            <a:off x="6513340" y="4362401"/>
            <a:ext cx="1369800" cy="8768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265" y="45896"/>
                </a:moveTo>
                <a:lnTo>
                  <a:pt x="0" y="58007"/>
                </a:lnTo>
                <a:lnTo>
                  <a:pt x="29081" y="120000"/>
                </a:lnTo>
                <a:lnTo>
                  <a:pt x="120000" y="72031"/>
                </a:lnTo>
                <a:lnTo>
                  <a:pt x="120000" y="0"/>
                </a:lnTo>
                <a:lnTo>
                  <a:pt x="33265" y="45896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Shape 203"/>
          <p:cNvSpPr/>
          <p:nvPr/>
        </p:nvSpPr>
        <p:spPr>
          <a:xfrm rot="15347242">
            <a:off x="6331649" y="2658470"/>
            <a:ext cx="1770299" cy="22454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0"/>
                </a:moveTo>
                <a:lnTo>
                  <a:pt x="0" y="0"/>
                </a:lnTo>
                <a:lnTo>
                  <a:pt x="0" y="120000"/>
                </a:lnTo>
                <a:lnTo>
                  <a:pt x="120000" y="93236"/>
                </a:lnTo>
                <a:lnTo>
                  <a:pt x="12000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Shape 204"/>
          <p:cNvSpPr/>
          <p:nvPr/>
        </p:nvSpPr>
        <p:spPr>
          <a:xfrm>
            <a:off x="6845273" y="4737429"/>
            <a:ext cx="1037699" cy="501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20000"/>
                </a:moveTo>
                <a:lnTo>
                  <a:pt x="21414" y="35916"/>
                </a:lnTo>
                <a:lnTo>
                  <a:pt x="55622" y="36194"/>
                </a:lnTo>
                <a:lnTo>
                  <a:pt x="89158" y="3341"/>
                </a:lnTo>
                <a:lnTo>
                  <a:pt x="91582" y="0"/>
                </a:lnTo>
                <a:lnTo>
                  <a:pt x="119999" y="36194"/>
                </a:lnTo>
                <a:lnTo>
                  <a:pt x="0" y="12000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Shape 205"/>
          <p:cNvSpPr/>
          <p:nvPr/>
        </p:nvSpPr>
        <p:spPr>
          <a:xfrm>
            <a:off x="7030458" y="4737429"/>
            <a:ext cx="606899" cy="7955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22664"/>
                </a:moveTo>
                <a:lnTo>
                  <a:pt x="58963" y="119999"/>
                </a:lnTo>
                <a:lnTo>
                  <a:pt x="120000" y="0"/>
                </a:lnTo>
                <a:lnTo>
                  <a:pt x="0" y="22664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Shape 206"/>
          <p:cNvSpPr txBox="1"/>
          <p:nvPr/>
        </p:nvSpPr>
        <p:spPr>
          <a:xfrm>
            <a:off x="55867" y="1906908"/>
            <a:ext cx="1657500" cy="293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/>
            <a:r>
              <a:rPr lang="en-US" sz="2400" b="1" dirty="0">
                <a:solidFill>
                  <a:schemeClr val="bg1"/>
                </a:solidFill>
              </a:rPr>
              <a:t>Hatcheries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7" name="Shape 207"/>
          <p:cNvSpPr txBox="1"/>
          <p:nvPr/>
        </p:nvSpPr>
        <p:spPr>
          <a:xfrm>
            <a:off x="3261064" y="2646302"/>
            <a:ext cx="1657500" cy="293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/>
            <a:r>
              <a:rPr lang="en-US" sz="2400" b="1" dirty="0">
                <a:solidFill>
                  <a:schemeClr val="bg1"/>
                </a:solidFill>
              </a:rPr>
              <a:t>Cake shops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8" name="Shape 208"/>
          <p:cNvSpPr txBox="1"/>
          <p:nvPr/>
        </p:nvSpPr>
        <p:spPr>
          <a:xfrm>
            <a:off x="6505157" y="3940236"/>
            <a:ext cx="1657500" cy="29309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/>
            <a:r>
              <a:rPr lang="en-US" sz="2400" dirty="0" smtClean="0">
                <a:solidFill>
                  <a:schemeClr val="bg1"/>
                </a:solidFill>
              </a:rPr>
              <a:t>Feedstuff    factories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Shape 215"/>
          <p:cNvSpPr/>
          <p:nvPr/>
        </p:nvSpPr>
        <p:spPr>
          <a:xfrm>
            <a:off x="6883689" y="3047770"/>
            <a:ext cx="666288" cy="671319"/>
          </a:xfrm>
          <a:custGeom>
            <a:avLst/>
            <a:gdLst/>
            <a:ahLst/>
            <a:cxnLst/>
            <a:rect l="0" t="0" r="0" b="0"/>
            <a:pathLst>
              <a:path w="19200" h="19345" extrusionOk="0">
                <a:moveTo>
                  <a:pt x="15987" y="3382"/>
                </a:moveTo>
                <a:lnTo>
                  <a:pt x="16133" y="3528"/>
                </a:lnTo>
                <a:lnTo>
                  <a:pt x="15914" y="3577"/>
                </a:lnTo>
                <a:lnTo>
                  <a:pt x="15720" y="3601"/>
                </a:lnTo>
                <a:lnTo>
                  <a:pt x="15306" y="3626"/>
                </a:lnTo>
                <a:lnTo>
                  <a:pt x="15379" y="3601"/>
                </a:lnTo>
                <a:lnTo>
                  <a:pt x="15695" y="3504"/>
                </a:lnTo>
                <a:lnTo>
                  <a:pt x="15987" y="3382"/>
                </a:lnTo>
                <a:close/>
                <a:moveTo>
                  <a:pt x="10707" y="2628"/>
                </a:moveTo>
                <a:lnTo>
                  <a:pt x="10804" y="2652"/>
                </a:lnTo>
                <a:lnTo>
                  <a:pt x="10877" y="2677"/>
                </a:lnTo>
                <a:lnTo>
                  <a:pt x="10902" y="2701"/>
                </a:lnTo>
                <a:lnTo>
                  <a:pt x="10926" y="2750"/>
                </a:lnTo>
                <a:lnTo>
                  <a:pt x="10950" y="2798"/>
                </a:lnTo>
                <a:lnTo>
                  <a:pt x="10926" y="2847"/>
                </a:lnTo>
                <a:lnTo>
                  <a:pt x="10877" y="2969"/>
                </a:lnTo>
                <a:lnTo>
                  <a:pt x="10804" y="3090"/>
                </a:lnTo>
                <a:lnTo>
                  <a:pt x="10707" y="3188"/>
                </a:lnTo>
                <a:lnTo>
                  <a:pt x="10537" y="3358"/>
                </a:lnTo>
                <a:lnTo>
                  <a:pt x="10172" y="3650"/>
                </a:lnTo>
                <a:lnTo>
                  <a:pt x="9758" y="3893"/>
                </a:lnTo>
                <a:lnTo>
                  <a:pt x="9320" y="4112"/>
                </a:lnTo>
                <a:lnTo>
                  <a:pt x="8882" y="4258"/>
                </a:lnTo>
                <a:lnTo>
                  <a:pt x="8785" y="4283"/>
                </a:lnTo>
                <a:lnTo>
                  <a:pt x="8736" y="4258"/>
                </a:lnTo>
                <a:lnTo>
                  <a:pt x="8688" y="4210"/>
                </a:lnTo>
                <a:lnTo>
                  <a:pt x="8688" y="4161"/>
                </a:lnTo>
                <a:lnTo>
                  <a:pt x="8688" y="4015"/>
                </a:lnTo>
                <a:lnTo>
                  <a:pt x="8712" y="3869"/>
                </a:lnTo>
                <a:lnTo>
                  <a:pt x="8712" y="3577"/>
                </a:lnTo>
                <a:lnTo>
                  <a:pt x="8688" y="3285"/>
                </a:lnTo>
                <a:lnTo>
                  <a:pt x="8663" y="3236"/>
                </a:lnTo>
                <a:lnTo>
                  <a:pt x="8615" y="3212"/>
                </a:lnTo>
                <a:lnTo>
                  <a:pt x="8517" y="3163"/>
                </a:lnTo>
                <a:lnTo>
                  <a:pt x="8396" y="3139"/>
                </a:lnTo>
                <a:lnTo>
                  <a:pt x="8250" y="3090"/>
                </a:lnTo>
                <a:lnTo>
                  <a:pt x="8128" y="3017"/>
                </a:lnTo>
                <a:lnTo>
                  <a:pt x="8079" y="2944"/>
                </a:lnTo>
                <a:lnTo>
                  <a:pt x="8031" y="2896"/>
                </a:lnTo>
                <a:lnTo>
                  <a:pt x="8590" y="2774"/>
                </a:lnTo>
                <a:lnTo>
                  <a:pt x="8858" y="2725"/>
                </a:lnTo>
                <a:lnTo>
                  <a:pt x="9150" y="2677"/>
                </a:lnTo>
                <a:lnTo>
                  <a:pt x="9369" y="2652"/>
                </a:lnTo>
                <a:lnTo>
                  <a:pt x="10002" y="2652"/>
                </a:lnTo>
                <a:lnTo>
                  <a:pt x="10367" y="2628"/>
                </a:lnTo>
                <a:close/>
                <a:moveTo>
                  <a:pt x="10440" y="2360"/>
                </a:moveTo>
                <a:lnTo>
                  <a:pt x="10172" y="2385"/>
                </a:lnTo>
                <a:lnTo>
                  <a:pt x="9223" y="2385"/>
                </a:lnTo>
                <a:lnTo>
                  <a:pt x="8809" y="2433"/>
                </a:lnTo>
                <a:lnTo>
                  <a:pt x="8420" y="2482"/>
                </a:lnTo>
                <a:lnTo>
                  <a:pt x="8006" y="2579"/>
                </a:lnTo>
                <a:lnTo>
                  <a:pt x="7982" y="2579"/>
                </a:lnTo>
                <a:lnTo>
                  <a:pt x="7885" y="2604"/>
                </a:lnTo>
                <a:lnTo>
                  <a:pt x="7812" y="2652"/>
                </a:lnTo>
                <a:lnTo>
                  <a:pt x="7763" y="2701"/>
                </a:lnTo>
                <a:lnTo>
                  <a:pt x="7739" y="2774"/>
                </a:lnTo>
                <a:lnTo>
                  <a:pt x="7714" y="2847"/>
                </a:lnTo>
                <a:lnTo>
                  <a:pt x="7739" y="2944"/>
                </a:lnTo>
                <a:lnTo>
                  <a:pt x="7763" y="3017"/>
                </a:lnTo>
                <a:lnTo>
                  <a:pt x="7812" y="3115"/>
                </a:lnTo>
                <a:lnTo>
                  <a:pt x="7860" y="3188"/>
                </a:lnTo>
                <a:lnTo>
                  <a:pt x="8006" y="3334"/>
                </a:lnTo>
                <a:lnTo>
                  <a:pt x="8177" y="3431"/>
                </a:lnTo>
                <a:lnTo>
                  <a:pt x="8347" y="3480"/>
                </a:lnTo>
                <a:lnTo>
                  <a:pt x="8347" y="3845"/>
                </a:lnTo>
                <a:lnTo>
                  <a:pt x="8323" y="4015"/>
                </a:lnTo>
                <a:lnTo>
                  <a:pt x="8347" y="4210"/>
                </a:lnTo>
                <a:lnTo>
                  <a:pt x="8371" y="4356"/>
                </a:lnTo>
                <a:lnTo>
                  <a:pt x="8396" y="4429"/>
                </a:lnTo>
                <a:lnTo>
                  <a:pt x="8444" y="4502"/>
                </a:lnTo>
                <a:lnTo>
                  <a:pt x="8493" y="4550"/>
                </a:lnTo>
                <a:lnTo>
                  <a:pt x="8566" y="4575"/>
                </a:lnTo>
                <a:lnTo>
                  <a:pt x="8639" y="4599"/>
                </a:lnTo>
                <a:lnTo>
                  <a:pt x="8736" y="4623"/>
                </a:lnTo>
                <a:lnTo>
                  <a:pt x="8882" y="4623"/>
                </a:lnTo>
                <a:lnTo>
                  <a:pt x="9004" y="4599"/>
                </a:lnTo>
                <a:lnTo>
                  <a:pt x="9272" y="4502"/>
                </a:lnTo>
                <a:lnTo>
                  <a:pt x="9515" y="4380"/>
                </a:lnTo>
                <a:lnTo>
                  <a:pt x="9758" y="4234"/>
                </a:lnTo>
                <a:lnTo>
                  <a:pt x="10075" y="4064"/>
                </a:lnTo>
                <a:lnTo>
                  <a:pt x="10367" y="3869"/>
                </a:lnTo>
                <a:lnTo>
                  <a:pt x="10659" y="3650"/>
                </a:lnTo>
                <a:lnTo>
                  <a:pt x="10950" y="3431"/>
                </a:lnTo>
                <a:lnTo>
                  <a:pt x="11072" y="3261"/>
                </a:lnTo>
                <a:lnTo>
                  <a:pt x="11169" y="3090"/>
                </a:lnTo>
                <a:lnTo>
                  <a:pt x="11242" y="2920"/>
                </a:lnTo>
                <a:lnTo>
                  <a:pt x="11242" y="2774"/>
                </a:lnTo>
                <a:lnTo>
                  <a:pt x="11194" y="2628"/>
                </a:lnTo>
                <a:lnTo>
                  <a:pt x="11145" y="2579"/>
                </a:lnTo>
                <a:lnTo>
                  <a:pt x="11096" y="2506"/>
                </a:lnTo>
                <a:lnTo>
                  <a:pt x="10926" y="2433"/>
                </a:lnTo>
                <a:lnTo>
                  <a:pt x="10707" y="2385"/>
                </a:lnTo>
                <a:lnTo>
                  <a:pt x="10440" y="2360"/>
                </a:lnTo>
                <a:close/>
                <a:moveTo>
                  <a:pt x="11486" y="5037"/>
                </a:moveTo>
                <a:lnTo>
                  <a:pt x="11510" y="5061"/>
                </a:lnTo>
                <a:lnTo>
                  <a:pt x="11607" y="5134"/>
                </a:lnTo>
                <a:lnTo>
                  <a:pt x="11656" y="5232"/>
                </a:lnTo>
                <a:lnTo>
                  <a:pt x="11656" y="5329"/>
                </a:lnTo>
                <a:lnTo>
                  <a:pt x="11607" y="5426"/>
                </a:lnTo>
                <a:lnTo>
                  <a:pt x="11559" y="5499"/>
                </a:lnTo>
                <a:lnTo>
                  <a:pt x="11486" y="5548"/>
                </a:lnTo>
                <a:lnTo>
                  <a:pt x="11413" y="5572"/>
                </a:lnTo>
                <a:lnTo>
                  <a:pt x="11340" y="5572"/>
                </a:lnTo>
                <a:lnTo>
                  <a:pt x="11413" y="5280"/>
                </a:lnTo>
                <a:lnTo>
                  <a:pt x="11437" y="5159"/>
                </a:lnTo>
                <a:lnTo>
                  <a:pt x="11486" y="5037"/>
                </a:lnTo>
                <a:close/>
                <a:moveTo>
                  <a:pt x="11486" y="4672"/>
                </a:moveTo>
                <a:lnTo>
                  <a:pt x="11364" y="4721"/>
                </a:lnTo>
                <a:lnTo>
                  <a:pt x="11242" y="4818"/>
                </a:lnTo>
                <a:lnTo>
                  <a:pt x="11145" y="4940"/>
                </a:lnTo>
                <a:lnTo>
                  <a:pt x="11096" y="5086"/>
                </a:lnTo>
                <a:lnTo>
                  <a:pt x="11048" y="5256"/>
                </a:lnTo>
                <a:lnTo>
                  <a:pt x="11023" y="5426"/>
                </a:lnTo>
                <a:lnTo>
                  <a:pt x="10975" y="5499"/>
                </a:lnTo>
                <a:lnTo>
                  <a:pt x="10926" y="5572"/>
                </a:lnTo>
                <a:lnTo>
                  <a:pt x="10902" y="5645"/>
                </a:lnTo>
                <a:lnTo>
                  <a:pt x="10877" y="5742"/>
                </a:lnTo>
                <a:lnTo>
                  <a:pt x="10902" y="5815"/>
                </a:lnTo>
                <a:lnTo>
                  <a:pt x="10975" y="5864"/>
                </a:lnTo>
                <a:lnTo>
                  <a:pt x="11121" y="5937"/>
                </a:lnTo>
                <a:lnTo>
                  <a:pt x="11242" y="5961"/>
                </a:lnTo>
                <a:lnTo>
                  <a:pt x="11388" y="5961"/>
                </a:lnTo>
                <a:lnTo>
                  <a:pt x="11510" y="5937"/>
                </a:lnTo>
                <a:lnTo>
                  <a:pt x="11632" y="5913"/>
                </a:lnTo>
                <a:lnTo>
                  <a:pt x="11753" y="5840"/>
                </a:lnTo>
                <a:lnTo>
                  <a:pt x="11875" y="5742"/>
                </a:lnTo>
                <a:lnTo>
                  <a:pt x="11948" y="5621"/>
                </a:lnTo>
                <a:lnTo>
                  <a:pt x="12021" y="5499"/>
                </a:lnTo>
                <a:lnTo>
                  <a:pt x="12070" y="5378"/>
                </a:lnTo>
                <a:lnTo>
                  <a:pt x="12070" y="5256"/>
                </a:lnTo>
                <a:lnTo>
                  <a:pt x="12045" y="5110"/>
                </a:lnTo>
                <a:lnTo>
                  <a:pt x="11997" y="5013"/>
                </a:lnTo>
                <a:lnTo>
                  <a:pt x="11924" y="4891"/>
                </a:lnTo>
                <a:lnTo>
                  <a:pt x="11851" y="4794"/>
                </a:lnTo>
                <a:lnTo>
                  <a:pt x="11729" y="4721"/>
                </a:lnTo>
                <a:lnTo>
                  <a:pt x="11656" y="4696"/>
                </a:lnTo>
                <a:lnTo>
                  <a:pt x="11607" y="4696"/>
                </a:lnTo>
                <a:lnTo>
                  <a:pt x="11559" y="4672"/>
                </a:lnTo>
                <a:close/>
                <a:moveTo>
                  <a:pt x="14479" y="3991"/>
                </a:moveTo>
                <a:lnTo>
                  <a:pt x="15063" y="4064"/>
                </a:lnTo>
                <a:lnTo>
                  <a:pt x="15574" y="4064"/>
                </a:lnTo>
                <a:lnTo>
                  <a:pt x="15184" y="4234"/>
                </a:lnTo>
                <a:lnTo>
                  <a:pt x="14260" y="4599"/>
                </a:lnTo>
                <a:lnTo>
                  <a:pt x="13797" y="4818"/>
                </a:lnTo>
                <a:lnTo>
                  <a:pt x="13578" y="4940"/>
                </a:lnTo>
                <a:lnTo>
                  <a:pt x="13384" y="5061"/>
                </a:lnTo>
                <a:lnTo>
                  <a:pt x="13359" y="5086"/>
                </a:lnTo>
                <a:lnTo>
                  <a:pt x="13359" y="5134"/>
                </a:lnTo>
                <a:lnTo>
                  <a:pt x="13384" y="5159"/>
                </a:lnTo>
                <a:lnTo>
                  <a:pt x="13627" y="5159"/>
                </a:lnTo>
                <a:lnTo>
                  <a:pt x="13870" y="5110"/>
                </a:lnTo>
                <a:lnTo>
                  <a:pt x="14089" y="5061"/>
                </a:lnTo>
                <a:lnTo>
                  <a:pt x="14308" y="4988"/>
                </a:lnTo>
                <a:lnTo>
                  <a:pt x="14746" y="4818"/>
                </a:lnTo>
                <a:lnTo>
                  <a:pt x="15184" y="4648"/>
                </a:lnTo>
                <a:lnTo>
                  <a:pt x="16109" y="4283"/>
                </a:lnTo>
                <a:lnTo>
                  <a:pt x="16377" y="4185"/>
                </a:lnTo>
                <a:lnTo>
                  <a:pt x="16644" y="4088"/>
                </a:lnTo>
                <a:lnTo>
                  <a:pt x="17034" y="4623"/>
                </a:lnTo>
                <a:lnTo>
                  <a:pt x="16790" y="4696"/>
                </a:lnTo>
                <a:lnTo>
                  <a:pt x="16255" y="4842"/>
                </a:lnTo>
                <a:lnTo>
                  <a:pt x="15720" y="4964"/>
                </a:lnTo>
                <a:lnTo>
                  <a:pt x="15282" y="5061"/>
                </a:lnTo>
                <a:lnTo>
                  <a:pt x="15014" y="5110"/>
                </a:lnTo>
                <a:lnTo>
                  <a:pt x="14771" y="5207"/>
                </a:lnTo>
                <a:lnTo>
                  <a:pt x="14552" y="5305"/>
                </a:lnTo>
                <a:lnTo>
                  <a:pt x="14333" y="5426"/>
                </a:lnTo>
                <a:lnTo>
                  <a:pt x="14162" y="5572"/>
                </a:lnTo>
                <a:lnTo>
                  <a:pt x="14114" y="5669"/>
                </a:lnTo>
                <a:lnTo>
                  <a:pt x="14041" y="5767"/>
                </a:lnTo>
                <a:lnTo>
                  <a:pt x="14065" y="5815"/>
                </a:lnTo>
                <a:lnTo>
                  <a:pt x="14065" y="5840"/>
                </a:lnTo>
                <a:lnTo>
                  <a:pt x="14114" y="5840"/>
                </a:lnTo>
                <a:lnTo>
                  <a:pt x="14552" y="5694"/>
                </a:lnTo>
                <a:lnTo>
                  <a:pt x="15014" y="5572"/>
                </a:lnTo>
                <a:lnTo>
                  <a:pt x="15476" y="5426"/>
                </a:lnTo>
                <a:lnTo>
                  <a:pt x="15939" y="5329"/>
                </a:lnTo>
                <a:lnTo>
                  <a:pt x="16596" y="5232"/>
                </a:lnTo>
                <a:lnTo>
                  <a:pt x="16985" y="5134"/>
                </a:lnTo>
                <a:lnTo>
                  <a:pt x="17155" y="5086"/>
                </a:lnTo>
                <a:lnTo>
                  <a:pt x="17301" y="5013"/>
                </a:lnTo>
                <a:lnTo>
                  <a:pt x="17569" y="5451"/>
                </a:lnTo>
                <a:lnTo>
                  <a:pt x="14284" y="6740"/>
                </a:lnTo>
                <a:lnTo>
                  <a:pt x="14162" y="6667"/>
                </a:lnTo>
                <a:lnTo>
                  <a:pt x="13992" y="6594"/>
                </a:lnTo>
                <a:lnTo>
                  <a:pt x="13700" y="6399"/>
                </a:lnTo>
                <a:lnTo>
                  <a:pt x="13530" y="6302"/>
                </a:lnTo>
                <a:lnTo>
                  <a:pt x="13384" y="6253"/>
                </a:lnTo>
                <a:lnTo>
                  <a:pt x="13213" y="6253"/>
                </a:lnTo>
                <a:lnTo>
                  <a:pt x="13043" y="6278"/>
                </a:lnTo>
                <a:lnTo>
                  <a:pt x="12921" y="6351"/>
                </a:lnTo>
                <a:lnTo>
                  <a:pt x="12800" y="6424"/>
                </a:lnTo>
                <a:lnTo>
                  <a:pt x="12581" y="6594"/>
                </a:lnTo>
                <a:lnTo>
                  <a:pt x="12386" y="6789"/>
                </a:lnTo>
                <a:lnTo>
                  <a:pt x="12167" y="6983"/>
                </a:lnTo>
                <a:lnTo>
                  <a:pt x="11972" y="7081"/>
                </a:lnTo>
                <a:lnTo>
                  <a:pt x="11875" y="7129"/>
                </a:lnTo>
                <a:lnTo>
                  <a:pt x="11778" y="7154"/>
                </a:lnTo>
                <a:lnTo>
                  <a:pt x="11680" y="7154"/>
                </a:lnTo>
                <a:lnTo>
                  <a:pt x="11583" y="7129"/>
                </a:lnTo>
                <a:lnTo>
                  <a:pt x="11486" y="7105"/>
                </a:lnTo>
                <a:lnTo>
                  <a:pt x="11364" y="7056"/>
                </a:lnTo>
                <a:lnTo>
                  <a:pt x="11291" y="7008"/>
                </a:lnTo>
                <a:lnTo>
                  <a:pt x="11291" y="6935"/>
                </a:lnTo>
                <a:lnTo>
                  <a:pt x="11291" y="6886"/>
                </a:lnTo>
                <a:lnTo>
                  <a:pt x="11340" y="6837"/>
                </a:lnTo>
                <a:lnTo>
                  <a:pt x="11461" y="6740"/>
                </a:lnTo>
                <a:lnTo>
                  <a:pt x="11583" y="6691"/>
                </a:lnTo>
                <a:lnTo>
                  <a:pt x="11753" y="6618"/>
                </a:lnTo>
                <a:lnTo>
                  <a:pt x="11899" y="6545"/>
                </a:lnTo>
                <a:lnTo>
                  <a:pt x="12240" y="6424"/>
                </a:lnTo>
                <a:lnTo>
                  <a:pt x="12313" y="6375"/>
                </a:lnTo>
                <a:lnTo>
                  <a:pt x="12362" y="6326"/>
                </a:lnTo>
                <a:lnTo>
                  <a:pt x="12362" y="6278"/>
                </a:lnTo>
                <a:lnTo>
                  <a:pt x="12362" y="6205"/>
                </a:lnTo>
                <a:lnTo>
                  <a:pt x="12337" y="6059"/>
                </a:lnTo>
                <a:lnTo>
                  <a:pt x="12337" y="6010"/>
                </a:lnTo>
                <a:lnTo>
                  <a:pt x="12362" y="5937"/>
                </a:lnTo>
                <a:lnTo>
                  <a:pt x="12435" y="5840"/>
                </a:lnTo>
                <a:lnTo>
                  <a:pt x="12508" y="5742"/>
                </a:lnTo>
                <a:lnTo>
                  <a:pt x="12702" y="5597"/>
                </a:lnTo>
                <a:lnTo>
                  <a:pt x="12897" y="5426"/>
                </a:lnTo>
                <a:lnTo>
                  <a:pt x="12970" y="5329"/>
                </a:lnTo>
                <a:lnTo>
                  <a:pt x="13043" y="5207"/>
                </a:lnTo>
                <a:lnTo>
                  <a:pt x="13043" y="5134"/>
                </a:lnTo>
                <a:lnTo>
                  <a:pt x="13067" y="5061"/>
                </a:lnTo>
                <a:lnTo>
                  <a:pt x="13043" y="4915"/>
                </a:lnTo>
                <a:lnTo>
                  <a:pt x="13019" y="4769"/>
                </a:lnTo>
                <a:lnTo>
                  <a:pt x="13043" y="4623"/>
                </a:lnTo>
                <a:lnTo>
                  <a:pt x="13067" y="4526"/>
                </a:lnTo>
                <a:lnTo>
                  <a:pt x="13140" y="4429"/>
                </a:lnTo>
                <a:lnTo>
                  <a:pt x="13457" y="4380"/>
                </a:lnTo>
                <a:lnTo>
                  <a:pt x="13773" y="4283"/>
                </a:lnTo>
                <a:lnTo>
                  <a:pt x="14089" y="4161"/>
                </a:lnTo>
                <a:lnTo>
                  <a:pt x="14406" y="4039"/>
                </a:lnTo>
                <a:lnTo>
                  <a:pt x="14479" y="3991"/>
                </a:lnTo>
                <a:close/>
                <a:moveTo>
                  <a:pt x="17739" y="5767"/>
                </a:moveTo>
                <a:lnTo>
                  <a:pt x="18007" y="6326"/>
                </a:lnTo>
                <a:lnTo>
                  <a:pt x="17739" y="6399"/>
                </a:lnTo>
                <a:lnTo>
                  <a:pt x="17496" y="6497"/>
                </a:lnTo>
                <a:lnTo>
                  <a:pt x="17034" y="6691"/>
                </a:lnTo>
                <a:lnTo>
                  <a:pt x="16255" y="6983"/>
                </a:lnTo>
                <a:lnTo>
                  <a:pt x="15452" y="7251"/>
                </a:lnTo>
                <a:lnTo>
                  <a:pt x="15330" y="7154"/>
                </a:lnTo>
                <a:lnTo>
                  <a:pt x="15160" y="7056"/>
                </a:lnTo>
                <a:lnTo>
                  <a:pt x="14941" y="6959"/>
                </a:lnTo>
                <a:lnTo>
                  <a:pt x="14698" y="6862"/>
                </a:lnTo>
                <a:lnTo>
                  <a:pt x="15063" y="6789"/>
                </a:lnTo>
                <a:lnTo>
                  <a:pt x="15428" y="6691"/>
                </a:lnTo>
                <a:lnTo>
                  <a:pt x="16133" y="6448"/>
                </a:lnTo>
                <a:lnTo>
                  <a:pt x="16596" y="6253"/>
                </a:lnTo>
                <a:lnTo>
                  <a:pt x="17082" y="6059"/>
                </a:lnTo>
                <a:lnTo>
                  <a:pt x="17545" y="5864"/>
                </a:lnTo>
                <a:lnTo>
                  <a:pt x="17739" y="5767"/>
                </a:lnTo>
                <a:close/>
                <a:moveTo>
                  <a:pt x="13311" y="6618"/>
                </a:moveTo>
                <a:lnTo>
                  <a:pt x="13408" y="6643"/>
                </a:lnTo>
                <a:lnTo>
                  <a:pt x="13627" y="6716"/>
                </a:lnTo>
                <a:lnTo>
                  <a:pt x="13822" y="6813"/>
                </a:lnTo>
                <a:lnTo>
                  <a:pt x="14016" y="6935"/>
                </a:lnTo>
                <a:lnTo>
                  <a:pt x="14235" y="7032"/>
                </a:lnTo>
                <a:lnTo>
                  <a:pt x="14430" y="7105"/>
                </a:lnTo>
                <a:lnTo>
                  <a:pt x="14965" y="7275"/>
                </a:lnTo>
                <a:lnTo>
                  <a:pt x="15136" y="7373"/>
                </a:lnTo>
                <a:lnTo>
                  <a:pt x="15038" y="7397"/>
                </a:lnTo>
                <a:lnTo>
                  <a:pt x="15014" y="7421"/>
                </a:lnTo>
                <a:lnTo>
                  <a:pt x="15014" y="7446"/>
                </a:lnTo>
                <a:lnTo>
                  <a:pt x="15014" y="7470"/>
                </a:lnTo>
                <a:lnTo>
                  <a:pt x="15038" y="7494"/>
                </a:lnTo>
                <a:lnTo>
                  <a:pt x="15257" y="7543"/>
                </a:lnTo>
                <a:lnTo>
                  <a:pt x="15160" y="7616"/>
                </a:lnTo>
                <a:lnTo>
                  <a:pt x="15014" y="7665"/>
                </a:lnTo>
                <a:lnTo>
                  <a:pt x="14819" y="7713"/>
                </a:lnTo>
                <a:lnTo>
                  <a:pt x="14625" y="7689"/>
                </a:lnTo>
                <a:lnTo>
                  <a:pt x="14406" y="7665"/>
                </a:lnTo>
                <a:lnTo>
                  <a:pt x="14016" y="7567"/>
                </a:lnTo>
                <a:lnTo>
                  <a:pt x="13627" y="7446"/>
                </a:lnTo>
                <a:lnTo>
                  <a:pt x="13238" y="7324"/>
                </a:lnTo>
                <a:lnTo>
                  <a:pt x="12994" y="7251"/>
                </a:lnTo>
                <a:lnTo>
                  <a:pt x="12727" y="7202"/>
                </a:lnTo>
                <a:lnTo>
                  <a:pt x="12459" y="7178"/>
                </a:lnTo>
                <a:lnTo>
                  <a:pt x="12191" y="7178"/>
                </a:lnTo>
                <a:lnTo>
                  <a:pt x="12532" y="7032"/>
                </a:lnTo>
                <a:lnTo>
                  <a:pt x="12702" y="6910"/>
                </a:lnTo>
                <a:lnTo>
                  <a:pt x="12824" y="6789"/>
                </a:lnTo>
                <a:lnTo>
                  <a:pt x="12921" y="6716"/>
                </a:lnTo>
                <a:lnTo>
                  <a:pt x="13019" y="6667"/>
                </a:lnTo>
                <a:lnTo>
                  <a:pt x="13116" y="6643"/>
                </a:lnTo>
                <a:lnTo>
                  <a:pt x="13213" y="6618"/>
                </a:lnTo>
                <a:close/>
                <a:moveTo>
                  <a:pt x="18323" y="7227"/>
                </a:moveTo>
                <a:lnTo>
                  <a:pt x="18445" y="7665"/>
                </a:lnTo>
                <a:lnTo>
                  <a:pt x="18518" y="8103"/>
                </a:lnTo>
                <a:lnTo>
                  <a:pt x="18056" y="8224"/>
                </a:lnTo>
                <a:lnTo>
                  <a:pt x="17885" y="8127"/>
                </a:lnTo>
                <a:lnTo>
                  <a:pt x="17715" y="8005"/>
                </a:lnTo>
                <a:lnTo>
                  <a:pt x="17399" y="7762"/>
                </a:lnTo>
                <a:lnTo>
                  <a:pt x="17666" y="7665"/>
                </a:lnTo>
                <a:lnTo>
                  <a:pt x="17910" y="7543"/>
                </a:lnTo>
                <a:lnTo>
                  <a:pt x="18153" y="7397"/>
                </a:lnTo>
                <a:lnTo>
                  <a:pt x="18226" y="7324"/>
                </a:lnTo>
                <a:lnTo>
                  <a:pt x="18323" y="7227"/>
                </a:lnTo>
                <a:close/>
                <a:moveTo>
                  <a:pt x="17155" y="8030"/>
                </a:moveTo>
                <a:lnTo>
                  <a:pt x="17326" y="8103"/>
                </a:lnTo>
                <a:lnTo>
                  <a:pt x="17520" y="8273"/>
                </a:lnTo>
                <a:lnTo>
                  <a:pt x="17545" y="8297"/>
                </a:lnTo>
                <a:lnTo>
                  <a:pt x="17326" y="8200"/>
                </a:lnTo>
                <a:lnTo>
                  <a:pt x="17228" y="8151"/>
                </a:lnTo>
                <a:lnTo>
                  <a:pt x="17131" y="8078"/>
                </a:lnTo>
                <a:lnTo>
                  <a:pt x="17082" y="8054"/>
                </a:lnTo>
                <a:lnTo>
                  <a:pt x="17082" y="8030"/>
                </a:lnTo>
                <a:close/>
                <a:moveTo>
                  <a:pt x="16790" y="7981"/>
                </a:moveTo>
                <a:lnTo>
                  <a:pt x="16790" y="8054"/>
                </a:lnTo>
                <a:lnTo>
                  <a:pt x="16790" y="8151"/>
                </a:lnTo>
                <a:lnTo>
                  <a:pt x="16815" y="8224"/>
                </a:lnTo>
                <a:lnTo>
                  <a:pt x="16863" y="8273"/>
                </a:lnTo>
                <a:lnTo>
                  <a:pt x="16961" y="8395"/>
                </a:lnTo>
                <a:lnTo>
                  <a:pt x="17131" y="8468"/>
                </a:lnTo>
                <a:lnTo>
                  <a:pt x="17155" y="8492"/>
                </a:lnTo>
                <a:lnTo>
                  <a:pt x="16839" y="8589"/>
                </a:lnTo>
                <a:lnTo>
                  <a:pt x="16328" y="8711"/>
                </a:lnTo>
                <a:lnTo>
                  <a:pt x="16206" y="8468"/>
                </a:lnTo>
                <a:lnTo>
                  <a:pt x="16109" y="8224"/>
                </a:lnTo>
                <a:lnTo>
                  <a:pt x="16450" y="8103"/>
                </a:lnTo>
                <a:lnTo>
                  <a:pt x="16790" y="7981"/>
                </a:lnTo>
                <a:close/>
                <a:moveTo>
                  <a:pt x="15695" y="8322"/>
                </a:moveTo>
                <a:lnTo>
                  <a:pt x="15744" y="8370"/>
                </a:lnTo>
                <a:lnTo>
                  <a:pt x="15793" y="8443"/>
                </a:lnTo>
                <a:lnTo>
                  <a:pt x="15890" y="8614"/>
                </a:lnTo>
                <a:lnTo>
                  <a:pt x="15939" y="8784"/>
                </a:lnTo>
                <a:lnTo>
                  <a:pt x="15744" y="8833"/>
                </a:lnTo>
                <a:lnTo>
                  <a:pt x="15671" y="8662"/>
                </a:lnTo>
                <a:lnTo>
                  <a:pt x="15598" y="8468"/>
                </a:lnTo>
                <a:lnTo>
                  <a:pt x="15574" y="8395"/>
                </a:lnTo>
                <a:lnTo>
                  <a:pt x="15574" y="8346"/>
                </a:lnTo>
                <a:lnTo>
                  <a:pt x="15695" y="8322"/>
                </a:lnTo>
                <a:close/>
                <a:moveTo>
                  <a:pt x="17520" y="8784"/>
                </a:moveTo>
                <a:lnTo>
                  <a:pt x="17520" y="8906"/>
                </a:lnTo>
                <a:lnTo>
                  <a:pt x="17472" y="8979"/>
                </a:lnTo>
                <a:lnTo>
                  <a:pt x="17423" y="9052"/>
                </a:lnTo>
                <a:lnTo>
                  <a:pt x="17326" y="9100"/>
                </a:lnTo>
                <a:lnTo>
                  <a:pt x="17228" y="9125"/>
                </a:lnTo>
                <a:lnTo>
                  <a:pt x="17009" y="9149"/>
                </a:lnTo>
                <a:lnTo>
                  <a:pt x="16839" y="9125"/>
                </a:lnTo>
                <a:lnTo>
                  <a:pt x="16693" y="9076"/>
                </a:lnTo>
                <a:lnTo>
                  <a:pt x="16571" y="9027"/>
                </a:lnTo>
                <a:lnTo>
                  <a:pt x="16766" y="8979"/>
                </a:lnTo>
                <a:lnTo>
                  <a:pt x="17520" y="8784"/>
                </a:lnTo>
                <a:close/>
                <a:moveTo>
                  <a:pt x="18591" y="8614"/>
                </a:moveTo>
                <a:lnTo>
                  <a:pt x="18640" y="9027"/>
                </a:lnTo>
                <a:lnTo>
                  <a:pt x="18615" y="9027"/>
                </a:lnTo>
                <a:lnTo>
                  <a:pt x="18396" y="9052"/>
                </a:lnTo>
                <a:lnTo>
                  <a:pt x="18153" y="9076"/>
                </a:lnTo>
                <a:lnTo>
                  <a:pt x="17715" y="9198"/>
                </a:lnTo>
                <a:lnTo>
                  <a:pt x="17764" y="9100"/>
                </a:lnTo>
                <a:lnTo>
                  <a:pt x="17812" y="8979"/>
                </a:lnTo>
                <a:lnTo>
                  <a:pt x="17837" y="8857"/>
                </a:lnTo>
                <a:lnTo>
                  <a:pt x="17812" y="8711"/>
                </a:lnTo>
                <a:lnTo>
                  <a:pt x="18202" y="8614"/>
                </a:lnTo>
                <a:close/>
                <a:moveTo>
                  <a:pt x="16133" y="9125"/>
                </a:moveTo>
                <a:lnTo>
                  <a:pt x="16231" y="9222"/>
                </a:lnTo>
                <a:lnTo>
                  <a:pt x="16352" y="9319"/>
                </a:lnTo>
                <a:lnTo>
                  <a:pt x="16498" y="9392"/>
                </a:lnTo>
                <a:lnTo>
                  <a:pt x="16644" y="9465"/>
                </a:lnTo>
                <a:lnTo>
                  <a:pt x="16839" y="9490"/>
                </a:lnTo>
                <a:lnTo>
                  <a:pt x="16596" y="9587"/>
                </a:lnTo>
                <a:lnTo>
                  <a:pt x="16596" y="9611"/>
                </a:lnTo>
                <a:lnTo>
                  <a:pt x="16352" y="9490"/>
                </a:lnTo>
                <a:lnTo>
                  <a:pt x="16158" y="9344"/>
                </a:lnTo>
                <a:lnTo>
                  <a:pt x="15963" y="9149"/>
                </a:lnTo>
                <a:lnTo>
                  <a:pt x="16133" y="9125"/>
                </a:lnTo>
                <a:close/>
                <a:moveTo>
                  <a:pt x="18640" y="9368"/>
                </a:moveTo>
                <a:lnTo>
                  <a:pt x="18640" y="10001"/>
                </a:lnTo>
                <a:lnTo>
                  <a:pt x="18591" y="10025"/>
                </a:lnTo>
                <a:lnTo>
                  <a:pt x="18275" y="10122"/>
                </a:lnTo>
                <a:lnTo>
                  <a:pt x="17983" y="10244"/>
                </a:lnTo>
                <a:lnTo>
                  <a:pt x="17569" y="10366"/>
                </a:lnTo>
                <a:lnTo>
                  <a:pt x="17155" y="10463"/>
                </a:lnTo>
                <a:lnTo>
                  <a:pt x="17180" y="10317"/>
                </a:lnTo>
                <a:lnTo>
                  <a:pt x="17155" y="10147"/>
                </a:lnTo>
                <a:lnTo>
                  <a:pt x="17107" y="10001"/>
                </a:lnTo>
                <a:lnTo>
                  <a:pt x="17009" y="9903"/>
                </a:lnTo>
                <a:lnTo>
                  <a:pt x="18640" y="9368"/>
                </a:lnTo>
                <a:close/>
                <a:moveTo>
                  <a:pt x="18591" y="10487"/>
                </a:moveTo>
                <a:lnTo>
                  <a:pt x="18494" y="11169"/>
                </a:lnTo>
                <a:lnTo>
                  <a:pt x="18469" y="11169"/>
                </a:lnTo>
                <a:lnTo>
                  <a:pt x="18177" y="11217"/>
                </a:lnTo>
                <a:lnTo>
                  <a:pt x="17885" y="11315"/>
                </a:lnTo>
                <a:lnTo>
                  <a:pt x="17301" y="11534"/>
                </a:lnTo>
                <a:lnTo>
                  <a:pt x="16839" y="11680"/>
                </a:lnTo>
                <a:lnTo>
                  <a:pt x="16377" y="11826"/>
                </a:lnTo>
                <a:lnTo>
                  <a:pt x="16401" y="11728"/>
                </a:lnTo>
                <a:lnTo>
                  <a:pt x="16425" y="11607"/>
                </a:lnTo>
                <a:lnTo>
                  <a:pt x="16523" y="11412"/>
                </a:lnTo>
                <a:lnTo>
                  <a:pt x="16644" y="11217"/>
                </a:lnTo>
                <a:lnTo>
                  <a:pt x="16766" y="11071"/>
                </a:lnTo>
                <a:lnTo>
                  <a:pt x="16839" y="10974"/>
                </a:lnTo>
                <a:lnTo>
                  <a:pt x="16936" y="10950"/>
                </a:lnTo>
                <a:lnTo>
                  <a:pt x="17593" y="10804"/>
                </a:lnTo>
                <a:lnTo>
                  <a:pt x="18250" y="10609"/>
                </a:lnTo>
                <a:lnTo>
                  <a:pt x="18421" y="10560"/>
                </a:lnTo>
                <a:lnTo>
                  <a:pt x="18591" y="10487"/>
                </a:lnTo>
                <a:close/>
                <a:moveTo>
                  <a:pt x="18396" y="11607"/>
                </a:moveTo>
                <a:lnTo>
                  <a:pt x="18299" y="11972"/>
                </a:lnTo>
                <a:lnTo>
                  <a:pt x="18202" y="12361"/>
                </a:lnTo>
                <a:lnTo>
                  <a:pt x="18007" y="12337"/>
                </a:lnTo>
                <a:lnTo>
                  <a:pt x="17788" y="12337"/>
                </a:lnTo>
                <a:lnTo>
                  <a:pt x="17739" y="12239"/>
                </a:lnTo>
                <a:lnTo>
                  <a:pt x="17666" y="12166"/>
                </a:lnTo>
                <a:lnTo>
                  <a:pt x="17618" y="12142"/>
                </a:lnTo>
                <a:lnTo>
                  <a:pt x="17472" y="12142"/>
                </a:lnTo>
                <a:lnTo>
                  <a:pt x="17399" y="12191"/>
                </a:lnTo>
                <a:lnTo>
                  <a:pt x="17350" y="12215"/>
                </a:lnTo>
                <a:lnTo>
                  <a:pt x="17180" y="12337"/>
                </a:lnTo>
                <a:lnTo>
                  <a:pt x="17058" y="12458"/>
                </a:lnTo>
                <a:lnTo>
                  <a:pt x="16961" y="12580"/>
                </a:lnTo>
                <a:lnTo>
                  <a:pt x="16742" y="12653"/>
                </a:lnTo>
                <a:lnTo>
                  <a:pt x="16425" y="12799"/>
                </a:lnTo>
                <a:lnTo>
                  <a:pt x="16425" y="12702"/>
                </a:lnTo>
                <a:lnTo>
                  <a:pt x="16401" y="12239"/>
                </a:lnTo>
                <a:lnTo>
                  <a:pt x="16961" y="12069"/>
                </a:lnTo>
                <a:lnTo>
                  <a:pt x="17569" y="11850"/>
                </a:lnTo>
                <a:lnTo>
                  <a:pt x="18202" y="11655"/>
                </a:lnTo>
                <a:lnTo>
                  <a:pt x="18396" y="11607"/>
                </a:lnTo>
                <a:close/>
                <a:moveTo>
                  <a:pt x="18056" y="12799"/>
                </a:moveTo>
                <a:lnTo>
                  <a:pt x="17861" y="13261"/>
                </a:lnTo>
                <a:lnTo>
                  <a:pt x="17666" y="13286"/>
                </a:lnTo>
                <a:lnTo>
                  <a:pt x="17739" y="13067"/>
                </a:lnTo>
                <a:lnTo>
                  <a:pt x="17812" y="12823"/>
                </a:lnTo>
                <a:lnTo>
                  <a:pt x="18056" y="12799"/>
                </a:lnTo>
                <a:close/>
                <a:moveTo>
                  <a:pt x="17423" y="12921"/>
                </a:moveTo>
                <a:lnTo>
                  <a:pt x="17350" y="13115"/>
                </a:lnTo>
                <a:lnTo>
                  <a:pt x="17301" y="13213"/>
                </a:lnTo>
                <a:lnTo>
                  <a:pt x="17228" y="13310"/>
                </a:lnTo>
                <a:lnTo>
                  <a:pt x="17204" y="13334"/>
                </a:lnTo>
                <a:lnTo>
                  <a:pt x="17204" y="13310"/>
                </a:lnTo>
                <a:lnTo>
                  <a:pt x="17131" y="13237"/>
                </a:lnTo>
                <a:lnTo>
                  <a:pt x="17107" y="13164"/>
                </a:lnTo>
                <a:lnTo>
                  <a:pt x="17107" y="13091"/>
                </a:lnTo>
                <a:lnTo>
                  <a:pt x="17107" y="13018"/>
                </a:lnTo>
                <a:lnTo>
                  <a:pt x="17423" y="12921"/>
                </a:lnTo>
                <a:close/>
                <a:moveTo>
                  <a:pt x="16790" y="13140"/>
                </a:moveTo>
                <a:lnTo>
                  <a:pt x="16815" y="13237"/>
                </a:lnTo>
                <a:lnTo>
                  <a:pt x="16839" y="13359"/>
                </a:lnTo>
                <a:lnTo>
                  <a:pt x="16888" y="13456"/>
                </a:lnTo>
                <a:lnTo>
                  <a:pt x="16961" y="13553"/>
                </a:lnTo>
                <a:lnTo>
                  <a:pt x="16498" y="13772"/>
                </a:lnTo>
                <a:lnTo>
                  <a:pt x="16206" y="13918"/>
                </a:lnTo>
                <a:lnTo>
                  <a:pt x="15890" y="14040"/>
                </a:lnTo>
                <a:lnTo>
                  <a:pt x="15257" y="14210"/>
                </a:lnTo>
                <a:lnTo>
                  <a:pt x="15257" y="14210"/>
                </a:lnTo>
                <a:lnTo>
                  <a:pt x="15428" y="13967"/>
                </a:lnTo>
                <a:lnTo>
                  <a:pt x="15598" y="13748"/>
                </a:lnTo>
                <a:lnTo>
                  <a:pt x="15841" y="13553"/>
                </a:lnTo>
                <a:lnTo>
                  <a:pt x="16377" y="13286"/>
                </a:lnTo>
                <a:lnTo>
                  <a:pt x="16790" y="13140"/>
                </a:lnTo>
                <a:close/>
                <a:moveTo>
                  <a:pt x="18153" y="6740"/>
                </a:moveTo>
                <a:lnTo>
                  <a:pt x="18250" y="6983"/>
                </a:lnTo>
                <a:lnTo>
                  <a:pt x="18056" y="7008"/>
                </a:lnTo>
                <a:lnTo>
                  <a:pt x="17885" y="7056"/>
                </a:lnTo>
                <a:lnTo>
                  <a:pt x="17520" y="7227"/>
                </a:lnTo>
                <a:lnTo>
                  <a:pt x="17155" y="7397"/>
                </a:lnTo>
                <a:lnTo>
                  <a:pt x="16839" y="7543"/>
                </a:lnTo>
                <a:lnTo>
                  <a:pt x="16328" y="7713"/>
                </a:lnTo>
                <a:lnTo>
                  <a:pt x="16085" y="7811"/>
                </a:lnTo>
                <a:lnTo>
                  <a:pt x="15817" y="7908"/>
                </a:lnTo>
                <a:lnTo>
                  <a:pt x="15695" y="7859"/>
                </a:lnTo>
                <a:lnTo>
                  <a:pt x="15549" y="7835"/>
                </a:lnTo>
                <a:lnTo>
                  <a:pt x="15403" y="7859"/>
                </a:lnTo>
                <a:lnTo>
                  <a:pt x="15355" y="7908"/>
                </a:lnTo>
                <a:lnTo>
                  <a:pt x="15282" y="7932"/>
                </a:lnTo>
                <a:lnTo>
                  <a:pt x="15233" y="8030"/>
                </a:lnTo>
                <a:lnTo>
                  <a:pt x="15184" y="8151"/>
                </a:lnTo>
                <a:lnTo>
                  <a:pt x="15184" y="8273"/>
                </a:lnTo>
                <a:lnTo>
                  <a:pt x="15184" y="8395"/>
                </a:lnTo>
                <a:lnTo>
                  <a:pt x="15257" y="8638"/>
                </a:lnTo>
                <a:lnTo>
                  <a:pt x="15330" y="8857"/>
                </a:lnTo>
                <a:lnTo>
                  <a:pt x="15379" y="8930"/>
                </a:lnTo>
                <a:lnTo>
                  <a:pt x="15160" y="9003"/>
                </a:lnTo>
                <a:lnTo>
                  <a:pt x="14941" y="9100"/>
                </a:lnTo>
                <a:lnTo>
                  <a:pt x="14917" y="9125"/>
                </a:lnTo>
                <a:lnTo>
                  <a:pt x="14917" y="9149"/>
                </a:lnTo>
                <a:lnTo>
                  <a:pt x="14917" y="9173"/>
                </a:lnTo>
                <a:lnTo>
                  <a:pt x="14941" y="9198"/>
                </a:lnTo>
                <a:lnTo>
                  <a:pt x="15257" y="9222"/>
                </a:lnTo>
                <a:lnTo>
                  <a:pt x="15549" y="9222"/>
                </a:lnTo>
                <a:lnTo>
                  <a:pt x="15671" y="9368"/>
                </a:lnTo>
                <a:lnTo>
                  <a:pt x="15817" y="9514"/>
                </a:lnTo>
                <a:lnTo>
                  <a:pt x="15963" y="9660"/>
                </a:lnTo>
                <a:lnTo>
                  <a:pt x="16133" y="9782"/>
                </a:lnTo>
                <a:lnTo>
                  <a:pt x="15379" y="10074"/>
                </a:lnTo>
                <a:lnTo>
                  <a:pt x="15038" y="10244"/>
                </a:lnTo>
                <a:lnTo>
                  <a:pt x="14673" y="10439"/>
                </a:lnTo>
                <a:lnTo>
                  <a:pt x="14649" y="10487"/>
                </a:lnTo>
                <a:lnTo>
                  <a:pt x="14649" y="10536"/>
                </a:lnTo>
                <a:lnTo>
                  <a:pt x="14673" y="10585"/>
                </a:lnTo>
                <a:lnTo>
                  <a:pt x="14722" y="10585"/>
                </a:lnTo>
                <a:lnTo>
                  <a:pt x="14965" y="10560"/>
                </a:lnTo>
                <a:lnTo>
                  <a:pt x="15184" y="10536"/>
                </a:lnTo>
                <a:lnTo>
                  <a:pt x="15647" y="10390"/>
                </a:lnTo>
                <a:lnTo>
                  <a:pt x="16109" y="10244"/>
                </a:lnTo>
                <a:lnTo>
                  <a:pt x="16547" y="10074"/>
                </a:lnTo>
                <a:lnTo>
                  <a:pt x="16571" y="10049"/>
                </a:lnTo>
                <a:lnTo>
                  <a:pt x="16693" y="10171"/>
                </a:lnTo>
                <a:lnTo>
                  <a:pt x="16717" y="10220"/>
                </a:lnTo>
                <a:lnTo>
                  <a:pt x="16742" y="10293"/>
                </a:lnTo>
                <a:lnTo>
                  <a:pt x="16742" y="10366"/>
                </a:lnTo>
                <a:lnTo>
                  <a:pt x="16742" y="10439"/>
                </a:lnTo>
                <a:lnTo>
                  <a:pt x="16669" y="10585"/>
                </a:lnTo>
                <a:lnTo>
                  <a:pt x="16158" y="10706"/>
                </a:lnTo>
                <a:lnTo>
                  <a:pt x="15598" y="10804"/>
                </a:lnTo>
                <a:lnTo>
                  <a:pt x="15355" y="10877"/>
                </a:lnTo>
                <a:lnTo>
                  <a:pt x="15087" y="10974"/>
                </a:lnTo>
                <a:lnTo>
                  <a:pt x="14844" y="11096"/>
                </a:lnTo>
                <a:lnTo>
                  <a:pt x="14625" y="11217"/>
                </a:lnTo>
                <a:lnTo>
                  <a:pt x="14600" y="11266"/>
                </a:lnTo>
                <a:lnTo>
                  <a:pt x="14600" y="11315"/>
                </a:lnTo>
                <a:lnTo>
                  <a:pt x="14625" y="11363"/>
                </a:lnTo>
                <a:lnTo>
                  <a:pt x="14673" y="11363"/>
                </a:lnTo>
                <a:lnTo>
                  <a:pt x="15087" y="11339"/>
                </a:lnTo>
                <a:lnTo>
                  <a:pt x="15476" y="11266"/>
                </a:lnTo>
                <a:lnTo>
                  <a:pt x="16279" y="11096"/>
                </a:lnTo>
                <a:lnTo>
                  <a:pt x="16231" y="11193"/>
                </a:lnTo>
                <a:lnTo>
                  <a:pt x="16133" y="11388"/>
                </a:lnTo>
                <a:lnTo>
                  <a:pt x="16060" y="11558"/>
                </a:lnTo>
                <a:lnTo>
                  <a:pt x="16036" y="11728"/>
                </a:lnTo>
                <a:lnTo>
                  <a:pt x="16012" y="11923"/>
                </a:lnTo>
                <a:lnTo>
                  <a:pt x="15379" y="12069"/>
                </a:lnTo>
                <a:lnTo>
                  <a:pt x="15087" y="12142"/>
                </a:lnTo>
                <a:lnTo>
                  <a:pt x="14795" y="12264"/>
                </a:lnTo>
                <a:lnTo>
                  <a:pt x="14771" y="12288"/>
                </a:lnTo>
                <a:lnTo>
                  <a:pt x="14771" y="12312"/>
                </a:lnTo>
                <a:lnTo>
                  <a:pt x="14771" y="12337"/>
                </a:lnTo>
                <a:lnTo>
                  <a:pt x="14795" y="12361"/>
                </a:lnTo>
                <a:lnTo>
                  <a:pt x="14941" y="12410"/>
                </a:lnTo>
                <a:lnTo>
                  <a:pt x="15087" y="12434"/>
                </a:lnTo>
                <a:lnTo>
                  <a:pt x="15403" y="12434"/>
                </a:lnTo>
                <a:lnTo>
                  <a:pt x="15720" y="12410"/>
                </a:lnTo>
                <a:lnTo>
                  <a:pt x="16036" y="12337"/>
                </a:lnTo>
                <a:lnTo>
                  <a:pt x="16036" y="12556"/>
                </a:lnTo>
                <a:lnTo>
                  <a:pt x="16036" y="12702"/>
                </a:lnTo>
                <a:lnTo>
                  <a:pt x="16012" y="12823"/>
                </a:lnTo>
                <a:lnTo>
                  <a:pt x="15987" y="12945"/>
                </a:lnTo>
                <a:lnTo>
                  <a:pt x="15914" y="13018"/>
                </a:lnTo>
                <a:lnTo>
                  <a:pt x="15647" y="13164"/>
                </a:lnTo>
                <a:lnTo>
                  <a:pt x="15355" y="13261"/>
                </a:lnTo>
                <a:lnTo>
                  <a:pt x="15063" y="13383"/>
                </a:lnTo>
                <a:lnTo>
                  <a:pt x="14771" y="13505"/>
                </a:lnTo>
                <a:lnTo>
                  <a:pt x="14479" y="13651"/>
                </a:lnTo>
                <a:lnTo>
                  <a:pt x="14454" y="13699"/>
                </a:lnTo>
                <a:lnTo>
                  <a:pt x="14454" y="13723"/>
                </a:lnTo>
                <a:lnTo>
                  <a:pt x="14454" y="13772"/>
                </a:lnTo>
                <a:lnTo>
                  <a:pt x="14503" y="13796"/>
                </a:lnTo>
                <a:lnTo>
                  <a:pt x="14649" y="13821"/>
                </a:lnTo>
                <a:lnTo>
                  <a:pt x="14795" y="13845"/>
                </a:lnTo>
                <a:lnTo>
                  <a:pt x="14941" y="13821"/>
                </a:lnTo>
                <a:lnTo>
                  <a:pt x="15087" y="13821"/>
                </a:lnTo>
                <a:lnTo>
                  <a:pt x="14917" y="14040"/>
                </a:lnTo>
                <a:lnTo>
                  <a:pt x="14649" y="14332"/>
                </a:lnTo>
                <a:lnTo>
                  <a:pt x="14552" y="14405"/>
                </a:lnTo>
                <a:lnTo>
                  <a:pt x="14454" y="14429"/>
                </a:lnTo>
                <a:lnTo>
                  <a:pt x="14357" y="14429"/>
                </a:lnTo>
                <a:lnTo>
                  <a:pt x="14260" y="14380"/>
                </a:lnTo>
                <a:lnTo>
                  <a:pt x="14187" y="14332"/>
                </a:lnTo>
                <a:lnTo>
                  <a:pt x="14114" y="14259"/>
                </a:lnTo>
                <a:lnTo>
                  <a:pt x="13968" y="14088"/>
                </a:lnTo>
                <a:lnTo>
                  <a:pt x="13870" y="13967"/>
                </a:lnTo>
                <a:lnTo>
                  <a:pt x="13822" y="13821"/>
                </a:lnTo>
                <a:lnTo>
                  <a:pt x="13700" y="13553"/>
                </a:lnTo>
                <a:lnTo>
                  <a:pt x="13651" y="13261"/>
                </a:lnTo>
                <a:lnTo>
                  <a:pt x="13627" y="12969"/>
                </a:lnTo>
                <a:lnTo>
                  <a:pt x="13627" y="12653"/>
                </a:lnTo>
                <a:lnTo>
                  <a:pt x="13603" y="12361"/>
                </a:lnTo>
                <a:lnTo>
                  <a:pt x="13578" y="12215"/>
                </a:lnTo>
                <a:lnTo>
                  <a:pt x="13554" y="12069"/>
                </a:lnTo>
                <a:lnTo>
                  <a:pt x="13481" y="11947"/>
                </a:lnTo>
                <a:lnTo>
                  <a:pt x="13384" y="11801"/>
                </a:lnTo>
                <a:lnTo>
                  <a:pt x="13262" y="11631"/>
                </a:lnTo>
                <a:lnTo>
                  <a:pt x="13165" y="11461"/>
                </a:lnTo>
                <a:lnTo>
                  <a:pt x="13067" y="11266"/>
                </a:lnTo>
                <a:lnTo>
                  <a:pt x="13019" y="11047"/>
                </a:lnTo>
                <a:lnTo>
                  <a:pt x="12970" y="10901"/>
                </a:lnTo>
                <a:lnTo>
                  <a:pt x="12921" y="10755"/>
                </a:lnTo>
                <a:lnTo>
                  <a:pt x="12824" y="10633"/>
                </a:lnTo>
                <a:lnTo>
                  <a:pt x="12727" y="10512"/>
                </a:lnTo>
                <a:lnTo>
                  <a:pt x="12629" y="10439"/>
                </a:lnTo>
                <a:lnTo>
                  <a:pt x="12508" y="10390"/>
                </a:lnTo>
                <a:lnTo>
                  <a:pt x="12410" y="10341"/>
                </a:lnTo>
                <a:lnTo>
                  <a:pt x="12289" y="10317"/>
                </a:lnTo>
                <a:lnTo>
                  <a:pt x="11778" y="10317"/>
                </a:lnTo>
                <a:lnTo>
                  <a:pt x="11534" y="10293"/>
                </a:lnTo>
                <a:lnTo>
                  <a:pt x="11437" y="10268"/>
                </a:lnTo>
                <a:lnTo>
                  <a:pt x="11364" y="10220"/>
                </a:lnTo>
                <a:lnTo>
                  <a:pt x="11267" y="10171"/>
                </a:lnTo>
                <a:lnTo>
                  <a:pt x="11218" y="10122"/>
                </a:lnTo>
                <a:lnTo>
                  <a:pt x="11121" y="9976"/>
                </a:lnTo>
                <a:lnTo>
                  <a:pt x="11048" y="9806"/>
                </a:lnTo>
                <a:lnTo>
                  <a:pt x="11023" y="9611"/>
                </a:lnTo>
                <a:lnTo>
                  <a:pt x="11023" y="9417"/>
                </a:lnTo>
                <a:lnTo>
                  <a:pt x="11023" y="9198"/>
                </a:lnTo>
                <a:lnTo>
                  <a:pt x="11072" y="8906"/>
                </a:lnTo>
                <a:lnTo>
                  <a:pt x="11096" y="8589"/>
                </a:lnTo>
                <a:lnTo>
                  <a:pt x="11169" y="8297"/>
                </a:lnTo>
                <a:lnTo>
                  <a:pt x="11291" y="8030"/>
                </a:lnTo>
                <a:lnTo>
                  <a:pt x="11413" y="7859"/>
                </a:lnTo>
                <a:lnTo>
                  <a:pt x="11583" y="7713"/>
                </a:lnTo>
                <a:lnTo>
                  <a:pt x="11753" y="7616"/>
                </a:lnTo>
                <a:lnTo>
                  <a:pt x="11948" y="7567"/>
                </a:lnTo>
                <a:lnTo>
                  <a:pt x="12167" y="7519"/>
                </a:lnTo>
                <a:lnTo>
                  <a:pt x="12605" y="7519"/>
                </a:lnTo>
                <a:lnTo>
                  <a:pt x="12800" y="7543"/>
                </a:lnTo>
                <a:lnTo>
                  <a:pt x="13092" y="7592"/>
                </a:lnTo>
                <a:lnTo>
                  <a:pt x="13384" y="7689"/>
                </a:lnTo>
                <a:lnTo>
                  <a:pt x="13992" y="7859"/>
                </a:lnTo>
                <a:lnTo>
                  <a:pt x="14284" y="7932"/>
                </a:lnTo>
                <a:lnTo>
                  <a:pt x="14576" y="7957"/>
                </a:lnTo>
                <a:lnTo>
                  <a:pt x="15038" y="7957"/>
                </a:lnTo>
                <a:lnTo>
                  <a:pt x="15184" y="7908"/>
                </a:lnTo>
                <a:lnTo>
                  <a:pt x="15355" y="7835"/>
                </a:lnTo>
                <a:lnTo>
                  <a:pt x="15476" y="7762"/>
                </a:lnTo>
                <a:lnTo>
                  <a:pt x="15549" y="7665"/>
                </a:lnTo>
                <a:lnTo>
                  <a:pt x="15574" y="7543"/>
                </a:lnTo>
                <a:lnTo>
                  <a:pt x="15866" y="7519"/>
                </a:lnTo>
                <a:lnTo>
                  <a:pt x="16158" y="7446"/>
                </a:lnTo>
                <a:lnTo>
                  <a:pt x="16474" y="7348"/>
                </a:lnTo>
                <a:lnTo>
                  <a:pt x="16766" y="7227"/>
                </a:lnTo>
                <a:lnTo>
                  <a:pt x="17764" y="6837"/>
                </a:lnTo>
                <a:lnTo>
                  <a:pt x="18153" y="6740"/>
                </a:lnTo>
                <a:close/>
                <a:moveTo>
                  <a:pt x="6206" y="2725"/>
                </a:moveTo>
                <a:lnTo>
                  <a:pt x="6230" y="2774"/>
                </a:lnTo>
                <a:lnTo>
                  <a:pt x="6230" y="2847"/>
                </a:lnTo>
                <a:lnTo>
                  <a:pt x="6230" y="2944"/>
                </a:lnTo>
                <a:lnTo>
                  <a:pt x="6108" y="3236"/>
                </a:lnTo>
                <a:lnTo>
                  <a:pt x="6060" y="3382"/>
                </a:lnTo>
                <a:lnTo>
                  <a:pt x="6035" y="3528"/>
                </a:lnTo>
                <a:lnTo>
                  <a:pt x="6035" y="3601"/>
                </a:lnTo>
                <a:lnTo>
                  <a:pt x="6035" y="3699"/>
                </a:lnTo>
                <a:lnTo>
                  <a:pt x="6108" y="3845"/>
                </a:lnTo>
                <a:lnTo>
                  <a:pt x="6181" y="4015"/>
                </a:lnTo>
                <a:lnTo>
                  <a:pt x="6254" y="4161"/>
                </a:lnTo>
                <a:lnTo>
                  <a:pt x="6254" y="4210"/>
                </a:lnTo>
                <a:lnTo>
                  <a:pt x="6254" y="4234"/>
                </a:lnTo>
                <a:lnTo>
                  <a:pt x="6230" y="4234"/>
                </a:lnTo>
                <a:lnTo>
                  <a:pt x="6181" y="4258"/>
                </a:lnTo>
                <a:lnTo>
                  <a:pt x="6084" y="4234"/>
                </a:lnTo>
                <a:lnTo>
                  <a:pt x="5962" y="4185"/>
                </a:lnTo>
                <a:lnTo>
                  <a:pt x="5695" y="4064"/>
                </a:lnTo>
                <a:lnTo>
                  <a:pt x="5549" y="3966"/>
                </a:lnTo>
                <a:lnTo>
                  <a:pt x="5330" y="3820"/>
                </a:lnTo>
                <a:lnTo>
                  <a:pt x="5208" y="3772"/>
                </a:lnTo>
                <a:lnTo>
                  <a:pt x="5086" y="3747"/>
                </a:lnTo>
                <a:lnTo>
                  <a:pt x="4989" y="3747"/>
                </a:lnTo>
                <a:lnTo>
                  <a:pt x="4892" y="3772"/>
                </a:lnTo>
                <a:lnTo>
                  <a:pt x="4721" y="3845"/>
                </a:lnTo>
                <a:lnTo>
                  <a:pt x="4332" y="4039"/>
                </a:lnTo>
                <a:lnTo>
                  <a:pt x="3967" y="4210"/>
                </a:lnTo>
                <a:lnTo>
                  <a:pt x="3821" y="4258"/>
                </a:lnTo>
                <a:lnTo>
                  <a:pt x="3724" y="4331"/>
                </a:lnTo>
                <a:lnTo>
                  <a:pt x="3651" y="4429"/>
                </a:lnTo>
                <a:lnTo>
                  <a:pt x="3602" y="4526"/>
                </a:lnTo>
                <a:lnTo>
                  <a:pt x="3578" y="4623"/>
                </a:lnTo>
                <a:lnTo>
                  <a:pt x="3578" y="4721"/>
                </a:lnTo>
                <a:lnTo>
                  <a:pt x="3578" y="4818"/>
                </a:lnTo>
                <a:lnTo>
                  <a:pt x="3602" y="4915"/>
                </a:lnTo>
                <a:lnTo>
                  <a:pt x="3651" y="5013"/>
                </a:lnTo>
                <a:lnTo>
                  <a:pt x="3724" y="5086"/>
                </a:lnTo>
                <a:lnTo>
                  <a:pt x="3797" y="5159"/>
                </a:lnTo>
                <a:lnTo>
                  <a:pt x="3894" y="5232"/>
                </a:lnTo>
                <a:lnTo>
                  <a:pt x="3991" y="5256"/>
                </a:lnTo>
                <a:lnTo>
                  <a:pt x="4113" y="5280"/>
                </a:lnTo>
                <a:lnTo>
                  <a:pt x="4235" y="5280"/>
                </a:lnTo>
                <a:lnTo>
                  <a:pt x="4356" y="5256"/>
                </a:lnTo>
                <a:lnTo>
                  <a:pt x="4551" y="5183"/>
                </a:lnTo>
                <a:lnTo>
                  <a:pt x="4721" y="5086"/>
                </a:lnTo>
                <a:lnTo>
                  <a:pt x="5062" y="4891"/>
                </a:lnTo>
                <a:lnTo>
                  <a:pt x="5232" y="4842"/>
                </a:lnTo>
                <a:lnTo>
                  <a:pt x="5403" y="4818"/>
                </a:lnTo>
                <a:lnTo>
                  <a:pt x="5476" y="4842"/>
                </a:lnTo>
                <a:lnTo>
                  <a:pt x="5573" y="4867"/>
                </a:lnTo>
                <a:lnTo>
                  <a:pt x="5646" y="4915"/>
                </a:lnTo>
                <a:lnTo>
                  <a:pt x="5743" y="4988"/>
                </a:lnTo>
                <a:lnTo>
                  <a:pt x="5865" y="5134"/>
                </a:lnTo>
                <a:lnTo>
                  <a:pt x="5914" y="5256"/>
                </a:lnTo>
                <a:lnTo>
                  <a:pt x="5938" y="5353"/>
                </a:lnTo>
                <a:lnTo>
                  <a:pt x="5889" y="5451"/>
                </a:lnTo>
                <a:lnTo>
                  <a:pt x="5841" y="5524"/>
                </a:lnTo>
                <a:lnTo>
                  <a:pt x="5743" y="5597"/>
                </a:lnTo>
                <a:lnTo>
                  <a:pt x="5500" y="5718"/>
                </a:lnTo>
                <a:lnTo>
                  <a:pt x="5111" y="5888"/>
                </a:lnTo>
                <a:lnTo>
                  <a:pt x="4940" y="5986"/>
                </a:lnTo>
                <a:lnTo>
                  <a:pt x="4746" y="6107"/>
                </a:lnTo>
                <a:lnTo>
                  <a:pt x="4454" y="6351"/>
                </a:lnTo>
                <a:lnTo>
                  <a:pt x="4210" y="6618"/>
                </a:lnTo>
                <a:lnTo>
                  <a:pt x="3699" y="7178"/>
                </a:lnTo>
                <a:lnTo>
                  <a:pt x="3553" y="7324"/>
                </a:lnTo>
                <a:lnTo>
                  <a:pt x="3407" y="7421"/>
                </a:lnTo>
                <a:lnTo>
                  <a:pt x="3261" y="7519"/>
                </a:lnTo>
                <a:lnTo>
                  <a:pt x="3091" y="7592"/>
                </a:lnTo>
                <a:lnTo>
                  <a:pt x="2751" y="7738"/>
                </a:lnTo>
                <a:lnTo>
                  <a:pt x="2410" y="7859"/>
                </a:lnTo>
                <a:lnTo>
                  <a:pt x="2215" y="7957"/>
                </a:lnTo>
                <a:lnTo>
                  <a:pt x="1996" y="8054"/>
                </a:lnTo>
                <a:lnTo>
                  <a:pt x="1777" y="8200"/>
                </a:lnTo>
                <a:lnTo>
                  <a:pt x="1583" y="8370"/>
                </a:lnTo>
                <a:lnTo>
                  <a:pt x="1510" y="8468"/>
                </a:lnTo>
                <a:lnTo>
                  <a:pt x="1437" y="8565"/>
                </a:lnTo>
                <a:lnTo>
                  <a:pt x="1388" y="8687"/>
                </a:lnTo>
                <a:lnTo>
                  <a:pt x="1364" y="8784"/>
                </a:lnTo>
                <a:lnTo>
                  <a:pt x="1364" y="8881"/>
                </a:lnTo>
                <a:lnTo>
                  <a:pt x="1388" y="9003"/>
                </a:lnTo>
                <a:lnTo>
                  <a:pt x="1437" y="9100"/>
                </a:lnTo>
                <a:lnTo>
                  <a:pt x="1534" y="9222"/>
                </a:lnTo>
                <a:lnTo>
                  <a:pt x="1631" y="9295"/>
                </a:lnTo>
                <a:lnTo>
                  <a:pt x="1729" y="9319"/>
                </a:lnTo>
                <a:lnTo>
                  <a:pt x="1972" y="9392"/>
                </a:lnTo>
                <a:lnTo>
                  <a:pt x="2191" y="9441"/>
                </a:lnTo>
                <a:lnTo>
                  <a:pt x="2361" y="9538"/>
                </a:lnTo>
                <a:lnTo>
                  <a:pt x="2532" y="9660"/>
                </a:lnTo>
                <a:lnTo>
                  <a:pt x="2702" y="9830"/>
                </a:lnTo>
                <a:lnTo>
                  <a:pt x="2872" y="9976"/>
                </a:lnTo>
                <a:lnTo>
                  <a:pt x="3067" y="10074"/>
                </a:lnTo>
                <a:lnTo>
                  <a:pt x="3261" y="10147"/>
                </a:lnTo>
                <a:lnTo>
                  <a:pt x="3456" y="10195"/>
                </a:lnTo>
                <a:lnTo>
                  <a:pt x="3894" y="10293"/>
                </a:lnTo>
                <a:lnTo>
                  <a:pt x="4089" y="10317"/>
                </a:lnTo>
                <a:lnTo>
                  <a:pt x="4308" y="10390"/>
                </a:lnTo>
                <a:lnTo>
                  <a:pt x="4770" y="10536"/>
                </a:lnTo>
                <a:lnTo>
                  <a:pt x="5232" y="10755"/>
                </a:lnTo>
                <a:lnTo>
                  <a:pt x="6108" y="11217"/>
                </a:lnTo>
                <a:lnTo>
                  <a:pt x="6327" y="11339"/>
                </a:lnTo>
                <a:lnTo>
                  <a:pt x="6546" y="11485"/>
                </a:lnTo>
                <a:lnTo>
                  <a:pt x="6717" y="11680"/>
                </a:lnTo>
                <a:lnTo>
                  <a:pt x="6790" y="11777"/>
                </a:lnTo>
                <a:lnTo>
                  <a:pt x="6838" y="11899"/>
                </a:lnTo>
                <a:lnTo>
                  <a:pt x="6887" y="12045"/>
                </a:lnTo>
                <a:lnTo>
                  <a:pt x="6887" y="12191"/>
                </a:lnTo>
                <a:lnTo>
                  <a:pt x="6863" y="12337"/>
                </a:lnTo>
                <a:lnTo>
                  <a:pt x="6838" y="12483"/>
                </a:lnTo>
                <a:lnTo>
                  <a:pt x="6741" y="12750"/>
                </a:lnTo>
                <a:lnTo>
                  <a:pt x="6595" y="13018"/>
                </a:lnTo>
                <a:lnTo>
                  <a:pt x="6473" y="13237"/>
                </a:lnTo>
                <a:lnTo>
                  <a:pt x="6327" y="13456"/>
                </a:lnTo>
                <a:lnTo>
                  <a:pt x="6011" y="13869"/>
                </a:lnTo>
                <a:lnTo>
                  <a:pt x="5695" y="14283"/>
                </a:lnTo>
                <a:lnTo>
                  <a:pt x="5403" y="14697"/>
                </a:lnTo>
                <a:lnTo>
                  <a:pt x="5281" y="14891"/>
                </a:lnTo>
                <a:lnTo>
                  <a:pt x="5184" y="15110"/>
                </a:lnTo>
                <a:lnTo>
                  <a:pt x="5111" y="15329"/>
                </a:lnTo>
                <a:lnTo>
                  <a:pt x="5062" y="15548"/>
                </a:lnTo>
                <a:lnTo>
                  <a:pt x="5062" y="15840"/>
                </a:lnTo>
                <a:lnTo>
                  <a:pt x="5038" y="16011"/>
                </a:lnTo>
                <a:lnTo>
                  <a:pt x="5013" y="16157"/>
                </a:lnTo>
                <a:lnTo>
                  <a:pt x="4916" y="15889"/>
                </a:lnTo>
                <a:lnTo>
                  <a:pt x="4819" y="15621"/>
                </a:lnTo>
                <a:lnTo>
                  <a:pt x="4673" y="15062"/>
                </a:lnTo>
                <a:lnTo>
                  <a:pt x="4551" y="14478"/>
                </a:lnTo>
                <a:lnTo>
                  <a:pt x="4405" y="13918"/>
                </a:lnTo>
                <a:lnTo>
                  <a:pt x="4283" y="13578"/>
                </a:lnTo>
                <a:lnTo>
                  <a:pt x="4162" y="13237"/>
                </a:lnTo>
                <a:lnTo>
                  <a:pt x="3894" y="12580"/>
                </a:lnTo>
                <a:lnTo>
                  <a:pt x="3626" y="11923"/>
                </a:lnTo>
                <a:lnTo>
                  <a:pt x="3359" y="11242"/>
                </a:lnTo>
                <a:lnTo>
                  <a:pt x="3261" y="11023"/>
                </a:lnTo>
                <a:lnTo>
                  <a:pt x="3164" y="10804"/>
                </a:lnTo>
                <a:lnTo>
                  <a:pt x="3067" y="10609"/>
                </a:lnTo>
                <a:lnTo>
                  <a:pt x="2945" y="10414"/>
                </a:lnTo>
                <a:lnTo>
                  <a:pt x="2799" y="10244"/>
                </a:lnTo>
                <a:lnTo>
                  <a:pt x="2629" y="10074"/>
                </a:lnTo>
                <a:lnTo>
                  <a:pt x="2459" y="9903"/>
                </a:lnTo>
                <a:lnTo>
                  <a:pt x="2264" y="9757"/>
                </a:lnTo>
                <a:lnTo>
                  <a:pt x="2045" y="9611"/>
                </a:lnTo>
                <a:lnTo>
                  <a:pt x="1802" y="9465"/>
                </a:lnTo>
                <a:lnTo>
                  <a:pt x="1339" y="9222"/>
                </a:lnTo>
                <a:lnTo>
                  <a:pt x="1218" y="9125"/>
                </a:lnTo>
                <a:lnTo>
                  <a:pt x="1120" y="9052"/>
                </a:lnTo>
                <a:lnTo>
                  <a:pt x="974" y="8857"/>
                </a:lnTo>
                <a:lnTo>
                  <a:pt x="853" y="8662"/>
                </a:lnTo>
                <a:lnTo>
                  <a:pt x="731" y="8419"/>
                </a:lnTo>
                <a:lnTo>
                  <a:pt x="682" y="8346"/>
                </a:lnTo>
                <a:lnTo>
                  <a:pt x="804" y="7786"/>
                </a:lnTo>
                <a:lnTo>
                  <a:pt x="926" y="7227"/>
                </a:lnTo>
                <a:lnTo>
                  <a:pt x="1096" y="6691"/>
                </a:lnTo>
                <a:lnTo>
                  <a:pt x="1315" y="6156"/>
                </a:lnTo>
                <a:lnTo>
                  <a:pt x="1534" y="5621"/>
                </a:lnTo>
                <a:lnTo>
                  <a:pt x="1802" y="5134"/>
                </a:lnTo>
                <a:lnTo>
                  <a:pt x="2069" y="4648"/>
                </a:lnTo>
                <a:lnTo>
                  <a:pt x="2386" y="4185"/>
                </a:lnTo>
                <a:lnTo>
                  <a:pt x="2653" y="3820"/>
                </a:lnTo>
                <a:lnTo>
                  <a:pt x="2945" y="3480"/>
                </a:lnTo>
                <a:lnTo>
                  <a:pt x="3237" y="3626"/>
                </a:lnTo>
                <a:lnTo>
                  <a:pt x="3578" y="3723"/>
                </a:lnTo>
                <a:lnTo>
                  <a:pt x="3894" y="3772"/>
                </a:lnTo>
                <a:lnTo>
                  <a:pt x="4064" y="3772"/>
                </a:lnTo>
                <a:lnTo>
                  <a:pt x="4235" y="3747"/>
                </a:lnTo>
                <a:lnTo>
                  <a:pt x="4381" y="3723"/>
                </a:lnTo>
                <a:lnTo>
                  <a:pt x="4502" y="3674"/>
                </a:lnTo>
                <a:lnTo>
                  <a:pt x="4746" y="3553"/>
                </a:lnTo>
                <a:lnTo>
                  <a:pt x="4989" y="3382"/>
                </a:lnTo>
                <a:lnTo>
                  <a:pt x="5208" y="3212"/>
                </a:lnTo>
                <a:lnTo>
                  <a:pt x="5451" y="3042"/>
                </a:lnTo>
                <a:lnTo>
                  <a:pt x="5646" y="2920"/>
                </a:lnTo>
                <a:lnTo>
                  <a:pt x="5841" y="2823"/>
                </a:lnTo>
                <a:lnTo>
                  <a:pt x="6011" y="2750"/>
                </a:lnTo>
                <a:lnTo>
                  <a:pt x="6084" y="2725"/>
                </a:lnTo>
                <a:close/>
                <a:moveTo>
                  <a:pt x="12240" y="18079"/>
                </a:moveTo>
                <a:lnTo>
                  <a:pt x="12386" y="18128"/>
                </a:lnTo>
                <a:lnTo>
                  <a:pt x="12556" y="18152"/>
                </a:lnTo>
                <a:lnTo>
                  <a:pt x="12289" y="18225"/>
                </a:lnTo>
                <a:lnTo>
                  <a:pt x="12289" y="18152"/>
                </a:lnTo>
                <a:lnTo>
                  <a:pt x="12264" y="18103"/>
                </a:lnTo>
                <a:lnTo>
                  <a:pt x="12240" y="18079"/>
                </a:lnTo>
                <a:close/>
                <a:moveTo>
                  <a:pt x="10245" y="754"/>
                </a:moveTo>
                <a:lnTo>
                  <a:pt x="10804" y="779"/>
                </a:lnTo>
                <a:lnTo>
                  <a:pt x="11315" y="827"/>
                </a:lnTo>
                <a:lnTo>
                  <a:pt x="11534" y="852"/>
                </a:lnTo>
                <a:lnTo>
                  <a:pt x="11753" y="900"/>
                </a:lnTo>
                <a:lnTo>
                  <a:pt x="12216" y="1046"/>
                </a:lnTo>
                <a:lnTo>
                  <a:pt x="12678" y="1241"/>
                </a:lnTo>
                <a:lnTo>
                  <a:pt x="13116" y="1436"/>
                </a:lnTo>
                <a:lnTo>
                  <a:pt x="13578" y="1655"/>
                </a:lnTo>
                <a:lnTo>
                  <a:pt x="13043" y="1874"/>
                </a:lnTo>
                <a:lnTo>
                  <a:pt x="12824" y="1971"/>
                </a:lnTo>
                <a:lnTo>
                  <a:pt x="12629" y="2068"/>
                </a:lnTo>
                <a:lnTo>
                  <a:pt x="12435" y="2190"/>
                </a:lnTo>
                <a:lnTo>
                  <a:pt x="12264" y="2360"/>
                </a:lnTo>
                <a:lnTo>
                  <a:pt x="12240" y="2385"/>
                </a:lnTo>
                <a:lnTo>
                  <a:pt x="12264" y="2409"/>
                </a:lnTo>
                <a:lnTo>
                  <a:pt x="12289" y="2433"/>
                </a:lnTo>
                <a:lnTo>
                  <a:pt x="12532" y="2385"/>
                </a:lnTo>
                <a:lnTo>
                  <a:pt x="12751" y="2312"/>
                </a:lnTo>
                <a:lnTo>
                  <a:pt x="13213" y="2166"/>
                </a:lnTo>
                <a:lnTo>
                  <a:pt x="13603" y="2044"/>
                </a:lnTo>
                <a:lnTo>
                  <a:pt x="13822" y="1995"/>
                </a:lnTo>
                <a:lnTo>
                  <a:pt x="13992" y="1898"/>
                </a:lnTo>
                <a:lnTo>
                  <a:pt x="14162" y="1995"/>
                </a:lnTo>
                <a:lnTo>
                  <a:pt x="14114" y="2020"/>
                </a:lnTo>
                <a:lnTo>
                  <a:pt x="13724" y="2190"/>
                </a:lnTo>
                <a:lnTo>
                  <a:pt x="13311" y="2385"/>
                </a:lnTo>
                <a:lnTo>
                  <a:pt x="13140" y="2482"/>
                </a:lnTo>
                <a:lnTo>
                  <a:pt x="12946" y="2604"/>
                </a:lnTo>
                <a:lnTo>
                  <a:pt x="12775" y="2750"/>
                </a:lnTo>
                <a:lnTo>
                  <a:pt x="12654" y="2896"/>
                </a:lnTo>
                <a:lnTo>
                  <a:pt x="12629" y="2944"/>
                </a:lnTo>
                <a:lnTo>
                  <a:pt x="12654" y="2969"/>
                </a:lnTo>
                <a:lnTo>
                  <a:pt x="12678" y="2969"/>
                </a:lnTo>
                <a:lnTo>
                  <a:pt x="12824" y="2944"/>
                </a:lnTo>
                <a:lnTo>
                  <a:pt x="12994" y="2920"/>
                </a:lnTo>
                <a:lnTo>
                  <a:pt x="13286" y="2823"/>
                </a:lnTo>
                <a:lnTo>
                  <a:pt x="13846" y="2555"/>
                </a:lnTo>
                <a:lnTo>
                  <a:pt x="14211" y="2385"/>
                </a:lnTo>
                <a:lnTo>
                  <a:pt x="14576" y="2263"/>
                </a:lnTo>
                <a:lnTo>
                  <a:pt x="14698" y="2336"/>
                </a:lnTo>
                <a:lnTo>
                  <a:pt x="15014" y="2555"/>
                </a:lnTo>
                <a:lnTo>
                  <a:pt x="14503" y="2798"/>
                </a:lnTo>
                <a:lnTo>
                  <a:pt x="13749" y="3090"/>
                </a:lnTo>
                <a:lnTo>
                  <a:pt x="13359" y="3261"/>
                </a:lnTo>
                <a:lnTo>
                  <a:pt x="12994" y="3455"/>
                </a:lnTo>
                <a:lnTo>
                  <a:pt x="12970" y="3480"/>
                </a:lnTo>
                <a:lnTo>
                  <a:pt x="12970" y="3504"/>
                </a:lnTo>
                <a:lnTo>
                  <a:pt x="12994" y="3528"/>
                </a:lnTo>
                <a:lnTo>
                  <a:pt x="13019" y="3553"/>
                </a:lnTo>
                <a:lnTo>
                  <a:pt x="13213" y="3553"/>
                </a:lnTo>
                <a:lnTo>
                  <a:pt x="13432" y="3528"/>
                </a:lnTo>
                <a:lnTo>
                  <a:pt x="13822" y="3431"/>
                </a:lnTo>
                <a:lnTo>
                  <a:pt x="14235" y="3309"/>
                </a:lnTo>
                <a:lnTo>
                  <a:pt x="14625" y="3163"/>
                </a:lnTo>
                <a:lnTo>
                  <a:pt x="15014" y="3042"/>
                </a:lnTo>
                <a:lnTo>
                  <a:pt x="15452" y="2896"/>
                </a:lnTo>
                <a:lnTo>
                  <a:pt x="15647" y="3066"/>
                </a:lnTo>
                <a:lnTo>
                  <a:pt x="15428" y="3139"/>
                </a:lnTo>
                <a:lnTo>
                  <a:pt x="15209" y="3236"/>
                </a:lnTo>
                <a:lnTo>
                  <a:pt x="14795" y="3431"/>
                </a:lnTo>
                <a:lnTo>
                  <a:pt x="14430" y="3601"/>
                </a:lnTo>
                <a:lnTo>
                  <a:pt x="14138" y="3626"/>
                </a:lnTo>
                <a:lnTo>
                  <a:pt x="13870" y="3650"/>
                </a:lnTo>
                <a:lnTo>
                  <a:pt x="13578" y="3699"/>
                </a:lnTo>
                <a:lnTo>
                  <a:pt x="13311" y="3796"/>
                </a:lnTo>
                <a:lnTo>
                  <a:pt x="13189" y="3869"/>
                </a:lnTo>
                <a:lnTo>
                  <a:pt x="13067" y="3942"/>
                </a:lnTo>
                <a:lnTo>
                  <a:pt x="12970" y="4039"/>
                </a:lnTo>
                <a:lnTo>
                  <a:pt x="12873" y="4137"/>
                </a:lnTo>
                <a:lnTo>
                  <a:pt x="12800" y="4258"/>
                </a:lnTo>
                <a:lnTo>
                  <a:pt x="12727" y="4380"/>
                </a:lnTo>
                <a:lnTo>
                  <a:pt x="12654" y="4648"/>
                </a:lnTo>
                <a:lnTo>
                  <a:pt x="12629" y="4745"/>
                </a:lnTo>
                <a:lnTo>
                  <a:pt x="12629" y="4842"/>
                </a:lnTo>
                <a:lnTo>
                  <a:pt x="12629" y="5013"/>
                </a:lnTo>
                <a:lnTo>
                  <a:pt x="12629" y="5110"/>
                </a:lnTo>
                <a:lnTo>
                  <a:pt x="12605" y="5183"/>
                </a:lnTo>
                <a:lnTo>
                  <a:pt x="12556" y="5280"/>
                </a:lnTo>
                <a:lnTo>
                  <a:pt x="12459" y="5353"/>
                </a:lnTo>
                <a:lnTo>
                  <a:pt x="12240" y="5548"/>
                </a:lnTo>
                <a:lnTo>
                  <a:pt x="12045" y="5767"/>
                </a:lnTo>
                <a:lnTo>
                  <a:pt x="11997" y="5840"/>
                </a:lnTo>
                <a:lnTo>
                  <a:pt x="11972" y="5937"/>
                </a:lnTo>
                <a:lnTo>
                  <a:pt x="11972" y="6010"/>
                </a:lnTo>
                <a:lnTo>
                  <a:pt x="11997" y="6107"/>
                </a:lnTo>
                <a:lnTo>
                  <a:pt x="12045" y="6156"/>
                </a:lnTo>
                <a:lnTo>
                  <a:pt x="12070" y="6156"/>
                </a:lnTo>
                <a:lnTo>
                  <a:pt x="11948" y="6205"/>
                </a:lnTo>
                <a:lnTo>
                  <a:pt x="11534" y="6375"/>
                </a:lnTo>
                <a:lnTo>
                  <a:pt x="11364" y="6497"/>
                </a:lnTo>
                <a:lnTo>
                  <a:pt x="11169" y="6618"/>
                </a:lnTo>
                <a:lnTo>
                  <a:pt x="11048" y="6740"/>
                </a:lnTo>
                <a:lnTo>
                  <a:pt x="10999" y="6862"/>
                </a:lnTo>
                <a:lnTo>
                  <a:pt x="10999" y="6983"/>
                </a:lnTo>
                <a:lnTo>
                  <a:pt x="11048" y="7081"/>
                </a:lnTo>
                <a:lnTo>
                  <a:pt x="11121" y="7178"/>
                </a:lnTo>
                <a:lnTo>
                  <a:pt x="11218" y="7275"/>
                </a:lnTo>
                <a:lnTo>
                  <a:pt x="11364" y="7324"/>
                </a:lnTo>
                <a:lnTo>
                  <a:pt x="11486" y="7373"/>
                </a:lnTo>
                <a:lnTo>
                  <a:pt x="11340" y="7470"/>
                </a:lnTo>
                <a:lnTo>
                  <a:pt x="11194" y="7592"/>
                </a:lnTo>
                <a:lnTo>
                  <a:pt x="11072" y="7738"/>
                </a:lnTo>
                <a:lnTo>
                  <a:pt x="10950" y="7908"/>
                </a:lnTo>
                <a:lnTo>
                  <a:pt x="10853" y="8151"/>
                </a:lnTo>
                <a:lnTo>
                  <a:pt x="10804" y="8419"/>
                </a:lnTo>
                <a:lnTo>
                  <a:pt x="10731" y="8954"/>
                </a:lnTo>
                <a:lnTo>
                  <a:pt x="10683" y="9222"/>
                </a:lnTo>
                <a:lnTo>
                  <a:pt x="10659" y="9514"/>
                </a:lnTo>
                <a:lnTo>
                  <a:pt x="10683" y="9806"/>
                </a:lnTo>
                <a:lnTo>
                  <a:pt x="10707" y="9952"/>
                </a:lnTo>
                <a:lnTo>
                  <a:pt x="10780" y="10074"/>
                </a:lnTo>
                <a:lnTo>
                  <a:pt x="10926" y="10293"/>
                </a:lnTo>
                <a:lnTo>
                  <a:pt x="10999" y="10390"/>
                </a:lnTo>
                <a:lnTo>
                  <a:pt x="11096" y="10463"/>
                </a:lnTo>
                <a:lnTo>
                  <a:pt x="11194" y="10512"/>
                </a:lnTo>
                <a:lnTo>
                  <a:pt x="11315" y="10560"/>
                </a:lnTo>
                <a:lnTo>
                  <a:pt x="11583" y="10633"/>
                </a:lnTo>
                <a:lnTo>
                  <a:pt x="11875" y="10633"/>
                </a:lnTo>
                <a:lnTo>
                  <a:pt x="12191" y="10609"/>
                </a:lnTo>
                <a:lnTo>
                  <a:pt x="12337" y="10633"/>
                </a:lnTo>
                <a:lnTo>
                  <a:pt x="12459" y="10682"/>
                </a:lnTo>
                <a:lnTo>
                  <a:pt x="12556" y="10755"/>
                </a:lnTo>
                <a:lnTo>
                  <a:pt x="12629" y="10852"/>
                </a:lnTo>
                <a:lnTo>
                  <a:pt x="12702" y="10974"/>
                </a:lnTo>
                <a:lnTo>
                  <a:pt x="12751" y="11096"/>
                </a:lnTo>
                <a:lnTo>
                  <a:pt x="12800" y="11363"/>
                </a:lnTo>
                <a:lnTo>
                  <a:pt x="12848" y="11485"/>
                </a:lnTo>
                <a:lnTo>
                  <a:pt x="12897" y="11607"/>
                </a:lnTo>
                <a:lnTo>
                  <a:pt x="12946" y="11728"/>
                </a:lnTo>
                <a:lnTo>
                  <a:pt x="13043" y="11826"/>
                </a:lnTo>
                <a:lnTo>
                  <a:pt x="13165" y="12020"/>
                </a:lnTo>
                <a:lnTo>
                  <a:pt x="13262" y="12215"/>
                </a:lnTo>
                <a:lnTo>
                  <a:pt x="13311" y="12434"/>
                </a:lnTo>
                <a:lnTo>
                  <a:pt x="13311" y="12677"/>
                </a:lnTo>
                <a:lnTo>
                  <a:pt x="13311" y="13091"/>
                </a:lnTo>
                <a:lnTo>
                  <a:pt x="13359" y="13505"/>
                </a:lnTo>
                <a:lnTo>
                  <a:pt x="13408" y="13699"/>
                </a:lnTo>
                <a:lnTo>
                  <a:pt x="13457" y="13894"/>
                </a:lnTo>
                <a:lnTo>
                  <a:pt x="13554" y="14088"/>
                </a:lnTo>
                <a:lnTo>
                  <a:pt x="13651" y="14283"/>
                </a:lnTo>
                <a:lnTo>
                  <a:pt x="13822" y="14526"/>
                </a:lnTo>
                <a:lnTo>
                  <a:pt x="13919" y="14624"/>
                </a:lnTo>
                <a:lnTo>
                  <a:pt x="14016" y="14721"/>
                </a:lnTo>
                <a:lnTo>
                  <a:pt x="14138" y="14794"/>
                </a:lnTo>
                <a:lnTo>
                  <a:pt x="14260" y="14843"/>
                </a:lnTo>
                <a:lnTo>
                  <a:pt x="14406" y="14867"/>
                </a:lnTo>
                <a:lnTo>
                  <a:pt x="14576" y="14843"/>
                </a:lnTo>
                <a:lnTo>
                  <a:pt x="14698" y="14794"/>
                </a:lnTo>
                <a:lnTo>
                  <a:pt x="14819" y="14745"/>
                </a:lnTo>
                <a:lnTo>
                  <a:pt x="14917" y="14648"/>
                </a:lnTo>
                <a:lnTo>
                  <a:pt x="15014" y="14551"/>
                </a:lnTo>
                <a:lnTo>
                  <a:pt x="15355" y="14502"/>
                </a:lnTo>
                <a:lnTo>
                  <a:pt x="15695" y="14429"/>
                </a:lnTo>
                <a:lnTo>
                  <a:pt x="16377" y="14234"/>
                </a:lnTo>
                <a:lnTo>
                  <a:pt x="16717" y="14113"/>
                </a:lnTo>
                <a:lnTo>
                  <a:pt x="17034" y="13967"/>
                </a:lnTo>
                <a:lnTo>
                  <a:pt x="17350" y="13821"/>
                </a:lnTo>
                <a:lnTo>
                  <a:pt x="17691" y="13699"/>
                </a:lnTo>
                <a:lnTo>
                  <a:pt x="17472" y="14113"/>
                </a:lnTo>
                <a:lnTo>
                  <a:pt x="17228" y="14526"/>
                </a:lnTo>
                <a:lnTo>
                  <a:pt x="17107" y="14526"/>
                </a:lnTo>
                <a:lnTo>
                  <a:pt x="16961" y="14551"/>
                </a:lnTo>
                <a:lnTo>
                  <a:pt x="16669" y="14599"/>
                </a:lnTo>
                <a:lnTo>
                  <a:pt x="16231" y="14721"/>
                </a:lnTo>
                <a:lnTo>
                  <a:pt x="15233" y="15013"/>
                </a:lnTo>
                <a:lnTo>
                  <a:pt x="14284" y="15329"/>
                </a:lnTo>
                <a:lnTo>
                  <a:pt x="14260" y="15354"/>
                </a:lnTo>
                <a:lnTo>
                  <a:pt x="14235" y="15378"/>
                </a:lnTo>
                <a:lnTo>
                  <a:pt x="14235" y="15402"/>
                </a:lnTo>
                <a:lnTo>
                  <a:pt x="14284" y="15427"/>
                </a:lnTo>
                <a:lnTo>
                  <a:pt x="14454" y="15451"/>
                </a:lnTo>
                <a:lnTo>
                  <a:pt x="14673" y="15475"/>
                </a:lnTo>
                <a:lnTo>
                  <a:pt x="14868" y="15451"/>
                </a:lnTo>
                <a:lnTo>
                  <a:pt x="15063" y="15427"/>
                </a:lnTo>
                <a:lnTo>
                  <a:pt x="15452" y="15329"/>
                </a:lnTo>
                <a:lnTo>
                  <a:pt x="15841" y="15232"/>
                </a:lnTo>
                <a:lnTo>
                  <a:pt x="16304" y="15110"/>
                </a:lnTo>
                <a:lnTo>
                  <a:pt x="16766" y="14989"/>
                </a:lnTo>
                <a:lnTo>
                  <a:pt x="16936" y="14989"/>
                </a:lnTo>
                <a:lnTo>
                  <a:pt x="16815" y="15159"/>
                </a:lnTo>
                <a:lnTo>
                  <a:pt x="16571" y="15500"/>
                </a:lnTo>
                <a:lnTo>
                  <a:pt x="16231" y="15524"/>
                </a:lnTo>
                <a:lnTo>
                  <a:pt x="15890" y="15573"/>
                </a:lnTo>
                <a:lnTo>
                  <a:pt x="15233" y="15767"/>
                </a:lnTo>
                <a:lnTo>
                  <a:pt x="14381" y="16011"/>
                </a:lnTo>
                <a:lnTo>
                  <a:pt x="13968" y="16132"/>
                </a:lnTo>
                <a:lnTo>
                  <a:pt x="13530" y="16230"/>
                </a:lnTo>
                <a:lnTo>
                  <a:pt x="13505" y="16278"/>
                </a:lnTo>
                <a:lnTo>
                  <a:pt x="13481" y="16303"/>
                </a:lnTo>
                <a:lnTo>
                  <a:pt x="13505" y="16351"/>
                </a:lnTo>
                <a:lnTo>
                  <a:pt x="13554" y="16376"/>
                </a:lnTo>
                <a:lnTo>
                  <a:pt x="13919" y="16351"/>
                </a:lnTo>
                <a:lnTo>
                  <a:pt x="14284" y="16327"/>
                </a:lnTo>
                <a:lnTo>
                  <a:pt x="14625" y="16303"/>
                </a:lnTo>
                <a:lnTo>
                  <a:pt x="14990" y="16230"/>
                </a:lnTo>
                <a:lnTo>
                  <a:pt x="15549" y="16132"/>
                </a:lnTo>
                <a:lnTo>
                  <a:pt x="16133" y="16011"/>
                </a:lnTo>
                <a:lnTo>
                  <a:pt x="15866" y="16278"/>
                </a:lnTo>
                <a:lnTo>
                  <a:pt x="15574" y="16327"/>
                </a:lnTo>
                <a:lnTo>
                  <a:pt x="15282" y="16376"/>
                </a:lnTo>
                <a:lnTo>
                  <a:pt x="14698" y="16473"/>
                </a:lnTo>
                <a:lnTo>
                  <a:pt x="14308" y="16522"/>
                </a:lnTo>
                <a:lnTo>
                  <a:pt x="13943" y="16570"/>
                </a:lnTo>
                <a:lnTo>
                  <a:pt x="13578" y="16668"/>
                </a:lnTo>
                <a:lnTo>
                  <a:pt x="13408" y="16716"/>
                </a:lnTo>
                <a:lnTo>
                  <a:pt x="13238" y="16814"/>
                </a:lnTo>
                <a:lnTo>
                  <a:pt x="13213" y="16814"/>
                </a:lnTo>
                <a:lnTo>
                  <a:pt x="13213" y="16838"/>
                </a:lnTo>
                <a:lnTo>
                  <a:pt x="13238" y="16862"/>
                </a:lnTo>
                <a:lnTo>
                  <a:pt x="13262" y="16887"/>
                </a:lnTo>
                <a:lnTo>
                  <a:pt x="13457" y="16911"/>
                </a:lnTo>
                <a:lnTo>
                  <a:pt x="14065" y="16911"/>
                </a:lnTo>
                <a:lnTo>
                  <a:pt x="14479" y="16887"/>
                </a:lnTo>
                <a:lnTo>
                  <a:pt x="14868" y="16838"/>
                </a:lnTo>
                <a:lnTo>
                  <a:pt x="15282" y="16789"/>
                </a:lnTo>
                <a:lnTo>
                  <a:pt x="15014" y="17008"/>
                </a:lnTo>
                <a:lnTo>
                  <a:pt x="14722" y="17203"/>
                </a:lnTo>
                <a:lnTo>
                  <a:pt x="14552" y="17179"/>
                </a:lnTo>
                <a:lnTo>
                  <a:pt x="14357" y="17154"/>
                </a:lnTo>
                <a:lnTo>
                  <a:pt x="13968" y="17179"/>
                </a:lnTo>
                <a:lnTo>
                  <a:pt x="13603" y="17203"/>
                </a:lnTo>
                <a:lnTo>
                  <a:pt x="13238" y="17227"/>
                </a:lnTo>
                <a:lnTo>
                  <a:pt x="12532" y="17300"/>
                </a:lnTo>
                <a:lnTo>
                  <a:pt x="12483" y="17325"/>
                </a:lnTo>
                <a:lnTo>
                  <a:pt x="12459" y="17373"/>
                </a:lnTo>
                <a:lnTo>
                  <a:pt x="12483" y="17422"/>
                </a:lnTo>
                <a:lnTo>
                  <a:pt x="12532" y="17446"/>
                </a:lnTo>
                <a:lnTo>
                  <a:pt x="13165" y="17519"/>
                </a:lnTo>
                <a:lnTo>
                  <a:pt x="13481" y="17544"/>
                </a:lnTo>
                <a:lnTo>
                  <a:pt x="13797" y="17568"/>
                </a:lnTo>
                <a:lnTo>
                  <a:pt x="14089" y="17592"/>
                </a:lnTo>
                <a:lnTo>
                  <a:pt x="13846" y="17714"/>
                </a:lnTo>
                <a:lnTo>
                  <a:pt x="13530" y="17836"/>
                </a:lnTo>
                <a:lnTo>
                  <a:pt x="13505" y="17811"/>
                </a:lnTo>
                <a:lnTo>
                  <a:pt x="13432" y="17787"/>
                </a:lnTo>
                <a:lnTo>
                  <a:pt x="13335" y="17763"/>
                </a:lnTo>
                <a:lnTo>
                  <a:pt x="13140" y="17763"/>
                </a:lnTo>
                <a:lnTo>
                  <a:pt x="12946" y="17787"/>
                </a:lnTo>
                <a:lnTo>
                  <a:pt x="12751" y="17787"/>
                </a:lnTo>
                <a:lnTo>
                  <a:pt x="12337" y="17763"/>
                </a:lnTo>
                <a:lnTo>
                  <a:pt x="11948" y="17763"/>
                </a:lnTo>
                <a:lnTo>
                  <a:pt x="11899" y="17787"/>
                </a:lnTo>
                <a:lnTo>
                  <a:pt x="11899" y="17836"/>
                </a:lnTo>
                <a:lnTo>
                  <a:pt x="12021" y="17957"/>
                </a:lnTo>
                <a:lnTo>
                  <a:pt x="12167" y="18030"/>
                </a:lnTo>
                <a:lnTo>
                  <a:pt x="11948" y="17982"/>
                </a:lnTo>
                <a:lnTo>
                  <a:pt x="11656" y="17957"/>
                </a:lnTo>
                <a:lnTo>
                  <a:pt x="11534" y="17957"/>
                </a:lnTo>
                <a:lnTo>
                  <a:pt x="11413" y="17982"/>
                </a:lnTo>
                <a:lnTo>
                  <a:pt x="11340" y="18030"/>
                </a:lnTo>
                <a:lnTo>
                  <a:pt x="11340" y="18055"/>
                </a:lnTo>
                <a:lnTo>
                  <a:pt x="11315" y="18103"/>
                </a:lnTo>
                <a:lnTo>
                  <a:pt x="11340" y="18176"/>
                </a:lnTo>
                <a:lnTo>
                  <a:pt x="11388" y="18225"/>
                </a:lnTo>
                <a:lnTo>
                  <a:pt x="11559" y="18298"/>
                </a:lnTo>
                <a:lnTo>
                  <a:pt x="11753" y="18371"/>
                </a:lnTo>
                <a:lnTo>
                  <a:pt x="11510" y="18420"/>
                </a:lnTo>
                <a:lnTo>
                  <a:pt x="11437" y="18347"/>
                </a:lnTo>
                <a:lnTo>
                  <a:pt x="11291" y="18298"/>
                </a:lnTo>
                <a:lnTo>
                  <a:pt x="11121" y="18274"/>
                </a:lnTo>
                <a:lnTo>
                  <a:pt x="10926" y="18298"/>
                </a:lnTo>
                <a:lnTo>
                  <a:pt x="10756" y="18347"/>
                </a:lnTo>
                <a:lnTo>
                  <a:pt x="10731" y="18371"/>
                </a:lnTo>
                <a:lnTo>
                  <a:pt x="10731" y="18395"/>
                </a:lnTo>
                <a:lnTo>
                  <a:pt x="10731" y="18420"/>
                </a:lnTo>
                <a:lnTo>
                  <a:pt x="10756" y="18444"/>
                </a:lnTo>
                <a:lnTo>
                  <a:pt x="11023" y="18541"/>
                </a:lnTo>
                <a:lnTo>
                  <a:pt x="10926" y="18566"/>
                </a:lnTo>
                <a:lnTo>
                  <a:pt x="10877" y="18541"/>
                </a:lnTo>
                <a:lnTo>
                  <a:pt x="10488" y="18541"/>
                </a:lnTo>
                <a:lnTo>
                  <a:pt x="9515" y="18566"/>
                </a:lnTo>
                <a:lnTo>
                  <a:pt x="8396" y="18566"/>
                </a:lnTo>
                <a:lnTo>
                  <a:pt x="7885" y="18517"/>
                </a:lnTo>
                <a:lnTo>
                  <a:pt x="7666" y="18493"/>
                </a:lnTo>
                <a:lnTo>
                  <a:pt x="7471" y="18444"/>
                </a:lnTo>
                <a:lnTo>
                  <a:pt x="7082" y="18322"/>
                </a:lnTo>
                <a:lnTo>
                  <a:pt x="6692" y="18176"/>
                </a:lnTo>
                <a:lnTo>
                  <a:pt x="6303" y="18006"/>
                </a:lnTo>
                <a:lnTo>
                  <a:pt x="5938" y="17836"/>
                </a:lnTo>
                <a:lnTo>
                  <a:pt x="5208" y="17446"/>
                </a:lnTo>
                <a:lnTo>
                  <a:pt x="4527" y="17008"/>
                </a:lnTo>
                <a:lnTo>
                  <a:pt x="4162" y="16765"/>
                </a:lnTo>
                <a:lnTo>
                  <a:pt x="3797" y="16473"/>
                </a:lnTo>
                <a:lnTo>
                  <a:pt x="3456" y="16181"/>
                </a:lnTo>
                <a:lnTo>
                  <a:pt x="3140" y="15865"/>
                </a:lnTo>
                <a:lnTo>
                  <a:pt x="2823" y="15548"/>
                </a:lnTo>
                <a:lnTo>
                  <a:pt x="2532" y="15208"/>
                </a:lnTo>
                <a:lnTo>
                  <a:pt x="2264" y="14843"/>
                </a:lnTo>
                <a:lnTo>
                  <a:pt x="1996" y="14478"/>
                </a:lnTo>
                <a:lnTo>
                  <a:pt x="1753" y="14113"/>
                </a:lnTo>
                <a:lnTo>
                  <a:pt x="1534" y="13699"/>
                </a:lnTo>
                <a:lnTo>
                  <a:pt x="1339" y="13310"/>
                </a:lnTo>
                <a:lnTo>
                  <a:pt x="1169" y="12896"/>
                </a:lnTo>
                <a:lnTo>
                  <a:pt x="999" y="12483"/>
                </a:lnTo>
                <a:lnTo>
                  <a:pt x="877" y="12045"/>
                </a:lnTo>
                <a:lnTo>
                  <a:pt x="755" y="11607"/>
                </a:lnTo>
                <a:lnTo>
                  <a:pt x="682" y="11169"/>
                </a:lnTo>
                <a:lnTo>
                  <a:pt x="609" y="10658"/>
                </a:lnTo>
                <a:lnTo>
                  <a:pt x="561" y="10147"/>
                </a:lnTo>
                <a:lnTo>
                  <a:pt x="561" y="9611"/>
                </a:lnTo>
                <a:lnTo>
                  <a:pt x="585" y="9100"/>
                </a:lnTo>
                <a:lnTo>
                  <a:pt x="780" y="9319"/>
                </a:lnTo>
                <a:lnTo>
                  <a:pt x="974" y="9514"/>
                </a:lnTo>
                <a:lnTo>
                  <a:pt x="1218" y="9684"/>
                </a:lnTo>
                <a:lnTo>
                  <a:pt x="1510" y="9855"/>
                </a:lnTo>
                <a:lnTo>
                  <a:pt x="1777" y="10001"/>
                </a:lnTo>
                <a:lnTo>
                  <a:pt x="2021" y="10171"/>
                </a:lnTo>
                <a:lnTo>
                  <a:pt x="2215" y="10341"/>
                </a:lnTo>
                <a:lnTo>
                  <a:pt x="2410" y="10536"/>
                </a:lnTo>
                <a:lnTo>
                  <a:pt x="2580" y="10731"/>
                </a:lnTo>
                <a:lnTo>
                  <a:pt x="2702" y="10974"/>
                </a:lnTo>
                <a:lnTo>
                  <a:pt x="2848" y="11217"/>
                </a:lnTo>
                <a:lnTo>
                  <a:pt x="2945" y="11509"/>
                </a:lnTo>
                <a:lnTo>
                  <a:pt x="3213" y="12191"/>
                </a:lnTo>
                <a:lnTo>
                  <a:pt x="3480" y="12848"/>
                </a:lnTo>
                <a:lnTo>
                  <a:pt x="3772" y="13529"/>
                </a:lnTo>
                <a:lnTo>
                  <a:pt x="3894" y="13869"/>
                </a:lnTo>
                <a:lnTo>
                  <a:pt x="3991" y="14210"/>
                </a:lnTo>
                <a:lnTo>
                  <a:pt x="4162" y="14843"/>
                </a:lnTo>
                <a:lnTo>
                  <a:pt x="4308" y="15475"/>
                </a:lnTo>
                <a:lnTo>
                  <a:pt x="4405" y="15792"/>
                </a:lnTo>
                <a:lnTo>
                  <a:pt x="4502" y="16108"/>
                </a:lnTo>
                <a:lnTo>
                  <a:pt x="4648" y="16400"/>
                </a:lnTo>
                <a:lnTo>
                  <a:pt x="4819" y="16692"/>
                </a:lnTo>
                <a:lnTo>
                  <a:pt x="4867" y="16765"/>
                </a:lnTo>
                <a:lnTo>
                  <a:pt x="4940" y="16789"/>
                </a:lnTo>
                <a:lnTo>
                  <a:pt x="5038" y="16789"/>
                </a:lnTo>
                <a:lnTo>
                  <a:pt x="5111" y="16765"/>
                </a:lnTo>
                <a:lnTo>
                  <a:pt x="5232" y="16692"/>
                </a:lnTo>
                <a:lnTo>
                  <a:pt x="5305" y="16570"/>
                </a:lnTo>
                <a:lnTo>
                  <a:pt x="5378" y="16473"/>
                </a:lnTo>
                <a:lnTo>
                  <a:pt x="5403" y="16351"/>
                </a:lnTo>
                <a:lnTo>
                  <a:pt x="5451" y="16084"/>
                </a:lnTo>
                <a:lnTo>
                  <a:pt x="5476" y="15816"/>
                </a:lnTo>
                <a:lnTo>
                  <a:pt x="5524" y="15573"/>
                </a:lnTo>
                <a:lnTo>
                  <a:pt x="5573" y="15329"/>
                </a:lnTo>
                <a:lnTo>
                  <a:pt x="5670" y="15110"/>
                </a:lnTo>
                <a:lnTo>
                  <a:pt x="5792" y="14891"/>
                </a:lnTo>
                <a:lnTo>
                  <a:pt x="6035" y="14478"/>
                </a:lnTo>
                <a:lnTo>
                  <a:pt x="6327" y="14064"/>
                </a:lnTo>
                <a:lnTo>
                  <a:pt x="6522" y="13796"/>
                </a:lnTo>
                <a:lnTo>
                  <a:pt x="6741" y="13480"/>
                </a:lnTo>
                <a:lnTo>
                  <a:pt x="6936" y="13164"/>
                </a:lnTo>
                <a:lnTo>
                  <a:pt x="7106" y="12799"/>
                </a:lnTo>
                <a:lnTo>
                  <a:pt x="7155" y="12629"/>
                </a:lnTo>
                <a:lnTo>
                  <a:pt x="7203" y="12458"/>
                </a:lnTo>
                <a:lnTo>
                  <a:pt x="7228" y="12264"/>
                </a:lnTo>
                <a:lnTo>
                  <a:pt x="7228" y="12093"/>
                </a:lnTo>
                <a:lnTo>
                  <a:pt x="7203" y="11923"/>
                </a:lnTo>
                <a:lnTo>
                  <a:pt x="7155" y="11753"/>
                </a:lnTo>
                <a:lnTo>
                  <a:pt x="7082" y="11607"/>
                </a:lnTo>
                <a:lnTo>
                  <a:pt x="6960" y="11436"/>
                </a:lnTo>
                <a:lnTo>
                  <a:pt x="6863" y="11315"/>
                </a:lnTo>
                <a:lnTo>
                  <a:pt x="6717" y="11217"/>
                </a:lnTo>
                <a:lnTo>
                  <a:pt x="6449" y="11023"/>
                </a:lnTo>
                <a:lnTo>
                  <a:pt x="6157" y="10852"/>
                </a:lnTo>
                <a:lnTo>
                  <a:pt x="5865" y="10706"/>
                </a:lnTo>
                <a:lnTo>
                  <a:pt x="5062" y="10341"/>
                </a:lnTo>
                <a:lnTo>
                  <a:pt x="4648" y="10147"/>
                </a:lnTo>
                <a:lnTo>
                  <a:pt x="4235" y="10001"/>
                </a:lnTo>
                <a:lnTo>
                  <a:pt x="3991" y="9952"/>
                </a:lnTo>
                <a:lnTo>
                  <a:pt x="3724" y="9928"/>
                </a:lnTo>
                <a:lnTo>
                  <a:pt x="3456" y="9879"/>
                </a:lnTo>
                <a:lnTo>
                  <a:pt x="3334" y="9830"/>
                </a:lnTo>
                <a:lnTo>
                  <a:pt x="3213" y="9782"/>
                </a:lnTo>
                <a:lnTo>
                  <a:pt x="3042" y="9684"/>
                </a:lnTo>
                <a:lnTo>
                  <a:pt x="2872" y="9538"/>
                </a:lnTo>
                <a:lnTo>
                  <a:pt x="2726" y="9392"/>
                </a:lnTo>
                <a:lnTo>
                  <a:pt x="2580" y="9271"/>
                </a:lnTo>
                <a:lnTo>
                  <a:pt x="2459" y="9173"/>
                </a:lnTo>
                <a:lnTo>
                  <a:pt x="2337" y="9125"/>
                </a:lnTo>
                <a:lnTo>
                  <a:pt x="2069" y="9052"/>
                </a:lnTo>
                <a:lnTo>
                  <a:pt x="1923" y="9027"/>
                </a:lnTo>
                <a:lnTo>
                  <a:pt x="1826" y="8954"/>
                </a:lnTo>
                <a:lnTo>
                  <a:pt x="1777" y="8906"/>
                </a:lnTo>
                <a:lnTo>
                  <a:pt x="1753" y="8808"/>
                </a:lnTo>
                <a:lnTo>
                  <a:pt x="1753" y="8735"/>
                </a:lnTo>
                <a:lnTo>
                  <a:pt x="1777" y="8638"/>
                </a:lnTo>
                <a:lnTo>
                  <a:pt x="1850" y="8541"/>
                </a:lnTo>
                <a:lnTo>
                  <a:pt x="1948" y="8443"/>
                </a:lnTo>
                <a:lnTo>
                  <a:pt x="2069" y="8346"/>
                </a:lnTo>
                <a:lnTo>
                  <a:pt x="2191" y="8273"/>
                </a:lnTo>
                <a:lnTo>
                  <a:pt x="2483" y="8127"/>
                </a:lnTo>
                <a:lnTo>
                  <a:pt x="3091" y="7908"/>
                </a:lnTo>
                <a:lnTo>
                  <a:pt x="3261" y="7835"/>
                </a:lnTo>
                <a:lnTo>
                  <a:pt x="3407" y="7738"/>
                </a:lnTo>
                <a:lnTo>
                  <a:pt x="3675" y="7543"/>
                </a:lnTo>
                <a:lnTo>
                  <a:pt x="3918" y="7300"/>
                </a:lnTo>
                <a:lnTo>
                  <a:pt x="4137" y="7032"/>
                </a:lnTo>
                <a:lnTo>
                  <a:pt x="4429" y="6716"/>
                </a:lnTo>
                <a:lnTo>
                  <a:pt x="4721" y="6448"/>
                </a:lnTo>
                <a:lnTo>
                  <a:pt x="5038" y="6229"/>
                </a:lnTo>
                <a:lnTo>
                  <a:pt x="5208" y="6107"/>
                </a:lnTo>
                <a:lnTo>
                  <a:pt x="5403" y="6010"/>
                </a:lnTo>
                <a:lnTo>
                  <a:pt x="5646" y="5913"/>
                </a:lnTo>
                <a:lnTo>
                  <a:pt x="5889" y="5791"/>
                </a:lnTo>
                <a:lnTo>
                  <a:pt x="5987" y="5718"/>
                </a:lnTo>
                <a:lnTo>
                  <a:pt x="6084" y="5645"/>
                </a:lnTo>
                <a:lnTo>
                  <a:pt x="6157" y="5548"/>
                </a:lnTo>
                <a:lnTo>
                  <a:pt x="6206" y="5426"/>
                </a:lnTo>
                <a:lnTo>
                  <a:pt x="6206" y="5305"/>
                </a:lnTo>
                <a:lnTo>
                  <a:pt x="6181" y="5207"/>
                </a:lnTo>
                <a:lnTo>
                  <a:pt x="6108" y="5086"/>
                </a:lnTo>
                <a:lnTo>
                  <a:pt x="6035" y="5013"/>
                </a:lnTo>
                <a:lnTo>
                  <a:pt x="5841" y="4842"/>
                </a:lnTo>
                <a:lnTo>
                  <a:pt x="5670" y="4721"/>
                </a:lnTo>
                <a:lnTo>
                  <a:pt x="5573" y="4648"/>
                </a:lnTo>
                <a:lnTo>
                  <a:pt x="5330" y="4648"/>
                </a:lnTo>
                <a:lnTo>
                  <a:pt x="5232" y="4672"/>
                </a:lnTo>
                <a:lnTo>
                  <a:pt x="4989" y="4794"/>
                </a:lnTo>
                <a:lnTo>
                  <a:pt x="4794" y="4891"/>
                </a:lnTo>
                <a:lnTo>
                  <a:pt x="4429" y="5013"/>
                </a:lnTo>
                <a:lnTo>
                  <a:pt x="4235" y="5013"/>
                </a:lnTo>
                <a:lnTo>
                  <a:pt x="4113" y="4964"/>
                </a:lnTo>
                <a:lnTo>
                  <a:pt x="3991" y="4915"/>
                </a:lnTo>
                <a:lnTo>
                  <a:pt x="3894" y="4842"/>
                </a:lnTo>
                <a:lnTo>
                  <a:pt x="3870" y="4794"/>
                </a:lnTo>
                <a:lnTo>
                  <a:pt x="3845" y="4745"/>
                </a:lnTo>
                <a:lnTo>
                  <a:pt x="3845" y="4696"/>
                </a:lnTo>
                <a:lnTo>
                  <a:pt x="3870" y="4648"/>
                </a:lnTo>
                <a:lnTo>
                  <a:pt x="3918" y="4599"/>
                </a:lnTo>
                <a:lnTo>
                  <a:pt x="3991" y="4550"/>
                </a:lnTo>
                <a:lnTo>
                  <a:pt x="4113" y="4477"/>
                </a:lnTo>
                <a:lnTo>
                  <a:pt x="4259" y="4429"/>
                </a:lnTo>
                <a:lnTo>
                  <a:pt x="4575" y="4331"/>
                </a:lnTo>
                <a:lnTo>
                  <a:pt x="4770" y="4210"/>
                </a:lnTo>
                <a:lnTo>
                  <a:pt x="4940" y="4112"/>
                </a:lnTo>
                <a:lnTo>
                  <a:pt x="5013" y="4088"/>
                </a:lnTo>
                <a:lnTo>
                  <a:pt x="5111" y="4088"/>
                </a:lnTo>
                <a:lnTo>
                  <a:pt x="5208" y="4112"/>
                </a:lnTo>
                <a:lnTo>
                  <a:pt x="5354" y="4185"/>
                </a:lnTo>
                <a:lnTo>
                  <a:pt x="5646" y="4356"/>
                </a:lnTo>
                <a:lnTo>
                  <a:pt x="5768" y="4453"/>
                </a:lnTo>
                <a:lnTo>
                  <a:pt x="5914" y="4526"/>
                </a:lnTo>
                <a:lnTo>
                  <a:pt x="6060" y="4550"/>
                </a:lnTo>
                <a:lnTo>
                  <a:pt x="6206" y="4550"/>
                </a:lnTo>
                <a:lnTo>
                  <a:pt x="6327" y="4526"/>
                </a:lnTo>
                <a:lnTo>
                  <a:pt x="6425" y="4453"/>
                </a:lnTo>
                <a:lnTo>
                  <a:pt x="6498" y="4356"/>
                </a:lnTo>
                <a:lnTo>
                  <a:pt x="6546" y="4234"/>
                </a:lnTo>
                <a:lnTo>
                  <a:pt x="6571" y="4112"/>
                </a:lnTo>
                <a:lnTo>
                  <a:pt x="6546" y="3966"/>
                </a:lnTo>
                <a:lnTo>
                  <a:pt x="6473" y="3772"/>
                </a:lnTo>
                <a:lnTo>
                  <a:pt x="6400" y="3553"/>
                </a:lnTo>
                <a:lnTo>
                  <a:pt x="6376" y="3504"/>
                </a:lnTo>
                <a:lnTo>
                  <a:pt x="6400" y="3431"/>
                </a:lnTo>
                <a:lnTo>
                  <a:pt x="6449" y="3236"/>
                </a:lnTo>
                <a:lnTo>
                  <a:pt x="6546" y="3066"/>
                </a:lnTo>
                <a:lnTo>
                  <a:pt x="6595" y="2920"/>
                </a:lnTo>
                <a:lnTo>
                  <a:pt x="6619" y="2774"/>
                </a:lnTo>
                <a:lnTo>
                  <a:pt x="6595" y="2628"/>
                </a:lnTo>
                <a:lnTo>
                  <a:pt x="6522" y="2506"/>
                </a:lnTo>
                <a:lnTo>
                  <a:pt x="6400" y="2409"/>
                </a:lnTo>
                <a:lnTo>
                  <a:pt x="6327" y="2360"/>
                </a:lnTo>
                <a:lnTo>
                  <a:pt x="6254" y="2336"/>
                </a:lnTo>
                <a:lnTo>
                  <a:pt x="6157" y="2312"/>
                </a:lnTo>
                <a:lnTo>
                  <a:pt x="6084" y="2312"/>
                </a:lnTo>
                <a:lnTo>
                  <a:pt x="5914" y="2360"/>
                </a:lnTo>
                <a:lnTo>
                  <a:pt x="5719" y="2433"/>
                </a:lnTo>
                <a:lnTo>
                  <a:pt x="5549" y="2531"/>
                </a:lnTo>
                <a:lnTo>
                  <a:pt x="5378" y="2652"/>
                </a:lnTo>
                <a:lnTo>
                  <a:pt x="5135" y="2847"/>
                </a:lnTo>
                <a:lnTo>
                  <a:pt x="4770" y="3115"/>
                </a:lnTo>
                <a:lnTo>
                  <a:pt x="4600" y="3236"/>
                </a:lnTo>
                <a:lnTo>
                  <a:pt x="4405" y="3358"/>
                </a:lnTo>
                <a:lnTo>
                  <a:pt x="4283" y="3407"/>
                </a:lnTo>
                <a:lnTo>
                  <a:pt x="4113" y="3431"/>
                </a:lnTo>
                <a:lnTo>
                  <a:pt x="3967" y="3455"/>
                </a:lnTo>
                <a:lnTo>
                  <a:pt x="3797" y="3431"/>
                </a:lnTo>
                <a:lnTo>
                  <a:pt x="3456" y="3358"/>
                </a:lnTo>
                <a:lnTo>
                  <a:pt x="3140" y="3261"/>
                </a:lnTo>
                <a:lnTo>
                  <a:pt x="3383" y="3017"/>
                </a:lnTo>
                <a:lnTo>
                  <a:pt x="3651" y="2774"/>
                </a:lnTo>
                <a:lnTo>
                  <a:pt x="3918" y="2555"/>
                </a:lnTo>
                <a:lnTo>
                  <a:pt x="4186" y="2336"/>
                </a:lnTo>
                <a:lnTo>
                  <a:pt x="4478" y="2141"/>
                </a:lnTo>
                <a:lnTo>
                  <a:pt x="4770" y="1947"/>
                </a:lnTo>
                <a:lnTo>
                  <a:pt x="5062" y="1776"/>
                </a:lnTo>
                <a:lnTo>
                  <a:pt x="5378" y="1630"/>
                </a:lnTo>
                <a:lnTo>
                  <a:pt x="5719" y="1484"/>
                </a:lnTo>
                <a:lnTo>
                  <a:pt x="6084" y="1363"/>
                </a:lnTo>
                <a:lnTo>
                  <a:pt x="6814" y="1144"/>
                </a:lnTo>
                <a:lnTo>
                  <a:pt x="7544" y="949"/>
                </a:lnTo>
                <a:lnTo>
                  <a:pt x="8298" y="779"/>
                </a:lnTo>
                <a:lnTo>
                  <a:pt x="8323" y="803"/>
                </a:lnTo>
                <a:lnTo>
                  <a:pt x="8736" y="803"/>
                </a:lnTo>
                <a:lnTo>
                  <a:pt x="9685" y="779"/>
                </a:lnTo>
                <a:lnTo>
                  <a:pt x="10245" y="754"/>
                </a:lnTo>
                <a:close/>
                <a:moveTo>
                  <a:pt x="9588" y="0"/>
                </a:moveTo>
                <a:lnTo>
                  <a:pt x="9174" y="24"/>
                </a:lnTo>
                <a:lnTo>
                  <a:pt x="8761" y="122"/>
                </a:lnTo>
                <a:lnTo>
                  <a:pt x="7958" y="292"/>
                </a:lnTo>
                <a:lnTo>
                  <a:pt x="6984" y="511"/>
                </a:lnTo>
                <a:lnTo>
                  <a:pt x="6498" y="657"/>
                </a:lnTo>
                <a:lnTo>
                  <a:pt x="6035" y="779"/>
                </a:lnTo>
                <a:lnTo>
                  <a:pt x="5573" y="949"/>
                </a:lnTo>
                <a:lnTo>
                  <a:pt x="5135" y="1119"/>
                </a:lnTo>
                <a:lnTo>
                  <a:pt x="4721" y="1314"/>
                </a:lnTo>
                <a:lnTo>
                  <a:pt x="4332" y="1557"/>
                </a:lnTo>
                <a:lnTo>
                  <a:pt x="3943" y="1801"/>
                </a:lnTo>
                <a:lnTo>
                  <a:pt x="3578" y="2093"/>
                </a:lnTo>
                <a:lnTo>
                  <a:pt x="3213" y="2385"/>
                </a:lnTo>
                <a:lnTo>
                  <a:pt x="2872" y="2725"/>
                </a:lnTo>
                <a:lnTo>
                  <a:pt x="2580" y="3042"/>
                </a:lnTo>
                <a:lnTo>
                  <a:pt x="2288" y="3358"/>
                </a:lnTo>
                <a:lnTo>
                  <a:pt x="2021" y="3699"/>
                </a:lnTo>
                <a:lnTo>
                  <a:pt x="1777" y="4064"/>
                </a:lnTo>
                <a:lnTo>
                  <a:pt x="1534" y="4429"/>
                </a:lnTo>
                <a:lnTo>
                  <a:pt x="1315" y="4794"/>
                </a:lnTo>
                <a:lnTo>
                  <a:pt x="1120" y="5159"/>
                </a:lnTo>
                <a:lnTo>
                  <a:pt x="926" y="5548"/>
                </a:lnTo>
                <a:lnTo>
                  <a:pt x="780" y="5961"/>
                </a:lnTo>
                <a:lnTo>
                  <a:pt x="609" y="6351"/>
                </a:lnTo>
                <a:lnTo>
                  <a:pt x="488" y="6764"/>
                </a:lnTo>
                <a:lnTo>
                  <a:pt x="366" y="7178"/>
                </a:lnTo>
                <a:lnTo>
                  <a:pt x="269" y="7616"/>
                </a:lnTo>
                <a:lnTo>
                  <a:pt x="196" y="8030"/>
                </a:lnTo>
                <a:lnTo>
                  <a:pt x="123" y="8468"/>
                </a:lnTo>
                <a:lnTo>
                  <a:pt x="74" y="8906"/>
                </a:lnTo>
                <a:lnTo>
                  <a:pt x="25" y="9344"/>
                </a:lnTo>
                <a:lnTo>
                  <a:pt x="1" y="9782"/>
                </a:lnTo>
                <a:lnTo>
                  <a:pt x="25" y="10220"/>
                </a:lnTo>
                <a:lnTo>
                  <a:pt x="50" y="10633"/>
                </a:lnTo>
                <a:lnTo>
                  <a:pt x="98" y="11071"/>
                </a:lnTo>
                <a:lnTo>
                  <a:pt x="171" y="11485"/>
                </a:lnTo>
                <a:lnTo>
                  <a:pt x="244" y="11899"/>
                </a:lnTo>
                <a:lnTo>
                  <a:pt x="366" y="12288"/>
                </a:lnTo>
                <a:lnTo>
                  <a:pt x="488" y="12677"/>
                </a:lnTo>
                <a:lnTo>
                  <a:pt x="634" y="13067"/>
                </a:lnTo>
                <a:lnTo>
                  <a:pt x="804" y="13456"/>
                </a:lnTo>
                <a:lnTo>
                  <a:pt x="974" y="13821"/>
                </a:lnTo>
                <a:lnTo>
                  <a:pt x="1169" y="14186"/>
                </a:lnTo>
                <a:lnTo>
                  <a:pt x="1388" y="14526"/>
                </a:lnTo>
                <a:lnTo>
                  <a:pt x="1607" y="14891"/>
                </a:lnTo>
                <a:lnTo>
                  <a:pt x="1850" y="15208"/>
                </a:lnTo>
                <a:lnTo>
                  <a:pt x="2118" y="15548"/>
                </a:lnTo>
                <a:lnTo>
                  <a:pt x="2386" y="15840"/>
                </a:lnTo>
                <a:lnTo>
                  <a:pt x="2653" y="16157"/>
                </a:lnTo>
                <a:lnTo>
                  <a:pt x="2945" y="16449"/>
                </a:lnTo>
                <a:lnTo>
                  <a:pt x="3261" y="16741"/>
                </a:lnTo>
                <a:lnTo>
                  <a:pt x="3578" y="17008"/>
                </a:lnTo>
                <a:lnTo>
                  <a:pt x="3918" y="17252"/>
                </a:lnTo>
                <a:lnTo>
                  <a:pt x="4259" y="17495"/>
                </a:lnTo>
                <a:lnTo>
                  <a:pt x="4600" y="17738"/>
                </a:lnTo>
                <a:lnTo>
                  <a:pt x="4965" y="17957"/>
                </a:lnTo>
                <a:lnTo>
                  <a:pt x="5330" y="18176"/>
                </a:lnTo>
                <a:lnTo>
                  <a:pt x="5719" y="18371"/>
                </a:lnTo>
                <a:lnTo>
                  <a:pt x="6108" y="18541"/>
                </a:lnTo>
                <a:lnTo>
                  <a:pt x="6498" y="18712"/>
                </a:lnTo>
                <a:lnTo>
                  <a:pt x="6911" y="18858"/>
                </a:lnTo>
                <a:lnTo>
                  <a:pt x="7301" y="19004"/>
                </a:lnTo>
                <a:lnTo>
                  <a:pt x="7860" y="19150"/>
                </a:lnTo>
                <a:lnTo>
                  <a:pt x="8420" y="19271"/>
                </a:lnTo>
                <a:lnTo>
                  <a:pt x="8712" y="19320"/>
                </a:lnTo>
                <a:lnTo>
                  <a:pt x="8980" y="19344"/>
                </a:lnTo>
                <a:lnTo>
                  <a:pt x="9272" y="19344"/>
                </a:lnTo>
                <a:lnTo>
                  <a:pt x="9564" y="19320"/>
                </a:lnTo>
                <a:lnTo>
                  <a:pt x="9637" y="19344"/>
                </a:lnTo>
                <a:lnTo>
                  <a:pt x="10050" y="19296"/>
                </a:lnTo>
                <a:lnTo>
                  <a:pt x="10440" y="19223"/>
                </a:lnTo>
                <a:lnTo>
                  <a:pt x="11267" y="19028"/>
                </a:lnTo>
                <a:lnTo>
                  <a:pt x="12240" y="18809"/>
                </a:lnTo>
                <a:lnTo>
                  <a:pt x="12702" y="18687"/>
                </a:lnTo>
                <a:lnTo>
                  <a:pt x="13189" y="18566"/>
                </a:lnTo>
                <a:lnTo>
                  <a:pt x="13627" y="18395"/>
                </a:lnTo>
                <a:lnTo>
                  <a:pt x="14065" y="18225"/>
                </a:lnTo>
                <a:lnTo>
                  <a:pt x="14479" y="18006"/>
                </a:lnTo>
                <a:lnTo>
                  <a:pt x="14868" y="17787"/>
                </a:lnTo>
                <a:lnTo>
                  <a:pt x="15257" y="17519"/>
                </a:lnTo>
                <a:lnTo>
                  <a:pt x="15622" y="17252"/>
                </a:lnTo>
                <a:lnTo>
                  <a:pt x="15987" y="16960"/>
                </a:lnTo>
                <a:lnTo>
                  <a:pt x="16328" y="16619"/>
                </a:lnTo>
                <a:lnTo>
                  <a:pt x="16425" y="16522"/>
                </a:lnTo>
                <a:lnTo>
                  <a:pt x="16450" y="16522"/>
                </a:lnTo>
                <a:lnTo>
                  <a:pt x="16474" y="16473"/>
                </a:lnTo>
                <a:lnTo>
                  <a:pt x="16498" y="16449"/>
                </a:lnTo>
                <a:lnTo>
                  <a:pt x="16985" y="15913"/>
                </a:lnTo>
                <a:lnTo>
                  <a:pt x="17399" y="15354"/>
                </a:lnTo>
                <a:lnTo>
                  <a:pt x="17788" y="14745"/>
                </a:lnTo>
                <a:lnTo>
                  <a:pt x="18104" y="14137"/>
                </a:lnTo>
                <a:lnTo>
                  <a:pt x="18396" y="13505"/>
                </a:lnTo>
                <a:lnTo>
                  <a:pt x="18640" y="12823"/>
                </a:lnTo>
                <a:lnTo>
                  <a:pt x="18834" y="12166"/>
                </a:lnTo>
                <a:lnTo>
                  <a:pt x="19004" y="11461"/>
                </a:lnTo>
                <a:lnTo>
                  <a:pt x="19029" y="11412"/>
                </a:lnTo>
                <a:lnTo>
                  <a:pt x="19053" y="11339"/>
                </a:lnTo>
                <a:lnTo>
                  <a:pt x="19053" y="11290"/>
                </a:lnTo>
                <a:lnTo>
                  <a:pt x="19029" y="11217"/>
                </a:lnTo>
                <a:lnTo>
                  <a:pt x="19150" y="10439"/>
                </a:lnTo>
                <a:lnTo>
                  <a:pt x="19199" y="9903"/>
                </a:lnTo>
                <a:lnTo>
                  <a:pt x="19199" y="9344"/>
                </a:lnTo>
                <a:lnTo>
                  <a:pt x="19175" y="8833"/>
                </a:lnTo>
                <a:lnTo>
                  <a:pt x="19126" y="8297"/>
                </a:lnTo>
                <a:lnTo>
                  <a:pt x="19150" y="8224"/>
                </a:lnTo>
                <a:lnTo>
                  <a:pt x="19150" y="8151"/>
                </a:lnTo>
                <a:lnTo>
                  <a:pt x="19126" y="8078"/>
                </a:lnTo>
                <a:lnTo>
                  <a:pt x="19077" y="8005"/>
                </a:lnTo>
                <a:lnTo>
                  <a:pt x="19004" y="7616"/>
                </a:lnTo>
                <a:lnTo>
                  <a:pt x="18907" y="7227"/>
                </a:lnTo>
                <a:lnTo>
                  <a:pt x="18785" y="6862"/>
                </a:lnTo>
                <a:lnTo>
                  <a:pt x="18664" y="6472"/>
                </a:lnTo>
                <a:lnTo>
                  <a:pt x="18518" y="6107"/>
                </a:lnTo>
                <a:lnTo>
                  <a:pt x="18348" y="5767"/>
                </a:lnTo>
                <a:lnTo>
                  <a:pt x="18177" y="5402"/>
                </a:lnTo>
                <a:lnTo>
                  <a:pt x="17983" y="5061"/>
                </a:lnTo>
                <a:lnTo>
                  <a:pt x="17764" y="4721"/>
                </a:lnTo>
                <a:lnTo>
                  <a:pt x="17545" y="4404"/>
                </a:lnTo>
                <a:lnTo>
                  <a:pt x="17326" y="4088"/>
                </a:lnTo>
                <a:lnTo>
                  <a:pt x="17082" y="3772"/>
                </a:lnTo>
                <a:lnTo>
                  <a:pt x="16815" y="3480"/>
                </a:lnTo>
                <a:lnTo>
                  <a:pt x="16547" y="3188"/>
                </a:lnTo>
                <a:lnTo>
                  <a:pt x="16255" y="2896"/>
                </a:lnTo>
                <a:lnTo>
                  <a:pt x="15963" y="2628"/>
                </a:lnTo>
                <a:lnTo>
                  <a:pt x="16036" y="2579"/>
                </a:lnTo>
                <a:lnTo>
                  <a:pt x="16060" y="2555"/>
                </a:lnTo>
                <a:lnTo>
                  <a:pt x="16085" y="2506"/>
                </a:lnTo>
                <a:lnTo>
                  <a:pt x="16060" y="2433"/>
                </a:lnTo>
                <a:lnTo>
                  <a:pt x="16012" y="2360"/>
                </a:lnTo>
                <a:lnTo>
                  <a:pt x="15939" y="2336"/>
                </a:lnTo>
                <a:lnTo>
                  <a:pt x="15793" y="2336"/>
                </a:lnTo>
                <a:lnTo>
                  <a:pt x="15647" y="2360"/>
                </a:lnTo>
                <a:lnTo>
                  <a:pt x="15209" y="2020"/>
                </a:lnTo>
                <a:lnTo>
                  <a:pt x="15257" y="1947"/>
                </a:lnTo>
                <a:lnTo>
                  <a:pt x="15282" y="1898"/>
                </a:lnTo>
                <a:lnTo>
                  <a:pt x="15282" y="1849"/>
                </a:lnTo>
                <a:lnTo>
                  <a:pt x="15257" y="1825"/>
                </a:lnTo>
                <a:lnTo>
                  <a:pt x="15160" y="1776"/>
                </a:lnTo>
                <a:lnTo>
                  <a:pt x="15063" y="1752"/>
                </a:lnTo>
                <a:lnTo>
                  <a:pt x="14844" y="1752"/>
                </a:lnTo>
                <a:lnTo>
                  <a:pt x="14162" y="1338"/>
                </a:lnTo>
                <a:lnTo>
                  <a:pt x="13432" y="949"/>
                </a:lnTo>
                <a:lnTo>
                  <a:pt x="13067" y="779"/>
                </a:lnTo>
                <a:lnTo>
                  <a:pt x="12678" y="608"/>
                </a:lnTo>
                <a:lnTo>
                  <a:pt x="12289" y="462"/>
                </a:lnTo>
                <a:lnTo>
                  <a:pt x="11899" y="341"/>
                </a:lnTo>
                <a:lnTo>
                  <a:pt x="11364" y="170"/>
                </a:lnTo>
                <a:lnTo>
                  <a:pt x="10780" y="73"/>
                </a:lnTo>
                <a:lnTo>
                  <a:pt x="10513" y="24"/>
                </a:lnTo>
                <a:lnTo>
                  <a:pt x="10221" y="0"/>
                </a:lnTo>
                <a:lnTo>
                  <a:pt x="9929" y="0"/>
                </a:lnTo>
                <a:lnTo>
                  <a:pt x="9637" y="24"/>
                </a:lnTo>
                <a:lnTo>
                  <a:pt x="9588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23" name="Picture 28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591903" y="2919666"/>
            <a:ext cx="1167119" cy="1167119"/>
          </a:xfrm>
          <a:prstGeom prst="rect">
            <a:avLst/>
          </a:prstGeom>
        </p:spPr>
      </p:pic>
      <p:pic>
        <p:nvPicPr>
          <p:cNvPr id="26" name="Picture 28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506223" y="1642451"/>
            <a:ext cx="1167119" cy="1167119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-86101" y="3535859"/>
            <a:ext cx="457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The amount of </a:t>
            </a:r>
            <a:r>
              <a:rPr lang="en-US" dirty="0" smtClean="0"/>
              <a:t>eggshell </a:t>
            </a:r>
            <a:r>
              <a:rPr lang="en-US" dirty="0"/>
              <a:t>waste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extent of acceptance </a:t>
            </a:r>
            <a:r>
              <a:rPr lang="en-US" dirty="0" smtClean="0"/>
              <a:t>and</a:t>
            </a:r>
          </a:p>
          <a:p>
            <a:pPr lvl="0"/>
            <a:r>
              <a:rPr lang="en-US" dirty="0" smtClean="0"/>
              <a:t>      willingness </a:t>
            </a:r>
            <a:r>
              <a:rPr lang="en-US" dirty="0"/>
              <a:t>to cooperate </a:t>
            </a:r>
            <a:endParaRPr lang="en-US" dirty="0" smtClean="0"/>
          </a:p>
          <a:p>
            <a:pPr lvl="0"/>
            <a:r>
              <a:rPr lang="en-US" dirty="0" smtClean="0"/>
              <a:t>      with </a:t>
            </a:r>
            <a:r>
              <a:rPr lang="en-US" dirty="0"/>
              <a:t>us in the </a:t>
            </a:r>
            <a:r>
              <a:rPr lang="en-US" dirty="0" smtClean="0"/>
              <a:t>compilation</a:t>
            </a:r>
          </a:p>
          <a:p>
            <a:pPr lvl="0"/>
            <a:r>
              <a:rPr lang="en-US" dirty="0" smtClean="0"/>
              <a:t>      of </a:t>
            </a:r>
            <a:r>
              <a:rPr lang="en-US" dirty="0"/>
              <a:t>eggshells </a:t>
            </a:r>
            <a:endParaRPr lang="en-US" dirty="0"/>
          </a:p>
        </p:txBody>
      </p:sp>
      <p:sp>
        <p:nvSpPr>
          <p:cNvPr id="28" name="مستطيل 27"/>
          <p:cNvSpPr/>
          <p:nvPr/>
        </p:nvSpPr>
        <p:spPr>
          <a:xfrm>
            <a:off x="3003351" y="425770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The acceptance to </a:t>
            </a:r>
            <a:r>
              <a:rPr lang="en-US" dirty="0" smtClean="0"/>
              <a:t>separate</a:t>
            </a:r>
          </a:p>
          <a:p>
            <a:pPr lvl="0"/>
            <a:r>
              <a:rPr lang="en-US" dirty="0" smtClean="0"/>
              <a:t>      eggshells </a:t>
            </a:r>
            <a:r>
              <a:rPr lang="en-US" dirty="0"/>
              <a:t>from other waste </a:t>
            </a:r>
            <a:endParaRPr lang="en-US" dirty="0" smtClean="0"/>
          </a:p>
          <a:p>
            <a:pPr lvl="0"/>
            <a:r>
              <a:rPr lang="en-US" dirty="0" smtClean="0"/>
              <a:t>      and </a:t>
            </a:r>
            <a:r>
              <a:rPr lang="en-US" dirty="0"/>
              <a:t>put it in separate bags </a:t>
            </a:r>
          </a:p>
          <a:p>
            <a:pPr lvl="0"/>
            <a:r>
              <a:rPr lang="en-US" dirty="0" smtClean="0"/>
              <a:t>      so </a:t>
            </a:r>
            <a:r>
              <a:rPr lang="en-US" dirty="0"/>
              <a:t>easily collect them. </a:t>
            </a:r>
            <a:endParaRPr lang="en-US" dirty="0"/>
          </a:p>
        </p:txBody>
      </p:sp>
      <p:sp>
        <p:nvSpPr>
          <p:cNvPr id="29" name="مستطيل 28"/>
          <p:cNvSpPr/>
          <p:nvPr/>
        </p:nvSpPr>
        <p:spPr>
          <a:xfrm>
            <a:off x="6096000" y="559102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acceptance </a:t>
            </a:r>
            <a:r>
              <a:rPr lang="en-US" dirty="0"/>
              <a:t>to buy </a:t>
            </a:r>
            <a:endParaRPr lang="en-US" dirty="0" smtClean="0"/>
          </a:p>
          <a:p>
            <a:pPr lvl="0"/>
            <a:r>
              <a:rPr lang="en-US" dirty="0" smtClean="0"/>
              <a:t>      the </a:t>
            </a:r>
            <a:r>
              <a:rPr lang="en-US" dirty="0"/>
              <a:t>new product resulting </a:t>
            </a:r>
            <a:endParaRPr lang="en-US" dirty="0" smtClean="0"/>
          </a:p>
          <a:p>
            <a:pPr lvl="0"/>
            <a:r>
              <a:rPr lang="en-US" dirty="0" smtClean="0"/>
              <a:t>      from </a:t>
            </a:r>
            <a:r>
              <a:rPr lang="en-US" dirty="0"/>
              <a:t>the recycling of eggshells</a:t>
            </a:r>
            <a:endParaRPr lang="en-US" dirty="0"/>
          </a:p>
        </p:txBody>
      </p:sp>
      <p:sp>
        <p:nvSpPr>
          <p:cNvPr id="30" name="Rectangle 5"/>
          <p:cNvSpPr/>
          <p:nvPr/>
        </p:nvSpPr>
        <p:spPr>
          <a:xfrm>
            <a:off x="-17720" y="-5082"/>
            <a:ext cx="9129932" cy="857188"/>
          </a:xfrm>
          <a:prstGeom prst="rect">
            <a:avLst/>
          </a:prstGeom>
          <a:solidFill>
            <a:schemeClr val="tx2">
              <a:lumMod val="25000"/>
              <a:lumOff val="75000"/>
              <a:alpha val="33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40000" dist="23000" dir="5400000" rotWithShape="0">
              <a:srgbClr val="EEB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Questionnaires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US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1" name="Picture 28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28717" y="839270"/>
            <a:ext cx="1167119" cy="1167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3749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2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216" y="1905000"/>
            <a:ext cx="4659923" cy="403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صورة 20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514" y="1905000"/>
            <a:ext cx="4724400" cy="403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0" y="26963"/>
            <a:ext cx="9138139" cy="858129"/>
          </a:xfrm>
          <a:prstGeom prst="rect">
            <a:avLst/>
          </a:prstGeom>
          <a:solidFill>
            <a:schemeClr val="tx2">
              <a:lumMod val="25000"/>
              <a:lumOff val="75000"/>
              <a:alpha val="33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40000" dist="23000" dir="5400000" rotWithShape="0">
              <a:srgbClr val="EEB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Significant results from the questionnaires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صورة ذات صلة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854" y="7334"/>
            <a:ext cx="9175854" cy="4678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7"/>
          <p:cNvSpPr/>
          <p:nvPr/>
        </p:nvSpPr>
        <p:spPr>
          <a:xfrm>
            <a:off x="6644033" y="4054573"/>
            <a:ext cx="1097437" cy="1097437"/>
          </a:xfrm>
          <a:prstGeom prst="ellipse">
            <a:avLst/>
          </a:prstGeom>
          <a:solidFill>
            <a:srgbClr val="FFFFFF">
              <a:alpha val="70000"/>
            </a:srgbClr>
          </a:solidFill>
          <a:ln w="38100" cmpd="sng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9"/>
          <p:cNvSpPr/>
          <p:nvPr/>
        </p:nvSpPr>
        <p:spPr>
          <a:xfrm>
            <a:off x="1523315" y="4054573"/>
            <a:ext cx="1097437" cy="1097437"/>
          </a:xfrm>
          <a:prstGeom prst="ellipse">
            <a:avLst/>
          </a:prstGeom>
          <a:solidFill>
            <a:srgbClr val="FFFFFF">
              <a:alpha val="70000"/>
            </a:srgbClr>
          </a:solidFill>
          <a:ln w="38100" cmpd="sng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10"/>
          <p:cNvSpPr/>
          <p:nvPr/>
        </p:nvSpPr>
        <p:spPr>
          <a:xfrm>
            <a:off x="4083674" y="4054573"/>
            <a:ext cx="1097437" cy="1097437"/>
          </a:xfrm>
          <a:prstGeom prst="ellipse">
            <a:avLst/>
          </a:prstGeom>
          <a:solidFill>
            <a:srgbClr val="FFFFFF">
              <a:alpha val="70000"/>
            </a:srgbClr>
          </a:solidFill>
          <a:ln w="38100" cmpd="sng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64448" y="4171113"/>
            <a:ext cx="1015170" cy="1015170"/>
          </a:xfrm>
          <a:prstGeom prst="rect">
            <a:avLst/>
          </a:prstGeom>
        </p:spPr>
      </p:pic>
      <p:sp>
        <p:nvSpPr>
          <p:cNvPr id="14" name="TextBox 17"/>
          <p:cNvSpPr txBox="1"/>
          <p:nvPr/>
        </p:nvSpPr>
        <p:spPr>
          <a:xfrm>
            <a:off x="3725449" y="5499676"/>
            <a:ext cx="473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•"/>
            </a:pP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413"/>
          <p:cNvSpPr/>
          <p:nvPr/>
        </p:nvSpPr>
        <p:spPr bwMode="gray">
          <a:xfrm>
            <a:off x="1431552" y="5186283"/>
            <a:ext cx="14503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Location</a:t>
            </a:r>
            <a:endParaRPr lang="en-US" sz="2800" b="1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ectangle 1413"/>
          <p:cNvSpPr/>
          <p:nvPr/>
        </p:nvSpPr>
        <p:spPr bwMode="gray">
          <a:xfrm>
            <a:off x="3962052" y="5166358"/>
            <a:ext cx="11842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Layout</a:t>
            </a:r>
            <a:endParaRPr lang="en-US" sz="2800" b="1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Rectangle 1413"/>
          <p:cNvSpPr/>
          <p:nvPr/>
        </p:nvSpPr>
        <p:spPr bwMode="gray">
          <a:xfrm>
            <a:off x="5731438" y="5166358"/>
            <a:ext cx="34087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Machines&amp; processes</a:t>
            </a:r>
            <a:endParaRPr lang="en-US" sz="2800" b="1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Round Same Side Corner Rectangle 13"/>
          <p:cNvSpPr/>
          <p:nvPr/>
        </p:nvSpPr>
        <p:spPr bwMode="auto">
          <a:xfrm flipV="1">
            <a:off x="1409898" y="7334"/>
            <a:ext cx="680662" cy="1415807"/>
          </a:xfrm>
          <a:prstGeom prst="round2SameRect">
            <a:avLst>
              <a:gd name="adj1" fmla="val 31818"/>
              <a:gd name="adj2" fmla="val 0"/>
            </a:avLst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17375E"/>
                </a:solidFill>
              </a:rPr>
              <a:t>Marketing F.S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1" name="Round Same Side Corner Rectangle 13"/>
          <p:cNvSpPr/>
          <p:nvPr/>
        </p:nvSpPr>
        <p:spPr bwMode="auto">
          <a:xfrm flipV="1">
            <a:off x="0" y="7334"/>
            <a:ext cx="680662" cy="1415807"/>
          </a:xfrm>
          <a:prstGeom prst="round2SameRect">
            <a:avLst>
              <a:gd name="adj1" fmla="val 31818"/>
              <a:gd name="adj2" fmla="val 0"/>
            </a:avLst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17375E"/>
                </a:solidFill>
              </a:rPr>
              <a:t>objectives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2" name="Round Same Side Corner Rectangle 13"/>
          <p:cNvSpPr/>
          <p:nvPr/>
        </p:nvSpPr>
        <p:spPr bwMode="auto">
          <a:xfrm flipV="1">
            <a:off x="2810234" y="16655"/>
            <a:ext cx="687784" cy="1412833"/>
          </a:xfrm>
          <a:prstGeom prst="round2SameRect">
            <a:avLst>
              <a:gd name="adj1" fmla="val 31818"/>
              <a:gd name="adj2" fmla="val 0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17375E"/>
                </a:solidFill>
              </a:rPr>
              <a:t>Financial F.S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3" name="Round Same Side Corner Rectangle 13"/>
          <p:cNvSpPr/>
          <p:nvPr/>
        </p:nvSpPr>
        <p:spPr bwMode="auto">
          <a:xfrm flipV="1">
            <a:off x="715892" y="-3669"/>
            <a:ext cx="662718" cy="1437955"/>
          </a:xfrm>
          <a:prstGeom prst="round2SameRect">
            <a:avLst>
              <a:gd name="adj1" fmla="val 31818"/>
              <a:gd name="adj2" fmla="val 0"/>
            </a:avLst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17375E"/>
                </a:solidFill>
              </a:rPr>
              <a:t>Environmental  F.S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4" name="Round Same Side Corner Rectangle 13"/>
          <p:cNvSpPr/>
          <p:nvPr/>
        </p:nvSpPr>
        <p:spPr bwMode="auto">
          <a:xfrm flipV="1">
            <a:off x="2090560" y="16655"/>
            <a:ext cx="715892" cy="1872042"/>
          </a:xfrm>
          <a:prstGeom prst="round2SameRect">
            <a:avLst>
              <a:gd name="adj1" fmla="val 31818"/>
              <a:gd name="adj2" fmla="val 0"/>
            </a:avLst>
          </a:prstGeom>
          <a:solidFill>
            <a:srgbClr val="EEB00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lIns="0" tIns="0" rIns="0" bIns="0" anchor="ctr"/>
          <a:lstStyle/>
          <a:p>
            <a:pPr algn="ctr">
              <a:defRPr/>
            </a:pPr>
            <a:r>
              <a:rPr lang="en-US" sz="2400" b="1" dirty="0" smtClean="0">
                <a:solidFill>
                  <a:srgbClr val="17375E"/>
                </a:solidFill>
              </a:rPr>
              <a:t> Technical F.S</a:t>
            </a:r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33" name="Picture 9" descr="C:\Users\Anan\Desktop\presentation icons\Flow_Diagram-25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4231280" y="4222496"/>
            <a:ext cx="794191" cy="85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Shape 395"/>
          <p:cNvSpPr/>
          <p:nvPr/>
        </p:nvSpPr>
        <p:spPr>
          <a:xfrm>
            <a:off x="6829790" y="4255118"/>
            <a:ext cx="725922" cy="699202"/>
          </a:xfrm>
          <a:custGeom>
            <a:avLst/>
            <a:gdLst/>
            <a:ahLst/>
            <a:cxnLst/>
            <a:rect l="0" t="0" r="0" b="0"/>
            <a:pathLst>
              <a:path w="22532" h="18226" extrusionOk="0">
                <a:moveTo>
                  <a:pt x="7640" y="5499"/>
                </a:moveTo>
                <a:lnTo>
                  <a:pt x="7859" y="5524"/>
                </a:lnTo>
                <a:lnTo>
                  <a:pt x="8078" y="5572"/>
                </a:lnTo>
                <a:lnTo>
                  <a:pt x="8297" y="5645"/>
                </a:lnTo>
                <a:lnTo>
                  <a:pt x="8492" y="5743"/>
                </a:lnTo>
                <a:lnTo>
                  <a:pt x="8662" y="5840"/>
                </a:lnTo>
                <a:lnTo>
                  <a:pt x="8833" y="5986"/>
                </a:lnTo>
                <a:lnTo>
                  <a:pt x="9003" y="6132"/>
                </a:lnTo>
                <a:lnTo>
                  <a:pt x="9125" y="6302"/>
                </a:lnTo>
                <a:lnTo>
                  <a:pt x="9246" y="6473"/>
                </a:lnTo>
                <a:lnTo>
                  <a:pt x="9344" y="6667"/>
                </a:lnTo>
                <a:lnTo>
                  <a:pt x="9417" y="6862"/>
                </a:lnTo>
                <a:lnTo>
                  <a:pt x="9465" y="7081"/>
                </a:lnTo>
                <a:lnTo>
                  <a:pt x="9490" y="7300"/>
                </a:lnTo>
                <a:lnTo>
                  <a:pt x="9514" y="7543"/>
                </a:lnTo>
                <a:lnTo>
                  <a:pt x="9490" y="7762"/>
                </a:lnTo>
                <a:lnTo>
                  <a:pt x="9441" y="7932"/>
                </a:lnTo>
                <a:lnTo>
                  <a:pt x="9392" y="8103"/>
                </a:lnTo>
                <a:lnTo>
                  <a:pt x="9319" y="8249"/>
                </a:lnTo>
                <a:lnTo>
                  <a:pt x="9246" y="8419"/>
                </a:lnTo>
                <a:lnTo>
                  <a:pt x="9149" y="8541"/>
                </a:lnTo>
                <a:lnTo>
                  <a:pt x="9027" y="8687"/>
                </a:lnTo>
                <a:lnTo>
                  <a:pt x="8784" y="8906"/>
                </a:lnTo>
                <a:lnTo>
                  <a:pt x="8516" y="9100"/>
                </a:lnTo>
                <a:lnTo>
                  <a:pt x="8200" y="9246"/>
                </a:lnTo>
                <a:lnTo>
                  <a:pt x="7884" y="9368"/>
                </a:lnTo>
                <a:lnTo>
                  <a:pt x="7543" y="9417"/>
                </a:lnTo>
                <a:lnTo>
                  <a:pt x="7348" y="9441"/>
                </a:lnTo>
                <a:lnTo>
                  <a:pt x="7178" y="9441"/>
                </a:lnTo>
                <a:lnTo>
                  <a:pt x="6984" y="9417"/>
                </a:lnTo>
                <a:lnTo>
                  <a:pt x="6789" y="9368"/>
                </a:lnTo>
                <a:lnTo>
                  <a:pt x="6619" y="9295"/>
                </a:lnTo>
                <a:lnTo>
                  <a:pt x="6448" y="9222"/>
                </a:lnTo>
                <a:lnTo>
                  <a:pt x="6278" y="9149"/>
                </a:lnTo>
                <a:lnTo>
                  <a:pt x="6132" y="9027"/>
                </a:lnTo>
                <a:lnTo>
                  <a:pt x="5986" y="8930"/>
                </a:lnTo>
                <a:lnTo>
                  <a:pt x="5840" y="8784"/>
                </a:lnTo>
                <a:lnTo>
                  <a:pt x="5718" y="8638"/>
                </a:lnTo>
                <a:lnTo>
                  <a:pt x="5621" y="8492"/>
                </a:lnTo>
                <a:lnTo>
                  <a:pt x="5524" y="8322"/>
                </a:lnTo>
                <a:lnTo>
                  <a:pt x="5451" y="8151"/>
                </a:lnTo>
                <a:lnTo>
                  <a:pt x="5402" y="7981"/>
                </a:lnTo>
                <a:lnTo>
                  <a:pt x="5378" y="7786"/>
                </a:lnTo>
                <a:lnTo>
                  <a:pt x="5378" y="7543"/>
                </a:lnTo>
                <a:lnTo>
                  <a:pt x="5402" y="7324"/>
                </a:lnTo>
                <a:lnTo>
                  <a:pt x="5451" y="7130"/>
                </a:lnTo>
                <a:lnTo>
                  <a:pt x="5524" y="6911"/>
                </a:lnTo>
                <a:lnTo>
                  <a:pt x="5621" y="6716"/>
                </a:lnTo>
                <a:lnTo>
                  <a:pt x="5743" y="6521"/>
                </a:lnTo>
                <a:lnTo>
                  <a:pt x="5889" y="6351"/>
                </a:lnTo>
                <a:lnTo>
                  <a:pt x="6035" y="6181"/>
                </a:lnTo>
                <a:lnTo>
                  <a:pt x="6181" y="6035"/>
                </a:lnTo>
                <a:lnTo>
                  <a:pt x="6351" y="5937"/>
                </a:lnTo>
                <a:lnTo>
                  <a:pt x="6521" y="5840"/>
                </a:lnTo>
                <a:lnTo>
                  <a:pt x="6692" y="5743"/>
                </a:lnTo>
                <a:lnTo>
                  <a:pt x="7032" y="5621"/>
                </a:lnTo>
                <a:lnTo>
                  <a:pt x="7421" y="5499"/>
                </a:lnTo>
                <a:close/>
                <a:moveTo>
                  <a:pt x="7665" y="4988"/>
                </a:moveTo>
                <a:lnTo>
                  <a:pt x="7373" y="5013"/>
                </a:lnTo>
                <a:lnTo>
                  <a:pt x="7300" y="5013"/>
                </a:lnTo>
                <a:lnTo>
                  <a:pt x="7251" y="5037"/>
                </a:lnTo>
                <a:lnTo>
                  <a:pt x="7178" y="5110"/>
                </a:lnTo>
                <a:lnTo>
                  <a:pt x="6984" y="5159"/>
                </a:lnTo>
                <a:lnTo>
                  <a:pt x="6789" y="5207"/>
                </a:lnTo>
                <a:lnTo>
                  <a:pt x="6619" y="5280"/>
                </a:lnTo>
                <a:lnTo>
                  <a:pt x="6424" y="5353"/>
                </a:lnTo>
                <a:lnTo>
                  <a:pt x="6083" y="5548"/>
                </a:lnTo>
                <a:lnTo>
                  <a:pt x="5791" y="5791"/>
                </a:lnTo>
                <a:lnTo>
                  <a:pt x="5597" y="5962"/>
                </a:lnTo>
                <a:lnTo>
                  <a:pt x="5426" y="6156"/>
                </a:lnTo>
                <a:lnTo>
                  <a:pt x="5280" y="6400"/>
                </a:lnTo>
                <a:lnTo>
                  <a:pt x="5134" y="6619"/>
                </a:lnTo>
                <a:lnTo>
                  <a:pt x="5037" y="6862"/>
                </a:lnTo>
                <a:lnTo>
                  <a:pt x="4964" y="7130"/>
                </a:lnTo>
                <a:lnTo>
                  <a:pt x="4915" y="7397"/>
                </a:lnTo>
                <a:lnTo>
                  <a:pt x="4891" y="7665"/>
                </a:lnTo>
                <a:lnTo>
                  <a:pt x="4915" y="7908"/>
                </a:lnTo>
                <a:lnTo>
                  <a:pt x="4940" y="8151"/>
                </a:lnTo>
                <a:lnTo>
                  <a:pt x="5013" y="8395"/>
                </a:lnTo>
                <a:lnTo>
                  <a:pt x="5110" y="8614"/>
                </a:lnTo>
                <a:lnTo>
                  <a:pt x="5232" y="8808"/>
                </a:lnTo>
                <a:lnTo>
                  <a:pt x="5378" y="9003"/>
                </a:lnTo>
                <a:lnTo>
                  <a:pt x="5548" y="9173"/>
                </a:lnTo>
                <a:lnTo>
                  <a:pt x="5743" y="9344"/>
                </a:lnTo>
                <a:lnTo>
                  <a:pt x="5937" y="9490"/>
                </a:lnTo>
                <a:lnTo>
                  <a:pt x="6132" y="9611"/>
                </a:lnTo>
                <a:lnTo>
                  <a:pt x="6351" y="9709"/>
                </a:lnTo>
                <a:lnTo>
                  <a:pt x="6594" y="9806"/>
                </a:lnTo>
                <a:lnTo>
                  <a:pt x="6838" y="9855"/>
                </a:lnTo>
                <a:lnTo>
                  <a:pt x="7057" y="9903"/>
                </a:lnTo>
                <a:lnTo>
                  <a:pt x="7300" y="9928"/>
                </a:lnTo>
                <a:lnTo>
                  <a:pt x="7543" y="9903"/>
                </a:lnTo>
                <a:lnTo>
                  <a:pt x="7762" y="9879"/>
                </a:lnTo>
                <a:lnTo>
                  <a:pt x="7981" y="9855"/>
                </a:lnTo>
                <a:lnTo>
                  <a:pt x="8176" y="9782"/>
                </a:lnTo>
                <a:lnTo>
                  <a:pt x="8395" y="9709"/>
                </a:lnTo>
                <a:lnTo>
                  <a:pt x="8589" y="9636"/>
                </a:lnTo>
                <a:lnTo>
                  <a:pt x="8784" y="9514"/>
                </a:lnTo>
                <a:lnTo>
                  <a:pt x="8954" y="9392"/>
                </a:lnTo>
                <a:lnTo>
                  <a:pt x="9125" y="9271"/>
                </a:lnTo>
                <a:lnTo>
                  <a:pt x="9295" y="9125"/>
                </a:lnTo>
                <a:lnTo>
                  <a:pt x="9441" y="8979"/>
                </a:lnTo>
                <a:lnTo>
                  <a:pt x="9563" y="8808"/>
                </a:lnTo>
                <a:lnTo>
                  <a:pt x="9684" y="8614"/>
                </a:lnTo>
                <a:lnTo>
                  <a:pt x="9782" y="8419"/>
                </a:lnTo>
                <a:lnTo>
                  <a:pt x="9855" y="8224"/>
                </a:lnTo>
                <a:lnTo>
                  <a:pt x="9928" y="8030"/>
                </a:lnTo>
                <a:lnTo>
                  <a:pt x="9976" y="7811"/>
                </a:lnTo>
                <a:lnTo>
                  <a:pt x="10001" y="7519"/>
                </a:lnTo>
                <a:lnTo>
                  <a:pt x="10001" y="7227"/>
                </a:lnTo>
                <a:lnTo>
                  <a:pt x="9952" y="6959"/>
                </a:lnTo>
                <a:lnTo>
                  <a:pt x="9903" y="6692"/>
                </a:lnTo>
                <a:lnTo>
                  <a:pt x="9806" y="6448"/>
                </a:lnTo>
                <a:lnTo>
                  <a:pt x="9660" y="6205"/>
                </a:lnTo>
                <a:lnTo>
                  <a:pt x="9514" y="5986"/>
                </a:lnTo>
                <a:lnTo>
                  <a:pt x="9344" y="5767"/>
                </a:lnTo>
                <a:lnTo>
                  <a:pt x="9149" y="5597"/>
                </a:lnTo>
                <a:lnTo>
                  <a:pt x="8930" y="5426"/>
                </a:lnTo>
                <a:lnTo>
                  <a:pt x="8711" y="5280"/>
                </a:lnTo>
                <a:lnTo>
                  <a:pt x="8468" y="5159"/>
                </a:lnTo>
                <a:lnTo>
                  <a:pt x="8200" y="5086"/>
                </a:lnTo>
                <a:lnTo>
                  <a:pt x="7932" y="5013"/>
                </a:lnTo>
                <a:lnTo>
                  <a:pt x="7665" y="4988"/>
                </a:lnTo>
                <a:close/>
                <a:moveTo>
                  <a:pt x="6570" y="414"/>
                </a:moveTo>
                <a:lnTo>
                  <a:pt x="6789" y="438"/>
                </a:lnTo>
                <a:lnTo>
                  <a:pt x="7032" y="438"/>
                </a:lnTo>
                <a:lnTo>
                  <a:pt x="7494" y="462"/>
                </a:lnTo>
                <a:lnTo>
                  <a:pt x="8103" y="487"/>
                </a:lnTo>
                <a:lnTo>
                  <a:pt x="8395" y="511"/>
                </a:lnTo>
                <a:lnTo>
                  <a:pt x="8687" y="511"/>
                </a:lnTo>
                <a:lnTo>
                  <a:pt x="8687" y="681"/>
                </a:lnTo>
                <a:lnTo>
                  <a:pt x="8687" y="852"/>
                </a:lnTo>
                <a:lnTo>
                  <a:pt x="8419" y="754"/>
                </a:lnTo>
                <a:lnTo>
                  <a:pt x="8273" y="730"/>
                </a:lnTo>
                <a:lnTo>
                  <a:pt x="8127" y="706"/>
                </a:lnTo>
                <a:lnTo>
                  <a:pt x="8005" y="706"/>
                </a:lnTo>
                <a:lnTo>
                  <a:pt x="7859" y="730"/>
                </a:lnTo>
                <a:lnTo>
                  <a:pt x="7738" y="779"/>
                </a:lnTo>
                <a:lnTo>
                  <a:pt x="7640" y="876"/>
                </a:lnTo>
                <a:lnTo>
                  <a:pt x="7616" y="925"/>
                </a:lnTo>
                <a:lnTo>
                  <a:pt x="7616" y="949"/>
                </a:lnTo>
                <a:lnTo>
                  <a:pt x="7640" y="998"/>
                </a:lnTo>
                <a:lnTo>
                  <a:pt x="7957" y="998"/>
                </a:lnTo>
                <a:lnTo>
                  <a:pt x="8224" y="1022"/>
                </a:lnTo>
                <a:lnTo>
                  <a:pt x="8468" y="1095"/>
                </a:lnTo>
                <a:lnTo>
                  <a:pt x="8735" y="1192"/>
                </a:lnTo>
                <a:lnTo>
                  <a:pt x="8760" y="1338"/>
                </a:lnTo>
                <a:lnTo>
                  <a:pt x="8565" y="1338"/>
                </a:lnTo>
                <a:lnTo>
                  <a:pt x="7932" y="1290"/>
                </a:lnTo>
                <a:lnTo>
                  <a:pt x="7713" y="1265"/>
                </a:lnTo>
                <a:lnTo>
                  <a:pt x="7616" y="1265"/>
                </a:lnTo>
                <a:lnTo>
                  <a:pt x="7494" y="1314"/>
                </a:lnTo>
                <a:lnTo>
                  <a:pt x="7470" y="1363"/>
                </a:lnTo>
                <a:lnTo>
                  <a:pt x="7470" y="1411"/>
                </a:lnTo>
                <a:lnTo>
                  <a:pt x="7519" y="1509"/>
                </a:lnTo>
                <a:lnTo>
                  <a:pt x="7592" y="1582"/>
                </a:lnTo>
                <a:lnTo>
                  <a:pt x="7689" y="1630"/>
                </a:lnTo>
                <a:lnTo>
                  <a:pt x="7786" y="1655"/>
                </a:lnTo>
                <a:lnTo>
                  <a:pt x="8030" y="1679"/>
                </a:lnTo>
                <a:lnTo>
                  <a:pt x="8224" y="1703"/>
                </a:lnTo>
                <a:lnTo>
                  <a:pt x="8516" y="1752"/>
                </a:lnTo>
                <a:lnTo>
                  <a:pt x="8833" y="1776"/>
                </a:lnTo>
                <a:lnTo>
                  <a:pt x="8881" y="2117"/>
                </a:lnTo>
                <a:lnTo>
                  <a:pt x="8857" y="2117"/>
                </a:lnTo>
                <a:lnTo>
                  <a:pt x="8711" y="2068"/>
                </a:lnTo>
                <a:lnTo>
                  <a:pt x="8565" y="2020"/>
                </a:lnTo>
                <a:lnTo>
                  <a:pt x="8249" y="1995"/>
                </a:lnTo>
                <a:lnTo>
                  <a:pt x="8005" y="1947"/>
                </a:lnTo>
                <a:lnTo>
                  <a:pt x="7713" y="1947"/>
                </a:lnTo>
                <a:lnTo>
                  <a:pt x="7713" y="1995"/>
                </a:lnTo>
                <a:lnTo>
                  <a:pt x="7689" y="2044"/>
                </a:lnTo>
                <a:lnTo>
                  <a:pt x="7762" y="2166"/>
                </a:lnTo>
                <a:lnTo>
                  <a:pt x="7835" y="2239"/>
                </a:lnTo>
                <a:lnTo>
                  <a:pt x="7957" y="2287"/>
                </a:lnTo>
                <a:lnTo>
                  <a:pt x="8078" y="2336"/>
                </a:lnTo>
                <a:lnTo>
                  <a:pt x="8419" y="2409"/>
                </a:lnTo>
                <a:lnTo>
                  <a:pt x="8760" y="2458"/>
                </a:lnTo>
                <a:lnTo>
                  <a:pt x="8833" y="2458"/>
                </a:lnTo>
                <a:lnTo>
                  <a:pt x="8881" y="2433"/>
                </a:lnTo>
                <a:lnTo>
                  <a:pt x="8930" y="2409"/>
                </a:lnTo>
                <a:lnTo>
                  <a:pt x="8954" y="2385"/>
                </a:lnTo>
                <a:lnTo>
                  <a:pt x="9027" y="2506"/>
                </a:lnTo>
                <a:lnTo>
                  <a:pt x="9076" y="2579"/>
                </a:lnTo>
                <a:lnTo>
                  <a:pt x="9125" y="2604"/>
                </a:lnTo>
                <a:lnTo>
                  <a:pt x="9198" y="2628"/>
                </a:lnTo>
                <a:lnTo>
                  <a:pt x="9246" y="2628"/>
                </a:lnTo>
                <a:lnTo>
                  <a:pt x="9490" y="2701"/>
                </a:lnTo>
                <a:lnTo>
                  <a:pt x="9733" y="2798"/>
                </a:lnTo>
                <a:lnTo>
                  <a:pt x="9952" y="2920"/>
                </a:lnTo>
                <a:lnTo>
                  <a:pt x="10171" y="3066"/>
                </a:lnTo>
                <a:lnTo>
                  <a:pt x="10220" y="3090"/>
                </a:lnTo>
                <a:lnTo>
                  <a:pt x="10268" y="3115"/>
                </a:lnTo>
                <a:lnTo>
                  <a:pt x="10390" y="3115"/>
                </a:lnTo>
                <a:lnTo>
                  <a:pt x="10463" y="3042"/>
                </a:lnTo>
                <a:lnTo>
                  <a:pt x="10512" y="2969"/>
                </a:lnTo>
                <a:lnTo>
                  <a:pt x="10633" y="2896"/>
                </a:lnTo>
                <a:lnTo>
                  <a:pt x="10755" y="2823"/>
                </a:lnTo>
                <a:lnTo>
                  <a:pt x="10950" y="2652"/>
                </a:lnTo>
                <a:lnTo>
                  <a:pt x="11412" y="2312"/>
                </a:lnTo>
                <a:lnTo>
                  <a:pt x="11655" y="2166"/>
                </a:lnTo>
                <a:lnTo>
                  <a:pt x="11899" y="2044"/>
                </a:lnTo>
                <a:lnTo>
                  <a:pt x="11972" y="1995"/>
                </a:lnTo>
                <a:lnTo>
                  <a:pt x="11996" y="1947"/>
                </a:lnTo>
                <a:lnTo>
                  <a:pt x="12093" y="2020"/>
                </a:lnTo>
                <a:lnTo>
                  <a:pt x="12385" y="2239"/>
                </a:lnTo>
                <a:lnTo>
                  <a:pt x="12653" y="2458"/>
                </a:lnTo>
                <a:lnTo>
                  <a:pt x="12872" y="2701"/>
                </a:lnTo>
                <a:lnTo>
                  <a:pt x="13091" y="2944"/>
                </a:lnTo>
                <a:lnTo>
                  <a:pt x="13188" y="3066"/>
                </a:lnTo>
                <a:lnTo>
                  <a:pt x="13286" y="3188"/>
                </a:lnTo>
                <a:lnTo>
                  <a:pt x="13115" y="3382"/>
                </a:lnTo>
                <a:lnTo>
                  <a:pt x="12896" y="3188"/>
                </a:lnTo>
                <a:lnTo>
                  <a:pt x="12677" y="2993"/>
                </a:lnTo>
                <a:lnTo>
                  <a:pt x="12580" y="2920"/>
                </a:lnTo>
                <a:lnTo>
                  <a:pt x="12458" y="2871"/>
                </a:lnTo>
                <a:lnTo>
                  <a:pt x="12337" y="2823"/>
                </a:lnTo>
                <a:lnTo>
                  <a:pt x="12215" y="2798"/>
                </a:lnTo>
                <a:lnTo>
                  <a:pt x="12166" y="2823"/>
                </a:lnTo>
                <a:lnTo>
                  <a:pt x="12142" y="2847"/>
                </a:lnTo>
                <a:lnTo>
                  <a:pt x="12118" y="2896"/>
                </a:lnTo>
                <a:lnTo>
                  <a:pt x="12142" y="2944"/>
                </a:lnTo>
                <a:lnTo>
                  <a:pt x="12215" y="3042"/>
                </a:lnTo>
                <a:lnTo>
                  <a:pt x="12288" y="3115"/>
                </a:lnTo>
                <a:lnTo>
                  <a:pt x="12458" y="3261"/>
                </a:lnTo>
                <a:lnTo>
                  <a:pt x="12677" y="3480"/>
                </a:lnTo>
                <a:lnTo>
                  <a:pt x="12896" y="3650"/>
                </a:lnTo>
                <a:lnTo>
                  <a:pt x="12921" y="3650"/>
                </a:lnTo>
                <a:lnTo>
                  <a:pt x="12750" y="3869"/>
                </a:lnTo>
                <a:lnTo>
                  <a:pt x="12653" y="3747"/>
                </a:lnTo>
                <a:lnTo>
                  <a:pt x="12531" y="3626"/>
                </a:lnTo>
                <a:lnTo>
                  <a:pt x="12458" y="3528"/>
                </a:lnTo>
                <a:lnTo>
                  <a:pt x="12361" y="3431"/>
                </a:lnTo>
                <a:lnTo>
                  <a:pt x="12264" y="3334"/>
                </a:lnTo>
                <a:lnTo>
                  <a:pt x="12142" y="3285"/>
                </a:lnTo>
                <a:lnTo>
                  <a:pt x="12118" y="3285"/>
                </a:lnTo>
                <a:lnTo>
                  <a:pt x="12069" y="3309"/>
                </a:lnTo>
                <a:lnTo>
                  <a:pt x="12069" y="3334"/>
                </a:lnTo>
                <a:lnTo>
                  <a:pt x="12069" y="3382"/>
                </a:lnTo>
                <a:lnTo>
                  <a:pt x="12093" y="3504"/>
                </a:lnTo>
                <a:lnTo>
                  <a:pt x="12142" y="3626"/>
                </a:lnTo>
                <a:lnTo>
                  <a:pt x="12288" y="3869"/>
                </a:lnTo>
                <a:lnTo>
                  <a:pt x="12385" y="4039"/>
                </a:lnTo>
                <a:lnTo>
                  <a:pt x="12531" y="4210"/>
                </a:lnTo>
                <a:lnTo>
                  <a:pt x="12434" y="4331"/>
                </a:lnTo>
                <a:lnTo>
                  <a:pt x="12312" y="4526"/>
                </a:lnTo>
                <a:lnTo>
                  <a:pt x="12215" y="4356"/>
                </a:lnTo>
                <a:lnTo>
                  <a:pt x="12069" y="4185"/>
                </a:lnTo>
                <a:lnTo>
                  <a:pt x="11947" y="4015"/>
                </a:lnTo>
                <a:lnTo>
                  <a:pt x="11850" y="3845"/>
                </a:lnTo>
                <a:lnTo>
                  <a:pt x="11801" y="3796"/>
                </a:lnTo>
                <a:lnTo>
                  <a:pt x="11753" y="3772"/>
                </a:lnTo>
                <a:lnTo>
                  <a:pt x="11680" y="3772"/>
                </a:lnTo>
                <a:lnTo>
                  <a:pt x="11631" y="3845"/>
                </a:lnTo>
                <a:lnTo>
                  <a:pt x="11631" y="3966"/>
                </a:lnTo>
                <a:lnTo>
                  <a:pt x="11655" y="4064"/>
                </a:lnTo>
                <a:lnTo>
                  <a:pt x="11704" y="4185"/>
                </a:lnTo>
                <a:lnTo>
                  <a:pt x="11753" y="4283"/>
                </a:lnTo>
                <a:lnTo>
                  <a:pt x="12118" y="4842"/>
                </a:lnTo>
                <a:lnTo>
                  <a:pt x="12166" y="4891"/>
                </a:lnTo>
                <a:lnTo>
                  <a:pt x="12239" y="4915"/>
                </a:lnTo>
                <a:lnTo>
                  <a:pt x="12264" y="4940"/>
                </a:lnTo>
                <a:lnTo>
                  <a:pt x="12288" y="4964"/>
                </a:lnTo>
                <a:lnTo>
                  <a:pt x="12410" y="5232"/>
                </a:lnTo>
                <a:lnTo>
                  <a:pt x="12458" y="5524"/>
                </a:lnTo>
                <a:lnTo>
                  <a:pt x="12483" y="5694"/>
                </a:lnTo>
                <a:lnTo>
                  <a:pt x="12507" y="5864"/>
                </a:lnTo>
                <a:lnTo>
                  <a:pt x="12507" y="6035"/>
                </a:lnTo>
                <a:lnTo>
                  <a:pt x="12531" y="6205"/>
                </a:lnTo>
                <a:lnTo>
                  <a:pt x="12580" y="6278"/>
                </a:lnTo>
                <a:lnTo>
                  <a:pt x="12629" y="6302"/>
                </a:lnTo>
                <a:lnTo>
                  <a:pt x="12702" y="6327"/>
                </a:lnTo>
                <a:lnTo>
                  <a:pt x="12775" y="6327"/>
                </a:lnTo>
                <a:lnTo>
                  <a:pt x="12994" y="6400"/>
                </a:lnTo>
                <a:lnTo>
                  <a:pt x="13213" y="6424"/>
                </a:lnTo>
                <a:lnTo>
                  <a:pt x="13651" y="6473"/>
                </a:lnTo>
                <a:lnTo>
                  <a:pt x="13967" y="6521"/>
                </a:lnTo>
                <a:lnTo>
                  <a:pt x="14283" y="6570"/>
                </a:lnTo>
                <a:lnTo>
                  <a:pt x="14502" y="6643"/>
                </a:lnTo>
                <a:lnTo>
                  <a:pt x="14600" y="6692"/>
                </a:lnTo>
                <a:lnTo>
                  <a:pt x="14697" y="6692"/>
                </a:lnTo>
                <a:lnTo>
                  <a:pt x="14673" y="6959"/>
                </a:lnTo>
                <a:lnTo>
                  <a:pt x="14648" y="7227"/>
                </a:lnTo>
                <a:lnTo>
                  <a:pt x="14673" y="7738"/>
                </a:lnTo>
                <a:lnTo>
                  <a:pt x="14648" y="8176"/>
                </a:lnTo>
                <a:lnTo>
                  <a:pt x="14648" y="8395"/>
                </a:lnTo>
                <a:lnTo>
                  <a:pt x="14673" y="8614"/>
                </a:lnTo>
                <a:lnTo>
                  <a:pt x="14454" y="8638"/>
                </a:lnTo>
                <a:lnTo>
                  <a:pt x="14454" y="8638"/>
                </a:lnTo>
                <a:lnTo>
                  <a:pt x="14478" y="8541"/>
                </a:lnTo>
                <a:lnTo>
                  <a:pt x="14478" y="8443"/>
                </a:lnTo>
                <a:lnTo>
                  <a:pt x="14454" y="8249"/>
                </a:lnTo>
                <a:lnTo>
                  <a:pt x="14405" y="7981"/>
                </a:lnTo>
                <a:lnTo>
                  <a:pt x="14381" y="7884"/>
                </a:lnTo>
                <a:lnTo>
                  <a:pt x="14332" y="7762"/>
                </a:lnTo>
                <a:lnTo>
                  <a:pt x="14308" y="7738"/>
                </a:lnTo>
                <a:lnTo>
                  <a:pt x="14283" y="7713"/>
                </a:lnTo>
                <a:lnTo>
                  <a:pt x="14235" y="7738"/>
                </a:lnTo>
                <a:lnTo>
                  <a:pt x="14210" y="7762"/>
                </a:lnTo>
                <a:lnTo>
                  <a:pt x="14162" y="7884"/>
                </a:lnTo>
                <a:lnTo>
                  <a:pt x="14137" y="7981"/>
                </a:lnTo>
                <a:lnTo>
                  <a:pt x="14113" y="8249"/>
                </a:lnTo>
                <a:lnTo>
                  <a:pt x="14113" y="8468"/>
                </a:lnTo>
                <a:lnTo>
                  <a:pt x="14137" y="8565"/>
                </a:lnTo>
                <a:lnTo>
                  <a:pt x="14186" y="8662"/>
                </a:lnTo>
                <a:lnTo>
                  <a:pt x="13797" y="8687"/>
                </a:lnTo>
                <a:lnTo>
                  <a:pt x="13699" y="8687"/>
                </a:lnTo>
                <a:lnTo>
                  <a:pt x="13748" y="8589"/>
                </a:lnTo>
                <a:lnTo>
                  <a:pt x="13797" y="8346"/>
                </a:lnTo>
                <a:lnTo>
                  <a:pt x="13845" y="8103"/>
                </a:lnTo>
                <a:lnTo>
                  <a:pt x="13870" y="7835"/>
                </a:lnTo>
                <a:lnTo>
                  <a:pt x="13845" y="7762"/>
                </a:lnTo>
                <a:lnTo>
                  <a:pt x="13772" y="7713"/>
                </a:lnTo>
                <a:lnTo>
                  <a:pt x="13699" y="7713"/>
                </a:lnTo>
                <a:lnTo>
                  <a:pt x="13651" y="7762"/>
                </a:lnTo>
                <a:lnTo>
                  <a:pt x="13626" y="7811"/>
                </a:lnTo>
                <a:lnTo>
                  <a:pt x="13480" y="8273"/>
                </a:lnTo>
                <a:lnTo>
                  <a:pt x="13407" y="8492"/>
                </a:lnTo>
                <a:lnTo>
                  <a:pt x="13407" y="8614"/>
                </a:lnTo>
                <a:lnTo>
                  <a:pt x="13407" y="8662"/>
                </a:lnTo>
                <a:lnTo>
                  <a:pt x="13432" y="8711"/>
                </a:lnTo>
                <a:lnTo>
                  <a:pt x="13237" y="8711"/>
                </a:lnTo>
                <a:lnTo>
                  <a:pt x="13042" y="8735"/>
                </a:lnTo>
                <a:lnTo>
                  <a:pt x="13091" y="8443"/>
                </a:lnTo>
                <a:lnTo>
                  <a:pt x="13115" y="8176"/>
                </a:lnTo>
                <a:lnTo>
                  <a:pt x="13091" y="8030"/>
                </a:lnTo>
                <a:lnTo>
                  <a:pt x="13067" y="7908"/>
                </a:lnTo>
                <a:lnTo>
                  <a:pt x="13042" y="7859"/>
                </a:lnTo>
                <a:lnTo>
                  <a:pt x="13018" y="7835"/>
                </a:lnTo>
                <a:lnTo>
                  <a:pt x="12969" y="7835"/>
                </a:lnTo>
                <a:lnTo>
                  <a:pt x="12921" y="7859"/>
                </a:lnTo>
                <a:lnTo>
                  <a:pt x="12848" y="7957"/>
                </a:lnTo>
                <a:lnTo>
                  <a:pt x="12823" y="8054"/>
                </a:lnTo>
                <a:lnTo>
                  <a:pt x="12750" y="8273"/>
                </a:lnTo>
                <a:lnTo>
                  <a:pt x="12604" y="8906"/>
                </a:lnTo>
                <a:lnTo>
                  <a:pt x="12604" y="8954"/>
                </a:lnTo>
                <a:lnTo>
                  <a:pt x="12629" y="9027"/>
                </a:lnTo>
                <a:lnTo>
                  <a:pt x="12507" y="9271"/>
                </a:lnTo>
                <a:lnTo>
                  <a:pt x="12385" y="9514"/>
                </a:lnTo>
                <a:lnTo>
                  <a:pt x="12288" y="9660"/>
                </a:lnTo>
                <a:lnTo>
                  <a:pt x="12191" y="9806"/>
                </a:lnTo>
                <a:lnTo>
                  <a:pt x="11996" y="10049"/>
                </a:lnTo>
                <a:lnTo>
                  <a:pt x="11947" y="10122"/>
                </a:lnTo>
                <a:lnTo>
                  <a:pt x="11947" y="10171"/>
                </a:lnTo>
                <a:lnTo>
                  <a:pt x="11972" y="10244"/>
                </a:lnTo>
                <a:lnTo>
                  <a:pt x="11996" y="10293"/>
                </a:lnTo>
                <a:lnTo>
                  <a:pt x="12045" y="10341"/>
                </a:lnTo>
                <a:lnTo>
                  <a:pt x="12166" y="10341"/>
                </a:lnTo>
                <a:lnTo>
                  <a:pt x="12239" y="10317"/>
                </a:lnTo>
                <a:lnTo>
                  <a:pt x="12337" y="10487"/>
                </a:lnTo>
                <a:lnTo>
                  <a:pt x="12483" y="10633"/>
                </a:lnTo>
                <a:lnTo>
                  <a:pt x="12726" y="10950"/>
                </a:lnTo>
                <a:lnTo>
                  <a:pt x="12994" y="11339"/>
                </a:lnTo>
                <a:lnTo>
                  <a:pt x="13237" y="11728"/>
                </a:lnTo>
                <a:lnTo>
                  <a:pt x="13067" y="11947"/>
                </a:lnTo>
                <a:lnTo>
                  <a:pt x="12872" y="12166"/>
                </a:lnTo>
                <a:lnTo>
                  <a:pt x="12483" y="12556"/>
                </a:lnTo>
                <a:lnTo>
                  <a:pt x="12191" y="12848"/>
                </a:lnTo>
                <a:lnTo>
                  <a:pt x="12045" y="12994"/>
                </a:lnTo>
                <a:lnTo>
                  <a:pt x="11923" y="13164"/>
                </a:lnTo>
                <a:lnTo>
                  <a:pt x="11704" y="13018"/>
                </a:lnTo>
                <a:lnTo>
                  <a:pt x="11874" y="12945"/>
                </a:lnTo>
                <a:lnTo>
                  <a:pt x="12020" y="12848"/>
                </a:lnTo>
                <a:lnTo>
                  <a:pt x="12288" y="12677"/>
                </a:lnTo>
                <a:lnTo>
                  <a:pt x="12337" y="12629"/>
                </a:lnTo>
                <a:lnTo>
                  <a:pt x="12361" y="12580"/>
                </a:lnTo>
                <a:lnTo>
                  <a:pt x="12361" y="12507"/>
                </a:lnTo>
                <a:lnTo>
                  <a:pt x="12337" y="12458"/>
                </a:lnTo>
                <a:lnTo>
                  <a:pt x="12312" y="12434"/>
                </a:lnTo>
                <a:lnTo>
                  <a:pt x="12264" y="12385"/>
                </a:lnTo>
                <a:lnTo>
                  <a:pt x="12191" y="12385"/>
                </a:lnTo>
                <a:lnTo>
                  <a:pt x="12118" y="12410"/>
                </a:lnTo>
                <a:lnTo>
                  <a:pt x="11899" y="12531"/>
                </a:lnTo>
                <a:lnTo>
                  <a:pt x="11655" y="12677"/>
                </a:lnTo>
                <a:lnTo>
                  <a:pt x="11388" y="12799"/>
                </a:lnTo>
                <a:lnTo>
                  <a:pt x="11266" y="12726"/>
                </a:lnTo>
                <a:lnTo>
                  <a:pt x="11315" y="12702"/>
                </a:lnTo>
                <a:lnTo>
                  <a:pt x="11534" y="12556"/>
                </a:lnTo>
                <a:lnTo>
                  <a:pt x="11631" y="12458"/>
                </a:lnTo>
                <a:lnTo>
                  <a:pt x="11704" y="12337"/>
                </a:lnTo>
                <a:lnTo>
                  <a:pt x="11728" y="12288"/>
                </a:lnTo>
                <a:lnTo>
                  <a:pt x="11728" y="12239"/>
                </a:lnTo>
                <a:lnTo>
                  <a:pt x="11704" y="12166"/>
                </a:lnTo>
                <a:lnTo>
                  <a:pt x="11680" y="12118"/>
                </a:lnTo>
                <a:lnTo>
                  <a:pt x="11631" y="12093"/>
                </a:lnTo>
                <a:lnTo>
                  <a:pt x="11582" y="12069"/>
                </a:lnTo>
                <a:lnTo>
                  <a:pt x="11534" y="12069"/>
                </a:lnTo>
                <a:lnTo>
                  <a:pt x="11461" y="12093"/>
                </a:lnTo>
                <a:lnTo>
                  <a:pt x="11290" y="12264"/>
                </a:lnTo>
                <a:lnTo>
                  <a:pt x="11096" y="12410"/>
                </a:lnTo>
                <a:lnTo>
                  <a:pt x="10974" y="12507"/>
                </a:lnTo>
                <a:lnTo>
                  <a:pt x="10731" y="12288"/>
                </a:lnTo>
                <a:lnTo>
                  <a:pt x="10950" y="12142"/>
                </a:lnTo>
                <a:lnTo>
                  <a:pt x="11071" y="12069"/>
                </a:lnTo>
                <a:lnTo>
                  <a:pt x="11193" y="11996"/>
                </a:lnTo>
                <a:lnTo>
                  <a:pt x="11242" y="11947"/>
                </a:lnTo>
                <a:lnTo>
                  <a:pt x="11266" y="11899"/>
                </a:lnTo>
                <a:lnTo>
                  <a:pt x="11290" y="11826"/>
                </a:lnTo>
                <a:lnTo>
                  <a:pt x="11290" y="11753"/>
                </a:lnTo>
                <a:lnTo>
                  <a:pt x="11266" y="11704"/>
                </a:lnTo>
                <a:lnTo>
                  <a:pt x="11217" y="11680"/>
                </a:lnTo>
                <a:lnTo>
                  <a:pt x="11096" y="11680"/>
                </a:lnTo>
                <a:lnTo>
                  <a:pt x="10974" y="11753"/>
                </a:lnTo>
                <a:lnTo>
                  <a:pt x="10877" y="11801"/>
                </a:lnTo>
                <a:lnTo>
                  <a:pt x="10633" y="11947"/>
                </a:lnTo>
                <a:lnTo>
                  <a:pt x="10390" y="12093"/>
                </a:lnTo>
                <a:lnTo>
                  <a:pt x="10293" y="12069"/>
                </a:lnTo>
                <a:lnTo>
                  <a:pt x="10147" y="12069"/>
                </a:lnTo>
                <a:lnTo>
                  <a:pt x="10098" y="12118"/>
                </a:lnTo>
                <a:lnTo>
                  <a:pt x="9952" y="12118"/>
                </a:lnTo>
                <a:lnTo>
                  <a:pt x="9855" y="12191"/>
                </a:lnTo>
                <a:lnTo>
                  <a:pt x="9733" y="12264"/>
                </a:lnTo>
                <a:lnTo>
                  <a:pt x="9587" y="12312"/>
                </a:lnTo>
                <a:lnTo>
                  <a:pt x="9319" y="12385"/>
                </a:lnTo>
                <a:lnTo>
                  <a:pt x="9198" y="12434"/>
                </a:lnTo>
                <a:lnTo>
                  <a:pt x="9100" y="12507"/>
                </a:lnTo>
                <a:lnTo>
                  <a:pt x="8979" y="12507"/>
                </a:lnTo>
                <a:lnTo>
                  <a:pt x="8930" y="12556"/>
                </a:lnTo>
                <a:lnTo>
                  <a:pt x="8906" y="12604"/>
                </a:lnTo>
                <a:lnTo>
                  <a:pt x="8906" y="12629"/>
                </a:lnTo>
                <a:lnTo>
                  <a:pt x="8857" y="12629"/>
                </a:lnTo>
                <a:lnTo>
                  <a:pt x="8735" y="12677"/>
                </a:lnTo>
                <a:lnTo>
                  <a:pt x="8638" y="12726"/>
                </a:lnTo>
                <a:lnTo>
                  <a:pt x="8419" y="12848"/>
                </a:lnTo>
                <a:lnTo>
                  <a:pt x="8297" y="12872"/>
                </a:lnTo>
                <a:lnTo>
                  <a:pt x="8200" y="12896"/>
                </a:lnTo>
                <a:lnTo>
                  <a:pt x="8103" y="12921"/>
                </a:lnTo>
                <a:lnTo>
                  <a:pt x="8005" y="12945"/>
                </a:lnTo>
                <a:lnTo>
                  <a:pt x="7957" y="13018"/>
                </a:lnTo>
                <a:lnTo>
                  <a:pt x="7981" y="13067"/>
                </a:lnTo>
                <a:lnTo>
                  <a:pt x="8030" y="13140"/>
                </a:lnTo>
                <a:lnTo>
                  <a:pt x="8127" y="13188"/>
                </a:lnTo>
                <a:lnTo>
                  <a:pt x="8224" y="13213"/>
                </a:lnTo>
                <a:lnTo>
                  <a:pt x="8346" y="13188"/>
                </a:lnTo>
                <a:lnTo>
                  <a:pt x="8468" y="13164"/>
                </a:lnTo>
                <a:lnTo>
                  <a:pt x="8589" y="13115"/>
                </a:lnTo>
                <a:lnTo>
                  <a:pt x="8833" y="12994"/>
                </a:lnTo>
                <a:lnTo>
                  <a:pt x="8808" y="13115"/>
                </a:lnTo>
                <a:lnTo>
                  <a:pt x="8638" y="13213"/>
                </a:lnTo>
                <a:lnTo>
                  <a:pt x="8443" y="13310"/>
                </a:lnTo>
                <a:lnTo>
                  <a:pt x="8224" y="13383"/>
                </a:lnTo>
                <a:lnTo>
                  <a:pt x="8127" y="13432"/>
                </a:lnTo>
                <a:lnTo>
                  <a:pt x="8054" y="13480"/>
                </a:lnTo>
                <a:lnTo>
                  <a:pt x="8030" y="13553"/>
                </a:lnTo>
                <a:lnTo>
                  <a:pt x="8054" y="13602"/>
                </a:lnTo>
                <a:lnTo>
                  <a:pt x="8103" y="13651"/>
                </a:lnTo>
                <a:lnTo>
                  <a:pt x="8176" y="13675"/>
                </a:lnTo>
                <a:lnTo>
                  <a:pt x="8297" y="13699"/>
                </a:lnTo>
                <a:lnTo>
                  <a:pt x="8443" y="13651"/>
                </a:lnTo>
                <a:lnTo>
                  <a:pt x="8589" y="13626"/>
                </a:lnTo>
                <a:lnTo>
                  <a:pt x="8760" y="13553"/>
                </a:lnTo>
                <a:lnTo>
                  <a:pt x="8711" y="13797"/>
                </a:lnTo>
                <a:lnTo>
                  <a:pt x="8711" y="13821"/>
                </a:lnTo>
                <a:lnTo>
                  <a:pt x="8662" y="13845"/>
                </a:lnTo>
                <a:lnTo>
                  <a:pt x="8419" y="13918"/>
                </a:lnTo>
                <a:lnTo>
                  <a:pt x="8176" y="13991"/>
                </a:lnTo>
                <a:lnTo>
                  <a:pt x="8030" y="14016"/>
                </a:lnTo>
                <a:lnTo>
                  <a:pt x="7957" y="14040"/>
                </a:lnTo>
                <a:lnTo>
                  <a:pt x="7957" y="14089"/>
                </a:lnTo>
                <a:lnTo>
                  <a:pt x="7932" y="14113"/>
                </a:lnTo>
                <a:lnTo>
                  <a:pt x="7932" y="14162"/>
                </a:lnTo>
                <a:lnTo>
                  <a:pt x="7957" y="14186"/>
                </a:lnTo>
                <a:lnTo>
                  <a:pt x="8030" y="14235"/>
                </a:lnTo>
                <a:lnTo>
                  <a:pt x="8127" y="14259"/>
                </a:lnTo>
                <a:lnTo>
                  <a:pt x="8224" y="14283"/>
                </a:lnTo>
                <a:lnTo>
                  <a:pt x="8322" y="14283"/>
                </a:lnTo>
                <a:lnTo>
                  <a:pt x="8419" y="14259"/>
                </a:lnTo>
                <a:lnTo>
                  <a:pt x="8614" y="14210"/>
                </a:lnTo>
                <a:lnTo>
                  <a:pt x="8614" y="14210"/>
                </a:lnTo>
                <a:lnTo>
                  <a:pt x="8589" y="14381"/>
                </a:lnTo>
                <a:lnTo>
                  <a:pt x="8589" y="14575"/>
                </a:lnTo>
                <a:lnTo>
                  <a:pt x="8103" y="14575"/>
                </a:lnTo>
                <a:lnTo>
                  <a:pt x="7616" y="14624"/>
                </a:lnTo>
                <a:lnTo>
                  <a:pt x="6765" y="14624"/>
                </a:lnTo>
                <a:lnTo>
                  <a:pt x="6765" y="14405"/>
                </a:lnTo>
                <a:lnTo>
                  <a:pt x="6740" y="14162"/>
                </a:lnTo>
                <a:lnTo>
                  <a:pt x="6692" y="13748"/>
                </a:lnTo>
                <a:lnTo>
                  <a:pt x="6643" y="13432"/>
                </a:lnTo>
                <a:lnTo>
                  <a:pt x="6570" y="13042"/>
                </a:lnTo>
                <a:lnTo>
                  <a:pt x="6521" y="12848"/>
                </a:lnTo>
                <a:lnTo>
                  <a:pt x="6448" y="12702"/>
                </a:lnTo>
                <a:lnTo>
                  <a:pt x="6351" y="12556"/>
                </a:lnTo>
                <a:lnTo>
                  <a:pt x="6302" y="12531"/>
                </a:lnTo>
                <a:lnTo>
                  <a:pt x="6229" y="12483"/>
                </a:lnTo>
                <a:lnTo>
                  <a:pt x="6156" y="12483"/>
                </a:lnTo>
                <a:lnTo>
                  <a:pt x="6083" y="12507"/>
                </a:lnTo>
                <a:lnTo>
                  <a:pt x="5864" y="12434"/>
                </a:lnTo>
                <a:lnTo>
                  <a:pt x="5670" y="12385"/>
                </a:lnTo>
                <a:lnTo>
                  <a:pt x="5524" y="12312"/>
                </a:lnTo>
                <a:lnTo>
                  <a:pt x="5378" y="12239"/>
                </a:lnTo>
                <a:lnTo>
                  <a:pt x="5232" y="12166"/>
                </a:lnTo>
                <a:lnTo>
                  <a:pt x="5086" y="12118"/>
                </a:lnTo>
                <a:lnTo>
                  <a:pt x="5013" y="12045"/>
                </a:lnTo>
                <a:lnTo>
                  <a:pt x="4940" y="11996"/>
                </a:lnTo>
                <a:lnTo>
                  <a:pt x="4842" y="11996"/>
                </a:lnTo>
                <a:lnTo>
                  <a:pt x="4794" y="12020"/>
                </a:lnTo>
                <a:lnTo>
                  <a:pt x="4745" y="12069"/>
                </a:lnTo>
                <a:lnTo>
                  <a:pt x="4429" y="11923"/>
                </a:lnTo>
                <a:lnTo>
                  <a:pt x="4210" y="11826"/>
                </a:lnTo>
                <a:lnTo>
                  <a:pt x="4112" y="11801"/>
                </a:lnTo>
                <a:lnTo>
                  <a:pt x="4064" y="11801"/>
                </a:lnTo>
                <a:lnTo>
                  <a:pt x="4015" y="11826"/>
                </a:lnTo>
                <a:lnTo>
                  <a:pt x="3966" y="11850"/>
                </a:lnTo>
                <a:lnTo>
                  <a:pt x="3966" y="11899"/>
                </a:lnTo>
                <a:lnTo>
                  <a:pt x="3966" y="11947"/>
                </a:lnTo>
                <a:lnTo>
                  <a:pt x="3991" y="12020"/>
                </a:lnTo>
                <a:lnTo>
                  <a:pt x="4088" y="12093"/>
                </a:lnTo>
                <a:lnTo>
                  <a:pt x="4307" y="12239"/>
                </a:lnTo>
                <a:lnTo>
                  <a:pt x="4477" y="12361"/>
                </a:lnTo>
                <a:lnTo>
                  <a:pt x="4356" y="12507"/>
                </a:lnTo>
                <a:lnTo>
                  <a:pt x="4331" y="12434"/>
                </a:lnTo>
                <a:lnTo>
                  <a:pt x="4283" y="12385"/>
                </a:lnTo>
                <a:lnTo>
                  <a:pt x="4185" y="12337"/>
                </a:lnTo>
                <a:lnTo>
                  <a:pt x="4088" y="12337"/>
                </a:lnTo>
                <a:lnTo>
                  <a:pt x="3942" y="12312"/>
                </a:lnTo>
                <a:lnTo>
                  <a:pt x="3820" y="12264"/>
                </a:lnTo>
                <a:lnTo>
                  <a:pt x="3723" y="12191"/>
                </a:lnTo>
                <a:lnTo>
                  <a:pt x="3601" y="12118"/>
                </a:lnTo>
                <a:lnTo>
                  <a:pt x="3504" y="12045"/>
                </a:lnTo>
                <a:lnTo>
                  <a:pt x="3382" y="11996"/>
                </a:lnTo>
                <a:lnTo>
                  <a:pt x="3334" y="11996"/>
                </a:lnTo>
                <a:lnTo>
                  <a:pt x="3309" y="12020"/>
                </a:lnTo>
                <a:lnTo>
                  <a:pt x="3285" y="12045"/>
                </a:lnTo>
                <a:lnTo>
                  <a:pt x="3285" y="12142"/>
                </a:lnTo>
                <a:lnTo>
                  <a:pt x="3309" y="12215"/>
                </a:lnTo>
                <a:lnTo>
                  <a:pt x="3334" y="12288"/>
                </a:lnTo>
                <a:lnTo>
                  <a:pt x="3382" y="12337"/>
                </a:lnTo>
                <a:lnTo>
                  <a:pt x="3504" y="12458"/>
                </a:lnTo>
                <a:lnTo>
                  <a:pt x="3650" y="12556"/>
                </a:lnTo>
                <a:lnTo>
                  <a:pt x="3747" y="12629"/>
                </a:lnTo>
                <a:lnTo>
                  <a:pt x="3869" y="12677"/>
                </a:lnTo>
                <a:lnTo>
                  <a:pt x="4015" y="12702"/>
                </a:lnTo>
                <a:lnTo>
                  <a:pt x="4137" y="12702"/>
                </a:lnTo>
                <a:lnTo>
                  <a:pt x="3820" y="12969"/>
                </a:lnTo>
                <a:lnTo>
                  <a:pt x="3796" y="12921"/>
                </a:lnTo>
                <a:lnTo>
                  <a:pt x="3772" y="12872"/>
                </a:lnTo>
                <a:lnTo>
                  <a:pt x="3723" y="12848"/>
                </a:lnTo>
                <a:lnTo>
                  <a:pt x="3650" y="12823"/>
                </a:lnTo>
                <a:lnTo>
                  <a:pt x="3553" y="12823"/>
                </a:lnTo>
                <a:lnTo>
                  <a:pt x="3480" y="12799"/>
                </a:lnTo>
                <a:lnTo>
                  <a:pt x="3334" y="12702"/>
                </a:lnTo>
                <a:lnTo>
                  <a:pt x="3188" y="12580"/>
                </a:lnTo>
                <a:lnTo>
                  <a:pt x="3163" y="12556"/>
                </a:lnTo>
                <a:lnTo>
                  <a:pt x="3115" y="12531"/>
                </a:lnTo>
                <a:lnTo>
                  <a:pt x="3066" y="12507"/>
                </a:lnTo>
                <a:lnTo>
                  <a:pt x="3017" y="12483"/>
                </a:lnTo>
                <a:lnTo>
                  <a:pt x="2993" y="12483"/>
                </a:lnTo>
                <a:lnTo>
                  <a:pt x="2969" y="12507"/>
                </a:lnTo>
                <a:lnTo>
                  <a:pt x="2944" y="12604"/>
                </a:lnTo>
                <a:lnTo>
                  <a:pt x="2944" y="12677"/>
                </a:lnTo>
                <a:lnTo>
                  <a:pt x="2944" y="12726"/>
                </a:lnTo>
                <a:lnTo>
                  <a:pt x="2969" y="12799"/>
                </a:lnTo>
                <a:lnTo>
                  <a:pt x="3017" y="12872"/>
                </a:lnTo>
                <a:lnTo>
                  <a:pt x="3115" y="12969"/>
                </a:lnTo>
                <a:lnTo>
                  <a:pt x="3285" y="13115"/>
                </a:lnTo>
                <a:lnTo>
                  <a:pt x="3382" y="13164"/>
                </a:lnTo>
                <a:lnTo>
                  <a:pt x="3504" y="13213"/>
                </a:lnTo>
                <a:lnTo>
                  <a:pt x="3309" y="13310"/>
                </a:lnTo>
                <a:lnTo>
                  <a:pt x="3261" y="13286"/>
                </a:lnTo>
                <a:lnTo>
                  <a:pt x="2896" y="12969"/>
                </a:lnTo>
                <a:lnTo>
                  <a:pt x="2531" y="12629"/>
                </a:lnTo>
                <a:lnTo>
                  <a:pt x="2214" y="12312"/>
                </a:lnTo>
                <a:lnTo>
                  <a:pt x="2068" y="12118"/>
                </a:lnTo>
                <a:lnTo>
                  <a:pt x="1947" y="11947"/>
                </a:lnTo>
                <a:lnTo>
                  <a:pt x="2093" y="11777"/>
                </a:lnTo>
                <a:lnTo>
                  <a:pt x="2214" y="11607"/>
                </a:lnTo>
                <a:lnTo>
                  <a:pt x="2433" y="11242"/>
                </a:lnTo>
                <a:lnTo>
                  <a:pt x="2798" y="10779"/>
                </a:lnTo>
                <a:lnTo>
                  <a:pt x="3139" y="10317"/>
                </a:lnTo>
                <a:lnTo>
                  <a:pt x="3163" y="10293"/>
                </a:lnTo>
                <a:lnTo>
                  <a:pt x="3236" y="10244"/>
                </a:lnTo>
                <a:lnTo>
                  <a:pt x="3285" y="10147"/>
                </a:lnTo>
                <a:lnTo>
                  <a:pt x="3285" y="10074"/>
                </a:lnTo>
                <a:lnTo>
                  <a:pt x="3261" y="10025"/>
                </a:lnTo>
                <a:lnTo>
                  <a:pt x="3212" y="9976"/>
                </a:lnTo>
                <a:lnTo>
                  <a:pt x="3090" y="9855"/>
                </a:lnTo>
                <a:lnTo>
                  <a:pt x="2969" y="9709"/>
                </a:lnTo>
                <a:lnTo>
                  <a:pt x="2750" y="9441"/>
                </a:lnTo>
                <a:lnTo>
                  <a:pt x="2628" y="9246"/>
                </a:lnTo>
                <a:lnTo>
                  <a:pt x="2628" y="9222"/>
                </a:lnTo>
                <a:lnTo>
                  <a:pt x="2628" y="9149"/>
                </a:lnTo>
                <a:lnTo>
                  <a:pt x="2604" y="9076"/>
                </a:lnTo>
                <a:lnTo>
                  <a:pt x="2579" y="9003"/>
                </a:lnTo>
                <a:lnTo>
                  <a:pt x="2506" y="8954"/>
                </a:lnTo>
                <a:lnTo>
                  <a:pt x="2409" y="8930"/>
                </a:lnTo>
                <a:lnTo>
                  <a:pt x="1460" y="8881"/>
                </a:lnTo>
                <a:lnTo>
                  <a:pt x="998" y="8808"/>
                </a:lnTo>
                <a:lnTo>
                  <a:pt x="754" y="8784"/>
                </a:lnTo>
                <a:lnTo>
                  <a:pt x="535" y="8711"/>
                </a:lnTo>
                <a:lnTo>
                  <a:pt x="535" y="8614"/>
                </a:lnTo>
                <a:lnTo>
                  <a:pt x="511" y="8492"/>
                </a:lnTo>
                <a:lnTo>
                  <a:pt x="462" y="8273"/>
                </a:lnTo>
                <a:lnTo>
                  <a:pt x="462" y="7908"/>
                </a:lnTo>
                <a:lnTo>
                  <a:pt x="462" y="7567"/>
                </a:lnTo>
                <a:lnTo>
                  <a:pt x="511" y="7105"/>
                </a:lnTo>
                <a:lnTo>
                  <a:pt x="535" y="6862"/>
                </a:lnTo>
                <a:lnTo>
                  <a:pt x="535" y="6740"/>
                </a:lnTo>
                <a:lnTo>
                  <a:pt x="511" y="6619"/>
                </a:lnTo>
                <a:lnTo>
                  <a:pt x="681" y="6570"/>
                </a:lnTo>
                <a:lnTo>
                  <a:pt x="1046" y="6497"/>
                </a:lnTo>
                <a:lnTo>
                  <a:pt x="949" y="6643"/>
                </a:lnTo>
                <a:lnTo>
                  <a:pt x="876" y="6789"/>
                </a:lnTo>
                <a:lnTo>
                  <a:pt x="754" y="7105"/>
                </a:lnTo>
                <a:lnTo>
                  <a:pt x="754" y="7203"/>
                </a:lnTo>
                <a:lnTo>
                  <a:pt x="779" y="7227"/>
                </a:lnTo>
                <a:lnTo>
                  <a:pt x="803" y="7276"/>
                </a:lnTo>
                <a:lnTo>
                  <a:pt x="876" y="7324"/>
                </a:lnTo>
                <a:lnTo>
                  <a:pt x="973" y="7324"/>
                </a:lnTo>
                <a:lnTo>
                  <a:pt x="1022" y="7300"/>
                </a:lnTo>
                <a:lnTo>
                  <a:pt x="1046" y="7276"/>
                </a:lnTo>
                <a:lnTo>
                  <a:pt x="1095" y="7203"/>
                </a:lnTo>
                <a:lnTo>
                  <a:pt x="1168" y="6984"/>
                </a:lnTo>
                <a:lnTo>
                  <a:pt x="1265" y="6765"/>
                </a:lnTo>
                <a:lnTo>
                  <a:pt x="1338" y="6619"/>
                </a:lnTo>
                <a:lnTo>
                  <a:pt x="1436" y="6448"/>
                </a:lnTo>
                <a:lnTo>
                  <a:pt x="1606" y="6424"/>
                </a:lnTo>
                <a:lnTo>
                  <a:pt x="1509" y="6570"/>
                </a:lnTo>
                <a:lnTo>
                  <a:pt x="1436" y="6740"/>
                </a:lnTo>
                <a:lnTo>
                  <a:pt x="1387" y="6911"/>
                </a:lnTo>
                <a:lnTo>
                  <a:pt x="1338" y="7057"/>
                </a:lnTo>
                <a:lnTo>
                  <a:pt x="1338" y="7105"/>
                </a:lnTo>
                <a:lnTo>
                  <a:pt x="1363" y="7154"/>
                </a:lnTo>
                <a:lnTo>
                  <a:pt x="1387" y="7203"/>
                </a:lnTo>
                <a:lnTo>
                  <a:pt x="1436" y="7251"/>
                </a:lnTo>
                <a:lnTo>
                  <a:pt x="1484" y="7276"/>
                </a:lnTo>
                <a:lnTo>
                  <a:pt x="1557" y="7276"/>
                </a:lnTo>
                <a:lnTo>
                  <a:pt x="1630" y="7227"/>
                </a:lnTo>
                <a:lnTo>
                  <a:pt x="1679" y="7178"/>
                </a:lnTo>
                <a:lnTo>
                  <a:pt x="1679" y="7154"/>
                </a:lnTo>
                <a:lnTo>
                  <a:pt x="1728" y="6935"/>
                </a:lnTo>
                <a:lnTo>
                  <a:pt x="1801" y="6716"/>
                </a:lnTo>
                <a:lnTo>
                  <a:pt x="1898" y="6570"/>
                </a:lnTo>
                <a:lnTo>
                  <a:pt x="1947" y="6424"/>
                </a:lnTo>
                <a:lnTo>
                  <a:pt x="2093" y="6424"/>
                </a:lnTo>
                <a:lnTo>
                  <a:pt x="2044" y="6546"/>
                </a:lnTo>
                <a:lnTo>
                  <a:pt x="1947" y="6813"/>
                </a:lnTo>
                <a:lnTo>
                  <a:pt x="1922" y="6935"/>
                </a:lnTo>
                <a:lnTo>
                  <a:pt x="1898" y="7057"/>
                </a:lnTo>
                <a:lnTo>
                  <a:pt x="1922" y="7105"/>
                </a:lnTo>
                <a:lnTo>
                  <a:pt x="1947" y="7154"/>
                </a:lnTo>
                <a:lnTo>
                  <a:pt x="2020" y="7203"/>
                </a:lnTo>
                <a:lnTo>
                  <a:pt x="2117" y="7203"/>
                </a:lnTo>
                <a:lnTo>
                  <a:pt x="2166" y="7178"/>
                </a:lnTo>
                <a:lnTo>
                  <a:pt x="2190" y="7130"/>
                </a:lnTo>
                <a:lnTo>
                  <a:pt x="2239" y="6935"/>
                </a:lnTo>
                <a:lnTo>
                  <a:pt x="2287" y="6716"/>
                </a:lnTo>
                <a:lnTo>
                  <a:pt x="2336" y="6546"/>
                </a:lnTo>
                <a:lnTo>
                  <a:pt x="2360" y="6400"/>
                </a:lnTo>
                <a:lnTo>
                  <a:pt x="2482" y="6375"/>
                </a:lnTo>
                <a:lnTo>
                  <a:pt x="2531" y="6351"/>
                </a:lnTo>
                <a:lnTo>
                  <a:pt x="2579" y="6302"/>
                </a:lnTo>
                <a:lnTo>
                  <a:pt x="2604" y="6254"/>
                </a:lnTo>
                <a:lnTo>
                  <a:pt x="2604" y="6205"/>
                </a:lnTo>
                <a:lnTo>
                  <a:pt x="2652" y="6132"/>
                </a:lnTo>
                <a:lnTo>
                  <a:pt x="2677" y="6059"/>
                </a:lnTo>
                <a:lnTo>
                  <a:pt x="2677" y="5913"/>
                </a:lnTo>
                <a:lnTo>
                  <a:pt x="2701" y="5767"/>
                </a:lnTo>
                <a:lnTo>
                  <a:pt x="2798" y="5499"/>
                </a:lnTo>
                <a:lnTo>
                  <a:pt x="2993" y="4964"/>
                </a:lnTo>
                <a:lnTo>
                  <a:pt x="3090" y="4891"/>
                </a:lnTo>
                <a:lnTo>
                  <a:pt x="3139" y="4794"/>
                </a:lnTo>
                <a:lnTo>
                  <a:pt x="3139" y="4745"/>
                </a:lnTo>
                <a:lnTo>
                  <a:pt x="3139" y="4696"/>
                </a:lnTo>
                <a:lnTo>
                  <a:pt x="3115" y="4648"/>
                </a:lnTo>
                <a:lnTo>
                  <a:pt x="3066" y="4575"/>
                </a:lnTo>
                <a:lnTo>
                  <a:pt x="2750" y="4234"/>
                </a:lnTo>
                <a:lnTo>
                  <a:pt x="2433" y="3893"/>
                </a:lnTo>
                <a:lnTo>
                  <a:pt x="2117" y="3528"/>
                </a:lnTo>
                <a:lnTo>
                  <a:pt x="1801" y="3188"/>
                </a:lnTo>
                <a:lnTo>
                  <a:pt x="1971" y="3042"/>
                </a:lnTo>
                <a:lnTo>
                  <a:pt x="2141" y="2871"/>
                </a:lnTo>
                <a:lnTo>
                  <a:pt x="2433" y="2506"/>
                </a:lnTo>
                <a:lnTo>
                  <a:pt x="2604" y="2336"/>
                </a:lnTo>
                <a:lnTo>
                  <a:pt x="2774" y="2166"/>
                </a:lnTo>
                <a:lnTo>
                  <a:pt x="2944" y="2044"/>
                </a:lnTo>
                <a:lnTo>
                  <a:pt x="3163" y="1947"/>
                </a:lnTo>
                <a:lnTo>
                  <a:pt x="3236" y="1922"/>
                </a:lnTo>
                <a:lnTo>
                  <a:pt x="3261" y="1922"/>
                </a:lnTo>
                <a:lnTo>
                  <a:pt x="3115" y="2020"/>
                </a:lnTo>
                <a:lnTo>
                  <a:pt x="2993" y="2117"/>
                </a:lnTo>
                <a:lnTo>
                  <a:pt x="2847" y="2263"/>
                </a:lnTo>
                <a:lnTo>
                  <a:pt x="2725" y="2409"/>
                </a:lnTo>
                <a:lnTo>
                  <a:pt x="2701" y="2506"/>
                </a:lnTo>
                <a:lnTo>
                  <a:pt x="2701" y="2579"/>
                </a:lnTo>
                <a:lnTo>
                  <a:pt x="2701" y="2652"/>
                </a:lnTo>
                <a:lnTo>
                  <a:pt x="2750" y="2701"/>
                </a:lnTo>
                <a:lnTo>
                  <a:pt x="2798" y="2725"/>
                </a:lnTo>
                <a:lnTo>
                  <a:pt x="2871" y="2725"/>
                </a:lnTo>
                <a:lnTo>
                  <a:pt x="2944" y="2677"/>
                </a:lnTo>
                <a:lnTo>
                  <a:pt x="2993" y="2628"/>
                </a:lnTo>
                <a:lnTo>
                  <a:pt x="3090" y="2506"/>
                </a:lnTo>
                <a:lnTo>
                  <a:pt x="3212" y="2360"/>
                </a:lnTo>
                <a:lnTo>
                  <a:pt x="3358" y="2239"/>
                </a:lnTo>
                <a:lnTo>
                  <a:pt x="3553" y="2117"/>
                </a:lnTo>
                <a:lnTo>
                  <a:pt x="3626" y="2166"/>
                </a:lnTo>
                <a:lnTo>
                  <a:pt x="3504" y="2263"/>
                </a:lnTo>
                <a:lnTo>
                  <a:pt x="3407" y="2336"/>
                </a:lnTo>
                <a:lnTo>
                  <a:pt x="3285" y="2458"/>
                </a:lnTo>
                <a:lnTo>
                  <a:pt x="3188" y="2579"/>
                </a:lnTo>
                <a:lnTo>
                  <a:pt x="3115" y="2725"/>
                </a:lnTo>
                <a:lnTo>
                  <a:pt x="3090" y="2798"/>
                </a:lnTo>
                <a:lnTo>
                  <a:pt x="3090" y="2871"/>
                </a:lnTo>
                <a:lnTo>
                  <a:pt x="3115" y="2920"/>
                </a:lnTo>
                <a:lnTo>
                  <a:pt x="3139" y="2944"/>
                </a:lnTo>
                <a:lnTo>
                  <a:pt x="3212" y="2969"/>
                </a:lnTo>
                <a:lnTo>
                  <a:pt x="3285" y="2969"/>
                </a:lnTo>
                <a:lnTo>
                  <a:pt x="3358" y="2944"/>
                </a:lnTo>
                <a:lnTo>
                  <a:pt x="3431" y="2847"/>
                </a:lnTo>
                <a:lnTo>
                  <a:pt x="3480" y="2750"/>
                </a:lnTo>
                <a:lnTo>
                  <a:pt x="3577" y="2652"/>
                </a:lnTo>
                <a:lnTo>
                  <a:pt x="3674" y="2555"/>
                </a:lnTo>
                <a:lnTo>
                  <a:pt x="3869" y="2360"/>
                </a:lnTo>
                <a:lnTo>
                  <a:pt x="3966" y="2433"/>
                </a:lnTo>
                <a:lnTo>
                  <a:pt x="4112" y="2506"/>
                </a:lnTo>
                <a:lnTo>
                  <a:pt x="3893" y="2628"/>
                </a:lnTo>
                <a:lnTo>
                  <a:pt x="3699" y="2750"/>
                </a:lnTo>
                <a:lnTo>
                  <a:pt x="3553" y="2871"/>
                </a:lnTo>
                <a:lnTo>
                  <a:pt x="3407" y="3017"/>
                </a:lnTo>
                <a:lnTo>
                  <a:pt x="3334" y="3115"/>
                </a:lnTo>
                <a:lnTo>
                  <a:pt x="3309" y="3188"/>
                </a:lnTo>
                <a:lnTo>
                  <a:pt x="3309" y="3285"/>
                </a:lnTo>
                <a:lnTo>
                  <a:pt x="3334" y="3382"/>
                </a:lnTo>
                <a:lnTo>
                  <a:pt x="3382" y="3431"/>
                </a:lnTo>
                <a:lnTo>
                  <a:pt x="3455" y="3455"/>
                </a:lnTo>
                <a:lnTo>
                  <a:pt x="3528" y="3431"/>
                </a:lnTo>
                <a:lnTo>
                  <a:pt x="3577" y="3382"/>
                </a:lnTo>
                <a:lnTo>
                  <a:pt x="3674" y="3261"/>
                </a:lnTo>
                <a:lnTo>
                  <a:pt x="3747" y="3139"/>
                </a:lnTo>
                <a:lnTo>
                  <a:pt x="3869" y="3042"/>
                </a:lnTo>
                <a:lnTo>
                  <a:pt x="3991" y="2969"/>
                </a:lnTo>
                <a:lnTo>
                  <a:pt x="4185" y="2847"/>
                </a:lnTo>
                <a:lnTo>
                  <a:pt x="4380" y="2701"/>
                </a:lnTo>
                <a:lnTo>
                  <a:pt x="4623" y="2871"/>
                </a:lnTo>
                <a:lnTo>
                  <a:pt x="4356" y="3066"/>
                </a:lnTo>
                <a:lnTo>
                  <a:pt x="4234" y="3139"/>
                </a:lnTo>
                <a:lnTo>
                  <a:pt x="4088" y="3261"/>
                </a:lnTo>
                <a:lnTo>
                  <a:pt x="3966" y="3382"/>
                </a:lnTo>
                <a:lnTo>
                  <a:pt x="3942" y="3455"/>
                </a:lnTo>
                <a:lnTo>
                  <a:pt x="3918" y="3528"/>
                </a:lnTo>
                <a:lnTo>
                  <a:pt x="3942" y="3577"/>
                </a:lnTo>
                <a:lnTo>
                  <a:pt x="3966" y="3601"/>
                </a:lnTo>
                <a:lnTo>
                  <a:pt x="4015" y="3626"/>
                </a:lnTo>
                <a:lnTo>
                  <a:pt x="4064" y="3626"/>
                </a:lnTo>
                <a:lnTo>
                  <a:pt x="4112" y="3601"/>
                </a:lnTo>
                <a:lnTo>
                  <a:pt x="4161" y="3553"/>
                </a:lnTo>
                <a:lnTo>
                  <a:pt x="4258" y="3480"/>
                </a:lnTo>
                <a:lnTo>
                  <a:pt x="4380" y="3358"/>
                </a:lnTo>
                <a:lnTo>
                  <a:pt x="4526" y="3261"/>
                </a:lnTo>
                <a:lnTo>
                  <a:pt x="4842" y="3042"/>
                </a:lnTo>
                <a:lnTo>
                  <a:pt x="4891" y="3066"/>
                </a:lnTo>
                <a:lnTo>
                  <a:pt x="4964" y="3090"/>
                </a:lnTo>
                <a:lnTo>
                  <a:pt x="5037" y="3090"/>
                </a:lnTo>
                <a:lnTo>
                  <a:pt x="5110" y="3042"/>
                </a:lnTo>
                <a:lnTo>
                  <a:pt x="5159" y="2993"/>
                </a:lnTo>
                <a:lnTo>
                  <a:pt x="5378" y="2896"/>
                </a:lnTo>
                <a:lnTo>
                  <a:pt x="5645" y="2798"/>
                </a:lnTo>
                <a:lnTo>
                  <a:pt x="6156" y="2652"/>
                </a:lnTo>
                <a:lnTo>
                  <a:pt x="6229" y="2604"/>
                </a:lnTo>
                <a:lnTo>
                  <a:pt x="6278" y="2531"/>
                </a:lnTo>
                <a:lnTo>
                  <a:pt x="6302" y="2506"/>
                </a:lnTo>
                <a:lnTo>
                  <a:pt x="6351" y="2360"/>
                </a:lnTo>
                <a:lnTo>
                  <a:pt x="6400" y="2214"/>
                </a:lnTo>
                <a:lnTo>
                  <a:pt x="6424" y="1922"/>
                </a:lnTo>
                <a:lnTo>
                  <a:pt x="6473" y="1314"/>
                </a:lnTo>
                <a:lnTo>
                  <a:pt x="6546" y="876"/>
                </a:lnTo>
                <a:lnTo>
                  <a:pt x="6570" y="633"/>
                </a:lnTo>
                <a:lnTo>
                  <a:pt x="6570" y="535"/>
                </a:lnTo>
                <a:lnTo>
                  <a:pt x="6570" y="414"/>
                </a:lnTo>
                <a:close/>
                <a:moveTo>
                  <a:pt x="17519" y="12093"/>
                </a:moveTo>
                <a:lnTo>
                  <a:pt x="17544" y="12142"/>
                </a:lnTo>
                <a:lnTo>
                  <a:pt x="17592" y="12191"/>
                </a:lnTo>
                <a:lnTo>
                  <a:pt x="17665" y="12215"/>
                </a:lnTo>
                <a:lnTo>
                  <a:pt x="17738" y="12215"/>
                </a:lnTo>
                <a:lnTo>
                  <a:pt x="18030" y="12239"/>
                </a:lnTo>
                <a:lnTo>
                  <a:pt x="18322" y="12312"/>
                </a:lnTo>
                <a:lnTo>
                  <a:pt x="18590" y="12434"/>
                </a:lnTo>
                <a:lnTo>
                  <a:pt x="18712" y="12507"/>
                </a:lnTo>
                <a:lnTo>
                  <a:pt x="18809" y="12604"/>
                </a:lnTo>
                <a:lnTo>
                  <a:pt x="18906" y="12702"/>
                </a:lnTo>
                <a:lnTo>
                  <a:pt x="18979" y="12799"/>
                </a:lnTo>
                <a:lnTo>
                  <a:pt x="19052" y="12921"/>
                </a:lnTo>
                <a:lnTo>
                  <a:pt x="19101" y="13042"/>
                </a:lnTo>
                <a:lnTo>
                  <a:pt x="19125" y="13188"/>
                </a:lnTo>
                <a:lnTo>
                  <a:pt x="19150" y="13334"/>
                </a:lnTo>
                <a:lnTo>
                  <a:pt x="19150" y="13480"/>
                </a:lnTo>
                <a:lnTo>
                  <a:pt x="19125" y="13651"/>
                </a:lnTo>
                <a:lnTo>
                  <a:pt x="19052" y="13870"/>
                </a:lnTo>
                <a:lnTo>
                  <a:pt x="18955" y="14089"/>
                </a:lnTo>
                <a:lnTo>
                  <a:pt x="18809" y="14283"/>
                </a:lnTo>
                <a:lnTo>
                  <a:pt x="18663" y="14454"/>
                </a:lnTo>
                <a:lnTo>
                  <a:pt x="18493" y="14624"/>
                </a:lnTo>
                <a:lnTo>
                  <a:pt x="18298" y="14770"/>
                </a:lnTo>
                <a:lnTo>
                  <a:pt x="18103" y="14867"/>
                </a:lnTo>
                <a:lnTo>
                  <a:pt x="17884" y="14965"/>
                </a:lnTo>
                <a:lnTo>
                  <a:pt x="17738" y="14989"/>
                </a:lnTo>
                <a:lnTo>
                  <a:pt x="17446" y="14989"/>
                </a:lnTo>
                <a:lnTo>
                  <a:pt x="17300" y="14965"/>
                </a:lnTo>
                <a:lnTo>
                  <a:pt x="17154" y="14916"/>
                </a:lnTo>
                <a:lnTo>
                  <a:pt x="17033" y="14843"/>
                </a:lnTo>
                <a:lnTo>
                  <a:pt x="16911" y="14746"/>
                </a:lnTo>
                <a:lnTo>
                  <a:pt x="16814" y="14648"/>
                </a:lnTo>
                <a:lnTo>
                  <a:pt x="16619" y="14429"/>
                </a:lnTo>
                <a:lnTo>
                  <a:pt x="16449" y="14186"/>
                </a:lnTo>
                <a:lnTo>
                  <a:pt x="16351" y="13894"/>
                </a:lnTo>
                <a:lnTo>
                  <a:pt x="16303" y="13626"/>
                </a:lnTo>
                <a:lnTo>
                  <a:pt x="16303" y="13456"/>
                </a:lnTo>
                <a:lnTo>
                  <a:pt x="16303" y="13286"/>
                </a:lnTo>
                <a:lnTo>
                  <a:pt x="16351" y="13115"/>
                </a:lnTo>
                <a:lnTo>
                  <a:pt x="16424" y="12969"/>
                </a:lnTo>
                <a:lnTo>
                  <a:pt x="16497" y="12823"/>
                </a:lnTo>
                <a:lnTo>
                  <a:pt x="16595" y="12677"/>
                </a:lnTo>
                <a:lnTo>
                  <a:pt x="16692" y="12556"/>
                </a:lnTo>
                <a:lnTo>
                  <a:pt x="16814" y="12434"/>
                </a:lnTo>
                <a:lnTo>
                  <a:pt x="16960" y="12312"/>
                </a:lnTo>
                <a:lnTo>
                  <a:pt x="17130" y="12215"/>
                </a:lnTo>
                <a:lnTo>
                  <a:pt x="17300" y="12142"/>
                </a:lnTo>
                <a:lnTo>
                  <a:pt x="17495" y="12093"/>
                </a:lnTo>
                <a:close/>
                <a:moveTo>
                  <a:pt x="7008" y="0"/>
                </a:moveTo>
                <a:lnTo>
                  <a:pt x="6692" y="24"/>
                </a:lnTo>
                <a:lnTo>
                  <a:pt x="6521" y="73"/>
                </a:lnTo>
                <a:lnTo>
                  <a:pt x="6375" y="122"/>
                </a:lnTo>
                <a:lnTo>
                  <a:pt x="6327" y="146"/>
                </a:lnTo>
                <a:lnTo>
                  <a:pt x="6302" y="170"/>
                </a:lnTo>
                <a:lnTo>
                  <a:pt x="6278" y="219"/>
                </a:lnTo>
                <a:lnTo>
                  <a:pt x="6278" y="268"/>
                </a:lnTo>
                <a:lnTo>
                  <a:pt x="6205" y="365"/>
                </a:lnTo>
                <a:lnTo>
                  <a:pt x="6156" y="462"/>
                </a:lnTo>
                <a:lnTo>
                  <a:pt x="6108" y="608"/>
                </a:lnTo>
                <a:lnTo>
                  <a:pt x="6083" y="730"/>
                </a:lnTo>
                <a:lnTo>
                  <a:pt x="6035" y="1265"/>
                </a:lnTo>
                <a:lnTo>
                  <a:pt x="5937" y="1776"/>
                </a:lnTo>
                <a:lnTo>
                  <a:pt x="5913" y="2020"/>
                </a:lnTo>
                <a:lnTo>
                  <a:pt x="5913" y="2287"/>
                </a:lnTo>
                <a:lnTo>
                  <a:pt x="5670" y="2360"/>
                </a:lnTo>
                <a:lnTo>
                  <a:pt x="5451" y="2458"/>
                </a:lnTo>
                <a:lnTo>
                  <a:pt x="4988" y="2677"/>
                </a:lnTo>
                <a:lnTo>
                  <a:pt x="4161" y="2093"/>
                </a:lnTo>
                <a:lnTo>
                  <a:pt x="3966" y="1947"/>
                </a:lnTo>
                <a:lnTo>
                  <a:pt x="3723" y="1776"/>
                </a:lnTo>
                <a:lnTo>
                  <a:pt x="3601" y="1703"/>
                </a:lnTo>
                <a:lnTo>
                  <a:pt x="3480" y="1630"/>
                </a:lnTo>
                <a:lnTo>
                  <a:pt x="3334" y="1606"/>
                </a:lnTo>
                <a:lnTo>
                  <a:pt x="3236" y="1606"/>
                </a:lnTo>
                <a:lnTo>
                  <a:pt x="3163" y="1557"/>
                </a:lnTo>
                <a:lnTo>
                  <a:pt x="3042" y="1557"/>
                </a:lnTo>
                <a:lnTo>
                  <a:pt x="2944" y="1606"/>
                </a:lnTo>
                <a:lnTo>
                  <a:pt x="2823" y="1679"/>
                </a:lnTo>
                <a:lnTo>
                  <a:pt x="2604" y="1825"/>
                </a:lnTo>
                <a:lnTo>
                  <a:pt x="2409" y="1995"/>
                </a:lnTo>
                <a:lnTo>
                  <a:pt x="2239" y="2190"/>
                </a:lnTo>
                <a:lnTo>
                  <a:pt x="1849" y="2604"/>
                </a:lnTo>
                <a:lnTo>
                  <a:pt x="1655" y="2798"/>
                </a:lnTo>
                <a:lnTo>
                  <a:pt x="1484" y="3042"/>
                </a:lnTo>
                <a:lnTo>
                  <a:pt x="1436" y="3066"/>
                </a:lnTo>
                <a:lnTo>
                  <a:pt x="1387" y="3115"/>
                </a:lnTo>
                <a:lnTo>
                  <a:pt x="1363" y="3163"/>
                </a:lnTo>
                <a:lnTo>
                  <a:pt x="1387" y="3236"/>
                </a:lnTo>
                <a:lnTo>
                  <a:pt x="1509" y="3455"/>
                </a:lnTo>
                <a:lnTo>
                  <a:pt x="1655" y="3650"/>
                </a:lnTo>
                <a:lnTo>
                  <a:pt x="1971" y="4039"/>
                </a:lnTo>
                <a:lnTo>
                  <a:pt x="2287" y="4477"/>
                </a:lnTo>
                <a:lnTo>
                  <a:pt x="2482" y="4672"/>
                </a:lnTo>
                <a:lnTo>
                  <a:pt x="2652" y="4867"/>
                </a:lnTo>
                <a:lnTo>
                  <a:pt x="2531" y="5061"/>
                </a:lnTo>
                <a:lnTo>
                  <a:pt x="2433" y="5280"/>
                </a:lnTo>
                <a:lnTo>
                  <a:pt x="2312" y="5597"/>
                </a:lnTo>
                <a:lnTo>
                  <a:pt x="2263" y="5791"/>
                </a:lnTo>
                <a:lnTo>
                  <a:pt x="2263" y="5962"/>
                </a:lnTo>
                <a:lnTo>
                  <a:pt x="1995" y="5962"/>
                </a:lnTo>
                <a:lnTo>
                  <a:pt x="1703" y="5986"/>
                </a:lnTo>
                <a:lnTo>
                  <a:pt x="1192" y="6083"/>
                </a:lnTo>
                <a:lnTo>
                  <a:pt x="973" y="6108"/>
                </a:lnTo>
                <a:lnTo>
                  <a:pt x="706" y="6181"/>
                </a:lnTo>
                <a:lnTo>
                  <a:pt x="584" y="6229"/>
                </a:lnTo>
                <a:lnTo>
                  <a:pt x="462" y="6278"/>
                </a:lnTo>
                <a:lnTo>
                  <a:pt x="365" y="6351"/>
                </a:lnTo>
                <a:lnTo>
                  <a:pt x="292" y="6424"/>
                </a:lnTo>
                <a:lnTo>
                  <a:pt x="243" y="6448"/>
                </a:lnTo>
                <a:lnTo>
                  <a:pt x="195" y="6473"/>
                </a:lnTo>
                <a:lnTo>
                  <a:pt x="146" y="6570"/>
                </a:lnTo>
                <a:lnTo>
                  <a:pt x="97" y="6692"/>
                </a:lnTo>
                <a:lnTo>
                  <a:pt x="73" y="6935"/>
                </a:lnTo>
                <a:lnTo>
                  <a:pt x="0" y="7738"/>
                </a:lnTo>
                <a:lnTo>
                  <a:pt x="0" y="8005"/>
                </a:lnTo>
                <a:lnTo>
                  <a:pt x="0" y="8346"/>
                </a:lnTo>
                <a:lnTo>
                  <a:pt x="24" y="8492"/>
                </a:lnTo>
                <a:lnTo>
                  <a:pt x="73" y="8638"/>
                </a:lnTo>
                <a:lnTo>
                  <a:pt x="122" y="8760"/>
                </a:lnTo>
                <a:lnTo>
                  <a:pt x="243" y="8833"/>
                </a:lnTo>
                <a:lnTo>
                  <a:pt x="219" y="8906"/>
                </a:lnTo>
                <a:lnTo>
                  <a:pt x="243" y="8954"/>
                </a:lnTo>
                <a:lnTo>
                  <a:pt x="268" y="9003"/>
                </a:lnTo>
                <a:lnTo>
                  <a:pt x="316" y="9027"/>
                </a:lnTo>
                <a:lnTo>
                  <a:pt x="560" y="9125"/>
                </a:lnTo>
                <a:lnTo>
                  <a:pt x="779" y="9198"/>
                </a:lnTo>
                <a:lnTo>
                  <a:pt x="1046" y="9246"/>
                </a:lnTo>
                <a:lnTo>
                  <a:pt x="1290" y="9271"/>
                </a:lnTo>
                <a:lnTo>
                  <a:pt x="1801" y="9344"/>
                </a:lnTo>
                <a:lnTo>
                  <a:pt x="2312" y="9368"/>
                </a:lnTo>
                <a:lnTo>
                  <a:pt x="2385" y="9538"/>
                </a:lnTo>
                <a:lnTo>
                  <a:pt x="2458" y="9660"/>
                </a:lnTo>
                <a:lnTo>
                  <a:pt x="2628" y="9952"/>
                </a:lnTo>
                <a:lnTo>
                  <a:pt x="2847" y="10195"/>
                </a:lnTo>
                <a:lnTo>
                  <a:pt x="2652" y="10366"/>
                </a:lnTo>
                <a:lnTo>
                  <a:pt x="2506" y="10560"/>
                </a:lnTo>
                <a:lnTo>
                  <a:pt x="2190" y="10925"/>
                </a:lnTo>
                <a:lnTo>
                  <a:pt x="1849" y="11363"/>
                </a:lnTo>
                <a:lnTo>
                  <a:pt x="1679" y="11558"/>
                </a:lnTo>
                <a:lnTo>
                  <a:pt x="1630" y="11680"/>
                </a:lnTo>
                <a:lnTo>
                  <a:pt x="1582" y="11777"/>
                </a:lnTo>
                <a:lnTo>
                  <a:pt x="1582" y="11850"/>
                </a:lnTo>
                <a:lnTo>
                  <a:pt x="1606" y="11923"/>
                </a:lnTo>
                <a:lnTo>
                  <a:pt x="1606" y="12045"/>
                </a:lnTo>
                <a:lnTo>
                  <a:pt x="1630" y="12166"/>
                </a:lnTo>
                <a:lnTo>
                  <a:pt x="1679" y="12264"/>
                </a:lnTo>
                <a:lnTo>
                  <a:pt x="1752" y="12385"/>
                </a:lnTo>
                <a:lnTo>
                  <a:pt x="1922" y="12604"/>
                </a:lnTo>
                <a:lnTo>
                  <a:pt x="2093" y="12775"/>
                </a:lnTo>
                <a:lnTo>
                  <a:pt x="2312" y="13018"/>
                </a:lnTo>
                <a:lnTo>
                  <a:pt x="2531" y="13237"/>
                </a:lnTo>
                <a:lnTo>
                  <a:pt x="2798" y="13456"/>
                </a:lnTo>
                <a:lnTo>
                  <a:pt x="3042" y="13651"/>
                </a:lnTo>
                <a:lnTo>
                  <a:pt x="3090" y="13699"/>
                </a:lnTo>
                <a:lnTo>
                  <a:pt x="3139" y="13699"/>
                </a:lnTo>
                <a:lnTo>
                  <a:pt x="3236" y="13675"/>
                </a:lnTo>
                <a:lnTo>
                  <a:pt x="3358" y="13699"/>
                </a:lnTo>
                <a:lnTo>
                  <a:pt x="3455" y="13675"/>
                </a:lnTo>
                <a:lnTo>
                  <a:pt x="3577" y="13651"/>
                </a:lnTo>
                <a:lnTo>
                  <a:pt x="3699" y="13602"/>
                </a:lnTo>
                <a:lnTo>
                  <a:pt x="3918" y="13456"/>
                </a:lnTo>
                <a:lnTo>
                  <a:pt x="4088" y="13334"/>
                </a:lnTo>
                <a:lnTo>
                  <a:pt x="4331" y="13140"/>
                </a:lnTo>
                <a:lnTo>
                  <a:pt x="4575" y="12921"/>
                </a:lnTo>
                <a:lnTo>
                  <a:pt x="5013" y="12434"/>
                </a:lnTo>
                <a:lnTo>
                  <a:pt x="5110" y="12531"/>
                </a:lnTo>
                <a:lnTo>
                  <a:pt x="5232" y="12580"/>
                </a:lnTo>
                <a:lnTo>
                  <a:pt x="5451" y="12677"/>
                </a:lnTo>
                <a:lnTo>
                  <a:pt x="5767" y="12823"/>
                </a:lnTo>
                <a:lnTo>
                  <a:pt x="5937" y="12872"/>
                </a:lnTo>
                <a:lnTo>
                  <a:pt x="6108" y="12896"/>
                </a:lnTo>
                <a:lnTo>
                  <a:pt x="6156" y="13091"/>
                </a:lnTo>
                <a:lnTo>
                  <a:pt x="6181" y="13261"/>
                </a:lnTo>
                <a:lnTo>
                  <a:pt x="6254" y="13651"/>
                </a:lnTo>
                <a:lnTo>
                  <a:pt x="6302" y="14040"/>
                </a:lnTo>
                <a:lnTo>
                  <a:pt x="6302" y="14259"/>
                </a:lnTo>
                <a:lnTo>
                  <a:pt x="6302" y="14502"/>
                </a:lnTo>
                <a:lnTo>
                  <a:pt x="6327" y="14600"/>
                </a:lnTo>
                <a:lnTo>
                  <a:pt x="6351" y="14721"/>
                </a:lnTo>
                <a:lnTo>
                  <a:pt x="6400" y="14794"/>
                </a:lnTo>
                <a:lnTo>
                  <a:pt x="6473" y="14867"/>
                </a:lnTo>
                <a:lnTo>
                  <a:pt x="6497" y="14892"/>
                </a:lnTo>
                <a:lnTo>
                  <a:pt x="6521" y="14940"/>
                </a:lnTo>
                <a:lnTo>
                  <a:pt x="6619" y="14989"/>
                </a:lnTo>
                <a:lnTo>
                  <a:pt x="6716" y="15038"/>
                </a:lnTo>
                <a:lnTo>
                  <a:pt x="6838" y="15062"/>
                </a:lnTo>
                <a:lnTo>
                  <a:pt x="6959" y="15086"/>
                </a:lnTo>
                <a:lnTo>
                  <a:pt x="7203" y="15086"/>
                </a:lnTo>
                <a:lnTo>
                  <a:pt x="7421" y="15062"/>
                </a:lnTo>
                <a:lnTo>
                  <a:pt x="8030" y="15038"/>
                </a:lnTo>
                <a:lnTo>
                  <a:pt x="8638" y="15038"/>
                </a:lnTo>
                <a:lnTo>
                  <a:pt x="8735" y="15013"/>
                </a:lnTo>
                <a:lnTo>
                  <a:pt x="8808" y="14965"/>
                </a:lnTo>
                <a:lnTo>
                  <a:pt x="8857" y="14867"/>
                </a:lnTo>
                <a:lnTo>
                  <a:pt x="8881" y="14794"/>
                </a:lnTo>
                <a:lnTo>
                  <a:pt x="8906" y="14770"/>
                </a:lnTo>
                <a:lnTo>
                  <a:pt x="8979" y="14673"/>
                </a:lnTo>
                <a:lnTo>
                  <a:pt x="9027" y="14551"/>
                </a:lnTo>
                <a:lnTo>
                  <a:pt x="9100" y="14283"/>
                </a:lnTo>
                <a:lnTo>
                  <a:pt x="9149" y="13772"/>
                </a:lnTo>
                <a:lnTo>
                  <a:pt x="9222" y="13286"/>
                </a:lnTo>
                <a:lnTo>
                  <a:pt x="9246" y="13042"/>
                </a:lnTo>
                <a:lnTo>
                  <a:pt x="9246" y="12799"/>
                </a:lnTo>
                <a:lnTo>
                  <a:pt x="9514" y="12799"/>
                </a:lnTo>
                <a:lnTo>
                  <a:pt x="9757" y="12726"/>
                </a:lnTo>
                <a:lnTo>
                  <a:pt x="10001" y="12629"/>
                </a:lnTo>
                <a:lnTo>
                  <a:pt x="10122" y="12556"/>
                </a:lnTo>
                <a:lnTo>
                  <a:pt x="10220" y="12483"/>
                </a:lnTo>
                <a:lnTo>
                  <a:pt x="10341" y="12604"/>
                </a:lnTo>
                <a:lnTo>
                  <a:pt x="10487" y="12726"/>
                </a:lnTo>
                <a:lnTo>
                  <a:pt x="10779" y="12945"/>
                </a:lnTo>
                <a:lnTo>
                  <a:pt x="11290" y="13310"/>
                </a:lnTo>
                <a:lnTo>
                  <a:pt x="11826" y="13675"/>
                </a:lnTo>
                <a:lnTo>
                  <a:pt x="11874" y="13699"/>
                </a:lnTo>
                <a:lnTo>
                  <a:pt x="11947" y="13724"/>
                </a:lnTo>
                <a:lnTo>
                  <a:pt x="11996" y="13699"/>
                </a:lnTo>
                <a:lnTo>
                  <a:pt x="12045" y="13675"/>
                </a:lnTo>
                <a:lnTo>
                  <a:pt x="12142" y="13602"/>
                </a:lnTo>
                <a:lnTo>
                  <a:pt x="12166" y="13480"/>
                </a:lnTo>
                <a:lnTo>
                  <a:pt x="12361" y="13334"/>
                </a:lnTo>
                <a:lnTo>
                  <a:pt x="12531" y="13164"/>
                </a:lnTo>
                <a:lnTo>
                  <a:pt x="12872" y="12799"/>
                </a:lnTo>
                <a:lnTo>
                  <a:pt x="13286" y="12385"/>
                </a:lnTo>
                <a:lnTo>
                  <a:pt x="13480" y="12166"/>
                </a:lnTo>
                <a:lnTo>
                  <a:pt x="13675" y="11947"/>
                </a:lnTo>
                <a:lnTo>
                  <a:pt x="13699" y="11874"/>
                </a:lnTo>
                <a:lnTo>
                  <a:pt x="13699" y="11801"/>
                </a:lnTo>
                <a:lnTo>
                  <a:pt x="13724" y="11704"/>
                </a:lnTo>
                <a:lnTo>
                  <a:pt x="13699" y="11607"/>
                </a:lnTo>
                <a:lnTo>
                  <a:pt x="13553" y="11363"/>
                </a:lnTo>
                <a:lnTo>
                  <a:pt x="13407" y="11120"/>
                </a:lnTo>
                <a:lnTo>
                  <a:pt x="13067" y="10682"/>
                </a:lnTo>
                <a:lnTo>
                  <a:pt x="12945" y="10512"/>
                </a:lnTo>
                <a:lnTo>
                  <a:pt x="12799" y="10341"/>
                </a:lnTo>
                <a:lnTo>
                  <a:pt x="12629" y="10195"/>
                </a:lnTo>
                <a:lnTo>
                  <a:pt x="12458" y="10074"/>
                </a:lnTo>
                <a:lnTo>
                  <a:pt x="12604" y="9855"/>
                </a:lnTo>
                <a:lnTo>
                  <a:pt x="12750" y="9611"/>
                </a:lnTo>
                <a:lnTo>
                  <a:pt x="12823" y="9368"/>
                </a:lnTo>
                <a:lnTo>
                  <a:pt x="12872" y="9125"/>
                </a:lnTo>
                <a:lnTo>
                  <a:pt x="12994" y="9149"/>
                </a:lnTo>
                <a:lnTo>
                  <a:pt x="13091" y="9173"/>
                </a:lnTo>
                <a:lnTo>
                  <a:pt x="13334" y="9173"/>
                </a:lnTo>
                <a:lnTo>
                  <a:pt x="13797" y="9149"/>
                </a:lnTo>
                <a:lnTo>
                  <a:pt x="14283" y="9125"/>
                </a:lnTo>
                <a:lnTo>
                  <a:pt x="14794" y="9076"/>
                </a:lnTo>
                <a:lnTo>
                  <a:pt x="14867" y="9052"/>
                </a:lnTo>
                <a:lnTo>
                  <a:pt x="14916" y="9003"/>
                </a:lnTo>
                <a:lnTo>
                  <a:pt x="14940" y="8954"/>
                </a:lnTo>
                <a:lnTo>
                  <a:pt x="14965" y="8906"/>
                </a:lnTo>
                <a:lnTo>
                  <a:pt x="15038" y="8881"/>
                </a:lnTo>
                <a:lnTo>
                  <a:pt x="15086" y="8833"/>
                </a:lnTo>
                <a:lnTo>
                  <a:pt x="15135" y="8760"/>
                </a:lnTo>
                <a:lnTo>
                  <a:pt x="15135" y="8687"/>
                </a:lnTo>
                <a:lnTo>
                  <a:pt x="15135" y="7689"/>
                </a:lnTo>
                <a:lnTo>
                  <a:pt x="15135" y="7203"/>
                </a:lnTo>
                <a:lnTo>
                  <a:pt x="15086" y="6716"/>
                </a:lnTo>
                <a:lnTo>
                  <a:pt x="15062" y="6643"/>
                </a:lnTo>
                <a:lnTo>
                  <a:pt x="15013" y="6570"/>
                </a:lnTo>
                <a:lnTo>
                  <a:pt x="14940" y="6546"/>
                </a:lnTo>
                <a:lnTo>
                  <a:pt x="14867" y="6521"/>
                </a:lnTo>
                <a:lnTo>
                  <a:pt x="14819" y="6400"/>
                </a:lnTo>
                <a:lnTo>
                  <a:pt x="14746" y="6302"/>
                </a:lnTo>
                <a:lnTo>
                  <a:pt x="14648" y="6229"/>
                </a:lnTo>
                <a:lnTo>
                  <a:pt x="14527" y="6181"/>
                </a:lnTo>
                <a:lnTo>
                  <a:pt x="14259" y="6108"/>
                </a:lnTo>
                <a:lnTo>
                  <a:pt x="14016" y="6083"/>
                </a:lnTo>
                <a:lnTo>
                  <a:pt x="13480" y="6010"/>
                </a:lnTo>
                <a:lnTo>
                  <a:pt x="13213" y="5986"/>
                </a:lnTo>
                <a:lnTo>
                  <a:pt x="12921" y="5986"/>
                </a:lnTo>
                <a:lnTo>
                  <a:pt x="12896" y="5694"/>
                </a:lnTo>
                <a:lnTo>
                  <a:pt x="12848" y="5426"/>
                </a:lnTo>
                <a:lnTo>
                  <a:pt x="12823" y="5256"/>
                </a:lnTo>
                <a:lnTo>
                  <a:pt x="12775" y="5086"/>
                </a:lnTo>
                <a:lnTo>
                  <a:pt x="12702" y="4915"/>
                </a:lnTo>
                <a:lnTo>
                  <a:pt x="12629" y="4769"/>
                </a:lnTo>
                <a:lnTo>
                  <a:pt x="12750" y="4599"/>
                </a:lnTo>
                <a:lnTo>
                  <a:pt x="12848" y="4453"/>
                </a:lnTo>
                <a:lnTo>
                  <a:pt x="13213" y="3918"/>
                </a:lnTo>
                <a:lnTo>
                  <a:pt x="13432" y="3650"/>
                </a:lnTo>
                <a:lnTo>
                  <a:pt x="13651" y="3407"/>
                </a:lnTo>
                <a:lnTo>
                  <a:pt x="13699" y="3309"/>
                </a:lnTo>
                <a:lnTo>
                  <a:pt x="13699" y="3261"/>
                </a:lnTo>
                <a:lnTo>
                  <a:pt x="13699" y="3212"/>
                </a:lnTo>
                <a:lnTo>
                  <a:pt x="13675" y="3139"/>
                </a:lnTo>
                <a:lnTo>
                  <a:pt x="13699" y="3090"/>
                </a:lnTo>
                <a:lnTo>
                  <a:pt x="13675" y="3017"/>
                </a:lnTo>
                <a:lnTo>
                  <a:pt x="13675" y="2944"/>
                </a:lnTo>
                <a:lnTo>
                  <a:pt x="13602" y="2847"/>
                </a:lnTo>
                <a:lnTo>
                  <a:pt x="13407" y="2628"/>
                </a:lnTo>
                <a:lnTo>
                  <a:pt x="13164" y="2360"/>
                </a:lnTo>
                <a:lnTo>
                  <a:pt x="12896" y="2093"/>
                </a:lnTo>
                <a:lnTo>
                  <a:pt x="12702" y="1922"/>
                </a:lnTo>
                <a:lnTo>
                  <a:pt x="12434" y="1728"/>
                </a:lnTo>
                <a:lnTo>
                  <a:pt x="12312" y="1655"/>
                </a:lnTo>
                <a:lnTo>
                  <a:pt x="12166" y="1582"/>
                </a:lnTo>
                <a:lnTo>
                  <a:pt x="12020" y="1557"/>
                </a:lnTo>
                <a:lnTo>
                  <a:pt x="11899" y="1582"/>
                </a:lnTo>
                <a:lnTo>
                  <a:pt x="11850" y="1582"/>
                </a:lnTo>
                <a:lnTo>
                  <a:pt x="11777" y="1606"/>
                </a:lnTo>
                <a:lnTo>
                  <a:pt x="11534" y="1728"/>
                </a:lnTo>
                <a:lnTo>
                  <a:pt x="11290" y="1874"/>
                </a:lnTo>
                <a:lnTo>
                  <a:pt x="10828" y="2190"/>
                </a:lnTo>
                <a:lnTo>
                  <a:pt x="10560" y="2385"/>
                </a:lnTo>
                <a:lnTo>
                  <a:pt x="10414" y="2506"/>
                </a:lnTo>
                <a:lnTo>
                  <a:pt x="10293" y="2628"/>
                </a:lnTo>
                <a:lnTo>
                  <a:pt x="10098" y="2506"/>
                </a:lnTo>
                <a:lnTo>
                  <a:pt x="9879" y="2409"/>
                </a:lnTo>
                <a:lnTo>
                  <a:pt x="9636" y="2336"/>
                </a:lnTo>
                <a:lnTo>
                  <a:pt x="9417" y="2312"/>
                </a:lnTo>
                <a:lnTo>
                  <a:pt x="9392" y="2287"/>
                </a:lnTo>
                <a:lnTo>
                  <a:pt x="9295" y="1995"/>
                </a:lnTo>
                <a:lnTo>
                  <a:pt x="9246" y="1703"/>
                </a:lnTo>
                <a:lnTo>
                  <a:pt x="9246" y="1679"/>
                </a:lnTo>
                <a:lnTo>
                  <a:pt x="9271" y="1630"/>
                </a:lnTo>
                <a:lnTo>
                  <a:pt x="9271" y="1606"/>
                </a:lnTo>
                <a:lnTo>
                  <a:pt x="9198" y="1484"/>
                </a:lnTo>
                <a:lnTo>
                  <a:pt x="9149" y="949"/>
                </a:lnTo>
                <a:lnTo>
                  <a:pt x="9125" y="681"/>
                </a:lnTo>
                <a:lnTo>
                  <a:pt x="9052" y="438"/>
                </a:lnTo>
                <a:lnTo>
                  <a:pt x="9100" y="389"/>
                </a:lnTo>
                <a:lnTo>
                  <a:pt x="9100" y="341"/>
                </a:lnTo>
                <a:lnTo>
                  <a:pt x="9125" y="292"/>
                </a:lnTo>
                <a:lnTo>
                  <a:pt x="9100" y="243"/>
                </a:lnTo>
                <a:lnTo>
                  <a:pt x="9076" y="170"/>
                </a:lnTo>
                <a:lnTo>
                  <a:pt x="9052" y="146"/>
                </a:lnTo>
                <a:lnTo>
                  <a:pt x="9003" y="97"/>
                </a:lnTo>
                <a:lnTo>
                  <a:pt x="8930" y="97"/>
                </a:lnTo>
                <a:lnTo>
                  <a:pt x="8614" y="49"/>
                </a:lnTo>
                <a:lnTo>
                  <a:pt x="8297" y="49"/>
                </a:lnTo>
                <a:lnTo>
                  <a:pt x="7665" y="24"/>
                </a:lnTo>
                <a:lnTo>
                  <a:pt x="7348" y="24"/>
                </a:lnTo>
                <a:lnTo>
                  <a:pt x="7008" y="0"/>
                </a:lnTo>
                <a:close/>
                <a:moveTo>
                  <a:pt x="17471" y="11655"/>
                </a:moveTo>
                <a:lnTo>
                  <a:pt x="17300" y="11704"/>
                </a:lnTo>
                <a:lnTo>
                  <a:pt x="16960" y="11801"/>
                </a:lnTo>
                <a:lnTo>
                  <a:pt x="16692" y="11923"/>
                </a:lnTo>
                <a:lnTo>
                  <a:pt x="16522" y="12045"/>
                </a:lnTo>
                <a:lnTo>
                  <a:pt x="16351" y="12191"/>
                </a:lnTo>
                <a:lnTo>
                  <a:pt x="16205" y="12385"/>
                </a:lnTo>
                <a:lnTo>
                  <a:pt x="16084" y="12556"/>
                </a:lnTo>
                <a:lnTo>
                  <a:pt x="15986" y="12750"/>
                </a:lnTo>
                <a:lnTo>
                  <a:pt x="15913" y="12969"/>
                </a:lnTo>
                <a:lnTo>
                  <a:pt x="15865" y="13188"/>
                </a:lnTo>
                <a:lnTo>
                  <a:pt x="15816" y="13407"/>
                </a:lnTo>
                <a:lnTo>
                  <a:pt x="15816" y="13602"/>
                </a:lnTo>
                <a:lnTo>
                  <a:pt x="15816" y="13797"/>
                </a:lnTo>
                <a:lnTo>
                  <a:pt x="15865" y="13991"/>
                </a:lnTo>
                <a:lnTo>
                  <a:pt x="15913" y="14186"/>
                </a:lnTo>
                <a:lnTo>
                  <a:pt x="16011" y="14381"/>
                </a:lnTo>
                <a:lnTo>
                  <a:pt x="16108" y="14551"/>
                </a:lnTo>
                <a:lnTo>
                  <a:pt x="16230" y="14721"/>
                </a:lnTo>
                <a:lnTo>
                  <a:pt x="16351" y="14892"/>
                </a:lnTo>
                <a:lnTo>
                  <a:pt x="16497" y="15038"/>
                </a:lnTo>
                <a:lnTo>
                  <a:pt x="16668" y="15159"/>
                </a:lnTo>
                <a:lnTo>
                  <a:pt x="16838" y="15257"/>
                </a:lnTo>
                <a:lnTo>
                  <a:pt x="17008" y="15354"/>
                </a:lnTo>
                <a:lnTo>
                  <a:pt x="17203" y="15427"/>
                </a:lnTo>
                <a:lnTo>
                  <a:pt x="17398" y="15476"/>
                </a:lnTo>
                <a:lnTo>
                  <a:pt x="17787" y="15476"/>
                </a:lnTo>
                <a:lnTo>
                  <a:pt x="17957" y="15427"/>
                </a:lnTo>
                <a:lnTo>
                  <a:pt x="18128" y="15403"/>
                </a:lnTo>
                <a:lnTo>
                  <a:pt x="18420" y="15257"/>
                </a:lnTo>
                <a:lnTo>
                  <a:pt x="18712" y="15086"/>
                </a:lnTo>
                <a:lnTo>
                  <a:pt x="18955" y="14867"/>
                </a:lnTo>
                <a:lnTo>
                  <a:pt x="19174" y="14600"/>
                </a:lnTo>
                <a:lnTo>
                  <a:pt x="19369" y="14308"/>
                </a:lnTo>
                <a:lnTo>
                  <a:pt x="19515" y="14016"/>
                </a:lnTo>
                <a:lnTo>
                  <a:pt x="19612" y="13699"/>
                </a:lnTo>
                <a:lnTo>
                  <a:pt x="19636" y="13505"/>
                </a:lnTo>
                <a:lnTo>
                  <a:pt x="19661" y="13286"/>
                </a:lnTo>
                <a:lnTo>
                  <a:pt x="19636" y="13115"/>
                </a:lnTo>
                <a:lnTo>
                  <a:pt x="19588" y="12921"/>
                </a:lnTo>
                <a:lnTo>
                  <a:pt x="19539" y="12775"/>
                </a:lnTo>
                <a:lnTo>
                  <a:pt x="19466" y="12604"/>
                </a:lnTo>
                <a:lnTo>
                  <a:pt x="19344" y="12458"/>
                </a:lnTo>
                <a:lnTo>
                  <a:pt x="19247" y="12337"/>
                </a:lnTo>
                <a:lnTo>
                  <a:pt x="19101" y="12215"/>
                </a:lnTo>
                <a:lnTo>
                  <a:pt x="18979" y="12093"/>
                </a:lnTo>
                <a:lnTo>
                  <a:pt x="18809" y="11996"/>
                </a:lnTo>
                <a:lnTo>
                  <a:pt x="18639" y="11923"/>
                </a:lnTo>
                <a:lnTo>
                  <a:pt x="18468" y="11850"/>
                </a:lnTo>
                <a:lnTo>
                  <a:pt x="18298" y="11801"/>
                </a:lnTo>
                <a:lnTo>
                  <a:pt x="18103" y="11753"/>
                </a:lnTo>
                <a:lnTo>
                  <a:pt x="17933" y="11728"/>
                </a:lnTo>
                <a:lnTo>
                  <a:pt x="17787" y="11680"/>
                </a:lnTo>
                <a:lnTo>
                  <a:pt x="17617" y="11655"/>
                </a:lnTo>
                <a:close/>
                <a:moveTo>
                  <a:pt x="17957" y="9417"/>
                </a:moveTo>
                <a:lnTo>
                  <a:pt x="17860" y="9490"/>
                </a:lnTo>
                <a:lnTo>
                  <a:pt x="17860" y="9514"/>
                </a:lnTo>
                <a:lnTo>
                  <a:pt x="17811" y="9587"/>
                </a:lnTo>
                <a:lnTo>
                  <a:pt x="17836" y="9660"/>
                </a:lnTo>
                <a:lnTo>
                  <a:pt x="17884" y="9709"/>
                </a:lnTo>
                <a:lnTo>
                  <a:pt x="17811" y="9757"/>
                </a:lnTo>
                <a:lnTo>
                  <a:pt x="17763" y="9782"/>
                </a:lnTo>
                <a:lnTo>
                  <a:pt x="17738" y="9830"/>
                </a:lnTo>
                <a:lnTo>
                  <a:pt x="17738" y="9879"/>
                </a:lnTo>
                <a:lnTo>
                  <a:pt x="17738" y="9928"/>
                </a:lnTo>
                <a:lnTo>
                  <a:pt x="17787" y="10001"/>
                </a:lnTo>
                <a:lnTo>
                  <a:pt x="17836" y="10049"/>
                </a:lnTo>
                <a:lnTo>
                  <a:pt x="17884" y="10098"/>
                </a:lnTo>
                <a:lnTo>
                  <a:pt x="17957" y="10122"/>
                </a:lnTo>
                <a:lnTo>
                  <a:pt x="17933" y="10147"/>
                </a:lnTo>
                <a:lnTo>
                  <a:pt x="17884" y="10195"/>
                </a:lnTo>
                <a:lnTo>
                  <a:pt x="17860" y="10244"/>
                </a:lnTo>
                <a:lnTo>
                  <a:pt x="17884" y="10317"/>
                </a:lnTo>
                <a:lnTo>
                  <a:pt x="17933" y="10414"/>
                </a:lnTo>
                <a:lnTo>
                  <a:pt x="18006" y="10487"/>
                </a:lnTo>
                <a:lnTo>
                  <a:pt x="18103" y="10512"/>
                </a:lnTo>
                <a:lnTo>
                  <a:pt x="18176" y="10536"/>
                </a:lnTo>
                <a:lnTo>
                  <a:pt x="18444" y="10585"/>
                </a:lnTo>
                <a:lnTo>
                  <a:pt x="18590" y="10609"/>
                </a:lnTo>
                <a:lnTo>
                  <a:pt x="18639" y="10633"/>
                </a:lnTo>
                <a:lnTo>
                  <a:pt x="18687" y="10609"/>
                </a:lnTo>
                <a:lnTo>
                  <a:pt x="18760" y="10682"/>
                </a:lnTo>
                <a:lnTo>
                  <a:pt x="18858" y="10731"/>
                </a:lnTo>
                <a:lnTo>
                  <a:pt x="18906" y="10731"/>
                </a:lnTo>
                <a:lnTo>
                  <a:pt x="19174" y="10828"/>
                </a:lnTo>
                <a:lnTo>
                  <a:pt x="19296" y="10877"/>
                </a:lnTo>
                <a:lnTo>
                  <a:pt x="19393" y="10950"/>
                </a:lnTo>
                <a:lnTo>
                  <a:pt x="19466" y="10998"/>
                </a:lnTo>
                <a:lnTo>
                  <a:pt x="19539" y="11023"/>
                </a:lnTo>
                <a:lnTo>
                  <a:pt x="19612" y="10998"/>
                </a:lnTo>
                <a:lnTo>
                  <a:pt x="19661" y="10974"/>
                </a:lnTo>
                <a:lnTo>
                  <a:pt x="19709" y="10950"/>
                </a:lnTo>
                <a:lnTo>
                  <a:pt x="19734" y="10901"/>
                </a:lnTo>
                <a:lnTo>
                  <a:pt x="19904" y="10779"/>
                </a:lnTo>
                <a:lnTo>
                  <a:pt x="19977" y="10706"/>
                </a:lnTo>
                <a:lnTo>
                  <a:pt x="20074" y="10658"/>
                </a:lnTo>
                <a:lnTo>
                  <a:pt x="20293" y="10487"/>
                </a:lnTo>
                <a:lnTo>
                  <a:pt x="20537" y="10366"/>
                </a:lnTo>
                <a:lnTo>
                  <a:pt x="20561" y="10341"/>
                </a:lnTo>
                <a:lnTo>
                  <a:pt x="20707" y="10463"/>
                </a:lnTo>
                <a:lnTo>
                  <a:pt x="20877" y="10609"/>
                </a:lnTo>
                <a:lnTo>
                  <a:pt x="21096" y="10828"/>
                </a:lnTo>
                <a:lnTo>
                  <a:pt x="21096" y="10828"/>
                </a:lnTo>
                <a:lnTo>
                  <a:pt x="21023" y="10779"/>
                </a:lnTo>
                <a:lnTo>
                  <a:pt x="20877" y="10682"/>
                </a:lnTo>
                <a:lnTo>
                  <a:pt x="20804" y="10658"/>
                </a:lnTo>
                <a:lnTo>
                  <a:pt x="20707" y="10633"/>
                </a:lnTo>
                <a:lnTo>
                  <a:pt x="20683" y="10633"/>
                </a:lnTo>
                <a:lnTo>
                  <a:pt x="20610" y="10658"/>
                </a:lnTo>
                <a:lnTo>
                  <a:pt x="20561" y="10731"/>
                </a:lnTo>
                <a:lnTo>
                  <a:pt x="20537" y="10779"/>
                </a:lnTo>
                <a:lnTo>
                  <a:pt x="20561" y="10852"/>
                </a:lnTo>
                <a:lnTo>
                  <a:pt x="20610" y="10925"/>
                </a:lnTo>
                <a:lnTo>
                  <a:pt x="20537" y="10974"/>
                </a:lnTo>
                <a:lnTo>
                  <a:pt x="20488" y="11023"/>
                </a:lnTo>
                <a:lnTo>
                  <a:pt x="20488" y="11096"/>
                </a:lnTo>
                <a:lnTo>
                  <a:pt x="20561" y="11266"/>
                </a:lnTo>
                <a:lnTo>
                  <a:pt x="20634" y="11436"/>
                </a:lnTo>
                <a:lnTo>
                  <a:pt x="20756" y="11582"/>
                </a:lnTo>
                <a:lnTo>
                  <a:pt x="20707" y="11534"/>
                </a:lnTo>
                <a:lnTo>
                  <a:pt x="20610" y="11412"/>
                </a:lnTo>
                <a:lnTo>
                  <a:pt x="20561" y="11315"/>
                </a:lnTo>
                <a:lnTo>
                  <a:pt x="20537" y="11266"/>
                </a:lnTo>
                <a:lnTo>
                  <a:pt x="20488" y="11242"/>
                </a:lnTo>
                <a:lnTo>
                  <a:pt x="20439" y="11217"/>
                </a:lnTo>
                <a:lnTo>
                  <a:pt x="20342" y="11217"/>
                </a:lnTo>
                <a:lnTo>
                  <a:pt x="20293" y="11242"/>
                </a:lnTo>
                <a:lnTo>
                  <a:pt x="20269" y="11290"/>
                </a:lnTo>
                <a:lnTo>
                  <a:pt x="20245" y="11339"/>
                </a:lnTo>
                <a:lnTo>
                  <a:pt x="20245" y="11436"/>
                </a:lnTo>
                <a:lnTo>
                  <a:pt x="20245" y="11509"/>
                </a:lnTo>
                <a:lnTo>
                  <a:pt x="20318" y="11680"/>
                </a:lnTo>
                <a:lnTo>
                  <a:pt x="20537" y="12020"/>
                </a:lnTo>
                <a:lnTo>
                  <a:pt x="20585" y="12069"/>
                </a:lnTo>
                <a:lnTo>
                  <a:pt x="20658" y="12093"/>
                </a:lnTo>
                <a:lnTo>
                  <a:pt x="20707" y="12239"/>
                </a:lnTo>
                <a:lnTo>
                  <a:pt x="20731" y="12385"/>
                </a:lnTo>
                <a:lnTo>
                  <a:pt x="20756" y="12556"/>
                </a:lnTo>
                <a:lnTo>
                  <a:pt x="20756" y="12677"/>
                </a:lnTo>
                <a:lnTo>
                  <a:pt x="20780" y="12799"/>
                </a:lnTo>
                <a:lnTo>
                  <a:pt x="20804" y="12872"/>
                </a:lnTo>
                <a:lnTo>
                  <a:pt x="20853" y="12921"/>
                </a:lnTo>
                <a:lnTo>
                  <a:pt x="20926" y="12945"/>
                </a:lnTo>
                <a:lnTo>
                  <a:pt x="21023" y="12945"/>
                </a:lnTo>
                <a:lnTo>
                  <a:pt x="21218" y="12994"/>
                </a:lnTo>
                <a:lnTo>
                  <a:pt x="21413" y="13018"/>
                </a:lnTo>
                <a:lnTo>
                  <a:pt x="21534" y="13042"/>
                </a:lnTo>
                <a:lnTo>
                  <a:pt x="21705" y="13067"/>
                </a:lnTo>
                <a:lnTo>
                  <a:pt x="21899" y="13091"/>
                </a:lnTo>
                <a:lnTo>
                  <a:pt x="21997" y="13115"/>
                </a:lnTo>
                <a:lnTo>
                  <a:pt x="22070" y="13164"/>
                </a:lnTo>
                <a:lnTo>
                  <a:pt x="22070" y="13359"/>
                </a:lnTo>
                <a:lnTo>
                  <a:pt x="22070" y="13578"/>
                </a:lnTo>
                <a:lnTo>
                  <a:pt x="22070" y="13699"/>
                </a:lnTo>
                <a:lnTo>
                  <a:pt x="22045" y="13675"/>
                </a:lnTo>
                <a:lnTo>
                  <a:pt x="21997" y="13626"/>
                </a:lnTo>
                <a:lnTo>
                  <a:pt x="21924" y="13602"/>
                </a:lnTo>
                <a:lnTo>
                  <a:pt x="21851" y="13626"/>
                </a:lnTo>
                <a:lnTo>
                  <a:pt x="21802" y="13675"/>
                </a:lnTo>
                <a:lnTo>
                  <a:pt x="21778" y="13724"/>
                </a:lnTo>
                <a:lnTo>
                  <a:pt x="21729" y="13651"/>
                </a:lnTo>
                <a:lnTo>
                  <a:pt x="21680" y="13602"/>
                </a:lnTo>
                <a:lnTo>
                  <a:pt x="21656" y="13602"/>
                </a:lnTo>
                <a:lnTo>
                  <a:pt x="21607" y="13578"/>
                </a:lnTo>
                <a:lnTo>
                  <a:pt x="21534" y="13602"/>
                </a:lnTo>
                <a:lnTo>
                  <a:pt x="21486" y="13651"/>
                </a:lnTo>
                <a:lnTo>
                  <a:pt x="21437" y="13699"/>
                </a:lnTo>
                <a:lnTo>
                  <a:pt x="21388" y="13894"/>
                </a:lnTo>
                <a:lnTo>
                  <a:pt x="21364" y="13991"/>
                </a:lnTo>
                <a:lnTo>
                  <a:pt x="21315" y="14137"/>
                </a:lnTo>
                <a:lnTo>
                  <a:pt x="21315" y="14089"/>
                </a:lnTo>
                <a:lnTo>
                  <a:pt x="21315" y="13918"/>
                </a:lnTo>
                <a:lnTo>
                  <a:pt x="21291" y="13772"/>
                </a:lnTo>
                <a:lnTo>
                  <a:pt x="21267" y="13724"/>
                </a:lnTo>
                <a:lnTo>
                  <a:pt x="21242" y="13699"/>
                </a:lnTo>
                <a:lnTo>
                  <a:pt x="21194" y="13675"/>
                </a:lnTo>
                <a:lnTo>
                  <a:pt x="21145" y="13651"/>
                </a:lnTo>
                <a:lnTo>
                  <a:pt x="21072" y="13675"/>
                </a:lnTo>
                <a:lnTo>
                  <a:pt x="21023" y="13724"/>
                </a:lnTo>
                <a:lnTo>
                  <a:pt x="20999" y="13772"/>
                </a:lnTo>
                <a:lnTo>
                  <a:pt x="20975" y="13845"/>
                </a:lnTo>
                <a:lnTo>
                  <a:pt x="20926" y="13967"/>
                </a:lnTo>
                <a:lnTo>
                  <a:pt x="20926" y="14016"/>
                </a:lnTo>
                <a:lnTo>
                  <a:pt x="20829" y="14381"/>
                </a:lnTo>
                <a:lnTo>
                  <a:pt x="20829" y="14454"/>
                </a:lnTo>
                <a:lnTo>
                  <a:pt x="20756" y="14600"/>
                </a:lnTo>
                <a:lnTo>
                  <a:pt x="20707" y="14721"/>
                </a:lnTo>
                <a:lnTo>
                  <a:pt x="20610" y="14867"/>
                </a:lnTo>
                <a:lnTo>
                  <a:pt x="20512" y="14989"/>
                </a:lnTo>
                <a:lnTo>
                  <a:pt x="20488" y="15038"/>
                </a:lnTo>
                <a:lnTo>
                  <a:pt x="20439" y="15086"/>
                </a:lnTo>
                <a:lnTo>
                  <a:pt x="20439" y="15135"/>
                </a:lnTo>
                <a:lnTo>
                  <a:pt x="20439" y="15184"/>
                </a:lnTo>
                <a:lnTo>
                  <a:pt x="20439" y="15257"/>
                </a:lnTo>
                <a:lnTo>
                  <a:pt x="20488" y="15305"/>
                </a:lnTo>
                <a:lnTo>
                  <a:pt x="20512" y="15330"/>
                </a:lnTo>
                <a:lnTo>
                  <a:pt x="20585" y="15354"/>
                </a:lnTo>
                <a:lnTo>
                  <a:pt x="20634" y="15378"/>
                </a:lnTo>
                <a:lnTo>
                  <a:pt x="20658" y="15378"/>
                </a:lnTo>
                <a:lnTo>
                  <a:pt x="20804" y="15548"/>
                </a:lnTo>
                <a:lnTo>
                  <a:pt x="20926" y="15694"/>
                </a:lnTo>
                <a:lnTo>
                  <a:pt x="21048" y="15889"/>
                </a:lnTo>
                <a:lnTo>
                  <a:pt x="21194" y="16108"/>
                </a:lnTo>
                <a:lnTo>
                  <a:pt x="21048" y="16254"/>
                </a:lnTo>
                <a:lnTo>
                  <a:pt x="20902" y="16424"/>
                </a:lnTo>
                <a:lnTo>
                  <a:pt x="20829" y="16473"/>
                </a:lnTo>
                <a:lnTo>
                  <a:pt x="20756" y="16424"/>
                </a:lnTo>
                <a:lnTo>
                  <a:pt x="20683" y="16400"/>
                </a:lnTo>
                <a:lnTo>
                  <a:pt x="20585" y="16424"/>
                </a:lnTo>
                <a:lnTo>
                  <a:pt x="20488" y="16473"/>
                </a:lnTo>
                <a:lnTo>
                  <a:pt x="20488" y="16376"/>
                </a:lnTo>
                <a:lnTo>
                  <a:pt x="20464" y="16303"/>
                </a:lnTo>
                <a:lnTo>
                  <a:pt x="20391" y="16230"/>
                </a:lnTo>
                <a:lnTo>
                  <a:pt x="20293" y="16205"/>
                </a:lnTo>
                <a:lnTo>
                  <a:pt x="20220" y="16230"/>
                </a:lnTo>
                <a:lnTo>
                  <a:pt x="20220" y="16157"/>
                </a:lnTo>
                <a:lnTo>
                  <a:pt x="20220" y="16108"/>
                </a:lnTo>
                <a:lnTo>
                  <a:pt x="20196" y="16035"/>
                </a:lnTo>
                <a:lnTo>
                  <a:pt x="20172" y="16011"/>
                </a:lnTo>
                <a:lnTo>
                  <a:pt x="20123" y="15986"/>
                </a:lnTo>
                <a:lnTo>
                  <a:pt x="20074" y="15962"/>
                </a:lnTo>
                <a:lnTo>
                  <a:pt x="20001" y="15986"/>
                </a:lnTo>
                <a:lnTo>
                  <a:pt x="19928" y="16011"/>
                </a:lnTo>
                <a:lnTo>
                  <a:pt x="19831" y="16059"/>
                </a:lnTo>
                <a:lnTo>
                  <a:pt x="19636" y="16181"/>
                </a:lnTo>
                <a:lnTo>
                  <a:pt x="19588" y="16230"/>
                </a:lnTo>
                <a:lnTo>
                  <a:pt x="19466" y="16205"/>
                </a:lnTo>
                <a:lnTo>
                  <a:pt x="19417" y="16205"/>
                </a:lnTo>
                <a:lnTo>
                  <a:pt x="19369" y="16230"/>
                </a:lnTo>
                <a:lnTo>
                  <a:pt x="19271" y="16254"/>
                </a:lnTo>
                <a:lnTo>
                  <a:pt x="19198" y="16303"/>
                </a:lnTo>
                <a:lnTo>
                  <a:pt x="19077" y="16376"/>
                </a:lnTo>
                <a:lnTo>
                  <a:pt x="18979" y="16400"/>
                </a:lnTo>
                <a:lnTo>
                  <a:pt x="18882" y="16424"/>
                </a:lnTo>
                <a:lnTo>
                  <a:pt x="18785" y="16473"/>
                </a:lnTo>
                <a:lnTo>
                  <a:pt x="18687" y="16497"/>
                </a:lnTo>
                <a:lnTo>
                  <a:pt x="18614" y="16546"/>
                </a:lnTo>
                <a:lnTo>
                  <a:pt x="18517" y="16595"/>
                </a:lnTo>
                <a:lnTo>
                  <a:pt x="18444" y="16619"/>
                </a:lnTo>
                <a:lnTo>
                  <a:pt x="18371" y="16668"/>
                </a:lnTo>
                <a:lnTo>
                  <a:pt x="18274" y="16692"/>
                </a:lnTo>
                <a:lnTo>
                  <a:pt x="18176" y="16716"/>
                </a:lnTo>
                <a:lnTo>
                  <a:pt x="18079" y="16765"/>
                </a:lnTo>
                <a:lnTo>
                  <a:pt x="18055" y="16814"/>
                </a:lnTo>
                <a:lnTo>
                  <a:pt x="18030" y="16838"/>
                </a:lnTo>
                <a:lnTo>
                  <a:pt x="18030" y="16911"/>
                </a:lnTo>
                <a:lnTo>
                  <a:pt x="18055" y="16960"/>
                </a:lnTo>
                <a:lnTo>
                  <a:pt x="18079" y="17008"/>
                </a:lnTo>
                <a:lnTo>
                  <a:pt x="18152" y="17057"/>
                </a:lnTo>
                <a:lnTo>
                  <a:pt x="18103" y="17106"/>
                </a:lnTo>
                <a:lnTo>
                  <a:pt x="18079" y="17154"/>
                </a:lnTo>
                <a:lnTo>
                  <a:pt x="18055" y="17203"/>
                </a:lnTo>
                <a:lnTo>
                  <a:pt x="18079" y="17252"/>
                </a:lnTo>
                <a:lnTo>
                  <a:pt x="18103" y="17300"/>
                </a:lnTo>
                <a:lnTo>
                  <a:pt x="18152" y="17349"/>
                </a:lnTo>
                <a:lnTo>
                  <a:pt x="18225" y="17373"/>
                </a:lnTo>
                <a:lnTo>
                  <a:pt x="18201" y="17373"/>
                </a:lnTo>
                <a:lnTo>
                  <a:pt x="18103" y="17398"/>
                </a:lnTo>
                <a:lnTo>
                  <a:pt x="18055" y="17446"/>
                </a:lnTo>
                <a:lnTo>
                  <a:pt x="18006" y="17519"/>
                </a:lnTo>
                <a:lnTo>
                  <a:pt x="18030" y="17592"/>
                </a:lnTo>
                <a:lnTo>
                  <a:pt x="18055" y="17641"/>
                </a:lnTo>
                <a:lnTo>
                  <a:pt x="18128" y="17690"/>
                </a:lnTo>
                <a:lnTo>
                  <a:pt x="18225" y="17714"/>
                </a:lnTo>
                <a:lnTo>
                  <a:pt x="17909" y="17738"/>
                </a:lnTo>
                <a:lnTo>
                  <a:pt x="17519" y="17738"/>
                </a:lnTo>
                <a:lnTo>
                  <a:pt x="17495" y="17568"/>
                </a:lnTo>
                <a:lnTo>
                  <a:pt x="17471" y="17398"/>
                </a:lnTo>
                <a:lnTo>
                  <a:pt x="17446" y="17300"/>
                </a:lnTo>
                <a:lnTo>
                  <a:pt x="17446" y="17203"/>
                </a:lnTo>
                <a:lnTo>
                  <a:pt x="17422" y="16984"/>
                </a:lnTo>
                <a:lnTo>
                  <a:pt x="17373" y="16765"/>
                </a:lnTo>
                <a:lnTo>
                  <a:pt x="17325" y="16668"/>
                </a:lnTo>
                <a:lnTo>
                  <a:pt x="17276" y="16595"/>
                </a:lnTo>
                <a:lnTo>
                  <a:pt x="17203" y="16522"/>
                </a:lnTo>
                <a:lnTo>
                  <a:pt x="17106" y="16473"/>
                </a:lnTo>
                <a:lnTo>
                  <a:pt x="17057" y="16449"/>
                </a:lnTo>
                <a:lnTo>
                  <a:pt x="17008" y="16449"/>
                </a:lnTo>
                <a:lnTo>
                  <a:pt x="16862" y="16424"/>
                </a:lnTo>
                <a:lnTo>
                  <a:pt x="16789" y="16400"/>
                </a:lnTo>
                <a:lnTo>
                  <a:pt x="16643" y="16327"/>
                </a:lnTo>
                <a:lnTo>
                  <a:pt x="16449" y="16254"/>
                </a:lnTo>
                <a:lnTo>
                  <a:pt x="16376" y="16181"/>
                </a:lnTo>
                <a:lnTo>
                  <a:pt x="16278" y="16157"/>
                </a:lnTo>
                <a:lnTo>
                  <a:pt x="16181" y="16181"/>
                </a:lnTo>
                <a:lnTo>
                  <a:pt x="16157" y="16181"/>
                </a:lnTo>
                <a:lnTo>
                  <a:pt x="16035" y="16132"/>
                </a:lnTo>
                <a:lnTo>
                  <a:pt x="16011" y="16108"/>
                </a:lnTo>
                <a:lnTo>
                  <a:pt x="15913" y="16059"/>
                </a:lnTo>
                <a:lnTo>
                  <a:pt x="15792" y="16035"/>
                </a:lnTo>
                <a:lnTo>
                  <a:pt x="15694" y="16059"/>
                </a:lnTo>
                <a:lnTo>
                  <a:pt x="15646" y="16132"/>
                </a:lnTo>
                <a:lnTo>
                  <a:pt x="15621" y="16205"/>
                </a:lnTo>
                <a:lnTo>
                  <a:pt x="15646" y="16303"/>
                </a:lnTo>
                <a:lnTo>
                  <a:pt x="15646" y="16303"/>
                </a:lnTo>
                <a:lnTo>
                  <a:pt x="15597" y="16278"/>
                </a:lnTo>
                <a:lnTo>
                  <a:pt x="15500" y="16205"/>
                </a:lnTo>
                <a:lnTo>
                  <a:pt x="15402" y="16157"/>
                </a:lnTo>
                <a:lnTo>
                  <a:pt x="15354" y="16157"/>
                </a:lnTo>
                <a:lnTo>
                  <a:pt x="15305" y="16181"/>
                </a:lnTo>
                <a:lnTo>
                  <a:pt x="15256" y="16205"/>
                </a:lnTo>
                <a:lnTo>
                  <a:pt x="15232" y="16230"/>
                </a:lnTo>
                <a:lnTo>
                  <a:pt x="15208" y="16278"/>
                </a:lnTo>
                <a:lnTo>
                  <a:pt x="15232" y="16400"/>
                </a:lnTo>
                <a:lnTo>
                  <a:pt x="15281" y="16497"/>
                </a:lnTo>
                <a:lnTo>
                  <a:pt x="15232" y="16497"/>
                </a:lnTo>
                <a:lnTo>
                  <a:pt x="15183" y="16473"/>
                </a:lnTo>
                <a:lnTo>
                  <a:pt x="15135" y="16449"/>
                </a:lnTo>
                <a:lnTo>
                  <a:pt x="15062" y="16473"/>
                </a:lnTo>
                <a:lnTo>
                  <a:pt x="15038" y="16546"/>
                </a:lnTo>
                <a:lnTo>
                  <a:pt x="15013" y="16570"/>
                </a:lnTo>
                <a:lnTo>
                  <a:pt x="15013" y="16643"/>
                </a:lnTo>
                <a:lnTo>
                  <a:pt x="14916" y="16570"/>
                </a:lnTo>
                <a:lnTo>
                  <a:pt x="14770" y="16424"/>
                </a:lnTo>
                <a:lnTo>
                  <a:pt x="14624" y="16254"/>
                </a:lnTo>
                <a:lnTo>
                  <a:pt x="14721" y="16132"/>
                </a:lnTo>
                <a:lnTo>
                  <a:pt x="14794" y="15986"/>
                </a:lnTo>
                <a:lnTo>
                  <a:pt x="14892" y="15865"/>
                </a:lnTo>
                <a:lnTo>
                  <a:pt x="15062" y="15621"/>
                </a:lnTo>
                <a:lnTo>
                  <a:pt x="15305" y="15305"/>
                </a:lnTo>
                <a:lnTo>
                  <a:pt x="15378" y="15232"/>
                </a:lnTo>
                <a:lnTo>
                  <a:pt x="15402" y="15159"/>
                </a:lnTo>
                <a:lnTo>
                  <a:pt x="15402" y="15062"/>
                </a:lnTo>
                <a:lnTo>
                  <a:pt x="15329" y="14965"/>
                </a:lnTo>
                <a:lnTo>
                  <a:pt x="15183" y="14819"/>
                </a:lnTo>
                <a:lnTo>
                  <a:pt x="15086" y="14673"/>
                </a:lnTo>
                <a:lnTo>
                  <a:pt x="15038" y="14624"/>
                </a:lnTo>
                <a:lnTo>
                  <a:pt x="15013" y="14575"/>
                </a:lnTo>
                <a:lnTo>
                  <a:pt x="15013" y="14551"/>
                </a:lnTo>
                <a:lnTo>
                  <a:pt x="14989" y="14454"/>
                </a:lnTo>
                <a:lnTo>
                  <a:pt x="14940" y="14405"/>
                </a:lnTo>
                <a:lnTo>
                  <a:pt x="14892" y="14356"/>
                </a:lnTo>
                <a:lnTo>
                  <a:pt x="14794" y="14332"/>
                </a:lnTo>
                <a:lnTo>
                  <a:pt x="14478" y="14308"/>
                </a:lnTo>
                <a:lnTo>
                  <a:pt x="14113" y="14283"/>
                </a:lnTo>
                <a:lnTo>
                  <a:pt x="13748" y="14210"/>
                </a:lnTo>
                <a:lnTo>
                  <a:pt x="13724" y="14089"/>
                </a:lnTo>
                <a:lnTo>
                  <a:pt x="13724" y="14016"/>
                </a:lnTo>
                <a:lnTo>
                  <a:pt x="13699" y="13821"/>
                </a:lnTo>
                <a:lnTo>
                  <a:pt x="13724" y="13602"/>
                </a:lnTo>
                <a:lnTo>
                  <a:pt x="13724" y="13456"/>
                </a:lnTo>
                <a:lnTo>
                  <a:pt x="13748" y="13505"/>
                </a:lnTo>
                <a:lnTo>
                  <a:pt x="13821" y="13529"/>
                </a:lnTo>
                <a:lnTo>
                  <a:pt x="13894" y="13553"/>
                </a:lnTo>
                <a:lnTo>
                  <a:pt x="13943" y="13553"/>
                </a:lnTo>
                <a:lnTo>
                  <a:pt x="13991" y="13529"/>
                </a:lnTo>
                <a:lnTo>
                  <a:pt x="14016" y="13505"/>
                </a:lnTo>
                <a:lnTo>
                  <a:pt x="14089" y="13432"/>
                </a:lnTo>
                <a:lnTo>
                  <a:pt x="14137" y="13480"/>
                </a:lnTo>
                <a:lnTo>
                  <a:pt x="14186" y="13505"/>
                </a:lnTo>
                <a:lnTo>
                  <a:pt x="14235" y="13529"/>
                </a:lnTo>
                <a:lnTo>
                  <a:pt x="14308" y="13505"/>
                </a:lnTo>
                <a:lnTo>
                  <a:pt x="14381" y="13480"/>
                </a:lnTo>
                <a:lnTo>
                  <a:pt x="14429" y="13407"/>
                </a:lnTo>
                <a:lnTo>
                  <a:pt x="14502" y="13456"/>
                </a:lnTo>
                <a:lnTo>
                  <a:pt x="14575" y="13480"/>
                </a:lnTo>
                <a:lnTo>
                  <a:pt x="14624" y="13480"/>
                </a:lnTo>
                <a:lnTo>
                  <a:pt x="14673" y="13456"/>
                </a:lnTo>
                <a:lnTo>
                  <a:pt x="14721" y="13432"/>
                </a:lnTo>
                <a:lnTo>
                  <a:pt x="14746" y="13383"/>
                </a:lnTo>
                <a:lnTo>
                  <a:pt x="14770" y="13261"/>
                </a:lnTo>
                <a:lnTo>
                  <a:pt x="14794" y="13164"/>
                </a:lnTo>
                <a:lnTo>
                  <a:pt x="14819" y="13115"/>
                </a:lnTo>
                <a:lnTo>
                  <a:pt x="14819" y="13042"/>
                </a:lnTo>
                <a:lnTo>
                  <a:pt x="14843" y="12969"/>
                </a:lnTo>
                <a:lnTo>
                  <a:pt x="14916" y="12945"/>
                </a:lnTo>
                <a:lnTo>
                  <a:pt x="14965" y="12921"/>
                </a:lnTo>
                <a:lnTo>
                  <a:pt x="14989" y="12872"/>
                </a:lnTo>
                <a:lnTo>
                  <a:pt x="15013" y="12799"/>
                </a:lnTo>
                <a:lnTo>
                  <a:pt x="15038" y="12750"/>
                </a:lnTo>
                <a:lnTo>
                  <a:pt x="15038" y="12702"/>
                </a:lnTo>
                <a:lnTo>
                  <a:pt x="15062" y="12580"/>
                </a:lnTo>
                <a:lnTo>
                  <a:pt x="15086" y="12458"/>
                </a:lnTo>
                <a:lnTo>
                  <a:pt x="15159" y="12239"/>
                </a:lnTo>
                <a:lnTo>
                  <a:pt x="15232" y="12093"/>
                </a:lnTo>
                <a:lnTo>
                  <a:pt x="15281" y="12020"/>
                </a:lnTo>
                <a:lnTo>
                  <a:pt x="15329" y="11923"/>
                </a:lnTo>
                <a:lnTo>
                  <a:pt x="15305" y="11826"/>
                </a:lnTo>
                <a:lnTo>
                  <a:pt x="15256" y="11728"/>
                </a:lnTo>
                <a:lnTo>
                  <a:pt x="15062" y="11534"/>
                </a:lnTo>
                <a:lnTo>
                  <a:pt x="14867" y="11315"/>
                </a:lnTo>
                <a:lnTo>
                  <a:pt x="14575" y="10974"/>
                </a:lnTo>
                <a:lnTo>
                  <a:pt x="14697" y="10828"/>
                </a:lnTo>
                <a:lnTo>
                  <a:pt x="14819" y="10682"/>
                </a:lnTo>
                <a:lnTo>
                  <a:pt x="14867" y="10633"/>
                </a:lnTo>
                <a:lnTo>
                  <a:pt x="14892" y="10706"/>
                </a:lnTo>
                <a:lnTo>
                  <a:pt x="14940" y="10731"/>
                </a:lnTo>
                <a:lnTo>
                  <a:pt x="14989" y="10779"/>
                </a:lnTo>
                <a:lnTo>
                  <a:pt x="15111" y="10779"/>
                </a:lnTo>
                <a:lnTo>
                  <a:pt x="15111" y="10828"/>
                </a:lnTo>
                <a:lnTo>
                  <a:pt x="15159" y="10877"/>
                </a:lnTo>
                <a:lnTo>
                  <a:pt x="15232" y="10925"/>
                </a:lnTo>
                <a:lnTo>
                  <a:pt x="15232" y="11023"/>
                </a:lnTo>
                <a:lnTo>
                  <a:pt x="15256" y="11120"/>
                </a:lnTo>
                <a:lnTo>
                  <a:pt x="15329" y="11193"/>
                </a:lnTo>
                <a:lnTo>
                  <a:pt x="15427" y="11217"/>
                </a:lnTo>
                <a:lnTo>
                  <a:pt x="15524" y="11193"/>
                </a:lnTo>
                <a:lnTo>
                  <a:pt x="15573" y="11120"/>
                </a:lnTo>
                <a:lnTo>
                  <a:pt x="15646" y="11023"/>
                </a:lnTo>
                <a:lnTo>
                  <a:pt x="15621" y="11096"/>
                </a:lnTo>
                <a:lnTo>
                  <a:pt x="15597" y="11169"/>
                </a:lnTo>
                <a:lnTo>
                  <a:pt x="15621" y="11217"/>
                </a:lnTo>
                <a:lnTo>
                  <a:pt x="15646" y="11290"/>
                </a:lnTo>
                <a:lnTo>
                  <a:pt x="15694" y="11315"/>
                </a:lnTo>
                <a:lnTo>
                  <a:pt x="15816" y="11315"/>
                </a:lnTo>
                <a:lnTo>
                  <a:pt x="15889" y="11266"/>
                </a:lnTo>
                <a:lnTo>
                  <a:pt x="15938" y="11217"/>
                </a:lnTo>
                <a:lnTo>
                  <a:pt x="15962" y="11217"/>
                </a:lnTo>
                <a:lnTo>
                  <a:pt x="16108" y="11071"/>
                </a:lnTo>
                <a:lnTo>
                  <a:pt x="16181" y="11047"/>
                </a:lnTo>
                <a:lnTo>
                  <a:pt x="16254" y="10998"/>
                </a:lnTo>
                <a:lnTo>
                  <a:pt x="16327" y="10998"/>
                </a:lnTo>
                <a:lnTo>
                  <a:pt x="16424" y="10974"/>
                </a:lnTo>
                <a:lnTo>
                  <a:pt x="16497" y="10925"/>
                </a:lnTo>
                <a:lnTo>
                  <a:pt x="16765" y="10828"/>
                </a:lnTo>
                <a:lnTo>
                  <a:pt x="17057" y="10731"/>
                </a:lnTo>
                <a:lnTo>
                  <a:pt x="17154" y="10682"/>
                </a:lnTo>
                <a:lnTo>
                  <a:pt x="17203" y="10609"/>
                </a:lnTo>
                <a:lnTo>
                  <a:pt x="17227" y="10585"/>
                </a:lnTo>
                <a:lnTo>
                  <a:pt x="17252" y="10463"/>
                </a:lnTo>
                <a:lnTo>
                  <a:pt x="17300" y="10317"/>
                </a:lnTo>
                <a:lnTo>
                  <a:pt x="17300" y="10049"/>
                </a:lnTo>
                <a:lnTo>
                  <a:pt x="17325" y="9855"/>
                </a:lnTo>
                <a:lnTo>
                  <a:pt x="17349" y="9709"/>
                </a:lnTo>
                <a:lnTo>
                  <a:pt x="17373" y="9563"/>
                </a:lnTo>
                <a:lnTo>
                  <a:pt x="17398" y="9417"/>
                </a:lnTo>
                <a:close/>
                <a:moveTo>
                  <a:pt x="17568" y="8954"/>
                </a:moveTo>
                <a:lnTo>
                  <a:pt x="17325" y="8979"/>
                </a:lnTo>
                <a:lnTo>
                  <a:pt x="17130" y="9027"/>
                </a:lnTo>
                <a:lnTo>
                  <a:pt x="17057" y="9076"/>
                </a:lnTo>
                <a:lnTo>
                  <a:pt x="17008" y="9173"/>
                </a:lnTo>
                <a:lnTo>
                  <a:pt x="16960" y="9271"/>
                </a:lnTo>
                <a:lnTo>
                  <a:pt x="16911" y="9392"/>
                </a:lnTo>
                <a:lnTo>
                  <a:pt x="16887" y="9660"/>
                </a:lnTo>
                <a:lnTo>
                  <a:pt x="16862" y="9782"/>
                </a:lnTo>
                <a:lnTo>
                  <a:pt x="16838" y="9928"/>
                </a:lnTo>
                <a:lnTo>
                  <a:pt x="16814" y="10147"/>
                </a:lnTo>
                <a:lnTo>
                  <a:pt x="16789" y="10341"/>
                </a:lnTo>
                <a:lnTo>
                  <a:pt x="16570" y="10439"/>
                </a:lnTo>
                <a:lnTo>
                  <a:pt x="16351" y="10536"/>
                </a:lnTo>
                <a:lnTo>
                  <a:pt x="16157" y="10414"/>
                </a:lnTo>
                <a:lnTo>
                  <a:pt x="15889" y="10220"/>
                </a:lnTo>
                <a:lnTo>
                  <a:pt x="15792" y="10147"/>
                </a:lnTo>
                <a:lnTo>
                  <a:pt x="15573" y="10001"/>
                </a:lnTo>
                <a:lnTo>
                  <a:pt x="15451" y="9928"/>
                </a:lnTo>
                <a:lnTo>
                  <a:pt x="15305" y="9903"/>
                </a:lnTo>
                <a:lnTo>
                  <a:pt x="15208" y="9879"/>
                </a:lnTo>
                <a:lnTo>
                  <a:pt x="15135" y="9903"/>
                </a:lnTo>
                <a:lnTo>
                  <a:pt x="14989" y="9976"/>
                </a:lnTo>
                <a:lnTo>
                  <a:pt x="14843" y="10074"/>
                </a:lnTo>
                <a:lnTo>
                  <a:pt x="14624" y="10293"/>
                </a:lnTo>
                <a:lnTo>
                  <a:pt x="14502" y="10414"/>
                </a:lnTo>
                <a:lnTo>
                  <a:pt x="14332" y="10609"/>
                </a:lnTo>
                <a:lnTo>
                  <a:pt x="14162" y="10779"/>
                </a:lnTo>
                <a:lnTo>
                  <a:pt x="14113" y="10828"/>
                </a:lnTo>
                <a:lnTo>
                  <a:pt x="14089" y="10877"/>
                </a:lnTo>
                <a:lnTo>
                  <a:pt x="14064" y="10950"/>
                </a:lnTo>
                <a:lnTo>
                  <a:pt x="14089" y="11023"/>
                </a:lnTo>
                <a:lnTo>
                  <a:pt x="14137" y="11120"/>
                </a:lnTo>
                <a:lnTo>
                  <a:pt x="14186" y="11217"/>
                </a:lnTo>
                <a:lnTo>
                  <a:pt x="14332" y="11412"/>
                </a:lnTo>
                <a:lnTo>
                  <a:pt x="14454" y="11534"/>
                </a:lnTo>
                <a:lnTo>
                  <a:pt x="14478" y="11607"/>
                </a:lnTo>
                <a:lnTo>
                  <a:pt x="14648" y="11801"/>
                </a:lnTo>
                <a:lnTo>
                  <a:pt x="14819" y="11996"/>
                </a:lnTo>
                <a:lnTo>
                  <a:pt x="14721" y="12166"/>
                </a:lnTo>
                <a:lnTo>
                  <a:pt x="14721" y="12191"/>
                </a:lnTo>
                <a:lnTo>
                  <a:pt x="14648" y="12361"/>
                </a:lnTo>
                <a:lnTo>
                  <a:pt x="14600" y="12531"/>
                </a:lnTo>
                <a:lnTo>
                  <a:pt x="14381" y="12556"/>
                </a:lnTo>
                <a:lnTo>
                  <a:pt x="14162" y="12580"/>
                </a:lnTo>
                <a:lnTo>
                  <a:pt x="14040" y="12604"/>
                </a:lnTo>
                <a:lnTo>
                  <a:pt x="13991" y="12604"/>
                </a:lnTo>
                <a:lnTo>
                  <a:pt x="13845" y="12653"/>
                </a:lnTo>
                <a:lnTo>
                  <a:pt x="13675" y="12677"/>
                </a:lnTo>
                <a:lnTo>
                  <a:pt x="13553" y="12750"/>
                </a:lnTo>
                <a:lnTo>
                  <a:pt x="13456" y="12823"/>
                </a:lnTo>
                <a:lnTo>
                  <a:pt x="13407" y="12872"/>
                </a:lnTo>
                <a:lnTo>
                  <a:pt x="13334" y="12945"/>
                </a:lnTo>
                <a:lnTo>
                  <a:pt x="13310" y="13018"/>
                </a:lnTo>
                <a:lnTo>
                  <a:pt x="13286" y="13164"/>
                </a:lnTo>
                <a:lnTo>
                  <a:pt x="13286" y="13213"/>
                </a:lnTo>
                <a:lnTo>
                  <a:pt x="13237" y="13699"/>
                </a:lnTo>
                <a:lnTo>
                  <a:pt x="13237" y="13748"/>
                </a:lnTo>
                <a:lnTo>
                  <a:pt x="13237" y="13918"/>
                </a:lnTo>
                <a:lnTo>
                  <a:pt x="13237" y="14113"/>
                </a:lnTo>
                <a:lnTo>
                  <a:pt x="13286" y="14283"/>
                </a:lnTo>
                <a:lnTo>
                  <a:pt x="13310" y="14356"/>
                </a:lnTo>
                <a:lnTo>
                  <a:pt x="13383" y="14405"/>
                </a:lnTo>
                <a:lnTo>
                  <a:pt x="13407" y="14502"/>
                </a:lnTo>
                <a:lnTo>
                  <a:pt x="13480" y="14551"/>
                </a:lnTo>
                <a:lnTo>
                  <a:pt x="13724" y="14648"/>
                </a:lnTo>
                <a:lnTo>
                  <a:pt x="13991" y="14697"/>
                </a:lnTo>
                <a:lnTo>
                  <a:pt x="14259" y="14746"/>
                </a:lnTo>
                <a:lnTo>
                  <a:pt x="14527" y="14770"/>
                </a:lnTo>
                <a:lnTo>
                  <a:pt x="14673" y="14770"/>
                </a:lnTo>
                <a:lnTo>
                  <a:pt x="14697" y="14867"/>
                </a:lnTo>
                <a:lnTo>
                  <a:pt x="14721" y="14916"/>
                </a:lnTo>
                <a:lnTo>
                  <a:pt x="14819" y="15038"/>
                </a:lnTo>
                <a:lnTo>
                  <a:pt x="14916" y="15184"/>
                </a:lnTo>
                <a:lnTo>
                  <a:pt x="14746" y="15330"/>
                </a:lnTo>
                <a:lnTo>
                  <a:pt x="14624" y="15500"/>
                </a:lnTo>
                <a:lnTo>
                  <a:pt x="14575" y="15573"/>
                </a:lnTo>
                <a:lnTo>
                  <a:pt x="14381" y="15816"/>
                </a:lnTo>
                <a:lnTo>
                  <a:pt x="14332" y="15865"/>
                </a:lnTo>
                <a:lnTo>
                  <a:pt x="14235" y="15986"/>
                </a:lnTo>
                <a:lnTo>
                  <a:pt x="14210" y="16059"/>
                </a:lnTo>
                <a:lnTo>
                  <a:pt x="14186" y="16108"/>
                </a:lnTo>
                <a:lnTo>
                  <a:pt x="14210" y="16230"/>
                </a:lnTo>
                <a:lnTo>
                  <a:pt x="14210" y="16303"/>
                </a:lnTo>
                <a:lnTo>
                  <a:pt x="14235" y="16376"/>
                </a:lnTo>
                <a:lnTo>
                  <a:pt x="14283" y="16522"/>
                </a:lnTo>
                <a:lnTo>
                  <a:pt x="14381" y="16643"/>
                </a:lnTo>
                <a:lnTo>
                  <a:pt x="14478" y="16765"/>
                </a:lnTo>
                <a:lnTo>
                  <a:pt x="14527" y="16789"/>
                </a:lnTo>
                <a:lnTo>
                  <a:pt x="14794" y="17081"/>
                </a:lnTo>
                <a:lnTo>
                  <a:pt x="15111" y="17349"/>
                </a:lnTo>
                <a:lnTo>
                  <a:pt x="15183" y="17373"/>
                </a:lnTo>
                <a:lnTo>
                  <a:pt x="15232" y="17398"/>
                </a:lnTo>
                <a:lnTo>
                  <a:pt x="15305" y="17373"/>
                </a:lnTo>
                <a:lnTo>
                  <a:pt x="15354" y="17373"/>
                </a:lnTo>
                <a:lnTo>
                  <a:pt x="15475" y="17349"/>
                </a:lnTo>
                <a:lnTo>
                  <a:pt x="15621" y="17300"/>
                </a:lnTo>
                <a:lnTo>
                  <a:pt x="15840" y="17154"/>
                </a:lnTo>
                <a:lnTo>
                  <a:pt x="15865" y="17130"/>
                </a:lnTo>
                <a:lnTo>
                  <a:pt x="16132" y="16911"/>
                </a:lnTo>
                <a:lnTo>
                  <a:pt x="16376" y="16668"/>
                </a:lnTo>
                <a:lnTo>
                  <a:pt x="16546" y="16741"/>
                </a:lnTo>
                <a:lnTo>
                  <a:pt x="16570" y="16765"/>
                </a:lnTo>
                <a:lnTo>
                  <a:pt x="16619" y="16789"/>
                </a:lnTo>
                <a:lnTo>
                  <a:pt x="16765" y="16862"/>
                </a:lnTo>
                <a:lnTo>
                  <a:pt x="16935" y="16887"/>
                </a:lnTo>
                <a:lnTo>
                  <a:pt x="16935" y="16960"/>
                </a:lnTo>
                <a:lnTo>
                  <a:pt x="16960" y="17033"/>
                </a:lnTo>
                <a:lnTo>
                  <a:pt x="17008" y="17276"/>
                </a:lnTo>
                <a:lnTo>
                  <a:pt x="17033" y="17495"/>
                </a:lnTo>
                <a:lnTo>
                  <a:pt x="17033" y="17617"/>
                </a:lnTo>
                <a:lnTo>
                  <a:pt x="17033" y="17738"/>
                </a:lnTo>
                <a:lnTo>
                  <a:pt x="17033" y="17860"/>
                </a:lnTo>
                <a:lnTo>
                  <a:pt x="17081" y="17982"/>
                </a:lnTo>
                <a:lnTo>
                  <a:pt x="17179" y="18079"/>
                </a:lnTo>
                <a:lnTo>
                  <a:pt x="17203" y="18103"/>
                </a:lnTo>
                <a:lnTo>
                  <a:pt x="17276" y="18152"/>
                </a:lnTo>
                <a:lnTo>
                  <a:pt x="17398" y="18201"/>
                </a:lnTo>
                <a:lnTo>
                  <a:pt x="17592" y="18225"/>
                </a:lnTo>
                <a:lnTo>
                  <a:pt x="17714" y="18201"/>
                </a:lnTo>
                <a:lnTo>
                  <a:pt x="18152" y="18201"/>
                </a:lnTo>
                <a:lnTo>
                  <a:pt x="18541" y="18176"/>
                </a:lnTo>
                <a:lnTo>
                  <a:pt x="18614" y="18176"/>
                </a:lnTo>
                <a:lnTo>
                  <a:pt x="18687" y="18128"/>
                </a:lnTo>
                <a:lnTo>
                  <a:pt x="18736" y="18055"/>
                </a:lnTo>
                <a:lnTo>
                  <a:pt x="18760" y="17982"/>
                </a:lnTo>
                <a:lnTo>
                  <a:pt x="18833" y="17860"/>
                </a:lnTo>
                <a:lnTo>
                  <a:pt x="18882" y="17738"/>
                </a:lnTo>
                <a:lnTo>
                  <a:pt x="18931" y="17471"/>
                </a:lnTo>
                <a:lnTo>
                  <a:pt x="18931" y="17349"/>
                </a:lnTo>
                <a:lnTo>
                  <a:pt x="18931" y="17325"/>
                </a:lnTo>
                <a:lnTo>
                  <a:pt x="18979" y="17081"/>
                </a:lnTo>
                <a:lnTo>
                  <a:pt x="19004" y="16838"/>
                </a:lnTo>
                <a:lnTo>
                  <a:pt x="19125" y="16814"/>
                </a:lnTo>
                <a:lnTo>
                  <a:pt x="19223" y="16789"/>
                </a:lnTo>
                <a:lnTo>
                  <a:pt x="19369" y="16741"/>
                </a:lnTo>
                <a:lnTo>
                  <a:pt x="19466" y="16692"/>
                </a:lnTo>
                <a:lnTo>
                  <a:pt x="19661" y="16838"/>
                </a:lnTo>
                <a:lnTo>
                  <a:pt x="19758" y="16911"/>
                </a:lnTo>
                <a:lnTo>
                  <a:pt x="20074" y="17130"/>
                </a:lnTo>
                <a:lnTo>
                  <a:pt x="20391" y="17349"/>
                </a:lnTo>
                <a:lnTo>
                  <a:pt x="20464" y="17398"/>
                </a:lnTo>
                <a:lnTo>
                  <a:pt x="20512" y="17398"/>
                </a:lnTo>
                <a:lnTo>
                  <a:pt x="20585" y="17373"/>
                </a:lnTo>
                <a:lnTo>
                  <a:pt x="20658" y="17349"/>
                </a:lnTo>
                <a:lnTo>
                  <a:pt x="20707" y="17276"/>
                </a:lnTo>
                <a:lnTo>
                  <a:pt x="20756" y="17203"/>
                </a:lnTo>
                <a:lnTo>
                  <a:pt x="20999" y="16984"/>
                </a:lnTo>
                <a:lnTo>
                  <a:pt x="21145" y="16814"/>
                </a:lnTo>
                <a:lnTo>
                  <a:pt x="21413" y="16570"/>
                </a:lnTo>
                <a:lnTo>
                  <a:pt x="21632" y="16278"/>
                </a:lnTo>
                <a:lnTo>
                  <a:pt x="21680" y="16230"/>
                </a:lnTo>
                <a:lnTo>
                  <a:pt x="21680" y="16157"/>
                </a:lnTo>
                <a:lnTo>
                  <a:pt x="21680" y="16084"/>
                </a:lnTo>
                <a:lnTo>
                  <a:pt x="21656" y="15986"/>
                </a:lnTo>
                <a:lnTo>
                  <a:pt x="21486" y="15670"/>
                </a:lnTo>
                <a:lnTo>
                  <a:pt x="21267" y="15403"/>
                </a:lnTo>
                <a:lnTo>
                  <a:pt x="21145" y="15232"/>
                </a:lnTo>
                <a:lnTo>
                  <a:pt x="20975" y="15086"/>
                </a:lnTo>
                <a:lnTo>
                  <a:pt x="21096" y="14867"/>
                </a:lnTo>
                <a:lnTo>
                  <a:pt x="21169" y="14648"/>
                </a:lnTo>
                <a:lnTo>
                  <a:pt x="21291" y="14673"/>
                </a:lnTo>
                <a:lnTo>
                  <a:pt x="21510" y="14648"/>
                </a:lnTo>
                <a:lnTo>
                  <a:pt x="21753" y="14648"/>
                </a:lnTo>
                <a:lnTo>
                  <a:pt x="21997" y="14624"/>
                </a:lnTo>
                <a:lnTo>
                  <a:pt x="22264" y="14600"/>
                </a:lnTo>
                <a:lnTo>
                  <a:pt x="22362" y="14551"/>
                </a:lnTo>
                <a:lnTo>
                  <a:pt x="22410" y="14478"/>
                </a:lnTo>
                <a:lnTo>
                  <a:pt x="22459" y="14429"/>
                </a:lnTo>
                <a:lnTo>
                  <a:pt x="22508" y="14381"/>
                </a:lnTo>
                <a:lnTo>
                  <a:pt x="22532" y="14332"/>
                </a:lnTo>
                <a:lnTo>
                  <a:pt x="22532" y="14259"/>
                </a:lnTo>
                <a:lnTo>
                  <a:pt x="22532" y="13845"/>
                </a:lnTo>
                <a:lnTo>
                  <a:pt x="22532" y="13456"/>
                </a:lnTo>
                <a:lnTo>
                  <a:pt x="22508" y="13067"/>
                </a:lnTo>
                <a:lnTo>
                  <a:pt x="22508" y="13018"/>
                </a:lnTo>
                <a:lnTo>
                  <a:pt x="22459" y="12945"/>
                </a:lnTo>
                <a:lnTo>
                  <a:pt x="22410" y="12921"/>
                </a:lnTo>
                <a:lnTo>
                  <a:pt x="22362" y="12896"/>
                </a:lnTo>
                <a:lnTo>
                  <a:pt x="22313" y="12823"/>
                </a:lnTo>
                <a:lnTo>
                  <a:pt x="22264" y="12750"/>
                </a:lnTo>
                <a:lnTo>
                  <a:pt x="22118" y="12677"/>
                </a:lnTo>
                <a:lnTo>
                  <a:pt x="21948" y="12629"/>
                </a:lnTo>
                <a:lnTo>
                  <a:pt x="21802" y="12604"/>
                </a:lnTo>
                <a:lnTo>
                  <a:pt x="21778" y="12604"/>
                </a:lnTo>
                <a:lnTo>
                  <a:pt x="21510" y="12556"/>
                </a:lnTo>
                <a:lnTo>
                  <a:pt x="21218" y="12556"/>
                </a:lnTo>
                <a:lnTo>
                  <a:pt x="21169" y="12337"/>
                </a:lnTo>
                <a:lnTo>
                  <a:pt x="21169" y="12288"/>
                </a:lnTo>
                <a:lnTo>
                  <a:pt x="21121" y="12093"/>
                </a:lnTo>
                <a:lnTo>
                  <a:pt x="21048" y="11923"/>
                </a:lnTo>
                <a:lnTo>
                  <a:pt x="21121" y="11826"/>
                </a:lnTo>
                <a:lnTo>
                  <a:pt x="21145" y="11777"/>
                </a:lnTo>
                <a:lnTo>
                  <a:pt x="21242" y="11655"/>
                </a:lnTo>
                <a:lnTo>
                  <a:pt x="21413" y="11412"/>
                </a:lnTo>
                <a:lnTo>
                  <a:pt x="21607" y="11169"/>
                </a:lnTo>
                <a:lnTo>
                  <a:pt x="21656" y="11120"/>
                </a:lnTo>
                <a:lnTo>
                  <a:pt x="21680" y="11071"/>
                </a:lnTo>
                <a:lnTo>
                  <a:pt x="21680" y="10998"/>
                </a:lnTo>
                <a:lnTo>
                  <a:pt x="21680" y="10950"/>
                </a:lnTo>
                <a:lnTo>
                  <a:pt x="21656" y="10925"/>
                </a:lnTo>
                <a:lnTo>
                  <a:pt x="21680" y="10901"/>
                </a:lnTo>
                <a:lnTo>
                  <a:pt x="21656" y="10804"/>
                </a:lnTo>
                <a:lnTo>
                  <a:pt x="21632" y="10731"/>
                </a:lnTo>
                <a:lnTo>
                  <a:pt x="21510" y="10609"/>
                </a:lnTo>
                <a:lnTo>
                  <a:pt x="21486" y="10560"/>
                </a:lnTo>
                <a:lnTo>
                  <a:pt x="21315" y="10390"/>
                </a:lnTo>
                <a:lnTo>
                  <a:pt x="21145" y="10244"/>
                </a:lnTo>
                <a:lnTo>
                  <a:pt x="21145" y="10220"/>
                </a:lnTo>
                <a:lnTo>
                  <a:pt x="21023" y="10122"/>
                </a:lnTo>
                <a:lnTo>
                  <a:pt x="20877" y="10001"/>
                </a:lnTo>
                <a:lnTo>
                  <a:pt x="20731" y="9928"/>
                </a:lnTo>
                <a:lnTo>
                  <a:pt x="20634" y="9903"/>
                </a:lnTo>
                <a:lnTo>
                  <a:pt x="20561" y="9879"/>
                </a:lnTo>
                <a:lnTo>
                  <a:pt x="20488" y="9903"/>
                </a:lnTo>
                <a:lnTo>
                  <a:pt x="20464" y="9903"/>
                </a:lnTo>
                <a:lnTo>
                  <a:pt x="20391" y="9928"/>
                </a:lnTo>
                <a:lnTo>
                  <a:pt x="20220" y="10001"/>
                </a:lnTo>
                <a:lnTo>
                  <a:pt x="20074" y="10098"/>
                </a:lnTo>
                <a:lnTo>
                  <a:pt x="19807" y="10293"/>
                </a:lnTo>
                <a:lnTo>
                  <a:pt x="19709" y="10341"/>
                </a:lnTo>
                <a:lnTo>
                  <a:pt x="19515" y="10487"/>
                </a:lnTo>
                <a:lnTo>
                  <a:pt x="19296" y="10390"/>
                </a:lnTo>
                <a:lnTo>
                  <a:pt x="19052" y="10341"/>
                </a:lnTo>
                <a:lnTo>
                  <a:pt x="19004" y="10098"/>
                </a:lnTo>
                <a:lnTo>
                  <a:pt x="19028" y="10025"/>
                </a:lnTo>
                <a:lnTo>
                  <a:pt x="19004" y="9976"/>
                </a:lnTo>
                <a:lnTo>
                  <a:pt x="18979" y="9903"/>
                </a:lnTo>
                <a:lnTo>
                  <a:pt x="18955" y="9782"/>
                </a:lnTo>
                <a:lnTo>
                  <a:pt x="18931" y="9563"/>
                </a:lnTo>
                <a:lnTo>
                  <a:pt x="18882" y="9319"/>
                </a:lnTo>
                <a:lnTo>
                  <a:pt x="18906" y="9246"/>
                </a:lnTo>
                <a:lnTo>
                  <a:pt x="18906" y="9149"/>
                </a:lnTo>
                <a:lnTo>
                  <a:pt x="18882" y="9100"/>
                </a:lnTo>
                <a:lnTo>
                  <a:pt x="18833" y="9052"/>
                </a:lnTo>
                <a:lnTo>
                  <a:pt x="18785" y="9027"/>
                </a:lnTo>
                <a:lnTo>
                  <a:pt x="18712" y="9003"/>
                </a:lnTo>
                <a:lnTo>
                  <a:pt x="18444" y="8979"/>
                </a:lnTo>
                <a:lnTo>
                  <a:pt x="17957" y="8979"/>
                </a:lnTo>
                <a:lnTo>
                  <a:pt x="17836" y="895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7946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697" y="-211015"/>
            <a:ext cx="7035323" cy="7145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Shape 202"/>
          <p:cNvSpPr/>
          <p:nvPr/>
        </p:nvSpPr>
        <p:spPr>
          <a:xfrm>
            <a:off x="553362" y="4679141"/>
            <a:ext cx="1369800" cy="8768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265" y="45896"/>
                </a:moveTo>
                <a:lnTo>
                  <a:pt x="0" y="58007"/>
                </a:lnTo>
                <a:lnTo>
                  <a:pt x="29081" y="120000"/>
                </a:lnTo>
                <a:lnTo>
                  <a:pt x="120000" y="72031"/>
                </a:lnTo>
                <a:lnTo>
                  <a:pt x="120000" y="0"/>
                </a:lnTo>
                <a:lnTo>
                  <a:pt x="33265" y="458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Shape 203"/>
          <p:cNvSpPr/>
          <p:nvPr/>
        </p:nvSpPr>
        <p:spPr>
          <a:xfrm rot="21195294">
            <a:off x="153402" y="3341221"/>
            <a:ext cx="1954684" cy="180804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0"/>
                </a:moveTo>
                <a:lnTo>
                  <a:pt x="0" y="0"/>
                </a:lnTo>
                <a:lnTo>
                  <a:pt x="0" y="120000"/>
                </a:lnTo>
                <a:lnTo>
                  <a:pt x="120000" y="93236"/>
                </a:lnTo>
                <a:lnTo>
                  <a:pt x="12000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Shape 204"/>
          <p:cNvSpPr/>
          <p:nvPr/>
        </p:nvSpPr>
        <p:spPr>
          <a:xfrm>
            <a:off x="974168" y="5030890"/>
            <a:ext cx="1037699" cy="501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20000"/>
                </a:moveTo>
                <a:lnTo>
                  <a:pt x="21414" y="35916"/>
                </a:lnTo>
                <a:lnTo>
                  <a:pt x="55622" y="36194"/>
                </a:lnTo>
                <a:lnTo>
                  <a:pt x="89158" y="3341"/>
                </a:lnTo>
                <a:lnTo>
                  <a:pt x="91582" y="0"/>
                </a:lnTo>
                <a:lnTo>
                  <a:pt x="119999" y="36194"/>
                </a:lnTo>
                <a:lnTo>
                  <a:pt x="0" y="12000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Shape 205"/>
          <p:cNvSpPr/>
          <p:nvPr/>
        </p:nvSpPr>
        <p:spPr>
          <a:xfrm>
            <a:off x="1159353" y="5030890"/>
            <a:ext cx="606899" cy="7955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22664"/>
                </a:moveTo>
                <a:lnTo>
                  <a:pt x="58963" y="119999"/>
                </a:lnTo>
                <a:lnTo>
                  <a:pt x="120000" y="0"/>
                </a:lnTo>
                <a:lnTo>
                  <a:pt x="0" y="22664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Rectangle 1412"/>
          <p:cNvSpPr/>
          <p:nvPr/>
        </p:nvSpPr>
        <p:spPr bwMode="gray">
          <a:xfrm>
            <a:off x="550572" y="3908848"/>
            <a:ext cx="1268424" cy="830997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r>
              <a:rPr lang="en-US" sz="2400" b="1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Location</a:t>
            </a:r>
          </a:p>
          <a:p>
            <a:r>
              <a:rPr lang="en-US" sz="2400" b="1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12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02"/>
          <p:cNvSpPr/>
          <p:nvPr/>
        </p:nvSpPr>
        <p:spPr>
          <a:xfrm>
            <a:off x="593072" y="4875453"/>
            <a:ext cx="1369800" cy="8768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265" y="45896"/>
                </a:moveTo>
                <a:lnTo>
                  <a:pt x="0" y="58007"/>
                </a:lnTo>
                <a:lnTo>
                  <a:pt x="29081" y="120000"/>
                </a:lnTo>
                <a:lnTo>
                  <a:pt x="120000" y="72031"/>
                </a:lnTo>
                <a:lnTo>
                  <a:pt x="120000" y="0"/>
                </a:lnTo>
                <a:lnTo>
                  <a:pt x="33265" y="458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Shape 203"/>
          <p:cNvSpPr/>
          <p:nvPr/>
        </p:nvSpPr>
        <p:spPr>
          <a:xfrm rot="21195294">
            <a:off x="193112" y="3537533"/>
            <a:ext cx="1954684" cy="180804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0"/>
                </a:moveTo>
                <a:lnTo>
                  <a:pt x="0" y="0"/>
                </a:lnTo>
                <a:lnTo>
                  <a:pt x="0" y="120000"/>
                </a:lnTo>
                <a:lnTo>
                  <a:pt x="120000" y="93236"/>
                </a:lnTo>
                <a:lnTo>
                  <a:pt x="12000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Shape 204"/>
          <p:cNvSpPr/>
          <p:nvPr/>
        </p:nvSpPr>
        <p:spPr>
          <a:xfrm>
            <a:off x="1013878" y="5227202"/>
            <a:ext cx="1037699" cy="501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20000"/>
                </a:moveTo>
                <a:lnTo>
                  <a:pt x="21414" y="35916"/>
                </a:lnTo>
                <a:lnTo>
                  <a:pt x="55622" y="36194"/>
                </a:lnTo>
                <a:lnTo>
                  <a:pt x="89158" y="3341"/>
                </a:lnTo>
                <a:lnTo>
                  <a:pt x="91582" y="0"/>
                </a:lnTo>
                <a:lnTo>
                  <a:pt x="119999" y="36194"/>
                </a:lnTo>
                <a:lnTo>
                  <a:pt x="0" y="12000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Shape 205"/>
          <p:cNvSpPr/>
          <p:nvPr/>
        </p:nvSpPr>
        <p:spPr>
          <a:xfrm>
            <a:off x="1118217" y="5207939"/>
            <a:ext cx="752832" cy="8691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22664"/>
                </a:moveTo>
                <a:lnTo>
                  <a:pt x="58963" y="119999"/>
                </a:lnTo>
                <a:lnTo>
                  <a:pt x="120000" y="0"/>
                </a:lnTo>
                <a:lnTo>
                  <a:pt x="0" y="22664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Rectangle 1412"/>
          <p:cNvSpPr/>
          <p:nvPr/>
        </p:nvSpPr>
        <p:spPr bwMode="gray">
          <a:xfrm>
            <a:off x="626356" y="4129640"/>
            <a:ext cx="1303232" cy="461665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r>
              <a:rPr lang="en-US" sz="2400" b="1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Layout</a:t>
            </a:r>
            <a:r>
              <a:rPr lang="en-US" sz="2400" b="1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en-US" sz="2400" dirty="0">
              <a:solidFill>
                <a:prstClr val="black"/>
              </a:solidFill>
            </a:endParaRPr>
          </a:p>
        </p:txBody>
      </p:sp>
      <p:pic>
        <p:nvPicPr>
          <p:cNvPr id="11" name="Picture 8" descr="15388656_10154853859096151_449382765_o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2396193" y="-152400"/>
            <a:ext cx="6900207" cy="723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3563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02"/>
          <p:cNvSpPr/>
          <p:nvPr/>
        </p:nvSpPr>
        <p:spPr>
          <a:xfrm>
            <a:off x="499375" y="4875454"/>
            <a:ext cx="1369800" cy="8768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265" y="45896"/>
                </a:moveTo>
                <a:lnTo>
                  <a:pt x="0" y="58007"/>
                </a:lnTo>
                <a:lnTo>
                  <a:pt x="29081" y="120000"/>
                </a:lnTo>
                <a:lnTo>
                  <a:pt x="120000" y="72031"/>
                </a:lnTo>
                <a:lnTo>
                  <a:pt x="120000" y="0"/>
                </a:lnTo>
                <a:lnTo>
                  <a:pt x="33265" y="458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chemeClr val="tx1">
                  <a:lumMod val="95000"/>
                  <a:lumOff val="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Shape 203"/>
          <p:cNvSpPr/>
          <p:nvPr/>
        </p:nvSpPr>
        <p:spPr>
          <a:xfrm rot="21195294">
            <a:off x="99415" y="3537534"/>
            <a:ext cx="1954684" cy="180804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0"/>
                </a:moveTo>
                <a:lnTo>
                  <a:pt x="0" y="0"/>
                </a:lnTo>
                <a:lnTo>
                  <a:pt x="0" y="120000"/>
                </a:lnTo>
                <a:lnTo>
                  <a:pt x="120000" y="93236"/>
                </a:lnTo>
                <a:lnTo>
                  <a:pt x="12000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Shape 204"/>
          <p:cNvSpPr/>
          <p:nvPr/>
        </p:nvSpPr>
        <p:spPr>
          <a:xfrm>
            <a:off x="920181" y="5227203"/>
            <a:ext cx="1037699" cy="501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20000"/>
                </a:moveTo>
                <a:lnTo>
                  <a:pt x="21414" y="35916"/>
                </a:lnTo>
                <a:lnTo>
                  <a:pt x="55622" y="36194"/>
                </a:lnTo>
                <a:lnTo>
                  <a:pt x="89158" y="3341"/>
                </a:lnTo>
                <a:lnTo>
                  <a:pt x="91582" y="0"/>
                </a:lnTo>
                <a:lnTo>
                  <a:pt x="119999" y="36194"/>
                </a:lnTo>
                <a:lnTo>
                  <a:pt x="0" y="12000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chemeClr val="tx1">
                  <a:lumMod val="95000"/>
                  <a:lumOff val="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Shape 205"/>
          <p:cNvSpPr/>
          <p:nvPr/>
        </p:nvSpPr>
        <p:spPr>
          <a:xfrm>
            <a:off x="1105366" y="5227203"/>
            <a:ext cx="606899" cy="7955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22664"/>
                </a:moveTo>
                <a:lnTo>
                  <a:pt x="58963" y="119999"/>
                </a:lnTo>
                <a:lnTo>
                  <a:pt x="120000" y="0"/>
                </a:lnTo>
                <a:lnTo>
                  <a:pt x="0" y="22664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chemeClr val="tx1">
                  <a:lumMod val="95000"/>
                  <a:lumOff val="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Rectangle 1412"/>
          <p:cNvSpPr/>
          <p:nvPr/>
        </p:nvSpPr>
        <p:spPr bwMode="gray">
          <a:xfrm>
            <a:off x="400535" y="4097269"/>
            <a:ext cx="1567480" cy="461665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r>
              <a:rPr lang="en-US" sz="2400" b="1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Processes</a:t>
            </a:r>
            <a:r>
              <a:rPr lang="en-US" sz="2400" b="1" dirty="0" smtClean="0">
                <a:ln w="18415" cmpd="sng">
                  <a:noFill/>
                  <a:prstDash val="solid"/>
                </a:ln>
                <a:solidFill>
                  <a:schemeClr val="accent1"/>
                </a:solidFill>
              </a:rPr>
              <a:t> </a:t>
            </a:r>
            <a:r>
              <a:rPr lang="en-US" sz="2400" b="1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en-US" sz="2400" dirty="0">
              <a:solidFill>
                <a:prstClr val="black"/>
              </a:solidFill>
            </a:endParaRPr>
          </a:p>
        </p:txBody>
      </p:sp>
      <p:pic>
        <p:nvPicPr>
          <p:cNvPr id="17" name="صورة 1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166" y="3428999"/>
            <a:ext cx="7514589" cy="3625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صورة 1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611" y="-152400"/>
            <a:ext cx="7362189" cy="411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3489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02"/>
          <p:cNvSpPr/>
          <p:nvPr/>
        </p:nvSpPr>
        <p:spPr>
          <a:xfrm>
            <a:off x="590000" y="4525822"/>
            <a:ext cx="1369800" cy="8768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265" y="45896"/>
                </a:moveTo>
                <a:lnTo>
                  <a:pt x="0" y="58007"/>
                </a:lnTo>
                <a:lnTo>
                  <a:pt x="29081" y="120000"/>
                </a:lnTo>
                <a:lnTo>
                  <a:pt x="120000" y="72031"/>
                </a:lnTo>
                <a:lnTo>
                  <a:pt x="120000" y="0"/>
                </a:lnTo>
                <a:lnTo>
                  <a:pt x="33265" y="458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Shape 203"/>
          <p:cNvSpPr/>
          <p:nvPr/>
        </p:nvSpPr>
        <p:spPr>
          <a:xfrm rot="21195294">
            <a:off x="190040" y="3187902"/>
            <a:ext cx="1954684" cy="180804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0"/>
                </a:moveTo>
                <a:lnTo>
                  <a:pt x="0" y="0"/>
                </a:lnTo>
                <a:lnTo>
                  <a:pt x="0" y="120000"/>
                </a:lnTo>
                <a:lnTo>
                  <a:pt x="120000" y="93236"/>
                </a:lnTo>
                <a:lnTo>
                  <a:pt x="12000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Shape 204"/>
          <p:cNvSpPr/>
          <p:nvPr/>
        </p:nvSpPr>
        <p:spPr>
          <a:xfrm>
            <a:off x="1010806" y="4877571"/>
            <a:ext cx="1037699" cy="501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20000"/>
                </a:moveTo>
                <a:lnTo>
                  <a:pt x="21414" y="35916"/>
                </a:lnTo>
                <a:lnTo>
                  <a:pt x="55622" y="36194"/>
                </a:lnTo>
                <a:lnTo>
                  <a:pt x="89158" y="3341"/>
                </a:lnTo>
                <a:lnTo>
                  <a:pt x="91582" y="0"/>
                </a:lnTo>
                <a:lnTo>
                  <a:pt x="119999" y="36194"/>
                </a:lnTo>
                <a:lnTo>
                  <a:pt x="0" y="12000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Shape 205"/>
          <p:cNvSpPr/>
          <p:nvPr/>
        </p:nvSpPr>
        <p:spPr>
          <a:xfrm>
            <a:off x="1195991" y="4877571"/>
            <a:ext cx="606899" cy="7955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22664"/>
                </a:moveTo>
                <a:lnTo>
                  <a:pt x="58963" y="119999"/>
                </a:lnTo>
                <a:lnTo>
                  <a:pt x="120000" y="0"/>
                </a:lnTo>
                <a:lnTo>
                  <a:pt x="0" y="22664"/>
                </a:lnTo>
                <a:close/>
              </a:path>
            </a:pathLst>
          </a:custGeom>
          <a:solidFill>
            <a:srgbClr val="FFC000">
              <a:alpha val="94000"/>
            </a:srgb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Rectangle 1412"/>
          <p:cNvSpPr/>
          <p:nvPr/>
        </p:nvSpPr>
        <p:spPr bwMode="gray">
          <a:xfrm>
            <a:off x="468501" y="3714202"/>
            <a:ext cx="1567480" cy="461665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r>
              <a:rPr lang="en-US" sz="2400" b="1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Processes</a:t>
            </a:r>
            <a:r>
              <a:rPr lang="en-US" sz="2400" b="1" dirty="0" smtClean="0">
                <a:ln w="18415" cmpd="sng">
                  <a:noFill/>
                  <a:prstDash val="solid"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400" dirty="0">
              <a:solidFill>
                <a:prstClr val="black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صورة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311" y="-228600"/>
            <a:ext cx="9417888" cy="731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0503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نتيجة بحث الصور عن التكاليف المالية لبناء مصن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335"/>
            <a:ext cx="9144000" cy="480468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</p:pic>
      <p:sp>
        <p:nvSpPr>
          <p:cNvPr id="3" name="Round Same Side Corner Rectangle 13"/>
          <p:cNvSpPr/>
          <p:nvPr/>
        </p:nvSpPr>
        <p:spPr bwMode="auto">
          <a:xfrm flipV="1">
            <a:off x="2079907" y="-11516"/>
            <a:ext cx="704657" cy="1434657"/>
          </a:xfrm>
          <a:prstGeom prst="round2SameRect">
            <a:avLst>
              <a:gd name="adj1" fmla="val 31818"/>
              <a:gd name="adj2" fmla="val 0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17375E"/>
                </a:solidFill>
              </a:rPr>
              <a:t>Technical F.S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4" name="Round Same Side Corner Rectangle 13"/>
          <p:cNvSpPr/>
          <p:nvPr/>
        </p:nvSpPr>
        <p:spPr bwMode="auto">
          <a:xfrm flipV="1">
            <a:off x="715892" y="-3669"/>
            <a:ext cx="662718" cy="1437955"/>
          </a:xfrm>
          <a:prstGeom prst="round2SameRect">
            <a:avLst>
              <a:gd name="adj1" fmla="val 31818"/>
              <a:gd name="adj2" fmla="val 0"/>
            </a:avLst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17375E"/>
                </a:solidFill>
              </a:rPr>
              <a:t>Environmental  F.S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5" name="Round Same Side Corner Rectangle 13"/>
          <p:cNvSpPr/>
          <p:nvPr/>
        </p:nvSpPr>
        <p:spPr bwMode="auto">
          <a:xfrm flipV="1">
            <a:off x="1409898" y="7334"/>
            <a:ext cx="680662" cy="1415807"/>
          </a:xfrm>
          <a:prstGeom prst="round2SameRect">
            <a:avLst>
              <a:gd name="adj1" fmla="val 31818"/>
              <a:gd name="adj2" fmla="val 0"/>
            </a:avLst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17375E"/>
                </a:solidFill>
              </a:rPr>
              <a:t>Marketing F.S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7" name="Round Same Side Corner Rectangle 13"/>
          <p:cNvSpPr/>
          <p:nvPr/>
        </p:nvSpPr>
        <p:spPr bwMode="auto">
          <a:xfrm flipV="1">
            <a:off x="0" y="7334"/>
            <a:ext cx="680662" cy="1415807"/>
          </a:xfrm>
          <a:prstGeom prst="round2SameRect">
            <a:avLst>
              <a:gd name="adj1" fmla="val 31818"/>
              <a:gd name="adj2" fmla="val 0"/>
            </a:avLst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17375E"/>
                </a:solidFill>
              </a:rPr>
              <a:t>objectives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8" name="Round Same Side Corner Rectangle 13"/>
          <p:cNvSpPr/>
          <p:nvPr/>
        </p:nvSpPr>
        <p:spPr bwMode="auto">
          <a:xfrm flipV="1">
            <a:off x="2791857" y="7334"/>
            <a:ext cx="715892" cy="1872042"/>
          </a:xfrm>
          <a:prstGeom prst="round2SameRect">
            <a:avLst>
              <a:gd name="adj1" fmla="val 31818"/>
              <a:gd name="adj2" fmla="val 0"/>
            </a:avLst>
          </a:prstGeom>
          <a:solidFill>
            <a:srgbClr val="FFC00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lIns="0" tIns="0" rIns="0" bIns="0" anchor="ctr"/>
          <a:lstStyle/>
          <a:p>
            <a:pPr algn="ctr">
              <a:defRPr/>
            </a:pPr>
            <a:r>
              <a:rPr lang="en-US" sz="2400" b="1" dirty="0" smtClean="0">
                <a:solidFill>
                  <a:srgbClr val="17375E"/>
                </a:solidFill>
              </a:rPr>
              <a:t> </a:t>
            </a:r>
            <a:r>
              <a:rPr lang="en-US" sz="2400" b="1" dirty="0">
                <a:solidFill>
                  <a:srgbClr val="17375E"/>
                </a:solidFill>
              </a:rPr>
              <a:t>Financial</a:t>
            </a:r>
            <a:r>
              <a:rPr lang="en-US" sz="2400" b="1" dirty="0" smtClean="0">
                <a:solidFill>
                  <a:srgbClr val="17375E"/>
                </a:solidFill>
              </a:rPr>
              <a:t> F.S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2" name="Oval 7"/>
          <p:cNvSpPr/>
          <p:nvPr/>
        </p:nvSpPr>
        <p:spPr>
          <a:xfrm>
            <a:off x="6848470" y="4114051"/>
            <a:ext cx="1097437" cy="1097437"/>
          </a:xfrm>
          <a:prstGeom prst="ellipse">
            <a:avLst/>
          </a:prstGeom>
          <a:solidFill>
            <a:srgbClr val="FFFFFF">
              <a:alpha val="70000"/>
            </a:srgbClr>
          </a:solidFill>
          <a:ln w="38100" cmpd="sng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Oval 9"/>
          <p:cNvSpPr/>
          <p:nvPr/>
        </p:nvSpPr>
        <p:spPr>
          <a:xfrm>
            <a:off x="1618348" y="4133370"/>
            <a:ext cx="1097437" cy="1097437"/>
          </a:xfrm>
          <a:prstGeom prst="ellipse">
            <a:avLst/>
          </a:prstGeom>
          <a:solidFill>
            <a:srgbClr val="FFFFFF">
              <a:alpha val="70000"/>
            </a:srgbClr>
          </a:solidFill>
          <a:ln w="38100" cmpd="sng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6" name="Picture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00615" y="4196318"/>
            <a:ext cx="1015170" cy="1015170"/>
          </a:xfrm>
          <a:prstGeom prst="rect">
            <a:avLst/>
          </a:prstGeom>
        </p:spPr>
      </p:pic>
      <p:pic>
        <p:nvPicPr>
          <p:cNvPr id="37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4315" y="4118543"/>
            <a:ext cx="1127092" cy="1127092"/>
          </a:xfrm>
          <a:prstGeom prst="rect">
            <a:avLst/>
          </a:prstGeom>
        </p:spPr>
      </p:pic>
      <p:sp>
        <p:nvSpPr>
          <p:cNvPr id="38" name="TextBox 17"/>
          <p:cNvSpPr txBox="1"/>
          <p:nvPr/>
        </p:nvSpPr>
        <p:spPr>
          <a:xfrm>
            <a:off x="3725449" y="5499676"/>
            <a:ext cx="473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•"/>
            </a:pP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9" name="Rectangle 1413"/>
          <p:cNvSpPr/>
          <p:nvPr/>
        </p:nvSpPr>
        <p:spPr bwMode="gray">
          <a:xfrm>
            <a:off x="678551" y="5304993"/>
            <a:ext cx="29770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Capital investment</a:t>
            </a:r>
            <a:endParaRPr lang="en-US" sz="2800" b="1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Rectangle 1413"/>
          <p:cNvSpPr/>
          <p:nvPr/>
        </p:nvSpPr>
        <p:spPr bwMode="gray">
          <a:xfrm>
            <a:off x="6410484" y="5279781"/>
            <a:ext cx="27885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Operational costs</a:t>
            </a:r>
            <a:endParaRPr lang="en-US" sz="2800" b="1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8405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1386"/>
          <p:cNvGrpSpPr/>
          <p:nvPr/>
        </p:nvGrpSpPr>
        <p:grpSpPr bwMode="gray">
          <a:xfrm>
            <a:off x="2084634" y="2284934"/>
            <a:ext cx="2637067" cy="3055186"/>
            <a:chOff x="4419600" y="1143000"/>
            <a:chExt cx="2438400" cy="2895600"/>
          </a:xfrm>
          <a:effectLst>
            <a:outerShdw blurRad="50800" dist="50800" dir="5400000" algn="ctr" rotWithShape="0">
              <a:srgbClr val="000000">
                <a:alpha val="21000"/>
              </a:srgbClr>
            </a:outerShdw>
          </a:effectLst>
        </p:grpSpPr>
        <p:sp>
          <p:nvSpPr>
            <p:cNvPr id="34" name="AutoShape 13"/>
            <p:cNvSpPr>
              <a:spLocks noChangeArrowheads="1"/>
            </p:cNvSpPr>
            <p:nvPr/>
          </p:nvSpPr>
          <p:spPr bwMode="gray">
            <a:xfrm>
              <a:off x="4419600" y="1143000"/>
              <a:ext cx="2438400" cy="2895600"/>
            </a:xfrm>
            <a:prstGeom prst="diamond">
              <a:avLst/>
            </a:prstGeom>
            <a:gradFill>
              <a:gsLst>
                <a:gs pos="42000">
                  <a:srgbClr val="EAEAEA"/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  <a:scene3d>
              <a:camera prst="perspectiveRelaxed" fov="3300000">
                <a:rot lat="17435421" lon="860923" rev="20791999"/>
              </a:camera>
              <a:lightRig rig="balanced" dir="t">
                <a:rot lat="0" lon="0" rev="17400000"/>
              </a:lightRig>
            </a:scene3d>
            <a:sp3d extrusionH="127000" prstMaterial="plastic">
              <a:bevelT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5" name="AutoShape 11"/>
            <p:cNvSpPr>
              <a:spLocks noChangeArrowheads="1"/>
            </p:cNvSpPr>
            <p:nvPr/>
          </p:nvSpPr>
          <p:spPr bwMode="gray">
            <a:xfrm>
              <a:off x="4724400" y="1371600"/>
              <a:ext cx="1720850" cy="1918458"/>
            </a:xfrm>
            <a:prstGeom prst="diamond">
              <a:avLst/>
            </a:prstGeom>
            <a:solidFill>
              <a:srgbClr val="002060"/>
            </a:soli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  <a:scene3d>
              <a:camera prst="perspectiveRelaxed" fov="3300000">
                <a:rot lat="17435432" lon="860917" rev="20792002"/>
              </a:camera>
              <a:lightRig rig="balanced" dir="t">
                <a:rot lat="0" lon="0" rev="15000000"/>
              </a:lightRig>
            </a:scene3d>
            <a:sp3d extrusionH="254000" prstMaterial="plastic">
              <a:bevelT w="508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0" name="Group 1386"/>
          <p:cNvGrpSpPr/>
          <p:nvPr/>
        </p:nvGrpSpPr>
        <p:grpSpPr bwMode="gray">
          <a:xfrm>
            <a:off x="3388316" y="327721"/>
            <a:ext cx="2438400" cy="2895600"/>
            <a:chOff x="4419600" y="1143000"/>
            <a:chExt cx="2438400" cy="2895600"/>
          </a:xfrm>
          <a:effectLst>
            <a:outerShdw blurRad="50800" dist="50800" dir="5400000" algn="ctr" rotWithShape="0">
              <a:srgbClr val="000000">
                <a:alpha val="21000"/>
              </a:srgbClr>
            </a:outerShdw>
          </a:effectLst>
        </p:grpSpPr>
        <p:sp>
          <p:nvSpPr>
            <p:cNvPr id="31" name="AutoShape 13"/>
            <p:cNvSpPr>
              <a:spLocks noChangeArrowheads="1"/>
            </p:cNvSpPr>
            <p:nvPr/>
          </p:nvSpPr>
          <p:spPr bwMode="gray">
            <a:xfrm>
              <a:off x="4419600" y="1143000"/>
              <a:ext cx="2438400" cy="2895600"/>
            </a:xfrm>
            <a:prstGeom prst="diamond">
              <a:avLst/>
            </a:prstGeom>
            <a:gradFill>
              <a:gsLst>
                <a:gs pos="42000">
                  <a:srgbClr val="EAEAEA"/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  <a:scene3d>
              <a:camera prst="perspectiveRelaxed" fov="3300000">
                <a:rot lat="17435421" lon="860923" rev="20791999"/>
              </a:camera>
              <a:lightRig rig="balanced" dir="t">
                <a:rot lat="0" lon="0" rev="17400000"/>
              </a:lightRig>
            </a:scene3d>
            <a:sp3d extrusionH="127000" prstMaterial="plastic">
              <a:bevelT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2" name="AutoShape 11"/>
            <p:cNvSpPr>
              <a:spLocks noChangeArrowheads="1"/>
            </p:cNvSpPr>
            <p:nvPr/>
          </p:nvSpPr>
          <p:spPr bwMode="gray">
            <a:xfrm>
              <a:off x="4724400" y="1371600"/>
              <a:ext cx="1720850" cy="1918458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  <a:scene3d>
              <a:camera prst="perspectiveRelaxed" fov="3300000">
                <a:rot lat="17435432" lon="860917" rev="20792002"/>
              </a:camera>
              <a:lightRig rig="balanced" dir="t">
                <a:rot lat="0" lon="0" rev="15000000"/>
              </a:lightRig>
            </a:scene3d>
            <a:sp3d extrusionH="254000" prstMaterial="plastic">
              <a:bevelT w="508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" name="AutoShape 7"/>
          <p:cNvSpPr>
            <a:spLocks noChangeArrowheads="1"/>
          </p:cNvSpPr>
          <p:nvPr/>
        </p:nvSpPr>
        <p:spPr bwMode="gray">
          <a:xfrm rot="2838943">
            <a:off x="4986772" y="2140083"/>
            <a:ext cx="697172" cy="441927"/>
          </a:xfrm>
          <a:prstGeom prst="rightArrow">
            <a:avLst>
              <a:gd name="adj1" fmla="val 50000"/>
              <a:gd name="adj2" fmla="val 67751"/>
            </a:avLst>
          </a:prstGeom>
          <a:gradFill flip="none" rotWithShape="1">
            <a:gsLst>
              <a:gs pos="42000">
                <a:srgbClr val="969696"/>
              </a:gs>
              <a:gs pos="100000">
                <a:srgbClr val="DDDDDD"/>
              </a:gs>
            </a:gsLst>
            <a:lin ang="10800000" scaled="0"/>
            <a:tileRect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Front">
              <a:rot lat="17699998" lon="21299999" rev="0"/>
            </a:camera>
            <a:lightRig rig="legacyFlat3" dir="l"/>
          </a:scene3d>
          <a:sp3d extrusionH="11100" prstMaterial="legacyMatte">
            <a:bevelT w="13500" h="13500" prst="angle"/>
            <a:bevelB w="13500" h="13500" prst="angle"/>
            <a:extrusionClr>
              <a:srgbClr val="4D4D4D"/>
            </a:extrusionClr>
          </a:sp3d>
        </p:spPr>
        <p:txBody>
          <a:bodyPr wrap="none" anchor="ctr">
            <a:flatTx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AutoShape 9"/>
          <p:cNvSpPr>
            <a:spLocks noChangeArrowheads="1"/>
          </p:cNvSpPr>
          <p:nvPr/>
        </p:nvSpPr>
        <p:spPr bwMode="gray">
          <a:xfrm rot="8175070">
            <a:off x="4171549" y="3104533"/>
            <a:ext cx="1362492" cy="471572"/>
          </a:xfrm>
          <a:prstGeom prst="rightArrow">
            <a:avLst>
              <a:gd name="adj1" fmla="val 50000"/>
              <a:gd name="adj2" fmla="val 132397"/>
            </a:avLst>
          </a:prstGeom>
          <a:gradFill flip="none" rotWithShape="1">
            <a:gsLst>
              <a:gs pos="42000">
                <a:srgbClr val="969696"/>
              </a:gs>
              <a:gs pos="100000">
                <a:srgbClr val="DDDDDD"/>
              </a:gs>
            </a:gsLst>
            <a:lin ang="10800000" scaled="0"/>
            <a:tileRect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Front">
              <a:rot lat="17699998" lon="21299999" rev="0"/>
            </a:camera>
            <a:lightRig rig="legacyFlat3" dir="l"/>
          </a:scene3d>
          <a:sp3d extrusionH="11100" prstMaterial="legacyMatte">
            <a:bevelT w="13500" h="13500" prst="angle"/>
            <a:bevelB w="13500" h="13500" prst="angle"/>
            <a:extrusionClr>
              <a:srgbClr val="4D4D4D"/>
            </a:extrusionClr>
          </a:sp3d>
        </p:spPr>
        <p:txBody>
          <a:bodyPr wrap="none" anchor="ctr">
            <a:flatTx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6" name="Group 1386"/>
          <p:cNvGrpSpPr/>
          <p:nvPr/>
        </p:nvGrpSpPr>
        <p:grpSpPr bwMode="gray">
          <a:xfrm>
            <a:off x="5014333" y="1331778"/>
            <a:ext cx="2438400" cy="2895600"/>
            <a:chOff x="4419600" y="1143000"/>
            <a:chExt cx="2438400" cy="2895600"/>
          </a:xfrm>
          <a:effectLst>
            <a:outerShdw blurRad="50800" dist="50800" dir="5400000" algn="ctr" rotWithShape="0">
              <a:srgbClr val="000000">
                <a:alpha val="21000"/>
              </a:srgbClr>
            </a:outerShdw>
          </a:effectLst>
        </p:grpSpPr>
        <p:sp>
          <p:nvSpPr>
            <p:cNvPr id="7" name="AutoShape 13"/>
            <p:cNvSpPr>
              <a:spLocks noChangeArrowheads="1"/>
            </p:cNvSpPr>
            <p:nvPr/>
          </p:nvSpPr>
          <p:spPr bwMode="gray">
            <a:xfrm>
              <a:off x="4419600" y="1143000"/>
              <a:ext cx="2438400" cy="2895600"/>
            </a:xfrm>
            <a:prstGeom prst="diamond">
              <a:avLst/>
            </a:prstGeom>
            <a:gradFill>
              <a:gsLst>
                <a:gs pos="42000">
                  <a:srgbClr val="EAEAEA"/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  <a:scene3d>
              <a:camera prst="perspectiveRelaxed" fov="3300000">
                <a:rot lat="17435421" lon="860923" rev="20791999"/>
              </a:camera>
              <a:lightRig rig="balanced" dir="t">
                <a:rot lat="0" lon="0" rev="17400000"/>
              </a:lightRig>
            </a:scene3d>
            <a:sp3d extrusionH="127000" prstMaterial="plastic">
              <a:bevelT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AutoShape 11"/>
            <p:cNvSpPr>
              <a:spLocks noChangeArrowheads="1"/>
            </p:cNvSpPr>
            <p:nvPr/>
          </p:nvSpPr>
          <p:spPr bwMode="gray">
            <a:xfrm>
              <a:off x="4724400" y="1371600"/>
              <a:ext cx="1720850" cy="1918458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  <a:scene3d>
              <a:camera prst="perspectiveRelaxed" fov="3300000">
                <a:rot lat="17435432" lon="860917" rev="20792002"/>
              </a:camera>
              <a:lightRig rig="balanced" dir="t">
                <a:rot lat="0" lon="0" rev="15000000"/>
              </a:lightRig>
            </a:scene3d>
            <a:sp3d extrusionH="254000" prstMaterial="plastic">
              <a:bevelT w="508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9" name="Group 1389"/>
          <p:cNvGrpSpPr/>
          <p:nvPr/>
        </p:nvGrpSpPr>
        <p:grpSpPr>
          <a:xfrm>
            <a:off x="5610112" y="4508671"/>
            <a:ext cx="2859741" cy="3209366"/>
            <a:chOff x="1407459" y="2057400"/>
            <a:chExt cx="2859741" cy="3209366"/>
          </a:xfrm>
          <a:effectLst>
            <a:outerShdw blurRad="50800" dist="50800" dir="5400000" algn="ctr" rotWithShape="0">
              <a:srgbClr val="000000">
                <a:alpha val="21000"/>
              </a:srgbClr>
            </a:outerShdw>
          </a:effectLst>
        </p:grpSpPr>
        <p:sp>
          <p:nvSpPr>
            <p:cNvPr id="10" name="AutoShape 13"/>
            <p:cNvSpPr>
              <a:spLocks noChangeArrowheads="1"/>
            </p:cNvSpPr>
            <p:nvPr/>
          </p:nvSpPr>
          <p:spPr bwMode="ltGray">
            <a:xfrm>
              <a:off x="1407459" y="2057400"/>
              <a:ext cx="2859741" cy="3209366"/>
            </a:xfrm>
            <a:prstGeom prst="diamond">
              <a:avLst/>
            </a:prstGeom>
            <a:gradFill>
              <a:gsLst>
                <a:gs pos="42000">
                  <a:srgbClr val="EAEAEA"/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  <a:scene3d>
              <a:camera prst="perspectiveRelaxed" fov="3300000">
                <a:rot lat="17808329" lon="1358834" rev="20374483"/>
              </a:camera>
              <a:lightRig rig="balanced" dir="t">
                <a:rot lat="0" lon="0" rev="17400000"/>
              </a:lightRig>
            </a:scene3d>
            <a:sp3d extrusionH="152400" prstMaterial="plastic">
              <a:bevelT w="31750" h="31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AutoShape 12"/>
            <p:cNvSpPr>
              <a:spLocks noChangeArrowheads="1"/>
            </p:cNvSpPr>
            <p:nvPr/>
          </p:nvSpPr>
          <p:spPr bwMode="ltGray">
            <a:xfrm>
              <a:off x="1752600" y="2286000"/>
              <a:ext cx="2057400" cy="2286000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  <a:scene3d>
              <a:camera prst="perspectiveRelaxed" fov="3300000">
                <a:rot lat="17808333" lon="1358840" rev="20374478"/>
              </a:camera>
              <a:lightRig rig="balanced" dir="t">
                <a:rot lat="0" lon="0" rev="15000000"/>
              </a:lightRig>
            </a:scene3d>
            <a:sp3d extrusionH="254000" prstMaterial="plastic">
              <a:bevelT w="508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5" name="Group 1395"/>
          <p:cNvGrpSpPr/>
          <p:nvPr/>
        </p:nvGrpSpPr>
        <p:grpSpPr>
          <a:xfrm>
            <a:off x="2187164" y="-255311"/>
            <a:ext cx="1828800" cy="2286000"/>
            <a:chOff x="2209800" y="685800"/>
            <a:chExt cx="1828800" cy="2286000"/>
          </a:xfrm>
          <a:effectLst>
            <a:outerShdw blurRad="50800" dist="50800" dir="5400000" algn="ctr" rotWithShape="0">
              <a:srgbClr val="000000">
                <a:alpha val="21000"/>
              </a:srgbClr>
            </a:outerShdw>
          </a:effectLst>
        </p:grpSpPr>
        <p:sp>
          <p:nvSpPr>
            <p:cNvPr id="16" name="AutoShape 13"/>
            <p:cNvSpPr>
              <a:spLocks noChangeArrowheads="1"/>
            </p:cNvSpPr>
            <p:nvPr/>
          </p:nvSpPr>
          <p:spPr bwMode="ltGray">
            <a:xfrm>
              <a:off x="2209800" y="685800"/>
              <a:ext cx="1828800" cy="2286000"/>
            </a:xfrm>
            <a:prstGeom prst="diamond">
              <a:avLst/>
            </a:prstGeom>
            <a:gradFill>
              <a:gsLst>
                <a:gs pos="42000">
                  <a:srgbClr val="EAEAEA"/>
                </a:gs>
                <a:gs pos="100000">
                  <a:srgbClr val="969696"/>
                </a:gs>
              </a:gsLst>
              <a:lin ang="5400000" scaled="1"/>
            </a:gra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  <a:scene3d>
              <a:camera prst="perspectiveRelaxed" fov="3300000">
                <a:rot lat="17450789" lon="2776273" rev="19073541"/>
              </a:camera>
              <a:lightRig rig="balanced" dir="t">
                <a:rot lat="0" lon="0" rev="18000000"/>
              </a:lightRig>
            </a:scene3d>
            <a:sp3d extrusionH="101600" prstMaterial="plastic">
              <a:bevelT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" name="AutoShape 11"/>
            <p:cNvSpPr>
              <a:spLocks noChangeArrowheads="1"/>
            </p:cNvSpPr>
            <p:nvPr/>
          </p:nvSpPr>
          <p:spPr bwMode="ltGray">
            <a:xfrm>
              <a:off x="2389096" y="838200"/>
              <a:ext cx="1295399" cy="1524000"/>
            </a:xfrm>
            <a:prstGeom prst="diamond">
              <a:avLst/>
            </a:prstGeom>
            <a:solidFill>
              <a:srgbClr val="002060"/>
            </a:soli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  <a:scene3d>
              <a:camera prst="perspectiveRelaxed" fov="3300000">
                <a:rot lat="17455693" lon="2772314" rev="19025230"/>
              </a:camera>
              <a:lightRig rig="balanced" dir="t">
                <a:rot lat="0" lon="0" rev="15000000"/>
              </a:lightRig>
            </a:scene3d>
            <a:sp3d extrusionH="190500" prstMaterial="plastic">
              <a:bevelT w="508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8" name="Text Box 74"/>
          <p:cNvSpPr txBox="1">
            <a:spLocks noChangeArrowheads="1"/>
          </p:cNvSpPr>
          <p:nvPr/>
        </p:nvSpPr>
        <p:spPr bwMode="gray">
          <a:xfrm>
            <a:off x="1152879" y="5325089"/>
            <a:ext cx="2962715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Capital investment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20" name="Text Box 76"/>
          <p:cNvSpPr txBox="1">
            <a:spLocks noChangeArrowheads="1"/>
          </p:cNvSpPr>
          <p:nvPr/>
        </p:nvSpPr>
        <p:spPr bwMode="gray">
          <a:xfrm>
            <a:off x="-34788" y="418229"/>
            <a:ext cx="231524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60,000 JD</a:t>
            </a: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23" name="Elbow Connector 1407"/>
          <p:cNvCxnSpPr/>
          <p:nvPr/>
        </p:nvCxnSpPr>
        <p:spPr>
          <a:xfrm rot="10800000" flipV="1">
            <a:off x="6277785" y="1574277"/>
            <a:ext cx="2668620" cy="533401"/>
          </a:xfrm>
          <a:prstGeom prst="bentConnector3">
            <a:avLst>
              <a:gd name="adj1" fmla="val 99320"/>
            </a:avLst>
          </a:prstGeom>
          <a:ln w="12700">
            <a:headEnd type="diamond" w="med" len="med"/>
            <a:tailEnd type="diamond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Rectangle 1410"/>
          <p:cNvSpPr/>
          <p:nvPr/>
        </p:nvSpPr>
        <p:spPr bwMode="gray">
          <a:xfrm>
            <a:off x="5639203" y="2331586"/>
            <a:ext cx="15239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Ventilation     &amp; vehicle</a:t>
            </a:r>
            <a:endParaRPr lang="en-US" sz="2000" b="1" dirty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7" name="Rectangle 1411"/>
          <p:cNvSpPr/>
          <p:nvPr/>
        </p:nvSpPr>
        <p:spPr bwMode="gray">
          <a:xfrm>
            <a:off x="2641698" y="3325195"/>
            <a:ext cx="16490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Machines</a:t>
            </a:r>
            <a:endParaRPr lang="en-US" sz="2000" b="1" dirty="0" smtClean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n-US" sz="2000" b="1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&amp; equipment</a:t>
            </a:r>
            <a:endParaRPr lang="en-US" b="1" dirty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8" name="Rectangle 1412"/>
          <p:cNvSpPr/>
          <p:nvPr/>
        </p:nvSpPr>
        <p:spPr bwMode="gray">
          <a:xfrm>
            <a:off x="3980317" y="1299042"/>
            <a:ext cx="14067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Construction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   works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9" name="Rectangle 1413"/>
          <p:cNvSpPr/>
          <p:nvPr/>
        </p:nvSpPr>
        <p:spPr bwMode="gray">
          <a:xfrm>
            <a:off x="2709361" y="517610"/>
            <a:ext cx="685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</a:rPr>
              <a:t>land</a:t>
            </a:r>
            <a:endParaRPr lang="en-US" sz="2000" b="1" dirty="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36" name="Group 1386"/>
          <p:cNvGrpSpPr/>
          <p:nvPr/>
        </p:nvGrpSpPr>
        <p:grpSpPr bwMode="gray">
          <a:xfrm>
            <a:off x="4079735" y="3630063"/>
            <a:ext cx="2438400" cy="2895600"/>
            <a:chOff x="4419600" y="1143000"/>
            <a:chExt cx="2438400" cy="2895600"/>
          </a:xfrm>
          <a:effectLst>
            <a:outerShdw blurRad="50800" dist="50800" dir="5400000" algn="ctr" rotWithShape="0">
              <a:srgbClr val="000000">
                <a:alpha val="21000"/>
              </a:srgbClr>
            </a:outerShdw>
          </a:effectLst>
        </p:grpSpPr>
        <p:sp>
          <p:nvSpPr>
            <p:cNvPr id="37" name="AutoShape 13"/>
            <p:cNvSpPr>
              <a:spLocks noChangeArrowheads="1"/>
            </p:cNvSpPr>
            <p:nvPr/>
          </p:nvSpPr>
          <p:spPr bwMode="gray">
            <a:xfrm>
              <a:off x="4419600" y="1143000"/>
              <a:ext cx="2438400" cy="2895600"/>
            </a:xfrm>
            <a:prstGeom prst="diamond">
              <a:avLst/>
            </a:prstGeom>
            <a:gradFill>
              <a:gsLst>
                <a:gs pos="42000">
                  <a:srgbClr val="EAEAEA"/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  <a:scene3d>
              <a:camera prst="perspectiveRelaxed" fov="3300000">
                <a:rot lat="17435421" lon="860923" rev="20791999"/>
              </a:camera>
              <a:lightRig rig="balanced" dir="t">
                <a:rot lat="0" lon="0" rev="17400000"/>
              </a:lightRig>
            </a:scene3d>
            <a:sp3d extrusionH="127000" prstMaterial="plastic">
              <a:bevelT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8" name="AutoShape 11"/>
            <p:cNvSpPr>
              <a:spLocks noChangeArrowheads="1"/>
            </p:cNvSpPr>
            <p:nvPr/>
          </p:nvSpPr>
          <p:spPr bwMode="gray">
            <a:xfrm>
              <a:off x="4724400" y="1371600"/>
              <a:ext cx="1720850" cy="1918458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  <a:scene3d>
              <a:camera prst="perspectiveRelaxed" fov="3300000">
                <a:rot lat="17435432" lon="860917" rev="20792002"/>
              </a:camera>
              <a:lightRig rig="balanced" dir="t">
                <a:rot lat="0" lon="0" rev="15000000"/>
              </a:lightRig>
            </a:scene3d>
            <a:sp3d extrusionH="254000" prstMaterial="plastic">
              <a:bevelT w="508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cxnSp>
        <p:nvCxnSpPr>
          <p:cNvPr id="39" name="Elbow Connector 1409"/>
          <p:cNvCxnSpPr/>
          <p:nvPr/>
        </p:nvCxnSpPr>
        <p:spPr>
          <a:xfrm>
            <a:off x="515416" y="1156161"/>
            <a:ext cx="3798536" cy="5248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/>
            </a:solidFill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Text Box 76"/>
          <p:cNvSpPr txBox="1">
            <a:spLocks noChangeArrowheads="1"/>
          </p:cNvSpPr>
          <p:nvPr/>
        </p:nvSpPr>
        <p:spPr bwMode="gray">
          <a:xfrm>
            <a:off x="15074" y="1293060"/>
            <a:ext cx="231524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96,000 JD</a:t>
            </a: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41" name="Elbow Connector 1409"/>
          <p:cNvCxnSpPr/>
          <p:nvPr/>
        </p:nvCxnSpPr>
        <p:spPr>
          <a:xfrm>
            <a:off x="494433" y="257622"/>
            <a:ext cx="2595282" cy="183776"/>
          </a:xfrm>
          <a:prstGeom prst="bentConnector3">
            <a:avLst>
              <a:gd name="adj1" fmla="val 100086"/>
            </a:avLst>
          </a:prstGeom>
          <a:ln w="19050">
            <a:solidFill>
              <a:schemeClr val="accent1"/>
            </a:solidFill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Text Box 76"/>
          <p:cNvSpPr txBox="1">
            <a:spLocks noChangeArrowheads="1"/>
          </p:cNvSpPr>
          <p:nvPr/>
        </p:nvSpPr>
        <p:spPr bwMode="gray">
          <a:xfrm>
            <a:off x="7567843" y="1646376"/>
            <a:ext cx="231524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62,265 JD</a:t>
            </a: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3" name="Text Box 76"/>
          <p:cNvSpPr txBox="1">
            <a:spLocks noChangeArrowheads="1"/>
          </p:cNvSpPr>
          <p:nvPr/>
        </p:nvSpPr>
        <p:spPr bwMode="gray">
          <a:xfrm>
            <a:off x="22182" y="2995678"/>
            <a:ext cx="231524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140,810 JD</a:t>
            </a: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4" name="Text Box 76"/>
          <p:cNvSpPr txBox="1">
            <a:spLocks noChangeArrowheads="1"/>
          </p:cNvSpPr>
          <p:nvPr/>
        </p:nvSpPr>
        <p:spPr bwMode="gray">
          <a:xfrm>
            <a:off x="7612095" y="3924224"/>
            <a:ext cx="231524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1,266 JD</a:t>
            </a: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5" name="Rectangle 1411"/>
          <p:cNvSpPr/>
          <p:nvPr/>
        </p:nvSpPr>
        <p:spPr bwMode="gray">
          <a:xfrm>
            <a:off x="4818436" y="4716639"/>
            <a:ext cx="12285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Furniture</a:t>
            </a:r>
            <a:r>
              <a:rPr lang="en-US" b="1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en-US" b="1" dirty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6" name="Rectangle 1411"/>
          <p:cNvSpPr/>
          <p:nvPr/>
        </p:nvSpPr>
        <p:spPr bwMode="gray">
          <a:xfrm>
            <a:off x="6307440" y="5627092"/>
            <a:ext cx="16719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r>
              <a:rPr lang="en-US" sz="2000" b="1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ontingencies</a:t>
            </a:r>
            <a:endParaRPr lang="en-US" sz="2000" b="1" dirty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47" name="Elbow Connector 1407"/>
          <p:cNvCxnSpPr/>
          <p:nvPr/>
        </p:nvCxnSpPr>
        <p:spPr>
          <a:xfrm rot="10800000" flipV="1">
            <a:off x="5362468" y="3935868"/>
            <a:ext cx="2668620" cy="533401"/>
          </a:xfrm>
          <a:prstGeom prst="bentConnector3">
            <a:avLst>
              <a:gd name="adj1" fmla="val 99320"/>
            </a:avLst>
          </a:prstGeom>
          <a:ln w="12700">
            <a:headEnd type="diamond" w="med" len="med"/>
            <a:tailEnd type="diamond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8" name="AutoShape 7"/>
          <p:cNvSpPr>
            <a:spLocks noChangeArrowheads="1"/>
          </p:cNvSpPr>
          <p:nvPr/>
        </p:nvSpPr>
        <p:spPr bwMode="gray">
          <a:xfrm rot="2838943">
            <a:off x="5715761" y="5397477"/>
            <a:ext cx="697172" cy="441927"/>
          </a:xfrm>
          <a:prstGeom prst="rightArrow">
            <a:avLst>
              <a:gd name="adj1" fmla="val 50000"/>
              <a:gd name="adj2" fmla="val 67751"/>
            </a:avLst>
          </a:prstGeom>
          <a:gradFill flip="none" rotWithShape="1">
            <a:gsLst>
              <a:gs pos="42000">
                <a:srgbClr val="969696"/>
              </a:gs>
              <a:gs pos="100000">
                <a:srgbClr val="DDDDDD"/>
              </a:gs>
            </a:gsLst>
            <a:lin ang="10800000" scaled="0"/>
            <a:tileRect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Front">
              <a:rot lat="17699998" lon="21299999" rev="0"/>
            </a:camera>
            <a:lightRig rig="legacyFlat3" dir="l"/>
          </a:scene3d>
          <a:sp3d extrusionH="11100" prstMaterial="legacyMatte">
            <a:bevelT w="13500" h="13500" prst="angle"/>
            <a:bevelB w="13500" h="13500" prst="angle"/>
            <a:extrusionClr>
              <a:srgbClr val="4D4D4D"/>
            </a:extrusionClr>
          </a:sp3d>
        </p:spPr>
        <p:txBody>
          <a:bodyPr wrap="none" anchor="ctr">
            <a:flatTx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9" name="AutoShape 7"/>
          <p:cNvSpPr>
            <a:spLocks noChangeArrowheads="1"/>
          </p:cNvSpPr>
          <p:nvPr/>
        </p:nvSpPr>
        <p:spPr bwMode="gray">
          <a:xfrm rot="2838943">
            <a:off x="3354627" y="1051440"/>
            <a:ext cx="697172" cy="441927"/>
          </a:xfrm>
          <a:prstGeom prst="rightArrow">
            <a:avLst>
              <a:gd name="adj1" fmla="val 50000"/>
              <a:gd name="adj2" fmla="val 67751"/>
            </a:avLst>
          </a:prstGeom>
          <a:gradFill flip="none" rotWithShape="1">
            <a:gsLst>
              <a:gs pos="42000">
                <a:srgbClr val="969696"/>
              </a:gs>
              <a:gs pos="100000">
                <a:srgbClr val="DDDDDD"/>
              </a:gs>
            </a:gsLst>
            <a:lin ang="10800000" scaled="0"/>
            <a:tileRect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Front">
              <a:rot lat="17699998" lon="21299999" rev="0"/>
            </a:camera>
            <a:lightRig rig="legacyFlat3" dir="l"/>
          </a:scene3d>
          <a:sp3d extrusionH="11100" prstMaterial="legacyMatte">
            <a:bevelT w="13500" h="13500" prst="angle"/>
            <a:bevelB w="13500" h="13500" prst="angle"/>
            <a:extrusionClr>
              <a:srgbClr val="4D4D4D"/>
            </a:extrusionClr>
          </a:sp3d>
        </p:spPr>
        <p:txBody>
          <a:bodyPr wrap="none" anchor="ctr">
            <a:flatTx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50" name="Elbow Connector 1409"/>
          <p:cNvCxnSpPr/>
          <p:nvPr/>
        </p:nvCxnSpPr>
        <p:spPr>
          <a:xfrm>
            <a:off x="660613" y="2920760"/>
            <a:ext cx="2595282" cy="183776"/>
          </a:xfrm>
          <a:prstGeom prst="bentConnector3">
            <a:avLst>
              <a:gd name="adj1" fmla="val 100086"/>
            </a:avLst>
          </a:prstGeom>
          <a:ln w="19050">
            <a:solidFill>
              <a:schemeClr val="accent1"/>
            </a:solidFill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2" name="AutoShape 7"/>
          <p:cNvSpPr>
            <a:spLocks noChangeArrowheads="1"/>
          </p:cNvSpPr>
          <p:nvPr/>
        </p:nvSpPr>
        <p:spPr bwMode="gray">
          <a:xfrm rot="2838943">
            <a:off x="3724659" y="4254790"/>
            <a:ext cx="860177" cy="462658"/>
          </a:xfrm>
          <a:prstGeom prst="rightArrow">
            <a:avLst>
              <a:gd name="adj1" fmla="val 50000"/>
              <a:gd name="adj2" fmla="val 67751"/>
            </a:avLst>
          </a:prstGeom>
          <a:gradFill flip="none" rotWithShape="1">
            <a:gsLst>
              <a:gs pos="42000">
                <a:srgbClr val="969696"/>
              </a:gs>
              <a:gs pos="100000">
                <a:srgbClr val="DDDDDD"/>
              </a:gs>
            </a:gsLst>
            <a:lin ang="10800000" scaled="0"/>
            <a:tileRect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Front">
              <a:rot lat="17699998" lon="21299999" rev="0"/>
            </a:camera>
            <a:lightRig rig="legacyFlat3" dir="l"/>
          </a:scene3d>
          <a:sp3d extrusionH="11100" prstMaterial="legacyMatte">
            <a:bevelT w="13500" h="13500" prst="angle"/>
            <a:bevelB w="13500" h="13500" prst="angle"/>
            <a:extrusionClr>
              <a:srgbClr val="4D4D4D"/>
            </a:extrusionClr>
          </a:sp3d>
        </p:spPr>
        <p:txBody>
          <a:bodyPr wrap="none" anchor="ctr">
            <a:flatTx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53" name="Elbow Connector 1407"/>
          <p:cNvCxnSpPr/>
          <p:nvPr/>
        </p:nvCxnSpPr>
        <p:spPr>
          <a:xfrm rot="10800000" flipV="1">
            <a:off x="6444428" y="4928430"/>
            <a:ext cx="2668620" cy="533401"/>
          </a:xfrm>
          <a:prstGeom prst="bentConnector3">
            <a:avLst>
              <a:gd name="adj1" fmla="val 99320"/>
            </a:avLst>
          </a:prstGeom>
          <a:ln w="12700">
            <a:headEnd type="diamond" w="med" len="med"/>
            <a:tailEnd type="diamond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4" name="Text Box 76"/>
          <p:cNvSpPr txBox="1">
            <a:spLocks noChangeArrowheads="1"/>
          </p:cNvSpPr>
          <p:nvPr/>
        </p:nvSpPr>
        <p:spPr bwMode="gray">
          <a:xfrm>
            <a:off x="7633830" y="5047329"/>
            <a:ext cx="231524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10,000 JD</a:t>
            </a: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55" name="Elbow Connector 1409"/>
          <p:cNvCxnSpPr/>
          <p:nvPr/>
        </p:nvCxnSpPr>
        <p:spPr>
          <a:xfrm>
            <a:off x="640633" y="4902195"/>
            <a:ext cx="2595282" cy="183776"/>
          </a:xfrm>
          <a:prstGeom prst="bentConnector3">
            <a:avLst>
              <a:gd name="adj1" fmla="val 100086"/>
            </a:avLst>
          </a:prstGeom>
          <a:ln w="19050">
            <a:solidFill>
              <a:schemeClr val="accent1"/>
            </a:solidFill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Text Box 76"/>
          <p:cNvSpPr txBox="1">
            <a:spLocks noChangeArrowheads="1"/>
          </p:cNvSpPr>
          <p:nvPr/>
        </p:nvSpPr>
        <p:spPr bwMode="gray">
          <a:xfrm>
            <a:off x="1710096" y="5745113"/>
            <a:ext cx="231524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u="sng" dirty="0" smtClean="0">
                <a:solidFill>
                  <a:srgbClr val="002060"/>
                </a:solidFill>
              </a:rPr>
              <a:t>370,341 JD</a:t>
            </a:r>
            <a:endParaRPr lang="en-US" sz="2400" b="1" u="sng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12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 Diagonal Corner Rectangle 2"/>
          <p:cNvSpPr/>
          <p:nvPr/>
        </p:nvSpPr>
        <p:spPr>
          <a:xfrm>
            <a:off x="1035263" y="197343"/>
            <a:ext cx="802746" cy="6203457"/>
          </a:xfrm>
          <a:custGeom>
            <a:avLst/>
            <a:gdLst>
              <a:gd name="connsiteX0" fmla="*/ 88902 w 533400"/>
              <a:gd name="connsiteY0" fmla="*/ 0 h 5791200"/>
              <a:gd name="connsiteX1" fmla="*/ 533400 w 533400"/>
              <a:gd name="connsiteY1" fmla="*/ 0 h 5791200"/>
              <a:gd name="connsiteX2" fmla="*/ 533400 w 533400"/>
              <a:gd name="connsiteY2" fmla="*/ 0 h 5791200"/>
              <a:gd name="connsiteX3" fmla="*/ 533400 w 533400"/>
              <a:gd name="connsiteY3" fmla="*/ 5702298 h 5791200"/>
              <a:gd name="connsiteX4" fmla="*/ 444498 w 533400"/>
              <a:gd name="connsiteY4" fmla="*/ 5791200 h 5791200"/>
              <a:gd name="connsiteX5" fmla="*/ 0 w 533400"/>
              <a:gd name="connsiteY5" fmla="*/ 5791200 h 5791200"/>
              <a:gd name="connsiteX6" fmla="*/ 0 w 533400"/>
              <a:gd name="connsiteY6" fmla="*/ 5791200 h 5791200"/>
              <a:gd name="connsiteX7" fmla="*/ 0 w 533400"/>
              <a:gd name="connsiteY7" fmla="*/ 88902 h 5791200"/>
              <a:gd name="connsiteX8" fmla="*/ 88902 w 533400"/>
              <a:gd name="connsiteY8" fmla="*/ 0 h 5791200"/>
              <a:gd name="connsiteX0" fmla="*/ 88902 w 533400"/>
              <a:gd name="connsiteY0" fmla="*/ 0 h 5791200"/>
              <a:gd name="connsiteX1" fmla="*/ 533400 w 533400"/>
              <a:gd name="connsiteY1" fmla="*/ 0 h 5791200"/>
              <a:gd name="connsiteX2" fmla="*/ 533400 w 533400"/>
              <a:gd name="connsiteY2" fmla="*/ 0 h 5791200"/>
              <a:gd name="connsiteX3" fmla="*/ 533400 w 533400"/>
              <a:gd name="connsiteY3" fmla="*/ 5702298 h 5791200"/>
              <a:gd name="connsiteX4" fmla="*/ 444498 w 533400"/>
              <a:gd name="connsiteY4" fmla="*/ 5791200 h 5791200"/>
              <a:gd name="connsiteX5" fmla="*/ 0 w 533400"/>
              <a:gd name="connsiteY5" fmla="*/ 5791200 h 5791200"/>
              <a:gd name="connsiteX6" fmla="*/ 0 w 533400"/>
              <a:gd name="connsiteY6" fmla="*/ 4654815 h 5791200"/>
              <a:gd name="connsiteX7" fmla="*/ 0 w 533400"/>
              <a:gd name="connsiteY7" fmla="*/ 88902 h 5791200"/>
              <a:gd name="connsiteX8" fmla="*/ 88902 w 533400"/>
              <a:gd name="connsiteY8" fmla="*/ 0 h 579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400" h="5791200">
                <a:moveTo>
                  <a:pt x="88902" y="0"/>
                </a:moveTo>
                <a:lnTo>
                  <a:pt x="533400" y="0"/>
                </a:lnTo>
                <a:lnTo>
                  <a:pt x="533400" y="0"/>
                </a:lnTo>
                <a:lnTo>
                  <a:pt x="533400" y="5702298"/>
                </a:lnTo>
                <a:cubicBezTo>
                  <a:pt x="533400" y="5751397"/>
                  <a:pt x="493597" y="5791200"/>
                  <a:pt x="444498" y="5791200"/>
                </a:cubicBezTo>
                <a:lnTo>
                  <a:pt x="0" y="5791200"/>
                </a:lnTo>
                <a:lnTo>
                  <a:pt x="0" y="4654815"/>
                </a:lnTo>
                <a:lnTo>
                  <a:pt x="0" y="88902"/>
                </a:lnTo>
                <a:cubicBezTo>
                  <a:pt x="0" y="39803"/>
                  <a:pt x="39803" y="0"/>
                  <a:pt x="88902" y="0"/>
                </a:cubicBezTo>
                <a:close/>
              </a:path>
            </a:pathLst>
          </a:custGeom>
          <a:solidFill>
            <a:schemeClr val="bg1">
              <a:lumMod val="85000"/>
              <a:alpha val="7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 rot="16200000">
            <a:off x="709068" y="3235800"/>
            <a:ext cx="1452642" cy="584775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0"/>
          </a:effectLst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17375E"/>
                </a:solidFill>
              </a:rPr>
              <a:t>Outline</a:t>
            </a:r>
            <a:endParaRPr lang="en-US" sz="3200" b="1" dirty="0">
              <a:solidFill>
                <a:srgbClr val="17375E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2165760" y="1501869"/>
            <a:ext cx="5591958" cy="667469"/>
            <a:chOff x="987693" y="1911745"/>
            <a:chExt cx="5591958" cy="667469"/>
          </a:xfrm>
        </p:grpSpPr>
        <p:sp>
          <p:nvSpPr>
            <p:cNvPr id="13" name="Round Diagonal Corner Rectangle 6"/>
            <p:cNvSpPr/>
            <p:nvPr/>
          </p:nvSpPr>
          <p:spPr>
            <a:xfrm>
              <a:off x="987693" y="1911745"/>
              <a:ext cx="5393118" cy="508203"/>
            </a:xfrm>
            <a:custGeom>
              <a:avLst/>
              <a:gdLst>
                <a:gd name="connsiteX0" fmla="*/ 84702 w 5393118"/>
                <a:gd name="connsiteY0" fmla="*/ 0 h 508203"/>
                <a:gd name="connsiteX1" fmla="*/ 5393118 w 5393118"/>
                <a:gd name="connsiteY1" fmla="*/ 0 h 508203"/>
                <a:gd name="connsiteX2" fmla="*/ 5393118 w 5393118"/>
                <a:gd name="connsiteY2" fmla="*/ 0 h 508203"/>
                <a:gd name="connsiteX3" fmla="*/ 5393118 w 5393118"/>
                <a:gd name="connsiteY3" fmla="*/ 423501 h 508203"/>
                <a:gd name="connsiteX4" fmla="*/ 5308416 w 5393118"/>
                <a:gd name="connsiteY4" fmla="*/ 508203 h 508203"/>
                <a:gd name="connsiteX5" fmla="*/ 0 w 5393118"/>
                <a:gd name="connsiteY5" fmla="*/ 508203 h 508203"/>
                <a:gd name="connsiteX6" fmla="*/ 0 w 5393118"/>
                <a:gd name="connsiteY6" fmla="*/ 508203 h 508203"/>
                <a:gd name="connsiteX7" fmla="*/ 0 w 5393118"/>
                <a:gd name="connsiteY7" fmla="*/ 84702 h 508203"/>
                <a:gd name="connsiteX8" fmla="*/ 84702 w 5393118"/>
                <a:gd name="connsiteY8" fmla="*/ 0 h 508203"/>
                <a:gd name="connsiteX0" fmla="*/ 84702 w 5393118"/>
                <a:gd name="connsiteY0" fmla="*/ 0 h 508203"/>
                <a:gd name="connsiteX1" fmla="*/ 5393118 w 5393118"/>
                <a:gd name="connsiteY1" fmla="*/ 0 h 508203"/>
                <a:gd name="connsiteX2" fmla="*/ 5393118 w 5393118"/>
                <a:gd name="connsiteY2" fmla="*/ 0 h 508203"/>
                <a:gd name="connsiteX3" fmla="*/ 5393118 w 5393118"/>
                <a:gd name="connsiteY3" fmla="*/ 423501 h 508203"/>
                <a:gd name="connsiteX4" fmla="*/ 4038525 w 5393118"/>
                <a:gd name="connsiteY4" fmla="*/ 508203 h 508203"/>
                <a:gd name="connsiteX5" fmla="*/ 0 w 5393118"/>
                <a:gd name="connsiteY5" fmla="*/ 508203 h 508203"/>
                <a:gd name="connsiteX6" fmla="*/ 0 w 5393118"/>
                <a:gd name="connsiteY6" fmla="*/ 508203 h 508203"/>
                <a:gd name="connsiteX7" fmla="*/ 0 w 5393118"/>
                <a:gd name="connsiteY7" fmla="*/ 84702 h 508203"/>
                <a:gd name="connsiteX8" fmla="*/ 84702 w 5393118"/>
                <a:gd name="connsiteY8" fmla="*/ 0 h 508203"/>
                <a:gd name="connsiteX0" fmla="*/ 84702 w 5393118"/>
                <a:gd name="connsiteY0" fmla="*/ 0 h 508203"/>
                <a:gd name="connsiteX1" fmla="*/ 5393118 w 5393118"/>
                <a:gd name="connsiteY1" fmla="*/ 0 h 508203"/>
                <a:gd name="connsiteX2" fmla="*/ 5393118 w 5393118"/>
                <a:gd name="connsiteY2" fmla="*/ 0 h 508203"/>
                <a:gd name="connsiteX3" fmla="*/ 4123227 w 5393118"/>
                <a:gd name="connsiteY3" fmla="*/ 407821 h 508203"/>
                <a:gd name="connsiteX4" fmla="*/ 4038525 w 5393118"/>
                <a:gd name="connsiteY4" fmla="*/ 508203 h 508203"/>
                <a:gd name="connsiteX5" fmla="*/ 0 w 5393118"/>
                <a:gd name="connsiteY5" fmla="*/ 508203 h 508203"/>
                <a:gd name="connsiteX6" fmla="*/ 0 w 5393118"/>
                <a:gd name="connsiteY6" fmla="*/ 508203 h 508203"/>
                <a:gd name="connsiteX7" fmla="*/ 0 w 5393118"/>
                <a:gd name="connsiteY7" fmla="*/ 84702 h 508203"/>
                <a:gd name="connsiteX8" fmla="*/ 84702 w 5393118"/>
                <a:gd name="connsiteY8" fmla="*/ 0 h 508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93118" h="508203">
                  <a:moveTo>
                    <a:pt x="84702" y="0"/>
                  </a:moveTo>
                  <a:lnTo>
                    <a:pt x="5393118" y="0"/>
                  </a:lnTo>
                  <a:lnTo>
                    <a:pt x="5393118" y="0"/>
                  </a:lnTo>
                  <a:lnTo>
                    <a:pt x="4123227" y="407821"/>
                  </a:lnTo>
                  <a:cubicBezTo>
                    <a:pt x="4123227" y="454601"/>
                    <a:pt x="4085305" y="508203"/>
                    <a:pt x="4038525" y="508203"/>
                  </a:cubicBezTo>
                  <a:lnTo>
                    <a:pt x="0" y="508203"/>
                  </a:lnTo>
                  <a:lnTo>
                    <a:pt x="0" y="508203"/>
                  </a:lnTo>
                  <a:lnTo>
                    <a:pt x="0" y="84702"/>
                  </a:lnTo>
                  <a:cubicBezTo>
                    <a:pt x="0" y="37922"/>
                    <a:pt x="37922" y="0"/>
                    <a:pt x="84702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8"/>
            <p:cNvSpPr/>
            <p:nvPr/>
          </p:nvSpPr>
          <p:spPr>
            <a:xfrm>
              <a:off x="1834287" y="2107967"/>
              <a:ext cx="4745364" cy="471247"/>
            </a:xfrm>
            <a:custGeom>
              <a:avLst/>
              <a:gdLst>
                <a:gd name="connsiteX0" fmla="*/ 0 w 5863448"/>
                <a:gd name="connsiteY0" fmla="*/ 0 h 627197"/>
                <a:gd name="connsiteX1" fmla="*/ 5863448 w 5863448"/>
                <a:gd name="connsiteY1" fmla="*/ 0 h 627197"/>
                <a:gd name="connsiteX2" fmla="*/ 5863448 w 5863448"/>
                <a:gd name="connsiteY2" fmla="*/ 627197 h 627197"/>
                <a:gd name="connsiteX3" fmla="*/ 0 w 5863448"/>
                <a:gd name="connsiteY3" fmla="*/ 627197 h 627197"/>
                <a:gd name="connsiteX4" fmla="*/ 0 w 5863448"/>
                <a:gd name="connsiteY4" fmla="*/ 0 h 627197"/>
                <a:gd name="connsiteX0" fmla="*/ 486007 w 5863448"/>
                <a:gd name="connsiteY0" fmla="*/ 0 h 627197"/>
                <a:gd name="connsiteX1" fmla="*/ 5863448 w 5863448"/>
                <a:gd name="connsiteY1" fmla="*/ 0 h 627197"/>
                <a:gd name="connsiteX2" fmla="*/ 5863448 w 5863448"/>
                <a:gd name="connsiteY2" fmla="*/ 627197 h 627197"/>
                <a:gd name="connsiteX3" fmla="*/ 0 w 5863448"/>
                <a:gd name="connsiteY3" fmla="*/ 627197 h 627197"/>
                <a:gd name="connsiteX4" fmla="*/ 486007 w 5863448"/>
                <a:gd name="connsiteY4" fmla="*/ 0 h 627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63448" h="627197">
                  <a:moveTo>
                    <a:pt x="486007" y="0"/>
                  </a:moveTo>
                  <a:lnTo>
                    <a:pt x="5863448" y="0"/>
                  </a:lnTo>
                  <a:lnTo>
                    <a:pt x="5863448" y="627197"/>
                  </a:lnTo>
                  <a:lnTo>
                    <a:pt x="0" y="627197"/>
                  </a:lnTo>
                  <a:lnTo>
                    <a:pt x="48600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207225" y="4026987"/>
            <a:ext cx="5596928" cy="667189"/>
            <a:chOff x="987693" y="4918675"/>
            <a:chExt cx="5596928" cy="667189"/>
          </a:xfrm>
        </p:grpSpPr>
        <p:sp>
          <p:nvSpPr>
            <p:cNvPr id="10" name="Round Diagonal Corner Rectangle 6"/>
            <p:cNvSpPr/>
            <p:nvPr/>
          </p:nvSpPr>
          <p:spPr>
            <a:xfrm>
              <a:off x="987693" y="4918675"/>
              <a:ext cx="5393118" cy="508203"/>
            </a:xfrm>
            <a:custGeom>
              <a:avLst/>
              <a:gdLst>
                <a:gd name="connsiteX0" fmla="*/ 84702 w 5393118"/>
                <a:gd name="connsiteY0" fmla="*/ 0 h 508203"/>
                <a:gd name="connsiteX1" fmla="*/ 5393118 w 5393118"/>
                <a:gd name="connsiteY1" fmla="*/ 0 h 508203"/>
                <a:gd name="connsiteX2" fmla="*/ 5393118 w 5393118"/>
                <a:gd name="connsiteY2" fmla="*/ 0 h 508203"/>
                <a:gd name="connsiteX3" fmla="*/ 5393118 w 5393118"/>
                <a:gd name="connsiteY3" fmla="*/ 423501 h 508203"/>
                <a:gd name="connsiteX4" fmla="*/ 5308416 w 5393118"/>
                <a:gd name="connsiteY4" fmla="*/ 508203 h 508203"/>
                <a:gd name="connsiteX5" fmla="*/ 0 w 5393118"/>
                <a:gd name="connsiteY5" fmla="*/ 508203 h 508203"/>
                <a:gd name="connsiteX6" fmla="*/ 0 w 5393118"/>
                <a:gd name="connsiteY6" fmla="*/ 508203 h 508203"/>
                <a:gd name="connsiteX7" fmla="*/ 0 w 5393118"/>
                <a:gd name="connsiteY7" fmla="*/ 84702 h 508203"/>
                <a:gd name="connsiteX8" fmla="*/ 84702 w 5393118"/>
                <a:gd name="connsiteY8" fmla="*/ 0 h 508203"/>
                <a:gd name="connsiteX0" fmla="*/ 84702 w 5393118"/>
                <a:gd name="connsiteY0" fmla="*/ 0 h 508203"/>
                <a:gd name="connsiteX1" fmla="*/ 5393118 w 5393118"/>
                <a:gd name="connsiteY1" fmla="*/ 0 h 508203"/>
                <a:gd name="connsiteX2" fmla="*/ 5393118 w 5393118"/>
                <a:gd name="connsiteY2" fmla="*/ 0 h 508203"/>
                <a:gd name="connsiteX3" fmla="*/ 5393118 w 5393118"/>
                <a:gd name="connsiteY3" fmla="*/ 423501 h 508203"/>
                <a:gd name="connsiteX4" fmla="*/ 4038525 w 5393118"/>
                <a:gd name="connsiteY4" fmla="*/ 508203 h 508203"/>
                <a:gd name="connsiteX5" fmla="*/ 0 w 5393118"/>
                <a:gd name="connsiteY5" fmla="*/ 508203 h 508203"/>
                <a:gd name="connsiteX6" fmla="*/ 0 w 5393118"/>
                <a:gd name="connsiteY6" fmla="*/ 508203 h 508203"/>
                <a:gd name="connsiteX7" fmla="*/ 0 w 5393118"/>
                <a:gd name="connsiteY7" fmla="*/ 84702 h 508203"/>
                <a:gd name="connsiteX8" fmla="*/ 84702 w 5393118"/>
                <a:gd name="connsiteY8" fmla="*/ 0 h 508203"/>
                <a:gd name="connsiteX0" fmla="*/ 84702 w 5393118"/>
                <a:gd name="connsiteY0" fmla="*/ 0 h 508203"/>
                <a:gd name="connsiteX1" fmla="*/ 5393118 w 5393118"/>
                <a:gd name="connsiteY1" fmla="*/ 0 h 508203"/>
                <a:gd name="connsiteX2" fmla="*/ 5393118 w 5393118"/>
                <a:gd name="connsiteY2" fmla="*/ 0 h 508203"/>
                <a:gd name="connsiteX3" fmla="*/ 4123227 w 5393118"/>
                <a:gd name="connsiteY3" fmla="*/ 407821 h 508203"/>
                <a:gd name="connsiteX4" fmla="*/ 4038525 w 5393118"/>
                <a:gd name="connsiteY4" fmla="*/ 508203 h 508203"/>
                <a:gd name="connsiteX5" fmla="*/ 0 w 5393118"/>
                <a:gd name="connsiteY5" fmla="*/ 508203 h 508203"/>
                <a:gd name="connsiteX6" fmla="*/ 0 w 5393118"/>
                <a:gd name="connsiteY6" fmla="*/ 508203 h 508203"/>
                <a:gd name="connsiteX7" fmla="*/ 0 w 5393118"/>
                <a:gd name="connsiteY7" fmla="*/ 84702 h 508203"/>
                <a:gd name="connsiteX8" fmla="*/ 84702 w 5393118"/>
                <a:gd name="connsiteY8" fmla="*/ 0 h 508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93118" h="508203">
                  <a:moveTo>
                    <a:pt x="84702" y="0"/>
                  </a:moveTo>
                  <a:lnTo>
                    <a:pt x="5393118" y="0"/>
                  </a:lnTo>
                  <a:lnTo>
                    <a:pt x="5393118" y="0"/>
                  </a:lnTo>
                  <a:lnTo>
                    <a:pt x="4123227" y="407821"/>
                  </a:lnTo>
                  <a:cubicBezTo>
                    <a:pt x="4123227" y="454601"/>
                    <a:pt x="4085305" y="508203"/>
                    <a:pt x="4038525" y="508203"/>
                  </a:cubicBezTo>
                  <a:lnTo>
                    <a:pt x="0" y="508203"/>
                  </a:lnTo>
                  <a:lnTo>
                    <a:pt x="0" y="508203"/>
                  </a:lnTo>
                  <a:lnTo>
                    <a:pt x="0" y="84702"/>
                  </a:lnTo>
                  <a:cubicBezTo>
                    <a:pt x="0" y="37922"/>
                    <a:pt x="37922" y="0"/>
                    <a:pt x="84702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  <a:alpha val="50000"/>
              </a:scheme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8"/>
            <p:cNvSpPr/>
            <p:nvPr/>
          </p:nvSpPr>
          <p:spPr>
            <a:xfrm>
              <a:off x="1834287" y="5114617"/>
              <a:ext cx="4750334" cy="471247"/>
            </a:xfrm>
            <a:custGeom>
              <a:avLst/>
              <a:gdLst>
                <a:gd name="connsiteX0" fmla="*/ 0 w 5863448"/>
                <a:gd name="connsiteY0" fmla="*/ 0 h 627197"/>
                <a:gd name="connsiteX1" fmla="*/ 5863448 w 5863448"/>
                <a:gd name="connsiteY1" fmla="*/ 0 h 627197"/>
                <a:gd name="connsiteX2" fmla="*/ 5863448 w 5863448"/>
                <a:gd name="connsiteY2" fmla="*/ 627197 h 627197"/>
                <a:gd name="connsiteX3" fmla="*/ 0 w 5863448"/>
                <a:gd name="connsiteY3" fmla="*/ 627197 h 627197"/>
                <a:gd name="connsiteX4" fmla="*/ 0 w 5863448"/>
                <a:gd name="connsiteY4" fmla="*/ 0 h 627197"/>
                <a:gd name="connsiteX0" fmla="*/ 486007 w 5863448"/>
                <a:gd name="connsiteY0" fmla="*/ 0 h 627197"/>
                <a:gd name="connsiteX1" fmla="*/ 5863448 w 5863448"/>
                <a:gd name="connsiteY1" fmla="*/ 0 h 627197"/>
                <a:gd name="connsiteX2" fmla="*/ 5863448 w 5863448"/>
                <a:gd name="connsiteY2" fmla="*/ 627197 h 627197"/>
                <a:gd name="connsiteX3" fmla="*/ 0 w 5863448"/>
                <a:gd name="connsiteY3" fmla="*/ 627197 h 627197"/>
                <a:gd name="connsiteX4" fmla="*/ 486007 w 5863448"/>
                <a:gd name="connsiteY4" fmla="*/ 0 h 627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63448" h="627197">
                  <a:moveTo>
                    <a:pt x="486007" y="0"/>
                  </a:moveTo>
                  <a:lnTo>
                    <a:pt x="5863448" y="0"/>
                  </a:lnTo>
                  <a:lnTo>
                    <a:pt x="5863448" y="627197"/>
                  </a:lnTo>
                  <a:lnTo>
                    <a:pt x="0" y="627197"/>
                  </a:lnTo>
                  <a:lnTo>
                    <a:pt x="486007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90000"/>
              </a:scheme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1" name="Hexagon 30"/>
          <p:cNvSpPr/>
          <p:nvPr/>
        </p:nvSpPr>
        <p:spPr>
          <a:xfrm>
            <a:off x="2207224" y="1646894"/>
            <a:ext cx="448736" cy="386842"/>
          </a:xfrm>
          <a:prstGeom prst="hexagon">
            <a:avLst/>
          </a:prstGeom>
          <a:solidFill>
            <a:schemeClr val="bg1">
              <a:lumMod val="85000"/>
              <a:alpha val="80000"/>
            </a:schemeClr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17375E"/>
                </a:solidFill>
              </a:rPr>
              <a:t>3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2236258" y="673055"/>
            <a:ext cx="5600495" cy="685800"/>
            <a:chOff x="987693" y="909435"/>
            <a:chExt cx="5600495" cy="685800"/>
          </a:xfrm>
        </p:grpSpPr>
        <p:grpSp>
          <p:nvGrpSpPr>
            <p:cNvPr id="20" name="Group 19"/>
            <p:cNvGrpSpPr/>
            <p:nvPr/>
          </p:nvGrpSpPr>
          <p:grpSpPr>
            <a:xfrm>
              <a:off x="987693" y="909435"/>
              <a:ext cx="5600495" cy="685800"/>
              <a:chOff x="987693" y="909435"/>
              <a:chExt cx="5600495" cy="685800"/>
            </a:xfrm>
          </p:grpSpPr>
          <p:sp>
            <p:nvSpPr>
              <p:cNvPr id="7" name="Round Diagonal Corner Rectangle 6"/>
              <p:cNvSpPr/>
              <p:nvPr/>
            </p:nvSpPr>
            <p:spPr>
              <a:xfrm>
                <a:off x="987693" y="909435"/>
                <a:ext cx="5393118" cy="508203"/>
              </a:xfrm>
              <a:custGeom>
                <a:avLst/>
                <a:gdLst>
                  <a:gd name="connsiteX0" fmla="*/ 84702 w 5393118"/>
                  <a:gd name="connsiteY0" fmla="*/ 0 h 508203"/>
                  <a:gd name="connsiteX1" fmla="*/ 5393118 w 5393118"/>
                  <a:gd name="connsiteY1" fmla="*/ 0 h 508203"/>
                  <a:gd name="connsiteX2" fmla="*/ 5393118 w 5393118"/>
                  <a:gd name="connsiteY2" fmla="*/ 0 h 508203"/>
                  <a:gd name="connsiteX3" fmla="*/ 5393118 w 5393118"/>
                  <a:gd name="connsiteY3" fmla="*/ 423501 h 508203"/>
                  <a:gd name="connsiteX4" fmla="*/ 5308416 w 5393118"/>
                  <a:gd name="connsiteY4" fmla="*/ 508203 h 508203"/>
                  <a:gd name="connsiteX5" fmla="*/ 0 w 5393118"/>
                  <a:gd name="connsiteY5" fmla="*/ 508203 h 508203"/>
                  <a:gd name="connsiteX6" fmla="*/ 0 w 5393118"/>
                  <a:gd name="connsiteY6" fmla="*/ 508203 h 508203"/>
                  <a:gd name="connsiteX7" fmla="*/ 0 w 5393118"/>
                  <a:gd name="connsiteY7" fmla="*/ 84702 h 508203"/>
                  <a:gd name="connsiteX8" fmla="*/ 84702 w 5393118"/>
                  <a:gd name="connsiteY8" fmla="*/ 0 h 508203"/>
                  <a:gd name="connsiteX0" fmla="*/ 84702 w 5393118"/>
                  <a:gd name="connsiteY0" fmla="*/ 0 h 508203"/>
                  <a:gd name="connsiteX1" fmla="*/ 5393118 w 5393118"/>
                  <a:gd name="connsiteY1" fmla="*/ 0 h 508203"/>
                  <a:gd name="connsiteX2" fmla="*/ 5393118 w 5393118"/>
                  <a:gd name="connsiteY2" fmla="*/ 0 h 508203"/>
                  <a:gd name="connsiteX3" fmla="*/ 5393118 w 5393118"/>
                  <a:gd name="connsiteY3" fmla="*/ 423501 h 508203"/>
                  <a:gd name="connsiteX4" fmla="*/ 4038525 w 5393118"/>
                  <a:gd name="connsiteY4" fmla="*/ 508203 h 508203"/>
                  <a:gd name="connsiteX5" fmla="*/ 0 w 5393118"/>
                  <a:gd name="connsiteY5" fmla="*/ 508203 h 508203"/>
                  <a:gd name="connsiteX6" fmla="*/ 0 w 5393118"/>
                  <a:gd name="connsiteY6" fmla="*/ 508203 h 508203"/>
                  <a:gd name="connsiteX7" fmla="*/ 0 w 5393118"/>
                  <a:gd name="connsiteY7" fmla="*/ 84702 h 508203"/>
                  <a:gd name="connsiteX8" fmla="*/ 84702 w 5393118"/>
                  <a:gd name="connsiteY8" fmla="*/ 0 h 508203"/>
                  <a:gd name="connsiteX0" fmla="*/ 84702 w 5393118"/>
                  <a:gd name="connsiteY0" fmla="*/ 0 h 508203"/>
                  <a:gd name="connsiteX1" fmla="*/ 5393118 w 5393118"/>
                  <a:gd name="connsiteY1" fmla="*/ 0 h 508203"/>
                  <a:gd name="connsiteX2" fmla="*/ 5393118 w 5393118"/>
                  <a:gd name="connsiteY2" fmla="*/ 0 h 508203"/>
                  <a:gd name="connsiteX3" fmla="*/ 4123227 w 5393118"/>
                  <a:gd name="connsiteY3" fmla="*/ 407821 h 508203"/>
                  <a:gd name="connsiteX4" fmla="*/ 4038525 w 5393118"/>
                  <a:gd name="connsiteY4" fmla="*/ 508203 h 508203"/>
                  <a:gd name="connsiteX5" fmla="*/ 0 w 5393118"/>
                  <a:gd name="connsiteY5" fmla="*/ 508203 h 508203"/>
                  <a:gd name="connsiteX6" fmla="*/ 0 w 5393118"/>
                  <a:gd name="connsiteY6" fmla="*/ 508203 h 508203"/>
                  <a:gd name="connsiteX7" fmla="*/ 0 w 5393118"/>
                  <a:gd name="connsiteY7" fmla="*/ 84702 h 508203"/>
                  <a:gd name="connsiteX8" fmla="*/ 84702 w 5393118"/>
                  <a:gd name="connsiteY8" fmla="*/ 0 h 508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393118" h="508203">
                    <a:moveTo>
                      <a:pt x="84702" y="0"/>
                    </a:moveTo>
                    <a:lnTo>
                      <a:pt x="5393118" y="0"/>
                    </a:lnTo>
                    <a:lnTo>
                      <a:pt x="5393118" y="0"/>
                    </a:lnTo>
                    <a:lnTo>
                      <a:pt x="4123227" y="407821"/>
                    </a:lnTo>
                    <a:cubicBezTo>
                      <a:pt x="4123227" y="454601"/>
                      <a:pt x="4085305" y="508203"/>
                      <a:pt x="4038525" y="508203"/>
                    </a:cubicBezTo>
                    <a:lnTo>
                      <a:pt x="0" y="508203"/>
                    </a:lnTo>
                    <a:lnTo>
                      <a:pt x="0" y="508203"/>
                    </a:lnTo>
                    <a:lnTo>
                      <a:pt x="0" y="84702"/>
                    </a:lnTo>
                    <a:cubicBezTo>
                      <a:pt x="0" y="37922"/>
                      <a:pt x="37922" y="0"/>
                      <a:pt x="84702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  <a:alpha val="50000"/>
                </a:schemeClr>
              </a:solidFill>
              <a:ln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1834287" y="1123988"/>
                <a:ext cx="4753901" cy="471247"/>
              </a:xfrm>
              <a:custGeom>
                <a:avLst/>
                <a:gdLst>
                  <a:gd name="connsiteX0" fmla="*/ 0 w 5863448"/>
                  <a:gd name="connsiteY0" fmla="*/ 0 h 627197"/>
                  <a:gd name="connsiteX1" fmla="*/ 5863448 w 5863448"/>
                  <a:gd name="connsiteY1" fmla="*/ 0 h 627197"/>
                  <a:gd name="connsiteX2" fmla="*/ 5863448 w 5863448"/>
                  <a:gd name="connsiteY2" fmla="*/ 627197 h 627197"/>
                  <a:gd name="connsiteX3" fmla="*/ 0 w 5863448"/>
                  <a:gd name="connsiteY3" fmla="*/ 627197 h 627197"/>
                  <a:gd name="connsiteX4" fmla="*/ 0 w 5863448"/>
                  <a:gd name="connsiteY4" fmla="*/ 0 h 627197"/>
                  <a:gd name="connsiteX0" fmla="*/ 486007 w 5863448"/>
                  <a:gd name="connsiteY0" fmla="*/ 0 h 627197"/>
                  <a:gd name="connsiteX1" fmla="*/ 5863448 w 5863448"/>
                  <a:gd name="connsiteY1" fmla="*/ 0 h 627197"/>
                  <a:gd name="connsiteX2" fmla="*/ 5863448 w 5863448"/>
                  <a:gd name="connsiteY2" fmla="*/ 627197 h 627197"/>
                  <a:gd name="connsiteX3" fmla="*/ 0 w 5863448"/>
                  <a:gd name="connsiteY3" fmla="*/ 627197 h 627197"/>
                  <a:gd name="connsiteX4" fmla="*/ 486007 w 5863448"/>
                  <a:gd name="connsiteY4" fmla="*/ 0 h 627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3448" h="627197">
                    <a:moveTo>
                      <a:pt x="486007" y="0"/>
                    </a:moveTo>
                    <a:lnTo>
                      <a:pt x="5863448" y="0"/>
                    </a:lnTo>
                    <a:lnTo>
                      <a:pt x="5863448" y="627197"/>
                    </a:lnTo>
                    <a:lnTo>
                      <a:pt x="0" y="627197"/>
                    </a:lnTo>
                    <a:lnTo>
                      <a:pt x="486007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  <a:alpha val="90000"/>
                </a:schemeClr>
              </a:solidFill>
              <a:ln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6" name="Hexagon 25"/>
            <p:cNvSpPr/>
            <p:nvPr/>
          </p:nvSpPr>
          <p:spPr>
            <a:xfrm>
              <a:off x="1009599" y="968076"/>
              <a:ext cx="448736" cy="386842"/>
            </a:xfrm>
            <a:prstGeom prst="hexagon">
              <a:avLst/>
            </a:prstGeom>
            <a:solidFill>
              <a:srgbClr val="FFFFFF">
                <a:alpha val="80000"/>
              </a:srgb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rgbClr val="17375E"/>
                  </a:solidFill>
                </a:rPr>
                <a:t>2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304616" y="1133570"/>
              <a:ext cx="26673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17375E"/>
                  </a:solidFill>
                </a:rPr>
                <a:t>Problem </a:t>
              </a:r>
              <a:r>
                <a:rPr lang="en-US" sz="2400" b="1" dirty="0">
                  <a:solidFill>
                    <a:srgbClr val="17375E"/>
                  </a:solidFill>
                </a:rPr>
                <a:t>Statement</a:t>
              </a: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3611613" y="1595735"/>
            <a:ext cx="15250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17375E"/>
                </a:solidFill>
              </a:rPr>
              <a:t>Objectives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2193716" y="2344222"/>
            <a:ext cx="5592004" cy="653603"/>
            <a:chOff x="987693" y="2914055"/>
            <a:chExt cx="5592004" cy="653603"/>
          </a:xfrm>
        </p:grpSpPr>
        <p:grpSp>
          <p:nvGrpSpPr>
            <p:cNvPr id="45" name="Group 44"/>
            <p:cNvGrpSpPr/>
            <p:nvPr/>
          </p:nvGrpSpPr>
          <p:grpSpPr>
            <a:xfrm>
              <a:off x="987693" y="2914055"/>
              <a:ext cx="5583420" cy="649138"/>
              <a:chOff x="987693" y="2914055"/>
              <a:chExt cx="5583420" cy="649138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987693" y="2914055"/>
                <a:ext cx="5583420" cy="649138"/>
                <a:chOff x="987693" y="2914055"/>
                <a:chExt cx="5583420" cy="649138"/>
              </a:xfrm>
            </p:grpSpPr>
            <p:sp>
              <p:nvSpPr>
                <p:cNvPr id="12" name="Round Diagonal Corner Rectangle 6"/>
                <p:cNvSpPr/>
                <p:nvPr/>
              </p:nvSpPr>
              <p:spPr>
                <a:xfrm>
                  <a:off x="987693" y="2914055"/>
                  <a:ext cx="5393118" cy="508203"/>
                </a:xfrm>
                <a:custGeom>
                  <a:avLst/>
                  <a:gdLst>
                    <a:gd name="connsiteX0" fmla="*/ 84702 w 5393118"/>
                    <a:gd name="connsiteY0" fmla="*/ 0 h 508203"/>
                    <a:gd name="connsiteX1" fmla="*/ 5393118 w 5393118"/>
                    <a:gd name="connsiteY1" fmla="*/ 0 h 508203"/>
                    <a:gd name="connsiteX2" fmla="*/ 5393118 w 5393118"/>
                    <a:gd name="connsiteY2" fmla="*/ 0 h 508203"/>
                    <a:gd name="connsiteX3" fmla="*/ 5393118 w 5393118"/>
                    <a:gd name="connsiteY3" fmla="*/ 423501 h 508203"/>
                    <a:gd name="connsiteX4" fmla="*/ 5308416 w 5393118"/>
                    <a:gd name="connsiteY4" fmla="*/ 508203 h 508203"/>
                    <a:gd name="connsiteX5" fmla="*/ 0 w 5393118"/>
                    <a:gd name="connsiteY5" fmla="*/ 508203 h 508203"/>
                    <a:gd name="connsiteX6" fmla="*/ 0 w 5393118"/>
                    <a:gd name="connsiteY6" fmla="*/ 508203 h 508203"/>
                    <a:gd name="connsiteX7" fmla="*/ 0 w 5393118"/>
                    <a:gd name="connsiteY7" fmla="*/ 84702 h 508203"/>
                    <a:gd name="connsiteX8" fmla="*/ 84702 w 5393118"/>
                    <a:gd name="connsiteY8" fmla="*/ 0 h 508203"/>
                    <a:gd name="connsiteX0" fmla="*/ 84702 w 5393118"/>
                    <a:gd name="connsiteY0" fmla="*/ 0 h 508203"/>
                    <a:gd name="connsiteX1" fmla="*/ 5393118 w 5393118"/>
                    <a:gd name="connsiteY1" fmla="*/ 0 h 508203"/>
                    <a:gd name="connsiteX2" fmla="*/ 5393118 w 5393118"/>
                    <a:gd name="connsiteY2" fmla="*/ 0 h 508203"/>
                    <a:gd name="connsiteX3" fmla="*/ 5393118 w 5393118"/>
                    <a:gd name="connsiteY3" fmla="*/ 423501 h 508203"/>
                    <a:gd name="connsiteX4" fmla="*/ 4038525 w 5393118"/>
                    <a:gd name="connsiteY4" fmla="*/ 508203 h 508203"/>
                    <a:gd name="connsiteX5" fmla="*/ 0 w 5393118"/>
                    <a:gd name="connsiteY5" fmla="*/ 508203 h 508203"/>
                    <a:gd name="connsiteX6" fmla="*/ 0 w 5393118"/>
                    <a:gd name="connsiteY6" fmla="*/ 508203 h 508203"/>
                    <a:gd name="connsiteX7" fmla="*/ 0 w 5393118"/>
                    <a:gd name="connsiteY7" fmla="*/ 84702 h 508203"/>
                    <a:gd name="connsiteX8" fmla="*/ 84702 w 5393118"/>
                    <a:gd name="connsiteY8" fmla="*/ 0 h 508203"/>
                    <a:gd name="connsiteX0" fmla="*/ 84702 w 5393118"/>
                    <a:gd name="connsiteY0" fmla="*/ 0 h 508203"/>
                    <a:gd name="connsiteX1" fmla="*/ 5393118 w 5393118"/>
                    <a:gd name="connsiteY1" fmla="*/ 0 h 508203"/>
                    <a:gd name="connsiteX2" fmla="*/ 5393118 w 5393118"/>
                    <a:gd name="connsiteY2" fmla="*/ 0 h 508203"/>
                    <a:gd name="connsiteX3" fmla="*/ 4123227 w 5393118"/>
                    <a:gd name="connsiteY3" fmla="*/ 407821 h 508203"/>
                    <a:gd name="connsiteX4" fmla="*/ 4038525 w 5393118"/>
                    <a:gd name="connsiteY4" fmla="*/ 508203 h 508203"/>
                    <a:gd name="connsiteX5" fmla="*/ 0 w 5393118"/>
                    <a:gd name="connsiteY5" fmla="*/ 508203 h 508203"/>
                    <a:gd name="connsiteX6" fmla="*/ 0 w 5393118"/>
                    <a:gd name="connsiteY6" fmla="*/ 508203 h 508203"/>
                    <a:gd name="connsiteX7" fmla="*/ 0 w 5393118"/>
                    <a:gd name="connsiteY7" fmla="*/ 84702 h 508203"/>
                    <a:gd name="connsiteX8" fmla="*/ 84702 w 5393118"/>
                    <a:gd name="connsiteY8" fmla="*/ 0 h 508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393118" h="508203">
                      <a:moveTo>
                        <a:pt x="84702" y="0"/>
                      </a:moveTo>
                      <a:lnTo>
                        <a:pt x="5393118" y="0"/>
                      </a:lnTo>
                      <a:lnTo>
                        <a:pt x="5393118" y="0"/>
                      </a:lnTo>
                      <a:lnTo>
                        <a:pt x="4123227" y="407821"/>
                      </a:lnTo>
                      <a:cubicBezTo>
                        <a:pt x="4123227" y="454601"/>
                        <a:pt x="4085305" y="508203"/>
                        <a:pt x="4038525" y="508203"/>
                      </a:cubicBezTo>
                      <a:lnTo>
                        <a:pt x="0" y="508203"/>
                      </a:lnTo>
                      <a:lnTo>
                        <a:pt x="0" y="508203"/>
                      </a:lnTo>
                      <a:lnTo>
                        <a:pt x="0" y="84702"/>
                      </a:lnTo>
                      <a:cubicBezTo>
                        <a:pt x="0" y="37922"/>
                        <a:pt x="37922" y="0"/>
                        <a:pt x="84702" y="0"/>
                      </a:cubicBezTo>
                      <a:close/>
                    </a:path>
                  </a:pathLst>
                </a:custGeom>
                <a:solidFill>
                  <a:schemeClr val="bg2">
                    <a:lumMod val="50000"/>
                    <a:alpha val="50000"/>
                  </a:schemeClr>
                </a:solidFill>
                <a:ln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5" name="Rectangle 8"/>
                <p:cNvSpPr/>
                <p:nvPr/>
              </p:nvSpPr>
              <p:spPr>
                <a:xfrm>
                  <a:off x="1834287" y="3091946"/>
                  <a:ext cx="4736826" cy="471247"/>
                </a:xfrm>
                <a:custGeom>
                  <a:avLst/>
                  <a:gdLst>
                    <a:gd name="connsiteX0" fmla="*/ 0 w 5863448"/>
                    <a:gd name="connsiteY0" fmla="*/ 0 h 627197"/>
                    <a:gd name="connsiteX1" fmla="*/ 5863448 w 5863448"/>
                    <a:gd name="connsiteY1" fmla="*/ 0 h 627197"/>
                    <a:gd name="connsiteX2" fmla="*/ 5863448 w 5863448"/>
                    <a:gd name="connsiteY2" fmla="*/ 627197 h 627197"/>
                    <a:gd name="connsiteX3" fmla="*/ 0 w 5863448"/>
                    <a:gd name="connsiteY3" fmla="*/ 627197 h 627197"/>
                    <a:gd name="connsiteX4" fmla="*/ 0 w 5863448"/>
                    <a:gd name="connsiteY4" fmla="*/ 0 h 627197"/>
                    <a:gd name="connsiteX0" fmla="*/ 486007 w 5863448"/>
                    <a:gd name="connsiteY0" fmla="*/ 0 h 627197"/>
                    <a:gd name="connsiteX1" fmla="*/ 5863448 w 5863448"/>
                    <a:gd name="connsiteY1" fmla="*/ 0 h 627197"/>
                    <a:gd name="connsiteX2" fmla="*/ 5863448 w 5863448"/>
                    <a:gd name="connsiteY2" fmla="*/ 627197 h 627197"/>
                    <a:gd name="connsiteX3" fmla="*/ 0 w 5863448"/>
                    <a:gd name="connsiteY3" fmla="*/ 627197 h 627197"/>
                    <a:gd name="connsiteX4" fmla="*/ 486007 w 5863448"/>
                    <a:gd name="connsiteY4" fmla="*/ 0 h 627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63448" h="627197">
                      <a:moveTo>
                        <a:pt x="486007" y="0"/>
                      </a:moveTo>
                      <a:lnTo>
                        <a:pt x="5863448" y="0"/>
                      </a:lnTo>
                      <a:lnTo>
                        <a:pt x="5863448" y="627197"/>
                      </a:lnTo>
                      <a:lnTo>
                        <a:pt x="0" y="627197"/>
                      </a:lnTo>
                      <a:lnTo>
                        <a:pt x="486007" y="0"/>
                      </a:ln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  <a:alpha val="92000"/>
                  </a:schemeClr>
                </a:solidFill>
                <a:ln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30" name="Hexagon 29"/>
              <p:cNvSpPr/>
              <p:nvPr/>
            </p:nvSpPr>
            <p:spPr>
              <a:xfrm>
                <a:off x="1045649" y="2979599"/>
                <a:ext cx="448736" cy="386842"/>
              </a:xfrm>
              <a:prstGeom prst="hexagon">
                <a:avLst/>
              </a:prstGeom>
              <a:solidFill>
                <a:srgbClr val="FFFFFF">
                  <a:alpha val="80000"/>
                </a:srgbClr>
              </a:solidFill>
              <a:ln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>
                    <a:solidFill>
                      <a:srgbClr val="17375E"/>
                    </a:solidFill>
                  </a:rPr>
                  <a:t>4</a:t>
                </a:r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2304616" y="3105993"/>
              <a:ext cx="427508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17375E"/>
                  </a:solidFill>
                </a:rPr>
                <a:t>Environmental feasibility study  </a:t>
              </a:r>
              <a:endParaRPr lang="en-US" sz="2400" b="1" dirty="0">
                <a:solidFill>
                  <a:srgbClr val="17375E"/>
                </a:solidFill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3626995" y="4267200"/>
            <a:ext cx="3507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17375E"/>
                </a:solidFill>
              </a:rPr>
              <a:t>Technical feasibility study 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2148686" y="3192800"/>
            <a:ext cx="5609032" cy="2357598"/>
            <a:chOff x="987693" y="3465692"/>
            <a:chExt cx="5609032" cy="2357598"/>
          </a:xfrm>
        </p:grpSpPr>
        <p:grpSp>
          <p:nvGrpSpPr>
            <p:cNvPr id="48" name="Group 47"/>
            <p:cNvGrpSpPr/>
            <p:nvPr/>
          </p:nvGrpSpPr>
          <p:grpSpPr>
            <a:xfrm>
              <a:off x="987693" y="3465692"/>
              <a:ext cx="5609032" cy="2357598"/>
              <a:chOff x="987693" y="3465692"/>
              <a:chExt cx="5609032" cy="2357598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987693" y="5177159"/>
                <a:ext cx="5609032" cy="646131"/>
                <a:chOff x="987693" y="5920985"/>
                <a:chExt cx="5609032" cy="646131"/>
              </a:xfrm>
            </p:grpSpPr>
            <p:sp>
              <p:nvSpPr>
                <p:cNvPr id="18" name="Round Diagonal Corner Rectangle 6"/>
                <p:cNvSpPr/>
                <p:nvPr/>
              </p:nvSpPr>
              <p:spPr>
                <a:xfrm>
                  <a:off x="987693" y="5920985"/>
                  <a:ext cx="5393118" cy="508203"/>
                </a:xfrm>
                <a:custGeom>
                  <a:avLst/>
                  <a:gdLst>
                    <a:gd name="connsiteX0" fmla="*/ 84702 w 5393118"/>
                    <a:gd name="connsiteY0" fmla="*/ 0 h 508203"/>
                    <a:gd name="connsiteX1" fmla="*/ 5393118 w 5393118"/>
                    <a:gd name="connsiteY1" fmla="*/ 0 h 508203"/>
                    <a:gd name="connsiteX2" fmla="*/ 5393118 w 5393118"/>
                    <a:gd name="connsiteY2" fmla="*/ 0 h 508203"/>
                    <a:gd name="connsiteX3" fmla="*/ 5393118 w 5393118"/>
                    <a:gd name="connsiteY3" fmla="*/ 423501 h 508203"/>
                    <a:gd name="connsiteX4" fmla="*/ 5308416 w 5393118"/>
                    <a:gd name="connsiteY4" fmla="*/ 508203 h 508203"/>
                    <a:gd name="connsiteX5" fmla="*/ 0 w 5393118"/>
                    <a:gd name="connsiteY5" fmla="*/ 508203 h 508203"/>
                    <a:gd name="connsiteX6" fmla="*/ 0 w 5393118"/>
                    <a:gd name="connsiteY6" fmla="*/ 508203 h 508203"/>
                    <a:gd name="connsiteX7" fmla="*/ 0 w 5393118"/>
                    <a:gd name="connsiteY7" fmla="*/ 84702 h 508203"/>
                    <a:gd name="connsiteX8" fmla="*/ 84702 w 5393118"/>
                    <a:gd name="connsiteY8" fmla="*/ 0 h 508203"/>
                    <a:gd name="connsiteX0" fmla="*/ 84702 w 5393118"/>
                    <a:gd name="connsiteY0" fmla="*/ 0 h 508203"/>
                    <a:gd name="connsiteX1" fmla="*/ 5393118 w 5393118"/>
                    <a:gd name="connsiteY1" fmla="*/ 0 h 508203"/>
                    <a:gd name="connsiteX2" fmla="*/ 5393118 w 5393118"/>
                    <a:gd name="connsiteY2" fmla="*/ 0 h 508203"/>
                    <a:gd name="connsiteX3" fmla="*/ 5393118 w 5393118"/>
                    <a:gd name="connsiteY3" fmla="*/ 423501 h 508203"/>
                    <a:gd name="connsiteX4" fmla="*/ 4038525 w 5393118"/>
                    <a:gd name="connsiteY4" fmla="*/ 508203 h 508203"/>
                    <a:gd name="connsiteX5" fmla="*/ 0 w 5393118"/>
                    <a:gd name="connsiteY5" fmla="*/ 508203 h 508203"/>
                    <a:gd name="connsiteX6" fmla="*/ 0 w 5393118"/>
                    <a:gd name="connsiteY6" fmla="*/ 508203 h 508203"/>
                    <a:gd name="connsiteX7" fmla="*/ 0 w 5393118"/>
                    <a:gd name="connsiteY7" fmla="*/ 84702 h 508203"/>
                    <a:gd name="connsiteX8" fmla="*/ 84702 w 5393118"/>
                    <a:gd name="connsiteY8" fmla="*/ 0 h 508203"/>
                    <a:gd name="connsiteX0" fmla="*/ 84702 w 5393118"/>
                    <a:gd name="connsiteY0" fmla="*/ 0 h 508203"/>
                    <a:gd name="connsiteX1" fmla="*/ 5393118 w 5393118"/>
                    <a:gd name="connsiteY1" fmla="*/ 0 h 508203"/>
                    <a:gd name="connsiteX2" fmla="*/ 5393118 w 5393118"/>
                    <a:gd name="connsiteY2" fmla="*/ 0 h 508203"/>
                    <a:gd name="connsiteX3" fmla="*/ 4123227 w 5393118"/>
                    <a:gd name="connsiteY3" fmla="*/ 407821 h 508203"/>
                    <a:gd name="connsiteX4" fmla="*/ 4038525 w 5393118"/>
                    <a:gd name="connsiteY4" fmla="*/ 508203 h 508203"/>
                    <a:gd name="connsiteX5" fmla="*/ 0 w 5393118"/>
                    <a:gd name="connsiteY5" fmla="*/ 508203 h 508203"/>
                    <a:gd name="connsiteX6" fmla="*/ 0 w 5393118"/>
                    <a:gd name="connsiteY6" fmla="*/ 508203 h 508203"/>
                    <a:gd name="connsiteX7" fmla="*/ 0 w 5393118"/>
                    <a:gd name="connsiteY7" fmla="*/ 84702 h 508203"/>
                    <a:gd name="connsiteX8" fmla="*/ 84702 w 5393118"/>
                    <a:gd name="connsiteY8" fmla="*/ 0 h 508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393118" h="508203">
                      <a:moveTo>
                        <a:pt x="84702" y="0"/>
                      </a:moveTo>
                      <a:lnTo>
                        <a:pt x="5393118" y="0"/>
                      </a:lnTo>
                      <a:lnTo>
                        <a:pt x="5393118" y="0"/>
                      </a:lnTo>
                      <a:lnTo>
                        <a:pt x="4123227" y="407821"/>
                      </a:lnTo>
                      <a:cubicBezTo>
                        <a:pt x="4123227" y="454601"/>
                        <a:pt x="4085305" y="508203"/>
                        <a:pt x="4038525" y="508203"/>
                      </a:cubicBezTo>
                      <a:lnTo>
                        <a:pt x="0" y="508203"/>
                      </a:lnTo>
                      <a:lnTo>
                        <a:pt x="0" y="508203"/>
                      </a:lnTo>
                      <a:lnTo>
                        <a:pt x="0" y="84702"/>
                      </a:lnTo>
                      <a:cubicBezTo>
                        <a:pt x="0" y="37922"/>
                        <a:pt x="37922" y="0"/>
                        <a:pt x="84702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  <a:alpha val="50000"/>
                  </a:schemeClr>
                </a:solidFill>
                <a:ln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9" name="Rectangle 8"/>
                <p:cNvSpPr/>
                <p:nvPr/>
              </p:nvSpPr>
              <p:spPr>
                <a:xfrm>
                  <a:off x="1834287" y="6095869"/>
                  <a:ext cx="4762438" cy="471247"/>
                </a:xfrm>
                <a:custGeom>
                  <a:avLst/>
                  <a:gdLst>
                    <a:gd name="connsiteX0" fmla="*/ 0 w 5863448"/>
                    <a:gd name="connsiteY0" fmla="*/ 0 h 627197"/>
                    <a:gd name="connsiteX1" fmla="*/ 5863448 w 5863448"/>
                    <a:gd name="connsiteY1" fmla="*/ 0 h 627197"/>
                    <a:gd name="connsiteX2" fmla="*/ 5863448 w 5863448"/>
                    <a:gd name="connsiteY2" fmla="*/ 627197 h 627197"/>
                    <a:gd name="connsiteX3" fmla="*/ 0 w 5863448"/>
                    <a:gd name="connsiteY3" fmla="*/ 627197 h 627197"/>
                    <a:gd name="connsiteX4" fmla="*/ 0 w 5863448"/>
                    <a:gd name="connsiteY4" fmla="*/ 0 h 627197"/>
                    <a:gd name="connsiteX0" fmla="*/ 486007 w 5863448"/>
                    <a:gd name="connsiteY0" fmla="*/ 0 h 627197"/>
                    <a:gd name="connsiteX1" fmla="*/ 5863448 w 5863448"/>
                    <a:gd name="connsiteY1" fmla="*/ 0 h 627197"/>
                    <a:gd name="connsiteX2" fmla="*/ 5863448 w 5863448"/>
                    <a:gd name="connsiteY2" fmla="*/ 627197 h 627197"/>
                    <a:gd name="connsiteX3" fmla="*/ 0 w 5863448"/>
                    <a:gd name="connsiteY3" fmla="*/ 627197 h 627197"/>
                    <a:gd name="connsiteX4" fmla="*/ 486007 w 5863448"/>
                    <a:gd name="connsiteY4" fmla="*/ 0 h 627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63448" h="627197">
                      <a:moveTo>
                        <a:pt x="486007" y="0"/>
                      </a:moveTo>
                      <a:lnTo>
                        <a:pt x="5863448" y="0"/>
                      </a:lnTo>
                      <a:lnTo>
                        <a:pt x="5863448" y="627197"/>
                      </a:lnTo>
                      <a:lnTo>
                        <a:pt x="0" y="627197"/>
                      </a:lnTo>
                      <a:lnTo>
                        <a:pt x="486007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27" name="Hexagon 26"/>
              <p:cNvSpPr/>
              <p:nvPr/>
            </p:nvSpPr>
            <p:spPr>
              <a:xfrm>
                <a:off x="1050441" y="5240637"/>
                <a:ext cx="448736" cy="386842"/>
              </a:xfrm>
              <a:prstGeom prst="hexagon">
                <a:avLst/>
              </a:prstGeom>
              <a:solidFill>
                <a:schemeClr val="bg1">
                  <a:lumMod val="85000"/>
                  <a:alpha val="80000"/>
                </a:schemeClr>
              </a:solidFill>
              <a:ln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>
                    <a:solidFill>
                      <a:srgbClr val="17375E"/>
                    </a:solidFill>
                  </a:rPr>
                  <a:t>7</a:t>
                </a:r>
              </a:p>
            </p:txBody>
          </p:sp>
          <p:sp>
            <p:nvSpPr>
              <p:cNvPr id="28" name="Hexagon 27"/>
              <p:cNvSpPr/>
              <p:nvPr/>
            </p:nvSpPr>
            <p:spPr>
              <a:xfrm>
                <a:off x="1066119" y="4355604"/>
                <a:ext cx="448736" cy="386842"/>
              </a:xfrm>
              <a:prstGeom prst="hexagon">
                <a:avLst>
                  <a:gd name="adj" fmla="val 16895"/>
                  <a:gd name="vf" fmla="val 115470"/>
                </a:avLst>
              </a:prstGeom>
              <a:solidFill>
                <a:schemeClr val="bg1">
                  <a:alpha val="80000"/>
                </a:schemeClr>
              </a:solidFill>
              <a:ln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>
                    <a:solidFill>
                      <a:srgbClr val="17375E"/>
                    </a:solidFill>
                  </a:rPr>
                  <a:t>6</a:t>
                </a:r>
              </a:p>
            </p:txBody>
          </p:sp>
          <p:grpSp>
            <p:nvGrpSpPr>
              <p:cNvPr id="47" name="Group 46"/>
              <p:cNvGrpSpPr/>
              <p:nvPr/>
            </p:nvGrpSpPr>
            <p:grpSpPr>
              <a:xfrm>
                <a:off x="998198" y="3465692"/>
                <a:ext cx="5598527" cy="528798"/>
                <a:chOff x="1006870" y="4043851"/>
                <a:chExt cx="5598527" cy="528798"/>
              </a:xfrm>
            </p:grpSpPr>
            <p:grpSp>
              <p:nvGrpSpPr>
                <p:cNvPr id="23" name="Group 22"/>
                <p:cNvGrpSpPr/>
                <p:nvPr/>
              </p:nvGrpSpPr>
              <p:grpSpPr>
                <a:xfrm>
                  <a:off x="1006870" y="4043851"/>
                  <a:ext cx="5598527" cy="528798"/>
                  <a:chOff x="1006870" y="4043851"/>
                  <a:chExt cx="5598527" cy="528798"/>
                </a:xfrm>
              </p:grpSpPr>
              <p:sp>
                <p:nvSpPr>
                  <p:cNvPr id="11" name="Round Diagonal Corner Rectangle 6"/>
                  <p:cNvSpPr/>
                  <p:nvPr/>
                </p:nvSpPr>
                <p:spPr>
                  <a:xfrm>
                    <a:off x="1006870" y="4043851"/>
                    <a:ext cx="5393118" cy="508203"/>
                  </a:xfrm>
                  <a:custGeom>
                    <a:avLst/>
                    <a:gdLst>
                      <a:gd name="connsiteX0" fmla="*/ 84702 w 5393118"/>
                      <a:gd name="connsiteY0" fmla="*/ 0 h 508203"/>
                      <a:gd name="connsiteX1" fmla="*/ 5393118 w 5393118"/>
                      <a:gd name="connsiteY1" fmla="*/ 0 h 508203"/>
                      <a:gd name="connsiteX2" fmla="*/ 5393118 w 5393118"/>
                      <a:gd name="connsiteY2" fmla="*/ 0 h 508203"/>
                      <a:gd name="connsiteX3" fmla="*/ 5393118 w 5393118"/>
                      <a:gd name="connsiteY3" fmla="*/ 423501 h 508203"/>
                      <a:gd name="connsiteX4" fmla="*/ 5308416 w 5393118"/>
                      <a:gd name="connsiteY4" fmla="*/ 508203 h 508203"/>
                      <a:gd name="connsiteX5" fmla="*/ 0 w 5393118"/>
                      <a:gd name="connsiteY5" fmla="*/ 508203 h 508203"/>
                      <a:gd name="connsiteX6" fmla="*/ 0 w 5393118"/>
                      <a:gd name="connsiteY6" fmla="*/ 508203 h 508203"/>
                      <a:gd name="connsiteX7" fmla="*/ 0 w 5393118"/>
                      <a:gd name="connsiteY7" fmla="*/ 84702 h 508203"/>
                      <a:gd name="connsiteX8" fmla="*/ 84702 w 5393118"/>
                      <a:gd name="connsiteY8" fmla="*/ 0 h 508203"/>
                      <a:gd name="connsiteX0" fmla="*/ 84702 w 5393118"/>
                      <a:gd name="connsiteY0" fmla="*/ 0 h 508203"/>
                      <a:gd name="connsiteX1" fmla="*/ 5393118 w 5393118"/>
                      <a:gd name="connsiteY1" fmla="*/ 0 h 508203"/>
                      <a:gd name="connsiteX2" fmla="*/ 5393118 w 5393118"/>
                      <a:gd name="connsiteY2" fmla="*/ 0 h 508203"/>
                      <a:gd name="connsiteX3" fmla="*/ 5393118 w 5393118"/>
                      <a:gd name="connsiteY3" fmla="*/ 423501 h 508203"/>
                      <a:gd name="connsiteX4" fmla="*/ 4038525 w 5393118"/>
                      <a:gd name="connsiteY4" fmla="*/ 508203 h 508203"/>
                      <a:gd name="connsiteX5" fmla="*/ 0 w 5393118"/>
                      <a:gd name="connsiteY5" fmla="*/ 508203 h 508203"/>
                      <a:gd name="connsiteX6" fmla="*/ 0 w 5393118"/>
                      <a:gd name="connsiteY6" fmla="*/ 508203 h 508203"/>
                      <a:gd name="connsiteX7" fmla="*/ 0 w 5393118"/>
                      <a:gd name="connsiteY7" fmla="*/ 84702 h 508203"/>
                      <a:gd name="connsiteX8" fmla="*/ 84702 w 5393118"/>
                      <a:gd name="connsiteY8" fmla="*/ 0 h 508203"/>
                      <a:gd name="connsiteX0" fmla="*/ 84702 w 5393118"/>
                      <a:gd name="connsiteY0" fmla="*/ 0 h 508203"/>
                      <a:gd name="connsiteX1" fmla="*/ 5393118 w 5393118"/>
                      <a:gd name="connsiteY1" fmla="*/ 0 h 508203"/>
                      <a:gd name="connsiteX2" fmla="*/ 5393118 w 5393118"/>
                      <a:gd name="connsiteY2" fmla="*/ 0 h 508203"/>
                      <a:gd name="connsiteX3" fmla="*/ 4123227 w 5393118"/>
                      <a:gd name="connsiteY3" fmla="*/ 407821 h 508203"/>
                      <a:gd name="connsiteX4" fmla="*/ 4038525 w 5393118"/>
                      <a:gd name="connsiteY4" fmla="*/ 508203 h 508203"/>
                      <a:gd name="connsiteX5" fmla="*/ 0 w 5393118"/>
                      <a:gd name="connsiteY5" fmla="*/ 508203 h 508203"/>
                      <a:gd name="connsiteX6" fmla="*/ 0 w 5393118"/>
                      <a:gd name="connsiteY6" fmla="*/ 508203 h 508203"/>
                      <a:gd name="connsiteX7" fmla="*/ 0 w 5393118"/>
                      <a:gd name="connsiteY7" fmla="*/ 84702 h 508203"/>
                      <a:gd name="connsiteX8" fmla="*/ 84702 w 5393118"/>
                      <a:gd name="connsiteY8" fmla="*/ 0 h 508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393118" h="508203">
                        <a:moveTo>
                          <a:pt x="84702" y="0"/>
                        </a:moveTo>
                        <a:lnTo>
                          <a:pt x="5393118" y="0"/>
                        </a:lnTo>
                        <a:lnTo>
                          <a:pt x="5393118" y="0"/>
                        </a:lnTo>
                        <a:lnTo>
                          <a:pt x="4123227" y="407821"/>
                        </a:lnTo>
                        <a:cubicBezTo>
                          <a:pt x="4123227" y="454601"/>
                          <a:pt x="4085305" y="508203"/>
                          <a:pt x="4038525" y="508203"/>
                        </a:cubicBezTo>
                        <a:lnTo>
                          <a:pt x="0" y="508203"/>
                        </a:lnTo>
                        <a:lnTo>
                          <a:pt x="0" y="508203"/>
                        </a:lnTo>
                        <a:lnTo>
                          <a:pt x="0" y="84702"/>
                        </a:lnTo>
                        <a:cubicBezTo>
                          <a:pt x="0" y="37922"/>
                          <a:pt x="37922" y="0"/>
                          <a:pt x="84702" y="0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60000"/>
                      <a:lumOff val="40000"/>
                      <a:alpha val="50000"/>
                    </a:schemeClr>
                  </a:solidFill>
                  <a:ln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6" name="Rectangle 8"/>
                  <p:cNvSpPr/>
                  <p:nvPr/>
                </p:nvSpPr>
                <p:spPr>
                  <a:xfrm>
                    <a:off x="1834287" y="4101402"/>
                    <a:ext cx="4771110" cy="471247"/>
                  </a:xfrm>
                  <a:custGeom>
                    <a:avLst/>
                    <a:gdLst>
                      <a:gd name="connsiteX0" fmla="*/ 0 w 5863448"/>
                      <a:gd name="connsiteY0" fmla="*/ 0 h 627197"/>
                      <a:gd name="connsiteX1" fmla="*/ 5863448 w 5863448"/>
                      <a:gd name="connsiteY1" fmla="*/ 0 h 627197"/>
                      <a:gd name="connsiteX2" fmla="*/ 5863448 w 5863448"/>
                      <a:gd name="connsiteY2" fmla="*/ 627197 h 627197"/>
                      <a:gd name="connsiteX3" fmla="*/ 0 w 5863448"/>
                      <a:gd name="connsiteY3" fmla="*/ 627197 h 627197"/>
                      <a:gd name="connsiteX4" fmla="*/ 0 w 5863448"/>
                      <a:gd name="connsiteY4" fmla="*/ 0 h 627197"/>
                      <a:gd name="connsiteX0" fmla="*/ 486007 w 5863448"/>
                      <a:gd name="connsiteY0" fmla="*/ 0 h 627197"/>
                      <a:gd name="connsiteX1" fmla="*/ 5863448 w 5863448"/>
                      <a:gd name="connsiteY1" fmla="*/ 0 h 627197"/>
                      <a:gd name="connsiteX2" fmla="*/ 5863448 w 5863448"/>
                      <a:gd name="connsiteY2" fmla="*/ 627197 h 627197"/>
                      <a:gd name="connsiteX3" fmla="*/ 0 w 5863448"/>
                      <a:gd name="connsiteY3" fmla="*/ 627197 h 627197"/>
                      <a:gd name="connsiteX4" fmla="*/ 486007 w 5863448"/>
                      <a:gd name="connsiteY4" fmla="*/ 0 h 6271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863448" h="627197">
                        <a:moveTo>
                          <a:pt x="486007" y="0"/>
                        </a:moveTo>
                        <a:lnTo>
                          <a:pt x="5863448" y="0"/>
                        </a:lnTo>
                        <a:lnTo>
                          <a:pt x="5863448" y="627197"/>
                        </a:lnTo>
                        <a:lnTo>
                          <a:pt x="0" y="627197"/>
                        </a:lnTo>
                        <a:lnTo>
                          <a:pt x="486007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29" name="Hexagon 28"/>
                <p:cNvSpPr/>
                <p:nvPr/>
              </p:nvSpPr>
              <p:spPr>
                <a:xfrm>
                  <a:off x="1103436" y="4082985"/>
                  <a:ext cx="448736" cy="386842"/>
                </a:xfrm>
                <a:prstGeom prst="hexagon">
                  <a:avLst/>
                </a:prstGeom>
                <a:solidFill>
                  <a:schemeClr val="bg1">
                    <a:lumMod val="85000"/>
                    <a:alpha val="80000"/>
                  </a:schemeClr>
                </a:solidFill>
                <a:ln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400" dirty="0">
                      <a:solidFill>
                        <a:srgbClr val="17375E"/>
                      </a:solidFill>
                    </a:rPr>
                    <a:t>5</a:t>
                  </a:r>
                </a:p>
              </p:txBody>
            </p:sp>
          </p:grpSp>
        </p:grpSp>
        <p:sp>
          <p:nvSpPr>
            <p:cNvPr id="37" name="TextBox 36"/>
            <p:cNvSpPr txBox="1"/>
            <p:nvPr/>
          </p:nvSpPr>
          <p:spPr>
            <a:xfrm>
              <a:off x="2347634" y="5352043"/>
              <a:ext cx="346838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17375E"/>
                  </a:solidFill>
                </a:rPr>
                <a:t>Financial </a:t>
              </a:r>
              <a:r>
                <a:rPr lang="en-US" sz="2400" b="1" dirty="0">
                  <a:solidFill>
                    <a:srgbClr val="17375E"/>
                  </a:solidFill>
                </a:rPr>
                <a:t>feasibility study 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2236258" y="5716250"/>
            <a:ext cx="5649327" cy="674055"/>
            <a:chOff x="987693" y="909435"/>
            <a:chExt cx="5649327" cy="674055"/>
          </a:xfrm>
          <a:solidFill>
            <a:srgbClr val="D9D9D9">
              <a:alpha val="92000"/>
            </a:srgbClr>
          </a:solidFill>
        </p:grpSpPr>
        <p:grpSp>
          <p:nvGrpSpPr>
            <p:cNvPr id="40" name="Group 39"/>
            <p:cNvGrpSpPr/>
            <p:nvPr/>
          </p:nvGrpSpPr>
          <p:grpSpPr>
            <a:xfrm>
              <a:off x="987693" y="909435"/>
              <a:ext cx="5626241" cy="674055"/>
              <a:chOff x="987693" y="909435"/>
              <a:chExt cx="5626241" cy="674055"/>
            </a:xfrm>
            <a:grpFill/>
          </p:grpSpPr>
          <p:sp>
            <p:nvSpPr>
              <p:cNvPr id="43" name="Round Diagonal Corner Rectangle 6"/>
              <p:cNvSpPr/>
              <p:nvPr/>
            </p:nvSpPr>
            <p:spPr>
              <a:xfrm>
                <a:off x="987693" y="909435"/>
                <a:ext cx="5393118" cy="508203"/>
              </a:xfrm>
              <a:custGeom>
                <a:avLst/>
                <a:gdLst>
                  <a:gd name="connsiteX0" fmla="*/ 84702 w 5393118"/>
                  <a:gd name="connsiteY0" fmla="*/ 0 h 508203"/>
                  <a:gd name="connsiteX1" fmla="*/ 5393118 w 5393118"/>
                  <a:gd name="connsiteY1" fmla="*/ 0 h 508203"/>
                  <a:gd name="connsiteX2" fmla="*/ 5393118 w 5393118"/>
                  <a:gd name="connsiteY2" fmla="*/ 0 h 508203"/>
                  <a:gd name="connsiteX3" fmla="*/ 5393118 w 5393118"/>
                  <a:gd name="connsiteY3" fmla="*/ 423501 h 508203"/>
                  <a:gd name="connsiteX4" fmla="*/ 5308416 w 5393118"/>
                  <a:gd name="connsiteY4" fmla="*/ 508203 h 508203"/>
                  <a:gd name="connsiteX5" fmla="*/ 0 w 5393118"/>
                  <a:gd name="connsiteY5" fmla="*/ 508203 h 508203"/>
                  <a:gd name="connsiteX6" fmla="*/ 0 w 5393118"/>
                  <a:gd name="connsiteY6" fmla="*/ 508203 h 508203"/>
                  <a:gd name="connsiteX7" fmla="*/ 0 w 5393118"/>
                  <a:gd name="connsiteY7" fmla="*/ 84702 h 508203"/>
                  <a:gd name="connsiteX8" fmla="*/ 84702 w 5393118"/>
                  <a:gd name="connsiteY8" fmla="*/ 0 h 508203"/>
                  <a:gd name="connsiteX0" fmla="*/ 84702 w 5393118"/>
                  <a:gd name="connsiteY0" fmla="*/ 0 h 508203"/>
                  <a:gd name="connsiteX1" fmla="*/ 5393118 w 5393118"/>
                  <a:gd name="connsiteY1" fmla="*/ 0 h 508203"/>
                  <a:gd name="connsiteX2" fmla="*/ 5393118 w 5393118"/>
                  <a:gd name="connsiteY2" fmla="*/ 0 h 508203"/>
                  <a:gd name="connsiteX3" fmla="*/ 5393118 w 5393118"/>
                  <a:gd name="connsiteY3" fmla="*/ 423501 h 508203"/>
                  <a:gd name="connsiteX4" fmla="*/ 4038525 w 5393118"/>
                  <a:gd name="connsiteY4" fmla="*/ 508203 h 508203"/>
                  <a:gd name="connsiteX5" fmla="*/ 0 w 5393118"/>
                  <a:gd name="connsiteY5" fmla="*/ 508203 h 508203"/>
                  <a:gd name="connsiteX6" fmla="*/ 0 w 5393118"/>
                  <a:gd name="connsiteY6" fmla="*/ 508203 h 508203"/>
                  <a:gd name="connsiteX7" fmla="*/ 0 w 5393118"/>
                  <a:gd name="connsiteY7" fmla="*/ 84702 h 508203"/>
                  <a:gd name="connsiteX8" fmla="*/ 84702 w 5393118"/>
                  <a:gd name="connsiteY8" fmla="*/ 0 h 508203"/>
                  <a:gd name="connsiteX0" fmla="*/ 84702 w 5393118"/>
                  <a:gd name="connsiteY0" fmla="*/ 0 h 508203"/>
                  <a:gd name="connsiteX1" fmla="*/ 5393118 w 5393118"/>
                  <a:gd name="connsiteY1" fmla="*/ 0 h 508203"/>
                  <a:gd name="connsiteX2" fmla="*/ 5393118 w 5393118"/>
                  <a:gd name="connsiteY2" fmla="*/ 0 h 508203"/>
                  <a:gd name="connsiteX3" fmla="*/ 4123227 w 5393118"/>
                  <a:gd name="connsiteY3" fmla="*/ 407821 h 508203"/>
                  <a:gd name="connsiteX4" fmla="*/ 4038525 w 5393118"/>
                  <a:gd name="connsiteY4" fmla="*/ 508203 h 508203"/>
                  <a:gd name="connsiteX5" fmla="*/ 0 w 5393118"/>
                  <a:gd name="connsiteY5" fmla="*/ 508203 h 508203"/>
                  <a:gd name="connsiteX6" fmla="*/ 0 w 5393118"/>
                  <a:gd name="connsiteY6" fmla="*/ 508203 h 508203"/>
                  <a:gd name="connsiteX7" fmla="*/ 0 w 5393118"/>
                  <a:gd name="connsiteY7" fmla="*/ 84702 h 508203"/>
                  <a:gd name="connsiteX8" fmla="*/ 84702 w 5393118"/>
                  <a:gd name="connsiteY8" fmla="*/ 0 h 508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393118" h="508203">
                    <a:moveTo>
                      <a:pt x="84702" y="0"/>
                    </a:moveTo>
                    <a:lnTo>
                      <a:pt x="5393118" y="0"/>
                    </a:lnTo>
                    <a:lnTo>
                      <a:pt x="5393118" y="0"/>
                    </a:lnTo>
                    <a:lnTo>
                      <a:pt x="4123227" y="407821"/>
                    </a:lnTo>
                    <a:cubicBezTo>
                      <a:pt x="4123227" y="454601"/>
                      <a:pt x="4085305" y="508203"/>
                      <a:pt x="4038525" y="508203"/>
                    </a:cubicBezTo>
                    <a:lnTo>
                      <a:pt x="0" y="508203"/>
                    </a:lnTo>
                    <a:lnTo>
                      <a:pt x="0" y="508203"/>
                    </a:lnTo>
                    <a:lnTo>
                      <a:pt x="0" y="84702"/>
                    </a:lnTo>
                    <a:cubicBezTo>
                      <a:pt x="0" y="37922"/>
                      <a:pt x="37922" y="0"/>
                      <a:pt x="84702" y="0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  <a:alpha val="52000"/>
                </a:schemeClr>
              </a:solidFill>
              <a:ln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" name="Rectangle 8"/>
              <p:cNvSpPr/>
              <p:nvPr/>
            </p:nvSpPr>
            <p:spPr>
              <a:xfrm>
                <a:off x="1834287" y="1112243"/>
                <a:ext cx="4779647" cy="471247"/>
              </a:xfrm>
              <a:custGeom>
                <a:avLst/>
                <a:gdLst>
                  <a:gd name="connsiteX0" fmla="*/ 0 w 5863448"/>
                  <a:gd name="connsiteY0" fmla="*/ 0 h 627197"/>
                  <a:gd name="connsiteX1" fmla="*/ 5863448 w 5863448"/>
                  <a:gd name="connsiteY1" fmla="*/ 0 h 627197"/>
                  <a:gd name="connsiteX2" fmla="*/ 5863448 w 5863448"/>
                  <a:gd name="connsiteY2" fmla="*/ 627197 h 627197"/>
                  <a:gd name="connsiteX3" fmla="*/ 0 w 5863448"/>
                  <a:gd name="connsiteY3" fmla="*/ 627197 h 627197"/>
                  <a:gd name="connsiteX4" fmla="*/ 0 w 5863448"/>
                  <a:gd name="connsiteY4" fmla="*/ 0 h 627197"/>
                  <a:gd name="connsiteX0" fmla="*/ 486007 w 5863448"/>
                  <a:gd name="connsiteY0" fmla="*/ 0 h 627197"/>
                  <a:gd name="connsiteX1" fmla="*/ 5863448 w 5863448"/>
                  <a:gd name="connsiteY1" fmla="*/ 0 h 627197"/>
                  <a:gd name="connsiteX2" fmla="*/ 5863448 w 5863448"/>
                  <a:gd name="connsiteY2" fmla="*/ 627197 h 627197"/>
                  <a:gd name="connsiteX3" fmla="*/ 0 w 5863448"/>
                  <a:gd name="connsiteY3" fmla="*/ 627197 h 627197"/>
                  <a:gd name="connsiteX4" fmla="*/ 486007 w 5863448"/>
                  <a:gd name="connsiteY4" fmla="*/ 0 h 627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3448" h="627197">
                    <a:moveTo>
                      <a:pt x="486007" y="0"/>
                    </a:moveTo>
                    <a:lnTo>
                      <a:pt x="5863448" y="0"/>
                    </a:lnTo>
                    <a:lnTo>
                      <a:pt x="5863448" y="627197"/>
                    </a:lnTo>
                    <a:lnTo>
                      <a:pt x="0" y="627197"/>
                    </a:lnTo>
                    <a:lnTo>
                      <a:pt x="486007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1" name="Hexagon 40"/>
            <p:cNvSpPr/>
            <p:nvPr/>
          </p:nvSpPr>
          <p:spPr>
            <a:xfrm>
              <a:off x="1040955" y="968076"/>
              <a:ext cx="448736" cy="386842"/>
            </a:xfrm>
            <a:prstGeom prst="hexagon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rgbClr val="17375E"/>
                  </a:solidFill>
                </a:rPr>
                <a:t>8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304616" y="1107778"/>
              <a:ext cx="433240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17375E"/>
                  </a:solidFill>
                </a:rPr>
                <a:t>Conclusion &amp; Recommendation  </a:t>
              </a: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3562473" y="3276600"/>
            <a:ext cx="36550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17375E"/>
                </a:solidFill>
              </a:rPr>
              <a:t>Marketing feasibility study </a:t>
            </a:r>
          </a:p>
        </p:txBody>
      </p:sp>
      <p:grpSp>
        <p:nvGrpSpPr>
          <p:cNvPr id="50" name="Group 37"/>
          <p:cNvGrpSpPr/>
          <p:nvPr/>
        </p:nvGrpSpPr>
        <p:grpSpPr>
          <a:xfrm>
            <a:off x="2214352" y="-17210"/>
            <a:ext cx="5600495" cy="685800"/>
            <a:chOff x="987693" y="909435"/>
            <a:chExt cx="5600495" cy="685800"/>
          </a:xfrm>
        </p:grpSpPr>
        <p:grpSp>
          <p:nvGrpSpPr>
            <p:cNvPr id="52" name="Group 19"/>
            <p:cNvGrpSpPr/>
            <p:nvPr/>
          </p:nvGrpSpPr>
          <p:grpSpPr>
            <a:xfrm>
              <a:off x="987693" y="909435"/>
              <a:ext cx="5600495" cy="685800"/>
              <a:chOff x="987693" y="909435"/>
              <a:chExt cx="5600495" cy="685800"/>
            </a:xfrm>
          </p:grpSpPr>
          <p:sp>
            <p:nvSpPr>
              <p:cNvPr id="55" name="Round Diagonal Corner Rectangle 6"/>
              <p:cNvSpPr/>
              <p:nvPr/>
            </p:nvSpPr>
            <p:spPr>
              <a:xfrm>
                <a:off x="987693" y="909435"/>
                <a:ext cx="5393118" cy="508203"/>
              </a:xfrm>
              <a:custGeom>
                <a:avLst/>
                <a:gdLst>
                  <a:gd name="connsiteX0" fmla="*/ 84702 w 5393118"/>
                  <a:gd name="connsiteY0" fmla="*/ 0 h 508203"/>
                  <a:gd name="connsiteX1" fmla="*/ 5393118 w 5393118"/>
                  <a:gd name="connsiteY1" fmla="*/ 0 h 508203"/>
                  <a:gd name="connsiteX2" fmla="*/ 5393118 w 5393118"/>
                  <a:gd name="connsiteY2" fmla="*/ 0 h 508203"/>
                  <a:gd name="connsiteX3" fmla="*/ 5393118 w 5393118"/>
                  <a:gd name="connsiteY3" fmla="*/ 423501 h 508203"/>
                  <a:gd name="connsiteX4" fmla="*/ 5308416 w 5393118"/>
                  <a:gd name="connsiteY4" fmla="*/ 508203 h 508203"/>
                  <a:gd name="connsiteX5" fmla="*/ 0 w 5393118"/>
                  <a:gd name="connsiteY5" fmla="*/ 508203 h 508203"/>
                  <a:gd name="connsiteX6" fmla="*/ 0 w 5393118"/>
                  <a:gd name="connsiteY6" fmla="*/ 508203 h 508203"/>
                  <a:gd name="connsiteX7" fmla="*/ 0 w 5393118"/>
                  <a:gd name="connsiteY7" fmla="*/ 84702 h 508203"/>
                  <a:gd name="connsiteX8" fmla="*/ 84702 w 5393118"/>
                  <a:gd name="connsiteY8" fmla="*/ 0 h 508203"/>
                  <a:gd name="connsiteX0" fmla="*/ 84702 w 5393118"/>
                  <a:gd name="connsiteY0" fmla="*/ 0 h 508203"/>
                  <a:gd name="connsiteX1" fmla="*/ 5393118 w 5393118"/>
                  <a:gd name="connsiteY1" fmla="*/ 0 h 508203"/>
                  <a:gd name="connsiteX2" fmla="*/ 5393118 w 5393118"/>
                  <a:gd name="connsiteY2" fmla="*/ 0 h 508203"/>
                  <a:gd name="connsiteX3" fmla="*/ 5393118 w 5393118"/>
                  <a:gd name="connsiteY3" fmla="*/ 423501 h 508203"/>
                  <a:gd name="connsiteX4" fmla="*/ 4038525 w 5393118"/>
                  <a:gd name="connsiteY4" fmla="*/ 508203 h 508203"/>
                  <a:gd name="connsiteX5" fmla="*/ 0 w 5393118"/>
                  <a:gd name="connsiteY5" fmla="*/ 508203 h 508203"/>
                  <a:gd name="connsiteX6" fmla="*/ 0 w 5393118"/>
                  <a:gd name="connsiteY6" fmla="*/ 508203 h 508203"/>
                  <a:gd name="connsiteX7" fmla="*/ 0 w 5393118"/>
                  <a:gd name="connsiteY7" fmla="*/ 84702 h 508203"/>
                  <a:gd name="connsiteX8" fmla="*/ 84702 w 5393118"/>
                  <a:gd name="connsiteY8" fmla="*/ 0 h 508203"/>
                  <a:gd name="connsiteX0" fmla="*/ 84702 w 5393118"/>
                  <a:gd name="connsiteY0" fmla="*/ 0 h 508203"/>
                  <a:gd name="connsiteX1" fmla="*/ 5393118 w 5393118"/>
                  <a:gd name="connsiteY1" fmla="*/ 0 h 508203"/>
                  <a:gd name="connsiteX2" fmla="*/ 5393118 w 5393118"/>
                  <a:gd name="connsiteY2" fmla="*/ 0 h 508203"/>
                  <a:gd name="connsiteX3" fmla="*/ 4123227 w 5393118"/>
                  <a:gd name="connsiteY3" fmla="*/ 407821 h 508203"/>
                  <a:gd name="connsiteX4" fmla="*/ 4038525 w 5393118"/>
                  <a:gd name="connsiteY4" fmla="*/ 508203 h 508203"/>
                  <a:gd name="connsiteX5" fmla="*/ 0 w 5393118"/>
                  <a:gd name="connsiteY5" fmla="*/ 508203 h 508203"/>
                  <a:gd name="connsiteX6" fmla="*/ 0 w 5393118"/>
                  <a:gd name="connsiteY6" fmla="*/ 508203 h 508203"/>
                  <a:gd name="connsiteX7" fmla="*/ 0 w 5393118"/>
                  <a:gd name="connsiteY7" fmla="*/ 84702 h 508203"/>
                  <a:gd name="connsiteX8" fmla="*/ 84702 w 5393118"/>
                  <a:gd name="connsiteY8" fmla="*/ 0 h 508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393118" h="508203">
                    <a:moveTo>
                      <a:pt x="84702" y="0"/>
                    </a:moveTo>
                    <a:lnTo>
                      <a:pt x="5393118" y="0"/>
                    </a:lnTo>
                    <a:lnTo>
                      <a:pt x="5393118" y="0"/>
                    </a:lnTo>
                    <a:lnTo>
                      <a:pt x="4123227" y="407821"/>
                    </a:lnTo>
                    <a:cubicBezTo>
                      <a:pt x="4123227" y="454601"/>
                      <a:pt x="4085305" y="508203"/>
                      <a:pt x="4038525" y="508203"/>
                    </a:cubicBezTo>
                    <a:lnTo>
                      <a:pt x="0" y="508203"/>
                    </a:lnTo>
                    <a:lnTo>
                      <a:pt x="0" y="508203"/>
                    </a:lnTo>
                    <a:lnTo>
                      <a:pt x="0" y="84702"/>
                    </a:lnTo>
                    <a:cubicBezTo>
                      <a:pt x="0" y="37922"/>
                      <a:pt x="37922" y="0"/>
                      <a:pt x="84702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  <a:alpha val="50000"/>
                </a:schemeClr>
              </a:solidFill>
              <a:ln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 8"/>
              <p:cNvSpPr/>
              <p:nvPr/>
            </p:nvSpPr>
            <p:spPr>
              <a:xfrm>
                <a:off x="1834287" y="1123988"/>
                <a:ext cx="4753901" cy="471247"/>
              </a:xfrm>
              <a:custGeom>
                <a:avLst/>
                <a:gdLst>
                  <a:gd name="connsiteX0" fmla="*/ 0 w 5863448"/>
                  <a:gd name="connsiteY0" fmla="*/ 0 h 627197"/>
                  <a:gd name="connsiteX1" fmla="*/ 5863448 w 5863448"/>
                  <a:gd name="connsiteY1" fmla="*/ 0 h 627197"/>
                  <a:gd name="connsiteX2" fmla="*/ 5863448 w 5863448"/>
                  <a:gd name="connsiteY2" fmla="*/ 627197 h 627197"/>
                  <a:gd name="connsiteX3" fmla="*/ 0 w 5863448"/>
                  <a:gd name="connsiteY3" fmla="*/ 627197 h 627197"/>
                  <a:gd name="connsiteX4" fmla="*/ 0 w 5863448"/>
                  <a:gd name="connsiteY4" fmla="*/ 0 h 627197"/>
                  <a:gd name="connsiteX0" fmla="*/ 486007 w 5863448"/>
                  <a:gd name="connsiteY0" fmla="*/ 0 h 627197"/>
                  <a:gd name="connsiteX1" fmla="*/ 5863448 w 5863448"/>
                  <a:gd name="connsiteY1" fmla="*/ 0 h 627197"/>
                  <a:gd name="connsiteX2" fmla="*/ 5863448 w 5863448"/>
                  <a:gd name="connsiteY2" fmla="*/ 627197 h 627197"/>
                  <a:gd name="connsiteX3" fmla="*/ 0 w 5863448"/>
                  <a:gd name="connsiteY3" fmla="*/ 627197 h 627197"/>
                  <a:gd name="connsiteX4" fmla="*/ 486007 w 5863448"/>
                  <a:gd name="connsiteY4" fmla="*/ 0 h 627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3448" h="627197">
                    <a:moveTo>
                      <a:pt x="486007" y="0"/>
                    </a:moveTo>
                    <a:lnTo>
                      <a:pt x="5863448" y="0"/>
                    </a:lnTo>
                    <a:lnTo>
                      <a:pt x="5863448" y="627197"/>
                    </a:lnTo>
                    <a:lnTo>
                      <a:pt x="0" y="627197"/>
                    </a:lnTo>
                    <a:lnTo>
                      <a:pt x="486007" y="0"/>
                    </a:lnTo>
                    <a:close/>
                  </a:path>
                </a:pathLst>
              </a:custGeom>
              <a:solidFill>
                <a:schemeClr val="bg1">
                  <a:alpha val="90000"/>
                </a:schemeClr>
              </a:solidFill>
              <a:ln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53" name="Hexagon 25"/>
            <p:cNvSpPr/>
            <p:nvPr/>
          </p:nvSpPr>
          <p:spPr>
            <a:xfrm>
              <a:off x="1009599" y="968076"/>
              <a:ext cx="448736" cy="386842"/>
            </a:xfrm>
            <a:prstGeom prst="hexagon">
              <a:avLst/>
            </a:prstGeom>
            <a:solidFill>
              <a:srgbClr val="FFFFFF">
                <a:alpha val="80000"/>
              </a:srgb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rgbClr val="17375E"/>
                  </a:solidFill>
                </a:rPr>
                <a:t>1</a:t>
              </a:r>
              <a:endParaRPr lang="en-US" sz="2400" dirty="0">
                <a:solidFill>
                  <a:srgbClr val="17375E"/>
                </a:solidFill>
              </a:endParaRPr>
            </a:p>
          </p:txBody>
        </p:sp>
        <p:sp>
          <p:nvSpPr>
            <p:cNvPr id="54" name="TextBox 31"/>
            <p:cNvSpPr txBox="1"/>
            <p:nvPr/>
          </p:nvSpPr>
          <p:spPr>
            <a:xfrm>
              <a:off x="2304616" y="1133570"/>
              <a:ext cx="17777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17375E"/>
                  </a:solidFill>
                </a:rPr>
                <a:t>Introduction</a:t>
              </a:r>
              <a:endParaRPr lang="en-US" sz="2400" b="1" dirty="0">
                <a:solidFill>
                  <a:srgbClr val="17375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565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86"/>
          <p:cNvGrpSpPr/>
          <p:nvPr/>
        </p:nvGrpSpPr>
        <p:grpSpPr bwMode="gray">
          <a:xfrm>
            <a:off x="3388316" y="327721"/>
            <a:ext cx="2438400" cy="2895600"/>
            <a:chOff x="4419600" y="1143000"/>
            <a:chExt cx="2438400" cy="2895600"/>
          </a:xfrm>
          <a:effectLst>
            <a:outerShdw blurRad="50800" dist="50800" dir="5400000" algn="ctr" rotWithShape="0">
              <a:srgbClr val="000000">
                <a:alpha val="21000"/>
              </a:srgbClr>
            </a:outerShdw>
          </a:effectLst>
        </p:grpSpPr>
        <p:sp>
          <p:nvSpPr>
            <p:cNvPr id="3" name="AutoShape 13"/>
            <p:cNvSpPr>
              <a:spLocks noChangeArrowheads="1"/>
            </p:cNvSpPr>
            <p:nvPr/>
          </p:nvSpPr>
          <p:spPr bwMode="gray">
            <a:xfrm>
              <a:off x="4419600" y="1143000"/>
              <a:ext cx="2438400" cy="2895600"/>
            </a:xfrm>
            <a:prstGeom prst="diamond">
              <a:avLst/>
            </a:prstGeom>
            <a:gradFill>
              <a:gsLst>
                <a:gs pos="42000">
                  <a:srgbClr val="EAEAEA"/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  <a:scene3d>
              <a:camera prst="perspectiveRelaxed" fov="3300000">
                <a:rot lat="17435421" lon="860923" rev="20791999"/>
              </a:camera>
              <a:lightRig rig="balanced" dir="t">
                <a:rot lat="0" lon="0" rev="17400000"/>
              </a:lightRig>
            </a:scene3d>
            <a:sp3d extrusionH="127000" prstMaterial="plastic">
              <a:bevelT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" name="AutoShape 11"/>
            <p:cNvSpPr>
              <a:spLocks noChangeArrowheads="1"/>
            </p:cNvSpPr>
            <p:nvPr/>
          </p:nvSpPr>
          <p:spPr bwMode="gray">
            <a:xfrm>
              <a:off x="4724400" y="1371600"/>
              <a:ext cx="1720850" cy="1918458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  <a:scene3d>
              <a:camera prst="perspectiveRelaxed" fov="3300000">
                <a:rot lat="17435432" lon="860917" rev="20792002"/>
              </a:camera>
              <a:lightRig rig="balanced" dir="t">
                <a:rot lat="0" lon="0" rev="15000000"/>
              </a:lightRig>
            </a:scene3d>
            <a:sp3d extrusionH="254000" prstMaterial="plastic">
              <a:bevelT w="508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5" name="AutoShape 7"/>
          <p:cNvSpPr>
            <a:spLocks noChangeArrowheads="1"/>
          </p:cNvSpPr>
          <p:nvPr/>
        </p:nvSpPr>
        <p:spPr bwMode="gray">
          <a:xfrm rot="2838943">
            <a:off x="4986772" y="2140083"/>
            <a:ext cx="697172" cy="441927"/>
          </a:xfrm>
          <a:prstGeom prst="rightArrow">
            <a:avLst>
              <a:gd name="adj1" fmla="val 50000"/>
              <a:gd name="adj2" fmla="val 67751"/>
            </a:avLst>
          </a:prstGeom>
          <a:gradFill flip="none" rotWithShape="1">
            <a:gsLst>
              <a:gs pos="42000">
                <a:srgbClr val="969696"/>
              </a:gs>
              <a:gs pos="100000">
                <a:srgbClr val="DDDDDD"/>
              </a:gs>
            </a:gsLst>
            <a:lin ang="10800000" scaled="0"/>
            <a:tileRect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Front">
              <a:rot lat="17699998" lon="21299999" rev="0"/>
            </a:camera>
            <a:lightRig rig="legacyFlat3" dir="l"/>
          </a:scene3d>
          <a:sp3d extrusionH="11100" prstMaterial="legacyMatte">
            <a:bevelT w="13500" h="13500" prst="angle"/>
            <a:bevelB w="13500" h="13500" prst="angle"/>
            <a:extrusionClr>
              <a:srgbClr val="4D4D4D"/>
            </a:extrusionClr>
          </a:sp3d>
        </p:spPr>
        <p:txBody>
          <a:bodyPr wrap="none" anchor="ctr">
            <a:flatTx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6" name="Group 1386"/>
          <p:cNvGrpSpPr/>
          <p:nvPr/>
        </p:nvGrpSpPr>
        <p:grpSpPr bwMode="gray">
          <a:xfrm>
            <a:off x="4599854" y="1331778"/>
            <a:ext cx="2852879" cy="3164022"/>
            <a:chOff x="4419600" y="1143000"/>
            <a:chExt cx="2438400" cy="2895600"/>
          </a:xfrm>
          <a:effectLst>
            <a:outerShdw blurRad="50800" dist="50800" dir="5400000" algn="ctr" rotWithShape="0">
              <a:srgbClr val="000000">
                <a:alpha val="21000"/>
              </a:srgbClr>
            </a:outerShdw>
          </a:effectLst>
        </p:grpSpPr>
        <p:sp>
          <p:nvSpPr>
            <p:cNvPr id="7" name="AutoShape 13"/>
            <p:cNvSpPr>
              <a:spLocks noChangeArrowheads="1"/>
            </p:cNvSpPr>
            <p:nvPr/>
          </p:nvSpPr>
          <p:spPr bwMode="gray">
            <a:xfrm>
              <a:off x="4419600" y="1143000"/>
              <a:ext cx="2438400" cy="2895600"/>
            </a:xfrm>
            <a:prstGeom prst="diamond">
              <a:avLst/>
            </a:prstGeom>
            <a:gradFill>
              <a:gsLst>
                <a:gs pos="42000">
                  <a:srgbClr val="EAEAEA"/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  <a:scene3d>
              <a:camera prst="perspectiveRelaxed" fov="3300000">
                <a:rot lat="17435421" lon="860923" rev="20791999"/>
              </a:camera>
              <a:lightRig rig="balanced" dir="t">
                <a:rot lat="0" lon="0" rev="17400000"/>
              </a:lightRig>
            </a:scene3d>
            <a:sp3d extrusionH="127000" prstMaterial="plastic">
              <a:bevelT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AutoShape 11"/>
            <p:cNvSpPr>
              <a:spLocks noChangeArrowheads="1"/>
            </p:cNvSpPr>
            <p:nvPr/>
          </p:nvSpPr>
          <p:spPr bwMode="gray">
            <a:xfrm>
              <a:off x="4724400" y="1371600"/>
              <a:ext cx="1720850" cy="1918458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  <a:scene3d>
              <a:camera prst="perspectiveRelaxed" fov="3300000">
                <a:rot lat="17435432" lon="860917" rev="20792002"/>
              </a:camera>
              <a:lightRig rig="balanced" dir="t">
                <a:rot lat="0" lon="0" rev="15000000"/>
              </a:lightRig>
            </a:scene3d>
            <a:sp3d extrusionH="254000" prstMaterial="plastic">
              <a:bevelT w="508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9" name="Text Box 74"/>
          <p:cNvSpPr txBox="1">
            <a:spLocks noChangeArrowheads="1"/>
          </p:cNvSpPr>
          <p:nvPr/>
        </p:nvSpPr>
        <p:spPr bwMode="gray">
          <a:xfrm>
            <a:off x="1152879" y="5325089"/>
            <a:ext cx="2962715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Operational cost 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10" name="Text Box 76"/>
          <p:cNvSpPr txBox="1">
            <a:spLocks noChangeArrowheads="1"/>
          </p:cNvSpPr>
          <p:nvPr/>
        </p:nvSpPr>
        <p:spPr bwMode="gray">
          <a:xfrm>
            <a:off x="-34788" y="418229"/>
            <a:ext cx="231524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29,000 JD</a:t>
            </a: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11" name="Elbow Connector 1407"/>
          <p:cNvCxnSpPr/>
          <p:nvPr/>
        </p:nvCxnSpPr>
        <p:spPr>
          <a:xfrm rot="10800000" flipV="1">
            <a:off x="6277785" y="1574277"/>
            <a:ext cx="2668620" cy="533401"/>
          </a:xfrm>
          <a:prstGeom prst="bentConnector3">
            <a:avLst>
              <a:gd name="adj1" fmla="val 99320"/>
            </a:avLst>
          </a:prstGeom>
          <a:ln w="12700">
            <a:headEnd type="diamond" w="med" len="med"/>
            <a:tailEnd type="diamond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Rectangle 1410"/>
          <p:cNvSpPr/>
          <p:nvPr/>
        </p:nvSpPr>
        <p:spPr bwMode="gray">
          <a:xfrm>
            <a:off x="5351139" y="2420446"/>
            <a:ext cx="16043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Water </a:t>
            </a:r>
            <a:r>
              <a:rPr lang="en-US" sz="2000" b="1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consumption </a:t>
            </a:r>
            <a:endParaRPr lang="en-US" sz="2000" b="1" dirty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14" name="Elbow Connector 1409"/>
          <p:cNvCxnSpPr/>
          <p:nvPr/>
        </p:nvCxnSpPr>
        <p:spPr>
          <a:xfrm>
            <a:off x="509373" y="1304744"/>
            <a:ext cx="3798536" cy="5248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/>
            </a:solidFill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 Box 76"/>
          <p:cNvSpPr txBox="1">
            <a:spLocks noChangeArrowheads="1"/>
          </p:cNvSpPr>
          <p:nvPr/>
        </p:nvSpPr>
        <p:spPr bwMode="gray">
          <a:xfrm>
            <a:off x="15074" y="1293060"/>
            <a:ext cx="231524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20,676  JD</a:t>
            </a: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16" name="Elbow Connector 1409"/>
          <p:cNvCxnSpPr/>
          <p:nvPr/>
        </p:nvCxnSpPr>
        <p:spPr>
          <a:xfrm>
            <a:off x="494433" y="257622"/>
            <a:ext cx="2595282" cy="183776"/>
          </a:xfrm>
          <a:prstGeom prst="bentConnector3">
            <a:avLst>
              <a:gd name="adj1" fmla="val 100086"/>
            </a:avLst>
          </a:prstGeom>
          <a:ln w="19050">
            <a:solidFill>
              <a:schemeClr val="accent1"/>
            </a:solidFill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 Box 76"/>
          <p:cNvSpPr txBox="1">
            <a:spLocks noChangeArrowheads="1"/>
          </p:cNvSpPr>
          <p:nvPr/>
        </p:nvSpPr>
        <p:spPr bwMode="gray">
          <a:xfrm>
            <a:off x="8012010" y="1614696"/>
            <a:ext cx="231524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720 JD</a:t>
            </a: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Text Box 76"/>
          <p:cNvSpPr txBox="1">
            <a:spLocks noChangeArrowheads="1"/>
          </p:cNvSpPr>
          <p:nvPr/>
        </p:nvSpPr>
        <p:spPr bwMode="gray">
          <a:xfrm>
            <a:off x="3165328" y="3822465"/>
            <a:ext cx="231524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10,080 JD</a:t>
            </a: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9" name="AutoShape 7"/>
          <p:cNvSpPr>
            <a:spLocks noChangeArrowheads="1"/>
          </p:cNvSpPr>
          <p:nvPr/>
        </p:nvSpPr>
        <p:spPr bwMode="gray">
          <a:xfrm rot="2838943">
            <a:off x="3354627" y="1051440"/>
            <a:ext cx="697172" cy="441927"/>
          </a:xfrm>
          <a:prstGeom prst="rightArrow">
            <a:avLst>
              <a:gd name="adj1" fmla="val 50000"/>
              <a:gd name="adj2" fmla="val 67751"/>
            </a:avLst>
          </a:prstGeom>
          <a:gradFill flip="none" rotWithShape="1">
            <a:gsLst>
              <a:gs pos="42000">
                <a:srgbClr val="969696"/>
              </a:gs>
              <a:gs pos="100000">
                <a:srgbClr val="DDDDDD"/>
              </a:gs>
            </a:gsLst>
            <a:lin ang="10800000" scaled="0"/>
            <a:tileRect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Front">
              <a:rot lat="17699998" lon="21299999" rev="0"/>
            </a:camera>
            <a:lightRig rig="legacyFlat3" dir="l"/>
          </a:scene3d>
          <a:sp3d extrusionH="11100" prstMaterial="legacyMatte">
            <a:bevelT w="13500" h="13500" prst="angle"/>
            <a:bevelB w="13500" h="13500" prst="angle"/>
            <a:extrusionClr>
              <a:srgbClr val="4D4D4D"/>
            </a:extrusionClr>
          </a:sp3d>
        </p:spPr>
        <p:txBody>
          <a:bodyPr wrap="none" anchor="ctr">
            <a:flatTx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20" name="Elbow Connector 1409"/>
          <p:cNvCxnSpPr/>
          <p:nvPr/>
        </p:nvCxnSpPr>
        <p:spPr>
          <a:xfrm>
            <a:off x="4015964" y="3665532"/>
            <a:ext cx="2595282" cy="183776"/>
          </a:xfrm>
          <a:prstGeom prst="bentConnector3">
            <a:avLst>
              <a:gd name="adj1" fmla="val 100086"/>
            </a:avLst>
          </a:prstGeom>
          <a:ln w="19050">
            <a:solidFill>
              <a:schemeClr val="accent1"/>
            </a:solidFill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AutoShape 7"/>
          <p:cNvSpPr>
            <a:spLocks noChangeArrowheads="1"/>
          </p:cNvSpPr>
          <p:nvPr/>
        </p:nvSpPr>
        <p:spPr bwMode="gray">
          <a:xfrm rot="2838943">
            <a:off x="6586932" y="3237340"/>
            <a:ext cx="860177" cy="462658"/>
          </a:xfrm>
          <a:prstGeom prst="rightArrow">
            <a:avLst>
              <a:gd name="adj1" fmla="val 50000"/>
              <a:gd name="adj2" fmla="val 67751"/>
            </a:avLst>
          </a:prstGeom>
          <a:gradFill flip="none" rotWithShape="1">
            <a:gsLst>
              <a:gs pos="42000">
                <a:srgbClr val="969696"/>
              </a:gs>
              <a:gs pos="100000">
                <a:srgbClr val="DDDDDD"/>
              </a:gs>
            </a:gsLst>
            <a:lin ang="10800000" scaled="0"/>
            <a:tileRect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Front">
              <a:rot lat="17699998" lon="21299999" rev="0"/>
            </a:camera>
            <a:lightRig rig="legacyFlat3" dir="l"/>
          </a:scene3d>
          <a:sp3d extrusionH="11100" prstMaterial="legacyMatte">
            <a:bevelT w="13500" h="13500" prst="angle"/>
            <a:bevelB w="13500" h="13500" prst="angle"/>
            <a:extrusionClr>
              <a:srgbClr val="4D4D4D"/>
            </a:extrusionClr>
          </a:sp3d>
        </p:spPr>
        <p:txBody>
          <a:bodyPr wrap="none" anchor="ctr">
            <a:flatTx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22" name="Elbow Connector 1409"/>
          <p:cNvCxnSpPr/>
          <p:nvPr/>
        </p:nvCxnSpPr>
        <p:spPr>
          <a:xfrm>
            <a:off x="640633" y="4902195"/>
            <a:ext cx="2595282" cy="183776"/>
          </a:xfrm>
          <a:prstGeom prst="bentConnector3">
            <a:avLst>
              <a:gd name="adj1" fmla="val 100086"/>
            </a:avLst>
          </a:prstGeom>
          <a:ln w="19050">
            <a:solidFill>
              <a:schemeClr val="accent1"/>
            </a:solidFill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 Box 76"/>
          <p:cNvSpPr txBox="1">
            <a:spLocks noChangeArrowheads="1"/>
          </p:cNvSpPr>
          <p:nvPr/>
        </p:nvSpPr>
        <p:spPr bwMode="gray">
          <a:xfrm>
            <a:off x="1710096" y="5745113"/>
            <a:ext cx="231524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u="sng" dirty="0" smtClean="0">
                <a:solidFill>
                  <a:srgbClr val="002060"/>
                </a:solidFill>
              </a:rPr>
              <a:t>60,876 JD</a:t>
            </a:r>
            <a:endParaRPr lang="en-US" sz="2400" b="1" u="sng" dirty="0">
              <a:solidFill>
                <a:srgbClr val="002060"/>
              </a:solidFill>
            </a:endParaRPr>
          </a:p>
        </p:txBody>
      </p:sp>
      <p:sp>
        <p:nvSpPr>
          <p:cNvPr id="24" name="مستطيل 23"/>
          <p:cNvSpPr/>
          <p:nvPr/>
        </p:nvSpPr>
        <p:spPr>
          <a:xfrm>
            <a:off x="4122089" y="1279020"/>
            <a:ext cx="11489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</a:rPr>
              <a:t>Material </a:t>
            </a:r>
            <a:endParaRPr lang="en-US" sz="2000" b="1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</a:rPr>
              <a:t>  cost </a:t>
            </a:r>
            <a:endParaRPr lang="en-US" sz="2000" b="1" dirty="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25" name="Group 1386"/>
          <p:cNvGrpSpPr/>
          <p:nvPr/>
        </p:nvGrpSpPr>
        <p:grpSpPr bwMode="gray">
          <a:xfrm>
            <a:off x="6460746" y="2502142"/>
            <a:ext cx="2892382" cy="3240667"/>
            <a:chOff x="4419600" y="1143000"/>
            <a:chExt cx="2438400" cy="2895600"/>
          </a:xfrm>
          <a:effectLst>
            <a:outerShdw blurRad="50800" dist="50800" dir="5400000" algn="ctr" rotWithShape="0">
              <a:srgbClr val="000000">
                <a:alpha val="21000"/>
              </a:srgbClr>
            </a:outerShdw>
          </a:effectLst>
        </p:grpSpPr>
        <p:sp>
          <p:nvSpPr>
            <p:cNvPr id="26" name="AutoShape 13"/>
            <p:cNvSpPr>
              <a:spLocks noChangeArrowheads="1"/>
            </p:cNvSpPr>
            <p:nvPr/>
          </p:nvSpPr>
          <p:spPr bwMode="gray">
            <a:xfrm>
              <a:off x="4419600" y="1143000"/>
              <a:ext cx="2438400" cy="2895600"/>
            </a:xfrm>
            <a:prstGeom prst="diamond">
              <a:avLst/>
            </a:prstGeom>
            <a:gradFill>
              <a:gsLst>
                <a:gs pos="42000">
                  <a:srgbClr val="EAEAEA"/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  <a:scene3d>
              <a:camera prst="perspectiveRelaxed" fov="3300000">
                <a:rot lat="17435421" lon="860923" rev="20791999"/>
              </a:camera>
              <a:lightRig rig="balanced" dir="t">
                <a:rot lat="0" lon="0" rev="17400000"/>
              </a:lightRig>
            </a:scene3d>
            <a:sp3d extrusionH="127000" prstMaterial="plastic">
              <a:bevelT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7" name="AutoShape 11"/>
            <p:cNvSpPr>
              <a:spLocks noChangeArrowheads="1"/>
            </p:cNvSpPr>
            <p:nvPr/>
          </p:nvSpPr>
          <p:spPr bwMode="gray">
            <a:xfrm>
              <a:off x="4724400" y="1371600"/>
              <a:ext cx="1720850" cy="1918458"/>
            </a:xfrm>
            <a:prstGeom prst="diamond">
              <a:avLst/>
            </a:prstGeom>
            <a:solidFill>
              <a:srgbClr val="002060"/>
            </a:soli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  <a:scene3d>
              <a:camera prst="perspectiveRelaxed" fov="3300000">
                <a:rot lat="17435432" lon="860917" rev="20792002"/>
              </a:camera>
              <a:lightRig rig="balanced" dir="t">
                <a:rot lat="0" lon="0" rev="15000000"/>
              </a:lightRig>
            </a:scene3d>
            <a:sp3d extrusionH="254000" prstMaterial="plastic">
              <a:bevelT w="508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8" name="Rectangle 1411"/>
          <p:cNvSpPr/>
          <p:nvPr/>
        </p:nvSpPr>
        <p:spPr bwMode="gray">
          <a:xfrm>
            <a:off x="7208584" y="3627874"/>
            <a:ext cx="163628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Electricity </a:t>
            </a:r>
            <a:endParaRPr lang="en-US" sz="2000" b="1" dirty="0" smtClean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n-US" sz="2000" b="1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consumption </a:t>
            </a:r>
            <a:endParaRPr lang="en-US" b="1" dirty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29" name="Group 1395"/>
          <p:cNvGrpSpPr/>
          <p:nvPr/>
        </p:nvGrpSpPr>
        <p:grpSpPr>
          <a:xfrm>
            <a:off x="2290141" y="-263106"/>
            <a:ext cx="1828800" cy="2286000"/>
            <a:chOff x="2209800" y="685800"/>
            <a:chExt cx="1828800" cy="2286000"/>
          </a:xfrm>
          <a:effectLst>
            <a:outerShdw blurRad="50800" dist="50800" dir="5400000" algn="ctr" rotWithShape="0">
              <a:srgbClr val="000000">
                <a:alpha val="21000"/>
              </a:srgbClr>
            </a:outerShdw>
          </a:effectLst>
        </p:grpSpPr>
        <p:sp>
          <p:nvSpPr>
            <p:cNvPr id="30" name="AutoShape 13"/>
            <p:cNvSpPr>
              <a:spLocks noChangeArrowheads="1"/>
            </p:cNvSpPr>
            <p:nvPr/>
          </p:nvSpPr>
          <p:spPr bwMode="ltGray">
            <a:xfrm>
              <a:off x="2209800" y="685800"/>
              <a:ext cx="1828800" cy="2286000"/>
            </a:xfrm>
            <a:prstGeom prst="diamond">
              <a:avLst/>
            </a:prstGeom>
            <a:gradFill>
              <a:gsLst>
                <a:gs pos="42000">
                  <a:srgbClr val="EAEAEA"/>
                </a:gs>
                <a:gs pos="100000">
                  <a:srgbClr val="969696"/>
                </a:gs>
              </a:gsLst>
              <a:lin ang="5400000" scaled="1"/>
            </a:gra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  <a:scene3d>
              <a:camera prst="perspectiveRelaxed" fov="3300000">
                <a:rot lat="17450789" lon="2776273" rev="19073541"/>
              </a:camera>
              <a:lightRig rig="balanced" dir="t">
                <a:rot lat="0" lon="0" rev="18000000"/>
              </a:lightRig>
            </a:scene3d>
            <a:sp3d extrusionH="101600" prstMaterial="plastic">
              <a:bevelT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1" name="AutoShape 11"/>
            <p:cNvSpPr>
              <a:spLocks noChangeArrowheads="1"/>
            </p:cNvSpPr>
            <p:nvPr/>
          </p:nvSpPr>
          <p:spPr bwMode="ltGray">
            <a:xfrm>
              <a:off x="2389096" y="838200"/>
              <a:ext cx="1295399" cy="1524000"/>
            </a:xfrm>
            <a:prstGeom prst="diamond">
              <a:avLst/>
            </a:prstGeom>
            <a:solidFill>
              <a:srgbClr val="002060"/>
            </a:soli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  <a:scene3d>
              <a:camera prst="perspectiveRelaxed" fov="3300000">
                <a:rot lat="17455693" lon="2772314" rev="19025230"/>
              </a:camera>
              <a:lightRig rig="balanced" dir="t">
                <a:rot lat="0" lon="0" rev="15000000"/>
              </a:lightRig>
            </a:scene3d>
            <a:sp3d extrusionH="190500" prstMaterial="plastic">
              <a:bevelT w="508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3" name="Rectangle 1413"/>
          <p:cNvSpPr/>
          <p:nvPr/>
        </p:nvSpPr>
        <p:spPr bwMode="gray">
          <a:xfrm>
            <a:off x="2421508" y="579920"/>
            <a:ext cx="15632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</a:rPr>
              <a:t>Labor cost </a:t>
            </a:r>
            <a:endParaRPr lang="en-US" sz="20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51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86"/>
          <p:cNvGrpSpPr/>
          <p:nvPr/>
        </p:nvGrpSpPr>
        <p:grpSpPr bwMode="gray">
          <a:xfrm>
            <a:off x="3388316" y="327721"/>
            <a:ext cx="2438400" cy="2895600"/>
            <a:chOff x="4419600" y="1143000"/>
            <a:chExt cx="2438400" cy="2895600"/>
          </a:xfrm>
          <a:effectLst>
            <a:outerShdw blurRad="50800" dist="50800" dir="5400000" algn="ctr" rotWithShape="0">
              <a:srgbClr val="000000">
                <a:alpha val="21000"/>
              </a:srgbClr>
            </a:outerShdw>
          </a:effectLst>
        </p:grpSpPr>
        <p:sp>
          <p:nvSpPr>
            <p:cNvPr id="4" name="AutoShape 13"/>
            <p:cNvSpPr>
              <a:spLocks noChangeArrowheads="1"/>
            </p:cNvSpPr>
            <p:nvPr/>
          </p:nvSpPr>
          <p:spPr bwMode="gray">
            <a:xfrm>
              <a:off x="4419600" y="1143000"/>
              <a:ext cx="2438400" cy="2895600"/>
            </a:xfrm>
            <a:prstGeom prst="diamond">
              <a:avLst/>
            </a:prstGeom>
            <a:gradFill>
              <a:gsLst>
                <a:gs pos="42000">
                  <a:srgbClr val="EAEAEA"/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  <a:scene3d>
              <a:camera prst="perspectiveRelaxed" fov="3300000">
                <a:rot lat="17435421" lon="860923" rev="20791999"/>
              </a:camera>
              <a:lightRig rig="balanced" dir="t">
                <a:rot lat="0" lon="0" rev="17400000"/>
              </a:lightRig>
            </a:scene3d>
            <a:sp3d extrusionH="127000" prstMaterial="plastic">
              <a:bevelT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" name="AutoShape 11"/>
            <p:cNvSpPr>
              <a:spLocks noChangeArrowheads="1"/>
            </p:cNvSpPr>
            <p:nvPr/>
          </p:nvSpPr>
          <p:spPr bwMode="gray">
            <a:xfrm>
              <a:off x="4724400" y="1371600"/>
              <a:ext cx="1720850" cy="1918458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  <a:scene3d>
              <a:camera prst="perspectiveRelaxed" fov="3300000">
                <a:rot lat="17435432" lon="860917" rev="20792002"/>
              </a:camera>
              <a:lightRig rig="balanced" dir="t">
                <a:rot lat="0" lon="0" rev="15000000"/>
              </a:lightRig>
            </a:scene3d>
            <a:sp3d extrusionH="254000" prstMaterial="plastic">
              <a:bevelT w="508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6" name="AutoShape 7"/>
          <p:cNvSpPr>
            <a:spLocks noChangeArrowheads="1"/>
          </p:cNvSpPr>
          <p:nvPr/>
        </p:nvSpPr>
        <p:spPr bwMode="gray">
          <a:xfrm rot="2838943">
            <a:off x="4986772" y="2140083"/>
            <a:ext cx="697172" cy="441927"/>
          </a:xfrm>
          <a:prstGeom prst="rightArrow">
            <a:avLst>
              <a:gd name="adj1" fmla="val 50000"/>
              <a:gd name="adj2" fmla="val 67751"/>
            </a:avLst>
          </a:prstGeom>
          <a:gradFill flip="none" rotWithShape="1">
            <a:gsLst>
              <a:gs pos="42000">
                <a:srgbClr val="969696"/>
              </a:gs>
              <a:gs pos="100000">
                <a:srgbClr val="DDDDDD"/>
              </a:gs>
            </a:gsLst>
            <a:lin ang="10800000" scaled="0"/>
            <a:tileRect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Front">
              <a:rot lat="17699998" lon="21299999" rev="0"/>
            </a:camera>
            <a:lightRig rig="legacyFlat3" dir="l"/>
          </a:scene3d>
          <a:sp3d extrusionH="11100" prstMaterial="legacyMatte">
            <a:bevelT w="13500" h="13500" prst="angle"/>
            <a:bevelB w="13500" h="13500" prst="angle"/>
            <a:extrusionClr>
              <a:srgbClr val="4D4D4D"/>
            </a:extrusionClr>
          </a:sp3d>
        </p:spPr>
        <p:txBody>
          <a:bodyPr wrap="none" anchor="ctr">
            <a:flatTx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7" name="Group 1386"/>
          <p:cNvGrpSpPr/>
          <p:nvPr/>
        </p:nvGrpSpPr>
        <p:grpSpPr bwMode="gray">
          <a:xfrm>
            <a:off x="5115402" y="1400400"/>
            <a:ext cx="2438400" cy="2895600"/>
            <a:chOff x="4419600" y="1143000"/>
            <a:chExt cx="2438400" cy="2895600"/>
          </a:xfrm>
          <a:effectLst>
            <a:outerShdw blurRad="50800" dist="50800" dir="5400000" algn="ctr" rotWithShape="0">
              <a:srgbClr val="000000">
                <a:alpha val="21000"/>
              </a:srgbClr>
            </a:outerShdw>
          </a:effectLst>
        </p:grpSpPr>
        <p:sp>
          <p:nvSpPr>
            <p:cNvPr id="8" name="AutoShape 13"/>
            <p:cNvSpPr>
              <a:spLocks noChangeArrowheads="1"/>
            </p:cNvSpPr>
            <p:nvPr/>
          </p:nvSpPr>
          <p:spPr bwMode="gray">
            <a:xfrm>
              <a:off x="4419600" y="1143000"/>
              <a:ext cx="2438400" cy="2895600"/>
            </a:xfrm>
            <a:prstGeom prst="diamond">
              <a:avLst/>
            </a:prstGeom>
            <a:gradFill>
              <a:gsLst>
                <a:gs pos="42000">
                  <a:srgbClr val="EAEAEA"/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  <a:scene3d>
              <a:camera prst="perspectiveRelaxed" fov="3300000">
                <a:rot lat="17435421" lon="860923" rev="20791999"/>
              </a:camera>
              <a:lightRig rig="balanced" dir="t">
                <a:rot lat="0" lon="0" rev="17400000"/>
              </a:lightRig>
            </a:scene3d>
            <a:sp3d extrusionH="127000" prstMaterial="plastic">
              <a:bevelT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AutoShape 11"/>
            <p:cNvSpPr>
              <a:spLocks noChangeArrowheads="1"/>
            </p:cNvSpPr>
            <p:nvPr/>
          </p:nvSpPr>
          <p:spPr bwMode="gray">
            <a:xfrm>
              <a:off x="4724400" y="1371600"/>
              <a:ext cx="1720850" cy="1918458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  <a:scene3d>
              <a:camera prst="perspectiveRelaxed" fov="3300000">
                <a:rot lat="17435432" lon="860917" rev="20792002"/>
              </a:camera>
              <a:lightRig rig="balanced" dir="t">
                <a:rot lat="0" lon="0" rev="15000000"/>
              </a:lightRig>
            </a:scene3d>
            <a:sp3d extrusionH="254000" prstMaterial="plastic">
              <a:bevelT w="508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Text Box 74"/>
          <p:cNvSpPr txBox="1">
            <a:spLocks noChangeArrowheads="1"/>
          </p:cNvSpPr>
          <p:nvPr/>
        </p:nvSpPr>
        <p:spPr bwMode="gray">
          <a:xfrm>
            <a:off x="1152879" y="5325089"/>
            <a:ext cx="2962715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Fixed operation cost </a:t>
            </a:r>
            <a:endParaRPr lang="en-US" sz="2400" b="1" dirty="0">
              <a:solidFill>
                <a:srgbClr val="002060"/>
              </a:solidFill>
            </a:endParaRPr>
          </a:p>
        </p:txBody>
      </p:sp>
      <p:cxnSp>
        <p:nvCxnSpPr>
          <p:cNvPr id="11" name="Elbow Connector 1407"/>
          <p:cNvCxnSpPr/>
          <p:nvPr/>
        </p:nvCxnSpPr>
        <p:spPr>
          <a:xfrm rot="10800000" flipV="1">
            <a:off x="6277785" y="1574277"/>
            <a:ext cx="2668620" cy="533401"/>
          </a:xfrm>
          <a:prstGeom prst="bentConnector3">
            <a:avLst>
              <a:gd name="adj1" fmla="val 99320"/>
            </a:avLst>
          </a:prstGeom>
          <a:ln w="12700">
            <a:headEnd type="diamond" w="med" len="med"/>
            <a:tailEnd type="diamond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Rectangle 1410"/>
          <p:cNvSpPr/>
          <p:nvPr/>
        </p:nvSpPr>
        <p:spPr bwMode="gray">
          <a:xfrm>
            <a:off x="5639203" y="2331586"/>
            <a:ext cx="18912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Insurance </a:t>
            </a:r>
            <a:endParaRPr lang="en-US" sz="2000" b="1" dirty="0" smtClean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n-US" sz="2000" b="1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en-US" sz="2000" b="1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fees </a:t>
            </a:r>
            <a:endParaRPr lang="en-US" sz="2000" b="1" dirty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Rectangle 1411"/>
          <p:cNvSpPr/>
          <p:nvPr/>
        </p:nvSpPr>
        <p:spPr bwMode="gray">
          <a:xfrm>
            <a:off x="6754904" y="1652085"/>
            <a:ext cx="2695161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n w="18415" cmpd="sng">
                  <a:noFill/>
                  <a:prstDash val="solid"/>
                </a:ln>
              </a:rPr>
              <a:t>0.75% from fixed assets</a:t>
            </a:r>
          </a:p>
          <a:p>
            <a:pPr algn="ctr"/>
            <a:r>
              <a:rPr lang="en-US" sz="2400" b="1" dirty="0" smtClean="0">
                <a:ln w="18415" cmpd="sng">
                  <a:noFill/>
                  <a:prstDash val="solid"/>
                </a:ln>
              </a:rPr>
              <a:t>2203 JD </a:t>
            </a:r>
          </a:p>
          <a:p>
            <a:endParaRPr lang="en-US" b="1" dirty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Rectangle 1412"/>
          <p:cNvSpPr/>
          <p:nvPr/>
        </p:nvSpPr>
        <p:spPr bwMode="gray">
          <a:xfrm>
            <a:off x="3927669" y="1342155"/>
            <a:ext cx="13536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Deprecation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of assets 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6" name="Elbow Connector 1409"/>
          <p:cNvCxnSpPr/>
          <p:nvPr/>
        </p:nvCxnSpPr>
        <p:spPr>
          <a:xfrm>
            <a:off x="88927" y="458180"/>
            <a:ext cx="2595282" cy="183776"/>
          </a:xfrm>
          <a:prstGeom prst="bentConnector3">
            <a:avLst>
              <a:gd name="adj1" fmla="val 100086"/>
            </a:avLst>
          </a:prstGeom>
          <a:ln w="19050">
            <a:solidFill>
              <a:schemeClr val="accent1"/>
            </a:solidFill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AutoShape 7"/>
          <p:cNvSpPr>
            <a:spLocks noChangeArrowheads="1"/>
          </p:cNvSpPr>
          <p:nvPr/>
        </p:nvSpPr>
        <p:spPr bwMode="gray">
          <a:xfrm rot="2838943">
            <a:off x="3354627" y="1051440"/>
            <a:ext cx="697172" cy="441927"/>
          </a:xfrm>
          <a:prstGeom prst="rightArrow">
            <a:avLst>
              <a:gd name="adj1" fmla="val 50000"/>
              <a:gd name="adj2" fmla="val 67751"/>
            </a:avLst>
          </a:prstGeom>
          <a:gradFill flip="none" rotWithShape="1">
            <a:gsLst>
              <a:gs pos="42000">
                <a:srgbClr val="969696"/>
              </a:gs>
              <a:gs pos="100000">
                <a:srgbClr val="DDDDDD"/>
              </a:gs>
            </a:gsLst>
            <a:lin ang="10800000" scaled="0"/>
            <a:tileRect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Front">
              <a:rot lat="17699998" lon="21299999" rev="0"/>
            </a:camera>
            <a:lightRig rig="legacyFlat3" dir="l"/>
          </a:scene3d>
          <a:sp3d extrusionH="11100" prstMaterial="legacyMatte">
            <a:bevelT w="13500" h="13500" prst="angle"/>
            <a:bevelB w="13500" h="13500" prst="angle"/>
            <a:extrusionClr>
              <a:srgbClr val="4D4D4D"/>
            </a:extrusionClr>
          </a:sp3d>
        </p:spPr>
        <p:txBody>
          <a:bodyPr wrap="none" anchor="ctr">
            <a:flatTx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9" name="Elbow Connector 1409"/>
          <p:cNvCxnSpPr/>
          <p:nvPr/>
        </p:nvCxnSpPr>
        <p:spPr>
          <a:xfrm>
            <a:off x="969426" y="1583484"/>
            <a:ext cx="2595282" cy="183776"/>
          </a:xfrm>
          <a:prstGeom prst="bentConnector3">
            <a:avLst>
              <a:gd name="adj1" fmla="val 100086"/>
            </a:avLst>
          </a:prstGeom>
          <a:ln w="19050">
            <a:solidFill>
              <a:schemeClr val="accent1"/>
            </a:solidFill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AutoShape 7"/>
          <p:cNvSpPr>
            <a:spLocks noChangeArrowheads="1"/>
          </p:cNvSpPr>
          <p:nvPr/>
        </p:nvSpPr>
        <p:spPr bwMode="gray">
          <a:xfrm rot="2838943">
            <a:off x="6651242" y="3312014"/>
            <a:ext cx="860177" cy="462658"/>
          </a:xfrm>
          <a:prstGeom prst="rightArrow">
            <a:avLst>
              <a:gd name="adj1" fmla="val 50000"/>
              <a:gd name="adj2" fmla="val 67751"/>
            </a:avLst>
          </a:prstGeom>
          <a:gradFill flip="none" rotWithShape="1">
            <a:gsLst>
              <a:gs pos="42000">
                <a:srgbClr val="969696"/>
              </a:gs>
              <a:gs pos="100000">
                <a:srgbClr val="DDDDDD"/>
              </a:gs>
            </a:gsLst>
            <a:lin ang="10800000" scaled="0"/>
            <a:tileRect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Front">
              <a:rot lat="17699998" lon="21299999" rev="0"/>
            </a:camera>
            <a:lightRig rig="legacyFlat3" dir="l"/>
          </a:scene3d>
          <a:sp3d extrusionH="11100" prstMaterial="legacyMatte">
            <a:bevelT w="13500" h="13500" prst="angle"/>
            <a:bevelB w="13500" h="13500" prst="angle"/>
            <a:extrusionClr>
              <a:srgbClr val="4D4D4D"/>
            </a:extrusionClr>
          </a:sp3d>
        </p:spPr>
        <p:txBody>
          <a:bodyPr wrap="none" anchor="ctr">
            <a:flatTx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21" name="Elbow Connector 1409"/>
          <p:cNvCxnSpPr/>
          <p:nvPr/>
        </p:nvCxnSpPr>
        <p:spPr>
          <a:xfrm>
            <a:off x="263061" y="4906258"/>
            <a:ext cx="2595282" cy="183776"/>
          </a:xfrm>
          <a:prstGeom prst="bentConnector3">
            <a:avLst>
              <a:gd name="adj1" fmla="val 100086"/>
            </a:avLst>
          </a:prstGeom>
          <a:ln w="19050">
            <a:solidFill>
              <a:schemeClr val="accent1"/>
            </a:solidFill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Text Box 76"/>
          <p:cNvSpPr txBox="1">
            <a:spLocks noChangeArrowheads="1"/>
          </p:cNvSpPr>
          <p:nvPr/>
        </p:nvSpPr>
        <p:spPr bwMode="gray">
          <a:xfrm>
            <a:off x="1700723" y="5814635"/>
            <a:ext cx="231524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u="sng" dirty="0" smtClean="0">
                <a:solidFill>
                  <a:srgbClr val="002060"/>
                </a:solidFill>
              </a:rPr>
              <a:t>22,538 JD</a:t>
            </a:r>
            <a:endParaRPr lang="en-US" sz="2400" b="1" u="sng" dirty="0">
              <a:solidFill>
                <a:srgbClr val="002060"/>
              </a:solidFill>
            </a:endParaRPr>
          </a:p>
        </p:txBody>
      </p:sp>
      <p:grpSp>
        <p:nvGrpSpPr>
          <p:cNvPr id="23" name="Group 1386"/>
          <p:cNvGrpSpPr/>
          <p:nvPr/>
        </p:nvGrpSpPr>
        <p:grpSpPr bwMode="gray">
          <a:xfrm>
            <a:off x="6694566" y="2535195"/>
            <a:ext cx="2637067" cy="3055186"/>
            <a:chOff x="4419600" y="1143000"/>
            <a:chExt cx="2438400" cy="2895600"/>
          </a:xfrm>
          <a:effectLst>
            <a:outerShdw blurRad="50800" dist="50800" dir="5400000" algn="ctr" rotWithShape="0">
              <a:srgbClr val="000000">
                <a:alpha val="21000"/>
              </a:srgbClr>
            </a:outerShdw>
          </a:effectLst>
        </p:grpSpPr>
        <p:sp>
          <p:nvSpPr>
            <p:cNvPr id="24" name="AutoShape 13"/>
            <p:cNvSpPr>
              <a:spLocks noChangeArrowheads="1"/>
            </p:cNvSpPr>
            <p:nvPr/>
          </p:nvSpPr>
          <p:spPr bwMode="gray">
            <a:xfrm>
              <a:off x="4419600" y="1143000"/>
              <a:ext cx="2438400" cy="2895600"/>
            </a:xfrm>
            <a:prstGeom prst="diamond">
              <a:avLst/>
            </a:prstGeom>
            <a:gradFill>
              <a:gsLst>
                <a:gs pos="42000">
                  <a:srgbClr val="EAEAEA"/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  <a:scene3d>
              <a:camera prst="perspectiveRelaxed" fov="3300000">
                <a:rot lat="17435421" lon="860923" rev="20791999"/>
              </a:camera>
              <a:lightRig rig="balanced" dir="t">
                <a:rot lat="0" lon="0" rev="17400000"/>
              </a:lightRig>
            </a:scene3d>
            <a:sp3d extrusionH="127000" prstMaterial="plastic">
              <a:bevelT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" name="AutoShape 11"/>
            <p:cNvSpPr>
              <a:spLocks noChangeArrowheads="1"/>
            </p:cNvSpPr>
            <p:nvPr/>
          </p:nvSpPr>
          <p:spPr bwMode="gray">
            <a:xfrm>
              <a:off x="4724400" y="1371600"/>
              <a:ext cx="1720850" cy="1918458"/>
            </a:xfrm>
            <a:prstGeom prst="diamond">
              <a:avLst/>
            </a:prstGeom>
            <a:solidFill>
              <a:srgbClr val="002060"/>
            </a:soli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  <a:scene3d>
              <a:camera prst="perspectiveRelaxed" fov="3300000">
                <a:rot lat="17435432" lon="860917" rev="20792002"/>
              </a:camera>
              <a:lightRig rig="balanced" dir="t">
                <a:rot lat="0" lon="0" rev="15000000"/>
              </a:lightRig>
            </a:scene3d>
            <a:sp3d extrusionH="254000" prstMaterial="plastic">
              <a:bevelT w="508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6" name="Rectangle 1411"/>
          <p:cNvSpPr/>
          <p:nvPr/>
        </p:nvSpPr>
        <p:spPr bwMode="gray">
          <a:xfrm>
            <a:off x="-74466" y="550068"/>
            <a:ext cx="232166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n w="18415" cmpd="sng">
                  <a:noFill/>
                  <a:prstDash val="solid"/>
                </a:ln>
              </a:rPr>
              <a:t>2% from fixed asset </a:t>
            </a:r>
          </a:p>
          <a:p>
            <a:r>
              <a:rPr lang="en-US" sz="2400" b="1" dirty="0" smtClean="0">
                <a:ln w="18415" cmpd="sng">
                  <a:noFill/>
                  <a:prstDash val="solid"/>
                </a:ln>
              </a:rPr>
              <a:t>           7207 JD</a:t>
            </a:r>
            <a:endParaRPr lang="en-US" sz="2400" b="1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27" name="Rectangle 1411"/>
          <p:cNvSpPr/>
          <p:nvPr/>
        </p:nvSpPr>
        <p:spPr bwMode="gray">
          <a:xfrm>
            <a:off x="3448446" y="4072025"/>
            <a:ext cx="4572534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n w="18415" cmpd="sng">
                  <a:noFill/>
                  <a:prstDash val="solid"/>
                </a:ln>
              </a:rPr>
              <a:t>Advertising expense </a:t>
            </a:r>
          </a:p>
          <a:p>
            <a:pPr algn="ctr"/>
            <a:r>
              <a:rPr lang="en-US" sz="2000" b="1" dirty="0" smtClean="0">
                <a:ln w="18415" cmpd="sng">
                  <a:noFill/>
                  <a:prstDash val="solid"/>
                </a:ln>
              </a:rPr>
              <a:t>Administrative expense</a:t>
            </a:r>
          </a:p>
          <a:p>
            <a:pPr algn="ctr"/>
            <a:r>
              <a:rPr lang="en-US" sz="2000" b="1" dirty="0" smtClean="0">
                <a:ln w="18415" cmpd="sng">
                  <a:noFill/>
                  <a:prstDash val="solid"/>
                </a:ln>
              </a:rPr>
              <a:t>Non-manufacturing water and electricity </a:t>
            </a:r>
          </a:p>
          <a:p>
            <a:pPr algn="ctr"/>
            <a:r>
              <a:rPr lang="en-US" sz="2400" b="1" dirty="0" smtClean="0">
                <a:ln w="18415" cmpd="sng">
                  <a:noFill/>
                  <a:prstDash val="solid"/>
                </a:ln>
              </a:rPr>
              <a:t>2220 JD </a:t>
            </a:r>
            <a:endParaRPr lang="en-US" sz="2400" b="1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28" name="Rectangle 1411"/>
          <p:cNvSpPr/>
          <p:nvPr/>
        </p:nvSpPr>
        <p:spPr bwMode="gray">
          <a:xfrm>
            <a:off x="855712" y="1918963"/>
            <a:ext cx="261545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n w="18415" cmpd="sng">
                  <a:noFill/>
                  <a:prstDash val="solid"/>
                </a:ln>
              </a:rPr>
              <a:t>Machine (7%)</a:t>
            </a:r>
          </a:p>
          <a:p>
            <a:pPr algn="ctr"/>
            <a:r>
              <a:rPr lang="en-US" sz="2000" b="1" dirty="0" smtClean="0">
                <a:ln w="18415" cmpd="sng">
                  <a:noFill/>
                  <a:prstDash val="solid"/>
                </a:ln>
              </a:rPr>
              <a:t>Infrastructure (5%)</a:t>
            </a:r>
          </a:p>
          <a:p>
            <a:pPr algn="ctr"/>
            <a:r>
              <a:rPr lang="en-US" sz="2000" b="1" dirty="0" smtClean="0">
                <a:ln w="18415" cmpd="sng">
                  <a:noFill/>
                  <a:prstDash val="solid"/>
                </a:ln>
              </a:rPr>
              <a:t>Furniture and other equipment (2%)</a:t>
            </a:r>
          </a:p>
          <a:p>
            <a:pPr algn="ctr"/>
            <a:r>
              <a:rPr lang="en-US" sz="2400" b="1" dirty="0" smtClean="0">
                <a:ln w="18415" cmpd="sng">
                  <a:noFill/>
                  <a:prstDash val="solid"/>
                </a:ln>
              </a:rPr>
              <a:t>10,908 JD </a:t>
            </a:r>
            <a:endParaRPr lang="en-US" sz="2400" b="1" dirty="0">
              <a:ln w="18415" cmpd="sng">
                <a:noFill/>
                <a:prstDash val="solid"/>
              </a:ln>
            </a:endParaRPr>
          </a:p>
        </p:txBody>
      </p:sp>
      <p:cxnSp>
        <p:nvCxnSpPr>
          <p:cNvPr id="29" name="Elbow Connector 1409"/>
          <p:cNvCxnSpPr/>
          <p:nvPr/>
        </p:nvCxnSpPr>
        <p:spPr>
          <a:xfrm>
            <a:off x="4418078" y="3747888"/>
            <a:ext cx="2595282" cy="183776"/>
          </a:xfrm>
          <a:prstGeom prst="bentConnector3">
            <a:avLst>
              <a:gd name="adj1" fmla="val 100086"/>
            </a:avLst>
          </a:prstGeom>
          <a:ln w="19050">
            <a:solidFill>
              <a:schemeClr val="accent1"/>
            </a:solidFill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Rectangle 1410"/>
          <p:cNvSpPr/>
          <p:nvPr/>
        </p:nvSpPr>
        <p:spPr bwMode="gray">
          <a:xfrm>
            <a:off x="7370412" y="3655256"/>
            <a:ext cx="18912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Overheads</a:t>
            </a:r>
            <a:endParaRPr lang="en-US" sz="2000" b="1" dirty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31" name="Group 1395"/>
          <p:cNvGrpSpPr/>
          <p:nvPr/>
        </p:nvGrpSpPr>
        <p:grpSpPr>
          <a:xfrm>
            <a:off x="1986537" y="-524707"/>
            <a:ext cx="2130674" cy="2831096"/>
            <a:chOff x="2209800" y="685800"/>
            <a:chExt cx="1828800" cy="2286000"/>
          </a:xfrm>
          <a:effectLst>
            <a:outerShdw blurRad="50800" dist="50800" dir="5400000" algn="ctr" rotWithShape="0">
              <a:srgbClr val="000000">
                <a:alpha val="21000"/>
              </a:srgbClr>
            </a:outerShdw>
          </a:effectLst>
        </p:grpSpPr>
        <p:sp>
          <p:nvSpPr>
            <p:cNvPr id="32" name="AutoShape 13"/>
            <p:cNvSpPr>
              <a:spLocks noChangeArrowheads="1"/>
            </p:cNvSpPr>
            <p:nvPr/>
          </p:nvSpPr>
          <p:spPr bwMode="ltGray">
            <a:xfrm>
              <a:off x="2209800" y="685800"/>
              <a:ext cx="1828800" cy="2286000"/>
            </a:xfrm>
            <a:prstGeom prst="diamond">
              <a:avLst/>
            </a:prstGeom>
            <a:gradFill>
              <a:gsLst>
                <a:gs pos="42000">
                  <a:srgbClr val="EAEAEA"/>
                </a:gs>
                <a:gs pos="100000">
                  <a:srgbClr val="969696"/>
                </a:gs>
              </a:gsLst>
              <a:lin ang="5400000" scaled="1"/>
            </a:gra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  <a:scene3d>
              <a:camera prst="perspectiveRelaxed" fov="3300000">
                <a:rot lat="17450789" lon="2776273" rev="19073541"/>
              </a:camera>
              <a:lightRig rig="balanced" dir="t">
                <a:rot lat="0" lon="0" rev="18000000"/>
              </a:lightRig>
            </a:scene3d>
            <a:sp3d extrusionH="101600" prstMaterial="plastic">
              <a:bevelT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3" name="AutoShape 11"/>
            <p:cNvSpPr>
              <a:spLocks noChangeArrowheads="1"/>
            </p:cNvSpPr>
            <p:nvPr/>
          </p:nvSpPr>
          <p:spPr bwMode="ltGray">
            <a:xfrm>
              <a:off x="2389096" y="838200"/>
              <a:ext cx="1295399" cy="1524000"/>
            </a:xfrm>
            <a:prstGeom prst="diamond">
              <a:avLst/>
            </a:prstGeom>
            <a:solidFill>
              <a:srgbClr val="002060"/>
            </a:soli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  <a:scene3d>
              <a:camera prst="perspectiveRelaxed" fov="3300000">
                <a:rot lat="17455693" lon="2772314" rev="19025230"/>
              </a:camera>
              <a:lightRig rig="balanced" dir="t">
                <a:rot lat="0" lon="0" rev="15000000"/>
              </a:lightRig>
            </a:scene3d>
            <a:sp3d extrusionH="190500" prstMaterial="plastic">
              <a:bevelT w="508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5" name="Rectangle 1413"/>
          <p:cNvSpPr/>
          <p:nvPr/>
        </p:nvSpPr>
        <p:spPr bwMode="gray">
          <a:xfrm>
            <a:off x="2325878" y="445285"/>
            <a:ext cx="16835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</a:rPr>
              <a:t>Maintenance </a:t>
            </a:r>
            <a:endParaRPr lang="en-US" sz="20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1401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440" y="0"/>
            <a:ext cx="6004560" cy="6858000"/>
          </a:xfrm>
          <a:prstGeom prst="rect">
            <a:avLst/>
          </a:prstGeom>
        </p:spPr>
      </p:pic>
      <p:sp>
        <p:nvSpPr>
          <p:cNvPr id="5" name="Shape 202"/>
          <p:cNvSpPr/>
          <p:nvPr/>
        </p:nvSpPr>
        <p:spPr>
          <a:xfrm>
            <a:off x="499375" y="4875454"/>
            <a:ext cx="1369800" cy="8768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265" y="45896"/>
                </a:moveTo>
                <a:lnTo>
                  <a:pt x="0" y="58007"/>
                </a:lnTo>
                <a:lnTo>
                  <a:pt x="29081" y="120000"/>
                </a:lnTo>
                <a:lnTo>
                  <a:pt x="120000" y="72031"/>
                </a:lnTo>
                <a:lnTo>
                  <a:pt x="120000" y="0"/>
                </a:lnTo>
                <a:lnTo>
                  <a:pt x="33265" y="45896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chemeClr val="tx1">
                  <a:lumMod val="95000"/>
                  <a:lumOff val="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Shape 203"/>
          <p:cNvSpPr/>
          <p:nvPr/>
        </p:nvSpPr>
        <p:spPr>
          <a:xfrm rot="21195294">
            <a:off x="99415" y="3537534"/>
            <a:ext cx="1954684" cy="180804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0"/>
                </a:moveTo>
                <a:lnTo>
                  <a:pt x="0" y="0"/>
                </a:lnTo>
                <a:lnTo>
                  <a:pt x="0" y="120000"/>
                </a:lnTo>
                <a:lnTo>
                  <a:pt x="120000" y="93236"/>
                </a:lnTo>
                <a:lnTo>
                  <a:pt x="120000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Shape 204"/>
          <p:cNvSpPr/>
          <p:nvPr/>
        </p:nvSpPr>
        <p:spPr>
          <a:xfrm>
            <a:off x="920181" y="5227203"/>
            <a:ext cx="1037699" cy="501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20000"/>
                </a:moveTo>
                <a:lnTo>
                  <a:pt x="21414" y="35916"/>
                </a:lnTo>
                <a:lnTo>
                  <a:pt x="55622" y="36194"/>
                </a:lnTo>
                <a:lnTo>
                  <a:pt x="89158" y="3341"/>
                </a:lnTo>
                <a:lnTo>
                  <a:pt x="91582" y="0"/>
                </a:lnTo>
                <a:lnTo>
                  <a:pt x="119999" y="36194"/>
                </a:lnTo>
                <a:lnTo>
                  <a:pt x="0" y="12000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chemeClr val="tx1">
                  <a:lumMod val="95000"/>
                  <a:lumOff val="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Shape 205"/>
          <p:cNvSpPr/>
          <p:nvPr/>
        </p:nvSpPr>
        <p:spPr>
          <a:xfrm>
            <a:off x="1105366" y="5227203"/>
            <a:ext cx="606899" cy="7955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22664"/>
                </a:moveTo>
                <a:lnTo>
                  <a:pt x="58963" y="119999"/>
                </a:lnTo>
                <a:lnTo>
                  <a:pt x="120000" y="0"/>
                </a:lnTo>
                <a:lnTo>
                  <a:pt x="0" y="22664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chemeClr val="tx1">
                  <a:lumMod val="95000"/>
                  <a:lumOff val="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Text Box 76"/>
          <p:cNvSpPr txBox="1">
            <a:spLocks noChangeArrowheads="1"/>
          </p:cNvSpPr>
          <p:nvPr/>
        </p:nvSpPr>
        <p:spPr bwMode="gray">
          <a:xfrm>
            <a:off x="26654" y="3912603"/>
            <a:ext cx="2315241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Transportation   </a:t>
            </a:r>
          </a:p>
          <a:p>
            <a:r>
              <a:rPr lang="en-US" sz="2400" b="1" dirty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Costs</a:t>
            </a:r>
            <a:r>
              <a:rPr lang="en-US" sz="2400" b="1" dirty="0">
                <a:ln w="18415" cmpd="sng">
                  <a:noFill/>
                  <a:prstDash val="solid"/>
                </a:ln>
                <a:solidFill>
                  <a:schemeClr val="accent1"/>
                </a:solidFill>
              </a:rPr>
              <a:t> </a:t>
            </a:r>
            <a:r>
              <a:rPr lang="en-US" sz="2400" b="1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6905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160020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34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feed stuff factories in the west bank and expected demand of feed stuffs factories  from the Bio calcium according to the questionnaire is on average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Ton/month.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expected demand =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340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Tons/month.</a:t>
            </a:r>
            <a:b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expected demand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&gt;&gt;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Total production </a:t>
            </a:r>
            <a:b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  Sales = Total production</a:t>
            </a:r>
            <a:b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3372230426"/>
              </p:ext>
            </p:extLst>
          </p:nvPr>
        </p:nvGraphicFramePr>
        <p:xfrm>
          <a:off x="3923154" y="609600"/>
          <a:ext cx="5220847" cy="52923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5"/>
          <p:cNvSpPr/>
          <p:nvPr/>
        </p:nvSpPr>
        <p:spPr>
          <a:xfrm>
            <a:off x="1" y="0"/>
            <a:ext cx="9144000" cy="858129"/>
          </a:xfrm>
          <a:prstGeom prst="rect">
            <a:avLst/>
          </a:prstGeom>
          <a:solidFill>
            <a:schemeClr val="tx2">
              <a:lumMod val="25000"/>
              <a:lumOff val="75000"/>
              <a:alpha val="33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40000" dist="23000" dir="5400000" rotWithShape="0">
              <a:srgbClr val="EEB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Production Volume 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 Demand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44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>
          <a:xfrm>
            <a:off x="1" y="1002961"/>
            <a:ext cx="4040188" cy="65556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:-Bio calcium expected sales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9898235"/>
              </p:ext>
            </p:extLst>
          </p:nvPr>
        </p:nvGraphicFramePr>
        <p:xfrm>
          <a:off x="152400" y="2209800"/>
          <a:ext cx="4297680" cy="2916355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1898889"/>
                <a:gridCol w="2398791"/>
              </a:tblGrid>
              <a:tr h="990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Bio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calcium </a:t>
                      </a:r>
                      <a:endParaRPr lang="en-US" sz="2000" b="1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u="none" strike="noStrike" kern="1200" baseline="0" dirty="0" smtClean="0">
                          <a:solidFill>
                            <a:schemeClr val="tx1"/>
                          </a:solidFill>
                        </a:rPr>
                        <a:t>Expected production = Expected Sales </a:t>
                      </a:r>
                    </a:p>
                  </a:txBody>
                  <a:tcPr/>
                </a:tc>
              </a:tr>
              <a:tr h="6740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u="none" strike="noStrike" kern="1200" baseline="0" dirty="0" smtClean="0">
                          <a:solidFill>
                            <a:schemeClr val="tx1"/>
                          </a:solidFill>
                        </a:rPr>
                        <a:t>Unit 	</a:t>
                      </a:r>
                      <a:endParaRPr lang="en-US" sz="2000" b="1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u="none" strike="noStrike" kern="1200" baseline="0" dirty="0" smtClean="0">
                          <a:solidFill>
                            <a:schemeClr val="tx1"/>
                          </a:solidFill>
                        </a:rPr>
                        <a:t>Ton /year 	</a:t>
                      </a:r>
                      <a:endParaRPr lang="en-US" sz="2000" b="1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2517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u="none" strike="noStrike" kern="1200" baseline="0" dirty="0" smtClean="0">
                          <a:solidFill>
                            <a:schemeClr val="tx1"/>
                          </a:solidFill>
                        </a:rPr>
                        <a:t>Bio calcium	</a:t>
                      </a:r>
                    </a:p>
                    <a:p>
                      <a:endParaRPr lang="en-US" sz="2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u="none" strike="noStrike" kern="1200" baseline="0" dirty="0" smtClean="0">
                          <a:solidFill>
                            <a:schemeClr val="tx1"/>
                          </a:solidFill>
                        </a:rPr>
                        <a:t>1.85*6*4*12=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u="sng" strike="noStrike" kern="1200" baseline="0" dirty="0" smtClean="0">
                          <a:solidFill>
                            <a:schemeClr val="tx1"/>
                          </a:solidFill>
                        </a:rPr>
                        <a:t>533.5</a:t>
                      </a:r>
                      <a:r>
                        <a:rPr lang="en-US" sz="2000" b="1" u="none" strike="noStrike" kern="1200" baseline="0" dirty="0" smtClean="0">
                          <a:solidFill>
                            <a:schemeClr val="tx1"/>
                          </a:solidFill>
                        </a:rPr>
                        <a:t> 	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 Placeholder 4"/>
          <p:cNvSpPr txBox="1">
            <a:spLocks/>
          </p:cNvSpPr>
          <p:nvPr/>
        </p:nvSpPr>
        <p:spPr>
          <a:xfrm>
            <a:off x="4572001" y="1002961"/>
            <a:ext cx="4041775" cy="57467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Table(2) :-Collagen expected sales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2133721"/>
              </p:ext>
            </p:extLst>
          </p:nvPr>
        </p:nvGraphicFramePr>
        <p:xfrm>
          <a:off x="4636137" y="2209800"/>
          <a:ext cx="4361815" cy="2938899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003321"/>
                <a:gridCol w="2358494"/>
              </a:tblGrid>
              <a:tr h="990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Collagen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&amp; proteins</a:t>
                      </a:r>
                      <a:r>
                        <a:rPr lang="en-US" sz="2000" b="1" u="none" strike="noStrike" kern="1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2000" b="1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u="none" strike="noStrike" kern="1200" baseline="0" dirty="0" smtClean="0">
                          <a:solidFill>
                            <a:schemeClr val="tx1"/>
                          </a:solidFill>
                        </a:rPr>
                        <a:t>Expected production </a:t>
                      </a:r>
                      <a:r>
                        <a:rPr lang="en-US" sz="2000" b="1" u="none" strike="noStrike" kern="1200" baseline="0" dirty="0" smtClean="0">
                          <a:solidFill>
                            <a:schemeClr val="tx1"/>
                          </a:solidFill>
                        </a:rPr>
                        <a:t> =</a:t>
                      </a:r>
                      <a:r>
                        <a:rPr lang="en-US" sz="2000" b="1" u="none" strike="noStrike" kern="1200" baseline="0" dirty="0" smtClean="0">
                          <a:solidFill>
                            <a:schemeClr val="tx1"/>
                          </a:solidFill>
                        </a:rPr>
                        <a:t>Expected </a:t>
                      </a:r>
                      <a:r>
                        <a:rPr lang="en-US" sz="2000" b="1" u="none" strike="noStrike" kern="1200" baseline="0" dirty="0" smtClean="0">
                          <a:solidFill>
                            <a:schemeClr val="tx1"/>
                          </a:solidFill>
                        </a:rPr>
                        <a:t>Sales</a:t>
                      </a:r>
                      <a:endParaRPr lang="en-US" sz="2000" b="1" u="none" strike="noStrike" kern="12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05937">
                <a:tc>
                  <a:txBody>
                    <a:bodyPr/>
                    <a:lstStyle/>
                    <a:p>
                      <a:r>
                        <a:rPr lang="en-US" sz="2000" b="1" u="none" strike="noStrike" kern="1200" baseline="0" dirty="0" smtClean="0"/>
                        <a:t>Unit </a:t>
                      </a:r>
                      <a:endParaRPr lang="en-US" sz="20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u="none" strike="noStrike" kern="1200" baseline="0" dirty="0" smtClean="0"/>
                        <a:t>Ton /year </a:t>
                      </a:r>
                    </a:p>
                    <a:p>
                      <a:endParaRPr lang="en-US" sz="2000" b="1" dirty="0">
                        <a:latin typeface="+mn-lt"/>
                      </a:endParaRPr>
                    </a:p>
                  </a:txBody>
                  <a:tcPr/>
                </a:tc>
              </a:tr>
              <a:tr h="1227122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Collagen</a:t>
                      </a:r>
                      <a:endParaRPr lang="en-US" sz="20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u="none" strike="noStrike" kern="1200" baseline="0" dirty="0" smtClean="0"/>
                        <a:t>0.0975 *6*4*12=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u="sng" strike="noStrike" kern="1200" baseline="0" dirty="0" smtClean="0"/>
                        <a:t>28.08</a:t>
                      </a:r>
                      <a:r>
                        <a:rPr lang="en-US" sz="2000" b="1" u="none" strike="noStrike" kern="1200" baseline="0" dirty="0" smtClean="0"/>
                        <a:t> </a:t>
                      </a:r>
                      <a:endParaRPr lang="en-US" sz="2000" b="1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5"/>
          <p:cNvSpPr/>
          <p:nvPr/>
        </p:nvSpPr>
        <p:spPr>
          <a:xfrm>
            <a:off x="1" y="0"/>
            <a:ext cx="9144000" cy="858129"/>
          </a:xfrm>
          <a:prstGeom prst="rect">
            <a:avLst/>
          </a:prstGeom>
          <a:solidFill>
            <a:schemeClr val="tx2">
              <a:lumMod val="25000"/>
              <a:lumOff val="75000"/>
              <a:alpha val="33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40000" dist="23000" dir="5400000" rotWithShape="0">
              <a:srgbClr val="EEB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Pricing &amp; Annual Revenues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54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914399" y="858129"/>
            <a:ext cx="7596555" cy="459278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 (3) :-Variable Production cost</a:t>
            </a:r>
          </a:p>
        </p:txBody>
      </p:sp>
      <p:graphicFrame>
        <p:nvGraphicFramePr>
          <p:cNvPr id="9" name="جدول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6679837"/>
              </p:ext>
            </p:extLst>
          </p:nvPr>
        </p:nvGraphicFramePr>
        <p:xfrm>
          <a:off x="914400" y="1716258"/>
          <a:ext cx="7315201" cy="374904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327563"/>
                <a:gridCol w="1662546"/>
                <a:gridCol w="1662546"/>
                <a:gridCol w="1662546"/>
              </a:tblGrid>
              <a:tr h="9501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 smtClean="0"/>
                        <a:t>Variable Production cost</a:t>
                      </a:r>
                      <a:endParaRPr lang="en-US" sz="2000" dirty="0" smtClean="0"/>
                    </a:p>
                    <a:p>
                      <a:endParaRPr lang="en-US" sz="2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JD/year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kern="1200" baseline="0" dirty="0" smtClean="0"/>
                        <a:t>Expected Sales </a:t>
                      </a:r>
                    </a:p>
                    <a:p>
                      <a:endParaRPr lang="en-US" sz="2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Variable cost /kg </a:t>
                      </a:r>
                    </a:p>
                    <a:p>
                      <a:endParaRPr lang="en-US" sz="2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8637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Total</a:t>
                      </a:r>
                      <a:r>
                        <a:rPr lang="en-US" b="1" baseline="0" dirty="0" smtClean="0"/>
                        <a:t> Variable cost for Two products</a:t>
                      </a:r>
                      <a:endParaRPr lang="en-US" b="1" dirty="0" smtClean="0"/>
                    </a:p>
                    <a:p>
                      <a:endParaRPr lang="en-US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31,476</a:t>
                      </a:r>
                      <a:endParaRPr lang="en-US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8637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Total</a:t>
                      </a:r>
                      <a:r>
                        <a:rPr lang="en-US" b="1" baseline="0" dirty="0" smtClean="0"/>
                        <a:t> Variable cost For Bio calcium</a:t>
                      </a:r>
                      <a:endParaRPr lang="en-US" b="1" dirty="0" smtClean="0"/>
                    </a:p>
                    <a:p>
                      <a:endParaRPr lang="en-US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29902.2</a:t>
                      </a:r>
                      <a:endParaRPr lang="en-US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533,520 Kg/year</a:t>
                      </a:r>
                      <a:endParaRPr lang="en-US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0.056JD/kg</a:t>
                      </a:r>
                    </a:p>
                    <a:p>
                      <a:endParaRPr lang="en-US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8637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Total</a:t>
                      </a:r>
                      <a:r>
                        <a:rPr lang="en-US" b="1" baseline="0" dirty="0" smtClean="0"/>
                        <a:t> Variable cost for Collagen</a:t>
                      </a:r>
                      <a:endParaRPr lang="en-US" b="1" dirty="0" smtClean="0"/>
                    </a:p>
                    <a:p>
                      <a:endParaRPr lang="en-US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1573.8</a:t>
                      </a:r>
                      <a:endParaRPr lang="en-US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28,080 Kg/year</a:t>
                      </a:r>
                    </a:p>
                    <a:p>
                      <a:endParaRPr lang="en-US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0.056 JD/kg</a:t>
                      </a:r>
                    </a:p>
                    <a:p>
                      <a:endParaRPr lang="en-US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Rectangle 5"/>
          <p:cNvSpPr/>
          <p:nvPr/>
        </p:nvSpPr>
        <p:spPr>
          <a:xfrm>
            <a:off x="1" y="0"/>
            <a:ext cx="9144000" cy="858129"/>
          </a:xfrm>
          <a:prstGeom prst="rect">
            <a:avLst/>
          </a:prstGeom>
          <a:solidFill>
            <a:schemeClr val="tx2">
              <a:lumMod val="25000"/>
              <a:lumOff val="75000"/>
              <a:alpha val="33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40000" dist="23000" dir="5400000" rotWithShape="0">
              <a:srgbClr val="EEB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Production cost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1" y="5879031"/>
            <a:ext cx="50567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Selling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price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the market for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lime 28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JD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selling price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 Calcium </a:t>
            </a:r>
            <a:r>
              <a:rPr lang="en-US" b="1" dirty="0"/>
              <a:t>0.028 JD /kg </a:t>
            </a:r>
          </a:p>
          <a:p>
            <a:endParaRPr lang="en-US" dirty="0"/>
          </a:p>
        </p:txBody>
      </p:sp>
      <p:sp>
        <p:nvSpPr>
          <p:cNvPr id="17" name="مستطيل 16"/>
          <p:cNvSpPr/>
          <p:nvPr/>
        </p:nvSpPr>
        <p:spPr>
          <a:xfrm>
            <a:off x="5777950" y="5879031"/>
            <a:ext cx="26908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Selling price for collagen</a:t>
            </a:r>
          </a:p>
          <a:p>
            <a:pPr lvl="0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&amp; proteins unknown = 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42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6446755"/>
              </p:ext>
            </p:extLst>
          </p:nvPr>
        </p:nvGraphicFramePr>
        <p:xfrm>
          <a:off x="457200" y="1600200"/>
          <a:ext cx="8229600" cy="374904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kern="1200" baseline="0" dirty="0" smtClean="0"/>
                        <a:t>Bio calcium 	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kern="1200" baseline="0" dirty="0" smtClean="0"/>
                        <a:t>Collagen and other proteins 	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strike="noStrike" kern="1200" baseline="0" dirty="0" smtClean="0"/>
                        <a:t>Selling price 	</a:t>
                      </a:r>
                    </a:p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kern="1200" baseline="0" dirty="0" smtClean="0"/>
                        <a:t>0.028 JD /kg 	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kern="1200" baseline="0" dirty="0" smtClean="0"/>
                        <a:t>X JD 	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strike="noStrike" kern="1200" baseline="0" dirty="0" smtClean="0"/>
                        <a:t>Variable cost 	</a:t>
                      </a:r>
                    </a:p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kern="1200" baseline="0" dirty="0" smtClean="0"/>
                        <a:t>0.056JD/kg 	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smtClean="0"/>
                        <a:t>0.056JD/kg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strike="noStrike" kern="1200" baseline="0" dirty="0" smtClean="0"/>
                        <a:t>Contribution margin ratio 	</a:t>
                      </a:r>
                    </a:p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kern="1200" baseline="0" dirty="0" smtClean="0"/>
                        <a:t>X-0.028/X 	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strike="noStrike" kern="1200" baseline="0" dirty="0" smtClean="0"/>
                        <a:t>Break-even point 	</a:t>
                      </a:r>
                    </a:p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-71583.8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5"/>
          <p:cNvSpPr/>
          <p:nvPr/>
        </p:nvSpPr>
        <p:spPr>
          <a:xfrm>
            <a:off x="0" y="0"/>
            <a:ext cx="9144000" cy="858129"/>
          </a:xfrm>
          <a:prstGeom prst="rect">
            <a:avLst/>
          </a:prstGeom>
          <a:solidFill>
            <a:schemeClr val="tx2">
              <a:lumMod val="25000"/>
              <a:lumOff val="75000"/>
              <a:alpha val="33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40000" dist="23000" dir="5400000" rotWithShape="0">
              <a:srgbClr val="EEB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Break-even point (BEP)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61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6271" y="460717"/>
            <a:ext cx="4572000" cy="98488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Finding the approximately selling price for collagen X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0" y="16002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NPV = -I+A1*(P/A, 10%, 20)-A2*(P/A, 10%, 20)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p2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X =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4.98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JD/Kg </a:t>
            </a:r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678128"/>
            <a:ext cx="9144000" cy="440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74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85"/>
          <p:cNvSpPr/>
          <p:nvPr/>
        </p:nvSpPr>
        <p:spPr>
          <a:xfrm>
            <a:off x="3349133" y="2223000"/>
            <a:ext cx="2412000" cy="2412000"/>
          </a:xfrm>
          <a:prstGeom prst="ellipse">
            <a:avLst/>
          </a:prstGeom>
          <a:solidFill>
            <a:srgbClr val="AACF20">
              <a:alpha val="746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Private    </a:t>
            </a:r>
          </a:p>
          <a:p>
            <a:pPr algn="ctr"/>
            <a:r>
              <a:rPr lang="en-US" sz="2800" b="1" dirty="0">
                <a:solidFill>
                  <a:schemeClr val="bg1"/>
                </a:solidFill>
              </a:rPr>
              <a:t>  </a:t>
            </a:r>
            <a:r>
              <a:rPr lang="en-US" sz="2800" b="1" dirty="0" smtClean="0">
                <a:solidFill>
                  <a:schemeClr val="bg1"/>
                </a:solidFill>
              </a:rPr>
              <a:t>sector 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3" name="Shape 187"/>
          <p:cNvSpPr/>
          <p:nvPr/>
        </p:nvSpPr>
        <p:spPr>
          <a:xfrm>
            <a:off x="1173308" y="2223000"/>
            <a:ext cx="2412000" cy="2412000"/>
          </a:xfrm>
          <a:prstGeom prst="ellipse">
            <a:avLst/>
          </a:prstGeom>
          <a:noFill/>
          <a:ln w="9525" cap="flat" cmpd="sng">
            <a:solidFill>
              <a:srgbClr val="01ABCF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</a:rPr>
              <a:t>Society 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4" name="Shape 188"/>
          <p:cNvSpPr/>
          <p:nvPr/>
        </p:nvSpPr>
        <p:spPr>
          <a:xfrm>
            <a:off x="5558690" y="2057400"/>
            <a:ext cx="2594709" cy="2577600"/>
          </a:xfrm>
          <a:prstGeom prst="ellipse">
            <a:avLst/>
          </a:prstGeom>
          <a:solidFill>
            <a:srgbClr val="002060"/>
          </a:solidFill>
          <a:ln w="9525" cap="flat" cmpd="sng">
            <a:solidFill>
              <a:srgbClr val="F9AC08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Environment Authority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5" name="Rectangle 5"/>
          <p:cNvSpPr/>
          <p:nvPr/>
        </p:nvSpPr>
        <p:spPr>
          <a:xfrm>
            <a:off x="0" y="0"/>
            <a:ext cx="9144000" cy="858129"/>
          </a:xfrm>
          <a:prstGeom prst="rect">
            <a:avLst/>
          </a:prstGeom>
          <a:solidFill>
            <a:schemeClr val="tx2">
              <a:lumMod val="25000"/>
              <a:lumOff val="75000"/>
              <a:alpha val="33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40000" dist="23000" dir="5400000" rotWithShape="0">
              <a:srgbClr val="EEB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 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 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6628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نتيجة بحث الصور عن ‪thank you yellow eggshells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736" y="0"/>
            <a:ext cx="57630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76"/>
          <p:cNvSpPr txBox="1">
            <a:spLocks noChangeArrowheads="1"/>
          </p:cNvSpPr>
          <p:nvPr/>
        </p:nvSpPr>
        <p:spPr bwMode="gray">
          <a:xfrm>
            <a:off x="304800" y="2971800"/>
            <a:ext cx="4190999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6000" b="1" dirty="0" smtClean="0">
                <a:solidFill>
                  <a:srgbClr val="223E2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Thank You </a:t>
            </a:r>
            <a:r>
              <a:rPr lang="en-US" sz="6000" b="1" dirty="0" smtClean="0">
                <a:solidFill>
                  <a:srgbClr val="223E2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 </a:t>
            </a:r>
            <a:endParaRPr lang="en-US" sz="6000" b="1" dirty="0">
              <a:solidFill>
                <a:srgbClr val="223E2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3743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685800" y="4648200"/>
            <a:ext cx="6781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Helvetica" panose="020B0604020202020204" pitchFamily="34" charset="0"/>
              </a:rPr>
              <a:t>With the direction of the world towards a clean environment ,the recycling projects has become a of the most important issues of the day as it aims to converting waste materials into reusable objects to prevent waste of potentially useful materials and maintaining a green environment</a:t>
            </a:r>
            <a:endParaRPr lang="en-US" b="1" dirty="0"/>
          </a:p>
        </p:txBody>
      </p:sp>
      <p:sp>
        <p:nvSpPr>
          <p:cNvPr id="4" name="Rectangle 5"/>
          <p:cNvSpPr/>
          <p:nvPr/>
        </p:nvSpPr>
        <p:spPr>
          <a:xfrm>
            <a:off x="-31853" y="0"/>
            <a:ext cx="9175854" cy="856292"/>
          </a:xfrm>
          <a:prstGeom prst="rect">
            <a:avLst/>
          </a:prstGeom>
          <a:solidFill>
            <a:schemeClr val="accent1">
              <a:lumMod val="75000"/>
              <a:alpha val="33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I</a:t>
            </a:r>
            <a:r>
              <a:rPr lang="en-US" sz="3600" b="1" dirty="0" smtClean="0">
                <a:solidFill>
                  <a:schemeClr val="bg1"/>
                </a:solidFill>
              </a:rPr>
              <a:t>ntroduction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14" name="AutoShape 2" descr="نتيجة بحث الصور عن شعار تدوير النفايات"/>
          <p:cNvSpPr>
            <a:spLocks noChangeAspect="1" noChangeArrowheads="1"/>
          </p:cNvSpPr>
          <p:nvPr/>
        </p:nvSpPr>
        <p:spPr bwMode="auto">
          <a:xfrm>
            <a:off x="-158750" y="114300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" name="صورة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143000"/>
            <a:ext cx="3452441" cy="3442492"/>
          </a:xfrm>
          <a:prstGeom prst="rect">
            <a:avLst/>
          </a:prstGeom>
        </p:spPr>
      </p:pic>
      <p:sp>
        <p:nvSpPr>
          <p:cNvPr id="17" name="Rectangle 5"/>
          <p:cNvSpPr/>
          <p:nvPr/>
        </p:nvSpPr>
        <p:spPr>
          <a:xfrm>
            <a:off x="-16613" y="4495800"/>
            <a:ext cx="9175854" cy="2362200"/>
          </a:xfrm>
          <a:prstGeom prst="rect">
            <a:avLst/>
          </a:prstGeom>
          <a:solidFill>
            <a:schemeClr val="accent1">
              <a:lumMod val="75000"/>
              <a:alpha val="33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171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صورة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27" y="-14157"/>
            <a:ext cx="9144001" cy="4751738"/>
          </a:xfrm>
          <a:prstGeom prst="rect">
            <a:avLst/>
          </a:prstGeom>
        </p:spPr>
      </p:pic>
      <p:sp>
        <p:nvSpPr>
          <p:cNvPr id="8" name="Oval 10"/>
          <p:cNvSpPr/>
          <p:nvPr/>
        </p:nvSpPr>
        <p:spPr>
          <a:xfrm>
            <a:off x="6265187" y="4006622"/>
            <a:ext cx="1097437" cy="1097437"/>
          </a:xfrm>
          <a:prstGeom prst="ellipse">
            <a:avLst/>
          </a:prstGeom>
          <a:solidFill>
            <a:srgbClr val="FFFFFF">
              <a:alpha val="70000"/>
            </a:srgbClr>
          </a:solidFill>
          <a:ln w="38100" cmpd="sng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7"/>
          <p:cNvSpPr txBox="1"/>
          <p:nvPr/>
        </p:nvSpPr>
        <p:spPr>
          <a:xfrm>
            <a:off x="3725449" y="5499676"/>
            <a:ext cx="473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•"/>
            </a:pP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5"/>
          <p:cNvSpPr/>
          <p:nvPr/>
        </p:nvSpPr>
        <p:spPr>
          <a:xfrm>
            <a:off x="-31853" y="0"/>
            <a:ext cx="9175854" cy="856292"/>
          </a:xfrm>
          <a:prstGeom prst="rect">
            <a:avLst/>
          </a:prstGeom>
          <a:solidFill>
            <a:schemeClr val="accent1">
              <a:lumMod val="75000"/>
              <a:alpha val="33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Problem statement </a:t>
            </a:r>
            <a:endParaRPr lang="en-US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9" name="Picture 2" descr="C:\Users\Anan\Desktop\meeting-ic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8611" y="4023494"/>
            <a:ext cx="910588" cy="91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وسيلة شرح مع سهم إلى الأعلى 4"/>
          <p:cNvSpPr/>
          <p:nvPr/>
        </p:nvSpPr>
        <p:spPr>
          <a:xfrm>
            <a:off x="514901" y="6024529"/>
            <a:ext cx="3268249" cy="64192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9352" tIns="149352" rIns="149352" bIns="149352" numCol="1" spcCol="1270" anchor="ctr" anchorCtr="0">
            <a:noAutofit/>
          </a:bodyPr>
          <a:lstStyle/>
          <a:p>
            <a:pPr marL="285750" lvl="0" indent="-285750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</a:t>
            </a:r>
            <a:r>
              <a:rPr lang="en-US" kern="1200" dirty="0" smtClean="0">
                <a:solidFill>
                  <a:schemeClr val="tx1"/>
                </a:solidFill>
              </a:rPr>
              <a:t>he disposal way of large quantities of eggshells In traditional </a:t>
            </a:r>
            <a:r>
              <a:rPr lang="en-US" kern="1200" dirty="0" smtClean="0">
                <a:solidFill>
                  <a:schemeClr val="tx1"/>
                </a:solidFill>
              </a:rPr>
              <a:t>methods</a:t>
            </a:r>
            <a:r>
              <a:rPr lang="ar-JO" kern="1200" dirty="0" smtClean="0">
                <a:solidFill>
                  <a:schemeClr val="tx1"/>
                </a:solidFill>
              </a:rPr>
              <a:t> </a:t>
            </a:r>
            <a:r>
              <a:rPr lang="en-US" kern="1200" dirty="0" smtClean="0">
                <a:solidFill>
                  <a:schemeClr val="tx1"/>
                </a:solidFill>
              </a:rPr>
              <a:t> &amp; disposal costs </a:t>
            </a:r>
            <a:endParaRPr lang="en-US" kern="1200" dirty="0" smtClean="0">
              <a:solidFill>
                <a:schemeClr val="tx1"/>
              </a:solidFill>
            </a:endParaRPr>
          </a:p>
          <a:p>
            <a:pPr marL="285750" indent="-285750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Negative </a:t>
            </a:r>
            <a:r>
              <a:rPr lang="en-US" dirty="0">
                <a:solidFill>
                  <a:schemeClr val="tx1"/>
                </a:solidFill>
              </a:rPr>
              <a:t>environmental effects</a:t>
            </a:r>
            <a:endParaRPr lang="ar-SA" dirty="0">
              <a:solidFill>
                <a:schemeClr val="tx1"/>
              </a:solidFill>
            </a:endParaRPr>
          </a:p>
          <a:p>
            <a:pPr lvl="0" algn="ctr" defTabSz="9334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ar-SA" sz="2100" kern="1200" dirty="0">
              <a:solidFill>
                <a:schemeClr val="tx1"/>
              </a:solidFill>
            </a:endParaRPr>
          </a:p>
        </p:txBody>
      </p:sp>
      <p:sp>
        <p:nvSpPr>
          <p:cNvPr id="22" name="Oval 9"/>
          <p:cNvSpPr/>
          <p:nvPr/>
        </p:nvSpPr>
        <p:spPr>
          <a:xfrm>
            <a:off x="1832129" y="4000942"/>
            <a:ext cx="1097437" cy="1097437"/>
          </a:xfrm>
          <a:prstGeom prst="ellipse">
            <a:avLst/>
          </a:prstGeom>
          <a:solidFill>
            <a:srgbClr val="FFFFFF">
              <a:alpha val="70000"/>
            </a:srgbClr>
          </a:solidFill>
          <a:ln w="38100" cmpd="sng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Shape 411"/>
          <p:cNvSpPr/>
          <p:nvPr/>
        </p:nvSpPr>
        <p:spPr>
          <a:xfrm>
            <a:off x="2066934" y="4185732"/>
            <a:ext cx="705131" cy="727856"/>
          </a:xfrm>
          <a:custGeom>
            <a:avLst/>
            <a:gdLst/>
            <a:ahLst/>
            <a:cxnLst/>
            <a:rect l="0" t="0" r="0" b="0"/>
            <a:pathLst>
              <a:path w="14722" h="18470" extrusionOk="0">
                <a:moveTo>
                  <a:pt x="11874" y="658"/>
                </a:moveTo>
                <a:lnTo>
                  <a:pt x="11826" y="1291"/>
                </a:lnTo>
                <a:lnTo>
                  <a:pt x="11777" y="1923"/>
                </a:lnTo>
                <a:lnTo>
                  <a:pt x="11753" y="2264"/>
                </a:lnTo>
                <a:lnTo>
                  <a:pt x="11680" y="2580"/>
                </a:lnTo>
                <a:lnTo>
                  <a:pt x="11607" y="2872"/>
                </a:lnTo>
                <a:lnTo>
                  <a:pt x="11509" y="3188"/>
                </a:lnTo>
                <a:lnTo>
                  <a:pt x="11412" y="3407"/>
                </a:lnTo>
                <a:lnTo>
                  <a:pt x="11290" y="3626"/>
                </a:lnTo>
                <a:lnTo>
                  <a:pt x="11144" y="3797"/>
                </a:lnTo>
                <a:lnTo>
                  <a:pt x="10974" y="3943"/>
                </a:lnTo>
                <a:lnTo>
                  <a:pt x="10779" y="4064"/>
                </a:lnTo>
                <a:lnTo>
                  <a:pt x="10560" y="4162"/>
                </a:lnTo>
                <a:lnTo>
                  <a:pt x="10341" y="4235"/>
                </a:lnTo>
                <a:lnTo>
                  <a:pt x="10122" y="4308"/>
                </a:lnTo>
                <a:lnTo>
                  <a:pt x="9976" y="4332"/>
                </a:lnTo>
                <a:lnTo>
                  <a:pt x="9855" y="4332"/>
                </a:lnTo>
                <a:lnTo>
                  <a:pt x="9563" y="4308"/>
                </a:lnTo>
                <a:lnTo>
                  <a:pt x="9295" y="4259"/>
                </a:lnTo>
                <a:lnTo>
                  <a:pt x="9052" y="4162"/>
                </a:lnTo>
                <a:lnTo>
                  <a:pt x="9392" y="3894"/>
                </a:lnTo>
                <a:lnTo>
                  <a:pt x="9611" y="3675"/>
                </a:lnTo>
                <a:lnTo>
                  <a:pt x="9806" y="3432"/>
                </a:lnTo>
                <a:lnTo>
                  <a:pt x="10025" y="3188"/>
                </a:lnTo>
                <a:lnTo>
                  <a:pt x="10220" y="2921"/>
                </a:lnTo>
                <a:lnTo>
                  <a:pt x="10366" y="2629"/>
                </a:lnTo>
                <a:lnTo>
                  <a:pt x="10512" y="2337"/>
                </a:lnTo>
                <a:lnTo>
                  <a:pt x="10633" y="2045"/>
                </a:lnTo>
                <a:lnTo>
                  <a:pt x="10706" y="1753"/>
                </a:lnTo>
                <a:lnTo>
                  <a:pt x="10706" y="1680"/>
                </a:lnTo>
                <a:lnTo>
                  <a:pt x="10682" y="1607"/>
                </a:lnTo>
                <a:lnTo>
                  <a:pt x="10658" y="1558"/>
                </a:lnTo>
                <a:lnTo>
                  <a:pt x="10585" y="1534"/>
                </a:lnTo>
                <a:lnTo>
                  <a:pt x="10536" y="1510"/>
                </a:lnTo>
                <a:lnTo>
                  <a:pt x="10463" y="1510"/>
                </a:lnTo>
                <a:lnTo>
                  <a:pt x="10414" y="1558"/>
                </a:lnTo>
                <a:lnTo>
                  <a:pt x="10366" y="1607"/>
                </a:lnTo>
                <a:lnTo>
                  <a:pt x="10098" y="2069"/>
                </a:lnTo>
                <a:lnTo>
                  <a:pt x="9855" y="2531"/>
                </a:lnTo>
                <a:lnTo>
                  <a:pt x="9587" y="2969"/>
                </a:lnTo>
                <a:lnTo>
                  <a:pt x="9441" y="3188"/>
                </a:lnTo>
                <a:lnTo>
                  <a:pt x="9271" y="3383"/>
                </a:lnTo>
                <a:lnTo>
                  <a:pt x="9027" y="3626"/>
                </a:lnTo>
                <a:lnTo>
                  <a:pt x="8760" y="3845"/>
                </a:lnTo>
                <a:lnTo>
                  <a:pt x="8735" y="3845"/>
                </a:lnTo>
                <a:lnTo>
                  <a:pt x="8638" y="3724"/>
                </a:lnTo>
                <a:lnTo>
                  <a:pt x="8589" y="3578"/>
                </a:lnTo>
                <a:lnTo>
                  <a:pt x="8565" y="3432"/>
                </a:lnTo>
                <a:lnTo>
                  <a:pt x="8541" y="3261"/>
                </a:lnTo>
                <a:lnTo>
                  <a:pt x="8589" y="2921"/>
                </a:lnTo>
                <a:lnTo>
                  <a:pt x="8638" y="2629"/>
                </a:lnTo>
                <a:lnTo>
                  <a:pt x="8711" y="2410"/>
                </a:lnTo>
                <a:lnTo>
                  <a:pt x="8808" y="2215"/>
                </a:lnTo>
                <a:lnTo>
                  <a:pt x="8930" y="2020"/>
                </a:lnTo>
                <a:lnTo>
                  <a:pt x="9052" y="1850"/>
                </a:lnTo>
                <a:lnTo>
                  <a:pt x="9222" y="1680"/>
                </a:lnTo>
                <a:lnTo>
                  <a:pt x="9392" y="1510"/>
                </a:lnTo>
                <a:lnTo>
                  <a:pt x="9563" y="1388"/>
                </a:lnTo>
                <a:lnTo>
                  <a:pt x="9757" y="1266"/>
                </a:lnTo>
                <a:lnTo>
                  <a:pt x="10001" y="1120"/>
                </a:lnTo>
                <a:lnTo>
                  <a:pt x="10244" y="1023"/>
                </a:lnTo>
                <a:lnTo>
                  <a:pt x="10512" y="950"/>
                </a:lnTo>
                <a:lnTo>
                  <a:pt x="10779" y="877"/>
                </a:lnTo>
                <a:lnTo>
                  <a:pt x="11339" y="755"/>
                </a:lnTo>
                <a:lnTo>
                  <a:pt x="11874" y="658"/>
                </a:lnTo>
                <a:close/>
                <a:moveTo>
                  <a:pt x="1849" y="4527"/>
                </a:moveTo>
                <a:lnTo>
                  <a:pt x="2141" y="4551"/>
                </a:lnTo>
                <a:lnTo>
                  <a:pt x="2433" y="4600"/>
                </a:lnTo>
                <a:lnTo>
                  <a:pt x="2701" y="4648"/>
                </a:lnTo>
                <a:lnTo>
                  <a:pt x="2993" y="4746"/>
                </a:lnTo>
                <a:lnTo>
                  <a:pt x="3236" y="4819"/>
                </a:lnTo>
                <a:lnTo>
                  <a:pt x="3772" y="5062"/>
                </a:lnTo>
                <a:lnTo>
                  <a:pt x="4258" y="5330"/>
                </a:lnTo>
                <a:lnTo>
                  <a:pt x="4721" y="5622"/>
                </a:lnTo>
                <a:lnTo>
                  <a:pt x="4915" y="5768"/>
                </a:lnTo>
                <a:lnTo>
                  <a:pt x="5061" y="5914"/>
                </a:lnTo>
                <a:lnTo>
                  <a:pt x="5232" y="6084"/>
                </a:lnTo>
                <a:lnTo>
                  <a:pt x="5353" y="6254"/>
                </a:lnTo>
                <a:lnTo>
                  <a:pt x="5597" y="6644"/>
                </a:lnTo>
                <a:lnTo>
                  <a:pt x="5816" y="7057"/>
                </a:lnTo>
                <a:lnTo>
                  <a:pt x="5913" y="7301"/>
                </a:lnTo>
                <a:lnTo>
                  <a:pt x="5986" y="7568"/>
                </a:lnTo>
                <a:lnTo>
                  <a:pt x="6059" y="7836"/>
                </a:lnTo>
                <a:lnTo>
                  <a:pt x="6083" y="8104"/>
                </a:lnTo>
                <a:lnTo>
                  <a:pt x="6083" y="8323"/>
                </a:lnTo>
                <a:lnTo>
                  <a:pt x="6059" y="8542"/>
                </a:lnTo>
                <a:lnTo>
                  <a:pt x="5962" y="8858"/>
                </a:lnTo>
                <a:lnTo>
                  <a:pt x="5670" y="8712"/>
                </a:lnTo>
                <a:lnTo>
                  <a:pt x="5305" y="8493"/>
                </a:lnTo>
                <a:lnTo>
                  <a:pt x="4988" y="8250"/>
                </a:lnTo>
                <a:lnTo>
                  <a:pt x="4672" y="7958"/>
                </a:lnTo>
                <a:lnTo>
                  <a:pt x="4380" y="7666"/>
                </a:lnTo>
                <a:lnTo>
                  <a:pt x="4015" y="7179"/>
                </a:lnTo>
                <a:lnTo>
                  <a:pt x="3796" y="6911"/>
                </a:lnTo>
                <a:lnTo>
                  <a:pt x="3553" y="6619"/>
                </a:lnTo>
                <a:lnTo>
                  <a:pt x="3309" y="6376"/>
                </a:lnTo>
                <a:lnTo>
                  <a:pt x="3163" y="6279"/>
                </a:lnTo>
                <a:lnTo>
                  <a:pt x="3042" y="6181"/>
                </a:lnTo>
                <a:lnTo>
                  <a:pt x="2896" y="6108"/>
                </a:lnTo>
                <a:lnTo>
                  <a:pt x="2774" y="6060"/>
                </a:lnTo>
                <a:lnTo>
                  <a:pt x="2628" y="6035"/>
                </a:lnTo>
                <a:lnTo>
                  <a:pt x="2433" y="6035"/>
                </a:lnTo>
                <a:lnTo>
                  <a:pt x="2409" y="6060"/>
                </a:lnTo>
                <a:lnTo>
                  <a:pt x="2409" y="6108"/>
                </a:lnTo>
                <a:lnTo>
                  <a:pt x="2409" y="6157"/>
                </a:lnTo>
                <a:lnTo>
                  <a:pt x="2506" y="6279"/>
                </a:lnTo>
                <a:lnTo>
                  <a:pt x="2604" y="6425"/>
                </a:lnTo>
                <a:lnTo>
                  <a:pt x="2847" y="6668"/>
                </a:lnTo>
                <a:lnTo>
                  <a:pt x="3090" y="6911"/>
                </a:lnTo>
                <a:lnTo>
                  <a:pt x="3309" y="7130"/>
                </a:lnTo>
                <a:lnTo>
                  <a:pt x="3772" y="7739"/>
                </a:lnTo>
                <a:lnTo>
                  <a:pt x="4015" y="8031"/>
                </a:lnTo>
                <a:lnTo>
                  <a:pt x="4258" y="8323"/>
                </a:lnTo>
                <a:lnTo>
                  <a:pt x="4404" y="8444"/>
                </a:lnTo>
                <a:lnTo>
                  <a:pt x="4550" y="8590"/>
                </a:lnTo>
                <a:lnTo>
                  <a:pt x="4867" y="8834"/>
                </a:lnTo>
                <a:lnTo>
                  <a:pt x="5207" y="9053"/>
                </a:lnTo>
                <a:lnTo>
                  <a:pt x="5548" y="9247"/>
                </a:lnTo>
                <a:lnTo>
                  <a:pt x="5353" y="9345"/>
                </a:lnTo>
                <a:lnTo>
                  <a:pt x="5159" y="9418"/>
                </a:lnTo>
                <a:lnTo>
                  <a:pt x="4940" y="9466"/>
                </a:lnTo>
                <a:lnTo>
                  <a:pt x="4745" y="9491"/>
                </a:lnTo>
                <a:lnTo>
                  <a:pt x="4550" y="9491"/>
                </a:lnTo>
                <a:lnTo>
                  <a:pt x="4331" y="9466"/>
                </a:lnTo>
                <a:lnTo>
                  <a:pt x="4112" y="9442"/>
                </a:lnTo>
                <a:lnTo>
                  <a:pt x="3869" y="9369"/>
                </a:lnTo>
                <a:lnTo>
                  <a:pt x="3650" y="9296"/>
                </a:lnTo>
                <a:lnTo>
                  <a:pt x="3407" y="9174"/>
                </a:lnTo>
                <a:lnTo>
                  <a:pt x="3188" y="9053"/>
                </a:lnTo>
                <a:lnTo>
                  <a:pt x="2969" y="8907"/>
                </a:lnTo>
                <a:lnTo>
                  <a:pt x="2774" y="8761"/>
                </a:lnTo>
                <a:lnTo>
                  <a:pt x="2579" y="8590"/>
                </a:lnTo>
                <a:lnTo>
                  <a:pt x="2239" y="8201"/>
                </a:lnTo>
                <a:lnTo>
                  <a:pt x="2068" y="7982"/>
                </a:lnTo>
                <a:lnTo>
                  <a:pt x="1898" y="7714"/>
                </a:lnTo>
                <a:lnTo>
                  <a:pt x="1776" y="7471"/>
                </a:lnTo>
                <a:lnTo>
                  <a:pt x="1655" y="7179"/>
                </a:lnTo>
                <a:lnTo>
                  <a:pt x="1460" y="6619"/>
                </a:lnTo>
                <a:lnTo>
                  <a:pt x="1314" y="6060"/>
                </a:lnTo>
                <a:lnTo>
                  <a:pt x="1144" y="5330"/>
                </a:lnTo>
                <a:lnTo>
                  <a:pt x="1046" y="4940"/>
                </a:lnTo>
                <a:lnTo>
                  <a:pt x="998" y="4575"/>
                </a:lnTo>
                <a:lnTo>
                  <a:pt x="1265" y="4551"/>
                </a:lnTo>
                <a:lnTo>
                  <a:pt x="1557" y="4527"/>
                </a:lnTo>
                <a:close/>
                <a:moveTo>
                  <a:pt x="10974" y="14138"/>
                </a:moveTo>
                <a:lnTo>
                  <a:pt x="10755" y="14187"/>
                </a:lnTo>
                <a:lnTo>
                  <a:pt x="10536" y="14260"/>
                </a:lnTo>
                <a:lnTo>
                  <a:pt x="10098" y="14430"/>
                </a:lnTo>
                <a:lnTo>
                  <a:pt x="9855" y="14503"/>
                </a:lnTo>
                <a:lnTo>
                  <a:pt x="9636" y="14600"/>
                </a:lnTo>
                <a:lnTo>
                  <a:pt x="9198" y="14844"/>
                </a:lnTo>
                <a:lnTo>
                  <a:pt x="9173" y="14868"/>
                </a:lnTo>
                <a:lnTo>
                  <a:pt x="9149" y="14892"/>
                </a:lnTo>
                <a:lnTo>
                  <a:pt x="9173" y="14965"/>
                </a:lnTo>
                <a:lnTo>
                  <a:pt x="9198" y="14990"/>
                </a:lnTo>
                <a:lnTo>
                  <a:pt x="9246" y="15014"/>
                </a:lnTo>
                <a:lnTo>
                  <a:pt x="9271" y="15014"/>
                </a:lnTo>
                <a:lnTo>
                  <a:pt x="9490" y="14941"/>
                </a:lnTo>
                <a:lnTo>
                  <a:pt x="9757" y="14892"/>
                </a:lnTo>
                <a:lnTo>
                  <a:pt x="10268" y="14795"/>
                </a:lnTo>
                <a:lnTo>
                  <a:pt x="10512" y="14722"/>
                </a:lnTo>
                <a:lnTo>
                  <a:pt x="10731" y="14625"/>
                </a:lnTo>
                <a:lnTo>
                  <a:pt x="10828" y="14552"/>
                </a:lnTo>
                <a:lnTo>
                  <a:pt x="10925" y="14479"/>
                </a:lnTo>
                <a:lnTo>
                  <a:pt x="11023" y="14381"/>
                </a:lnTo>
                <a:lnTo>
                  <a:pt x="11096" y="14284"/>
                </a:lnTo>
                <a:lnTo>
                  <a:pt x="11096" y="14235"/>
                </a:lnTo>
                <a:lnTo>
                  <a:pt x="11071" y="14162"/>
                </a:lnTo>
                <a:lnTo>
                  <a:pt x="11023" y="14138"/>
                </a:lnTo>
                <a:close/>
                <a:moveTo>
                  <a:pt x="8297" y="13116"/>
                </a:moveTo>
                <a:lnTo>
                  <a:pt x="8614" y="13140"/>
                </a:lnTo>
                <a:lnTo>
                  <a:pt x="8443" y="13238"/>
                </a:lnTo>
                <a:lnTo>
                  <a:pt x="8370" y="13286"/>
                </a:lnTo>
                <a:lnTo>
                  <a:pt x="8297" y="13335"/>
                </a:lnTo>
                <a:lnTo>
                  <a:pt x="8273" y="13384"/>
                </a:lnTo>
                <a:lnTo>
                  <a:pt x="8249" y="13432"/>
                </a:lnTo>
                <a:lnTo>
                  <a:pt x="8273" y="13505"/>
                </a:lnTo>
                <a:lnTo>
                  <a:pt x="8322" y="13578"/>
                </a:lnTo>
                <a:lnTo>
                  <a:pt x="8370" y="13603"/>
                </a:lnTo>
                <a:lnTo>
                  <a:pt x="8419" y="13627"/>
                </a:lnTo>
                <a:lnTo>
                  <a:pt x="8614" y="13603"/>
                </a:lnTo>
                <a:lnTo>
                  <a:pt x="8784" y="13554"/>
                </a:lnTo>
                <a:lnTo>
                  <a:pt x="9125" y="13432"/>
                </a:lnTo>
                <a:lnTo>
                  <a:pt x="9271" y="13408"/>
                </a:lnTo>
                <a:lnTo>
                  <a:pt x="9538" y="13408"/>
                </a:lnTo>
                <a:lnTo>
                  <a:pt x="9660" y="13384"/>
                </a:lnTo>
                <a:lnTo>
                  <a:pt x="9782" y="13432"/>
                </a:lnTo>
                <a:lnTo>
                  <a:pt x="10220" y="13651"/>
                </a:lnTo>
                <a:lnTo>
                  <a:pt x="9952" y="13724"/>
                </a:lnTo>
                <a:lnTo>
                  <a:pt x="9709" y="13797"/>
                </a:lnTo>
                <a:lnTo>
                  <a:pt x="9149" y="13919"/>
                </a:lnTo>
                <a:lnTo>
                  <a:pt x="8857" y="13968"/>
                </a:lnTo>
                <a:lnTo>
                  <a:pt x="8589" y="14041"/>
                </a:lnTo>
                <a:lnTo>
                  <a:pt x="8541" y="14089"/>
                </a:lnTo>
                <a:lnTo>
                  <a:pt x="8516" y="14138"/>
                </a:lnTo>
                <a:lnTo>
                  <a:pt x="8541" y="14187"/>
                </a:lnTo>
                <a:lnTo>
                  <a:pt x="8589" y="14235"/>
                </a:lnTo>
                <a:lnTo>
                  <a:pt x="8857" y="14284"/>
                </a:lnTo>
                <a:lnTo>
                  <a:pt x="9125" y="14284"/>
                </a:lnTo>
                <a:lnTo>
                  <a:pt x="9392" y="14260"/>
                </a:lnTo>
                <a:lnTo>
                  <a:pt x="9660" y="14211"/>
                </a:lnTo>
                <a:lnTo>
                  <a:pt x="9903" y="14162"/>
                </a:lnTo>
                <a:lnTo>
                  <a:pt x="10171" y="14114"/>
                </a:lnTo>
                <a:lnTo>
                  <a:pt x="10414" y="14016"/>
                </a:lnTo>
                <a:lnTo>
                  <a:pt x="10536" y="13943"/>
                </a:lnTo>
                <a:lnTo>
                  <a:pt x="10633" y="13870"/>
                </a:lnTo>
                <a:lnTo>
                  <a:pt x="11096" y="14162"/>
                </a:lnTo>
                <a:lnTo>
                  <a:pt x="11558" y="14479"/>
                </a:lnTo>
                <a:lnTo>
                  <a:pt x="11631" y="14527"/>
                </a:lnTo>
                <a:lnTo>
                  <a:pt x="11193" y="14722"/>
                </a:lnTo>
                <a:lnTo>
                  <a:pt x="10852" y="14892"/>
                </a:lnTo>
                <a:lnTo>
                  <a:pt x="10512" y="15014"/>
                </a:lnTo>
                <a:lnTo>
                  <a:pt x="10171" y="15136"/>
                </a:lnTo>
                <a:lnTo>
                  <a:pt x="9830" y="15209"/>
                </a:lnTo>
                <a:lnTo>
                  <a:pt x="9782" y="15233"/>
                </a:lnTo>
                <a:lnTo>
                  <a:pt x="9782" y="15257"/>
                </a:lnTo>
                <a:lnTo>
                  <a:pt x="9782" y="15282"/>
                </a:lnTo>
                <a:lnTo>
                  <a:pt x="9830" y="15306"/>
                </a:lnTo>
                <a:lnTo>
                  <a:pt x="9976" y="15330"/>
                </a:lnTo>
                <a:lnTo>
                  <a:pt x="10122" y="15330"/>
                </a:lnTo>
                <a:lnTo>
                  <a:pt x="10414" y="15306"/>
                </a:lnTo>
                <a:lnTo>
                  <a:pt x="10731" y="15233"/>
                </a:lnTo>
                <a:lnTo>
                  <a:pt x="11023" y="15136"/>
                </a:lnTo>
                <a:lnTo>
                  <a:pt x="11485" y="14965"/>
                </a:lnTo>
                <a:lnTo>
                  <a:pt x="11996" y="14771"/>
                </a:lnTo>
                <a:lnTo>
                  <a:pt x="12337" y="15038"/>
                </a:lnTo>
                <a:lnTo>
                  <a:pt x="12093" y="15111"/>
                </a:lnTo>
                <a:lnTo>
                  <a:pt x="11874" y="15209"/>
                </a:lnTo>
                <a:lnTo>
                  <a:pt x="11436" y="15403"/>
                </a:lnTo>
                <a:lnTo>
                  <a:pt x="11047" y="15525"/>
                </a:lnTo>
                <a:lnTo>
                  <a:pt x="10682" y="15647"/>
                </a:lnTo>
                <a:lnTo>
                  <a:pt x="10293" y="15744"/>
                </a:lnTo>
                <a:lnTo>
                  <a:pt x="9903" y="15890"/>
                </a:lnTo>
                <a:lnTo>
                  <a:pt x="9879" y="15914"/>
                </a:lnTo>
                <a:lnTo>
                  <a:pt x="9879" y="15939"/>
                </a:lnTo>
                <a:lnTo>
                  <a:pt x="9879" y="15963"/>
                </a:lnTo>
                <a:lnTo>
                  <a:pt x="9903" y="15987"/>
                </a:lnTo>
                <a:lnTo>
                  <a:pt x="10098" y="16036"/>
                </a:lnTo>
                <a:lnTo>
                  <a:pt x="10268" y="16060"/>
                </a:lnTo>
                <a:lnTo>
                  <a:pt x="10463" y="16036"/>
                </a:lnTo>
                <a:lnTo>
                  <a:pt x="10658" y="16012"/>
                </a:lnTo>
                <a:lnTo>
                  <a:pt x="11023" y="15939"/>
                </a:lnTo>
                <a:lnTo>
                  <a:pt x="11388" y="15817"/>
                </a:lnTo>
                <a:lnTo>
                  <a:pt x="12020" y="15598"/>
                </a:lnTo>
                <a:lnTo>
                  <a:pt x="12337" y="15476"/>
                </a:lnTo>
                <a:lnTo>
                  <a:pt x="12629" y="15306"/>
                </a:lnTo>
                <a:lnTo>
                  <a:pt x="12921" y="15598"/>
                </a:lnTo>
                <a:lnTo>
                  <a:pt x="12434" y="15793"/>
                </a:lnTo>
                <a:lnTo>
                  <a:pt x="11947" y="15963"/>
                </a:lnTo>
                <a:lnTo>
                  <a:pt x="11534" y="16060"/>
                </a:lnTo>
                <a:lnTo>
                  <a:pt x="11096" y="16158"/>
                </a:lnTo>
                <a:lnTo>
                  <a:pt x="10682" y="16255"/>
                </a:lnTo>
                <a:lnTo>
                  <a:pt x="10487" y="16328"/>
                </a:lnTo>
                <a:lnTo>
                  <a:pt x="10293" y="16425"/>
                </a:lnTo>
                <a:lnTo>
                  <a:pt x="10268" y="16450"/>
                </a:lnTo>
                <a:lnTo>
                  <a:pt x="10268" y="16474"/>
                </a:lnTo>
                <a:lnTo>
                  <a:pt x="10268" y="16498"/>
                </a:lnTo>
                <a:lnTo>
                  <a:pt x="10293" y="16523"/>
                </a:lnTo>
                <a:lnTo>
                  <a:pt x="10512" y="16547"/>
                </a:lnTo>
                <a:lnTo>
                  <a:pt x="10731" y="16547"/>
                </a:lnTo>
                <a:lnTo>
                  <a:pt x="10950" y="16523"/>
                </a:lnTo>
                <a:lnTo>
                  <a:pt x="11169" y="16498"/>
                </a:lnTo>
                <a:lnTo>
                  <a:pt x="11607" y="16401"/>
                </a:lnTo>
                <a:lnTo>
                  <a:pt x="12020" y="16279"/>
                </a:lnTo>
                <a:lnTo>
                  <a:pt x="12312" y="16182"/>
                </a:lnTo>
                <a:lnTo>
                  <a:pt x="12604" y="16085"/>
                </a:lnTo>
                <a:lnTo>
                  <a:pt x="12872" y="15963"/>
                </a:lnTo>
                <a:lnTo>
                  <a:pt x="13140" y="15841"/>
                </a:lnTo>
                <a:lnTo>
                  <a:pt x="13164" y="15866"/>
                </a:lnTo>
                <a:lnTo>
                  <a:pt x="13407" y="16133"/>
                </a:lnTo>
                <a:lnTo>
                  <a:pt x="12994" y="16231"/>
                </a:lnTo>
                <a:lnTo>
                  <a:pt x="12604" y="16377"/>
                </a:lnTo>
                <a:lnTo>
                  <a:pt x="11680" y="16669"/>
                </a:lnTo>
                <a:lnTo>
                  <a:pt x="10779" y="16912"/>
                </a:lnTo>
                <a:lnTo>
                  <a:pt x="10731" y="16961"/>
                </a:lnTo>
                <a:lnTo>
                  <a:pt x="10706" y="17034"/>
                </a:lnTo>
                <a:lnTo>
                  <a:pt x="10731" y="17082"/>
                </a:lnTo>
                <a:lnTo>
                  <a:pt x="10804" y="17107"/>
                </a:lnTo>
                <a:lnTo>
                  <a:pt x="11023" y="17082"/>
                </a:lnTo>
                <a:lnTo>
                  <a:pt x="11242" y="17082"/>
                </a:lnTo>
                <a:lnTo>
                  <a:pt x="11680" y="16985"/>
                </a:lnTo>
                <a:lnTo>
                  <a:pt x="12093" y="16888"/>
                </a:lnTo>
                <a:lnTo>
                  <a:pt x="12531" y="16742"/>
                </a:lnTo>
                <a:lnTo>
                  <a:pt x="13091" y="16571"/>
                </a:lnTo>
                <a:lnTo>
                  <a:pt x="13626" y="16401"/>
                </a:lnTo>
                <a:lnTo>
                  <a:pt x="13870" y="16717"/>
                </a:lnTo>
                <a:lnTo>
                  <a:pt x="14089" y="17058"/>
                </a:lnTo>
                <a:lnTo>
                  <a:pt x="13894" y="17155"/>
                </a:lnTo>
                <a:lnTo>
                  <a:pt x="13699" y="17228"/>
                </a:lnTo>
                <a:lnTo>
                  <a:pt x="13286" y="17350"/>
                </a:lnTo>
                <a:lnTo>
                  <a:pt x="12872" y="17423"/>
                </a:lnTo>
                <a:lnTo>
                  <a:pt x="12434" y="17472"/>
                </a:lnTo>
                <a:lnTo>
                  <a:pt x="11339" y="17618"/>
                </a:lnTo>
                <a:lnTo>
                  <a:pt x="10220" y="17788"/>
                </a:lnTo>
                <a:lnTo>
                  <a:pt x="9587" y="17885"/>
                </a:lnTo>
                <a:lnTo>
                  <a:pt x="8930" y="17934"/>
                </a:lnTo>
                <a:lnTo>
                  <a:pt x="8297" y="17958"/>
                </a:lnTo>
                <a:lnTo>
                  <a:pt x="7032" y="17958"/>
                </a:lnTo>
                <a:lnTo>
                  <a:pt x="6400" y="17910"/>
                </a:lnTo>
                <a:lnTo>
                  <a:pt x="5110" y="17837"/>
                </a:lnTo>
                <a:lnTo>
                  <a:pt x="3918" y="17764"/>
                </a:lnTo>
                <a:lnTo>
                  <a:pt x="3334" y="17715"/>
                </a:lnTo>
                <a:lnTo>
                  <a:pt x="2725" y="17666"/>
                </a:lnTo>
                <a:lnTo>
                  <a:pt x="2166" y="17618"/>
                </a:lnTo>
                <a:lnTo>
                  <a:pt x="1849" y="17569"/>
                </a:lnTo>
                <a:lnTo>
                  <a:pt x="1533" y="17520"/>
                </a:lnTo>
                <a:lnTo>
                  <a:pt x="1217" y="17447"/>
                </a:lnTo>
                <a:lnTo>
                  <a:pt x="925" y="17350"/>
                </a:lnTo>
                <a:lnTo>
                  <a:pt x="681" y="17204"/>
                </a:lnTo>
                <a:lnTo>
                  <a:pt x="560" y="17131"/>
                </a:lnTo>
                <a:lnTo>
                  <a:pt x="462" y="17034"/>
                </a:lnTo>
                <a:lnTo>
                  <a:pt x="754" y="16644"/>
                </a:lnTo>
                <a:lnTo>
                  <a:pt x="1046" y="16279"/>
                </a:lnTo>
                <a:lnTo>
                  <a:pt x="1363" y="15914"/>
                </a:lnTo>
                <a:lnTo>
                  <a:pt x="1703" y="15574"/>
                </a:lnTo>
                <a:lnTo>
                  <a:pt x="2044" y="15257"/>
                </a:lnTo>
                <a:lnTo>
                  <a:pt x="2409" y="14941"/>
                </a:lnTo>
                <a:lnTo>
                  <a:pt x="2798" y="14649"/>
                </a:lnTo>
                <a:lnTo>
                  <a:pt x="3212" y="14381"/>
                </a:lnTo>
                <a:lnTo>
                  <a:pt x="3699" y="14089"/>
                </a:lnTo>
                <a:lnTo>
                  <a:pt x="4185" y="13870"/>
                </a:lnTo>
                <a:lnTo>
                  <a:pt x="4721" y="13676"/>
                </a:lnTo>
                <a:lnTo>
                  <a:pt x="5232" y="13505"/>
                </a:lnTo>
                <a:lnTo>
                  <a:pt x="5767" y="13384"/>
                </a:lnTo>
                <a:lnTo>
                  <a:pt x="6327" y="13286"/>
                </a:lnTo>
                <a:lnTo>
                  <a:pt x="6862" y="13189"/>
                </a:lnTo>
                <a:lnTo>
                  <a:pt x="7421" y="13140"/>
                </a:lnTo>
                <a:lnTo>
                  <a:pt x="7373" y="13603"/>
                </a:lnTo>
                <a:lnTo>
                  <a:pt x="7276" y="14065"/>
                </a:lnTo>
                <a:lnTo>
                  <a:pt x="7276" y="14187"/>
                </a:lnTo>
                <a:lnTo>
                  <a:pt x="7324" y="14284"/>
                </a:lnTo>
                <a:lnTo>
                  <a:pt x="7397" y="14357"/>
                </a:lnTo>
                <a:lnTo>
                  <a:pt x="7494" y="14381"/>
                </a:lnTo>
                <a:lnTo>
                  <a:pt x="7592" y="14406"/>
                </a:lnTo>
                <a:lnTo>
                  <a:pt x="7689" y="14381"/>
                </a:lnTo>
                <a:lnTo>
                  <a:pt x="7762" y="14308"/>
                </a:lnTo>
                <a:lnTo>
                  <a:pt x="7811" y="14211"/>
                </a:lnTo>
                <a:lnTo>
                  <a:pt x="7884" y="13676"/>
                </a:lnTo>
                <a:lnTo>
                  <a:pt x="7957" y="13116"/>
                </a:lnTo>
                <a:close/>
                <a:moveTo>
                  <a:pt x="6886" y="1"/>
                </a:moveTo>
                <a:lnTo>
                  <a:pt x="6813" y="25"/>
                </a:lnTo>
                <a:lnTo>
                  <a:pt x="6765" y="25"/>
                </a:lnTo>
                <a:lnTo>
                  <a:pt x="6740" y="74"/>
                </a:lnTo>
                <a:lnTo>
                  <a:pt x="6740" y="98"/>
                </a:lnTo>
                <a:lnTo>
                  <a:pt x="6740" y="147"/>
                </a:lnTo>
                <a:lnTo>
                  <a:pt x="6862" y="536"/>
                </a:lnTo>
                <a:lnTo>
                  <a:pt x="7008" y="926"/>
                </a:lnTo>
                <a:lnTo>
                  <a:pt x="7130" y="1315"/>
                </a:lnTo>
                <a:lnTo>
                  <a:pt x="7227" y="1704"/>
                </a:lnTo>
                <a:lnTo>
                  <a:pt x="7300" y="2118"/>
                </a:lnTo>
                <a:lnTo>
                  <a:pt x="7349" y="2556"/>
                </a:lnTo>
                <a:lnTo>
                  <a:pt x="7373" y="2994"/>
                </a:lnTo>
                <a:lnTo>
                  <a:pt x="7373" y="3407"/>
                </a:lnTo>
                <a:lnTo>
                  <a:pt x="7324" y="3870"/>
                </a:lnTo>
                <a:lnTo>
                  <a:pt x="7276" y="4332"/>
                </a:lnTo>
                <a:lnTo>
                  <a:pt x="7105" y="5257"/>
                </a:lnTo>
                <a:lnTo>
                  <a:pt x="6911" y="6181"/>
                </a:lnTo>
                <a:lnTo>
                  <a:pt x="6838" y="6644"/>
                </a:lnTo>
                <a:lnTo>
                  <a:pt x="6765" y="7106"/>
                </a:lnTo>
                <a:lnTo>
                  <a:pt x="6716" y="7666"/>
                </a:lnTo>
                <a:lnTo>
                  <a:pt x="6716" y="8201"/>
                </a:lnTo>
                <a:lnTo>
                  <a:pt x="6765" y="8712"/>
                </a:lnTo>
                <a:lnTo>
                  <a:pt x="6838" y="9223"/>
                </a:lnTo>
                <a:lnTo>
                  <a:pt x="6424" y="9077"/>
                </a:lnTo>
                <a:lnTo>
                  <a:pt x="6497" y="8834"/>
                </a:lnTo>
                <a:lnTo>
                  <a:pt x="6570" y="8590"/>
                </a:lnTo>
                <a:lnTo>
                  <a:pt x="6594" y="8347"/>
                </a:lnTo>
                <a:lnTo>
                  <a:pt x="6594" y="8079"/>
                </a:lnTo>
                <a:lnTo>
                  <a:pt x="6570" y="7836"/>
                </a:lnTo>
                <a:lnTo>
                  <a:pt x="6521" y="7568"/>
                </a:lnTo>
                <a:lnTo>
                  <a:pt x="6448" y="7325"/>
                </a:lnTo>
                <a:lnTo>
                  <a:pt x="6351" y="7082"/>
                </a:lnTo>
                <a:lnTo>
                  <a:pt x="6254" y="6838"/>
                </a:lnTo>
                <a:lnTo>
                  <a:pt x="6132" y="6595"/>
                </a:lnTo>
                <a:lnTo>
                  <a:pt x="6010" y="6352"/>
                </a:lnTo>
                <a:lnTo>
                  <a:pt x="5864" y="6133"/>
                </a:lnTo>
                <a:lnTo>
                  <a:pt x="5694" y="5938"/>
                </a:lnTo>
                <a:lnTo>
                  <a:pt x="5548" y="5743"/>
                </a:lnTo>
                <a:lnTo>
                  <a:pt x="5378" y="5549"/>
                </a:lnTo>
                <a:lnTo>
                  <a:pt x="5207" y="5403"/>
                </a:lnTo>
                <a:lnTo>
                  <a:pt x="4964" y="5208"/>
                </a:lnTo>
                <a:lnTo>
                  <a:pt x="4696" y="5013"/>
                </a:lnTo>
                <a:lnTo>
                  <a:pt x="4429" y="4867"/>
                </a:lnTo>
                <a:lnTo>
                  <a:pt x="4161" y="4721"/>
                </a:lnTo>
                <a:lnTo>
                  <a:pt x="3869" y="4575"/>
                </a:lnTo>
                <a:lnTo>
                  <a:pt x="3577" y="4454"/>
                </a:lnTo>
                <a:lnTo>
                  <a:pt x="2993" y="4259"/>
                </a:lnTo>
                <a:lnTo>
                  <a:pt x="2506" y="4137"/>
                </a:lnTo>
                <a:lnTo>
                  <a:pt x="2239" y="4089"/>
                </a:lnTo>
                <a:lnTo>
                  <a:pt x="1971" y="4064"/>
                </a:lnTo>
                <a:lnTo>
                  <a:pt x="1679" y="4040"/>
                </a:lnTo>
                <a:lnTo>
                  <a:pt x="1411" y="4064"/>
                </a:lnTo>
                <a:lnTo>
                  <a:pt x="1168" y="4137"/>
                </a:lnTo>
                <a:lnTo>
                  <a:pt x="949" y="4235"/>
                </a:lnTo>
                <a:lnTo>
                  <a:pt x="900" y="4186"/>
                </a:lnTo>
                <a:lnTo>
                  <a:pt x="852" y="4137"/>
                </a:lnTo>
                <a:lnTo>
                  <a:pt x="803" y="4137"/>
                </a:lnTo>
                <a:lnTo>
                  <a:pt x="754" y="4186"/>
                </a:lnTo>
                <a:lnTo>
                  <a:pt x="681" y="4259"/>
                </a:lnTo>
                <a:lnTo>
                  <a:pt x="633" y="4356"/>
                </a:lnTo>
                <a:lnTo>
                  <a:pt x="608" y="4454"/>
                </a:lnTo>
                <a:lnTo>
                  <a:pt x="584" y="4575"/>
                </a:lnTo>
                <a:lnTo>
                  <a:pt x="584" y="4819"/>
                </a:lnTo>
                <a:lnTo>
                  <a:pt x="608" y="5062"/>
                </a:lnTo>
                <a:lnTo>
                  <a:pt x="657" y="5330"/>
                </a:lnTo>
                <a:lnTo>
                  <a:pt x="706" y="5597"/>
                </a:lnTo>
                <a:lnTo>
                  <a:pt x="803" y="6011"/>
                </a:lnTo>
                <a:lnTo>
                  <a:pt x="876" y="6352"/>
                </a:lnTo>
                <a:lnTo>
                  <a:pt x="973" y="6692"/>
                </a:lnTo>
                <a:lnTo>
                  <a:pt x="1071" y="7033"/>
                </a:lnTo>
                <a:lnTo>
                  <a:pt x="1192" y="7349"/>
                </a:lnTo>
                <a:lnTo>
                  <a:pt x="1338" y="7690"/>
                </a:lnTo>
                <a:lnTo>
                  <a:pt x="1484" y="8006"/>
                </a:lnTo>
                <a:lnTo>
                  <a:pt x="1679" y="8298"/>
                </a:lnTo>
                <a:lnTo>
                  <a:pt x="1874" y="8566"/>
                </a:lnTo>
                <a:lnTo>
                  <a:pt x="2068" y="8809"/>
                </a:lnTo>
                <a:lnTo>
                  <a:pt x="2287" y="9004"/>
                </a:lnTo>
                <a:lnTo>
                  <a:pt x="2531" y="9199"/>
                </a:lnTo>
                <a:lnTo>
                  <a:pt x="2774" y="9393"/>
                </a:lnTo>
                <a:lnTo>
                  <a:pt x="3042" y="9539"/>
                </a:lnTo>
                <a:lnTo>
                  <a:pt x="3309" y="9685"/>
                </a:lnTo>
                <a:lnTo>
                  <a:pt x="3577" y="9807"/>
                </a:lnTo>
                <a:lnTo>
                  <a:pt x="3869" y="9904"/>
                </a:lnTo>
                <a:lnTo>
                  <a:pt x="4161" y="9977"/>
                </a:lnTo>
                <a:lnTo>
                  <a:pt x="4453" y="10001"/>
                </a:lnTo>
                <a:lnTo>
                  <a:pt x="4745" y="10001"/>
                </a:lnTo>
                <a:lnTo>
                  <a:pt x="5013" y="9977"/>
                </a:lnTo>
                <a:lnTo>
                  <a:pt x="5280" y="9904"/>
                </a:lnTo>
                <a:lnTo>
                  <a:pt x="5548" y="9807"/>
                </a:lnTo>
                <a:lnTo>
                  <a:pt x="5816" y="9685"/>
                </a:lnTo>
                <a:lnTo>
                  <a:pt x="6059" y="9539"/>
                </a:lnTo>
                <a:lnTo>
                  <a:pt x="6278" y="9637"/>
                </a:lnTo>
                <a:lnTo>
                  <a:pt x="6521" y="9734"/>
                </a:lnTo>
                <a:lnTo>
                  <a:pt x="6740" y="9783"/>
                </a:lnTo>
                <a:lnTo>
                  <a:pt x="6984" y="9807"/>
                </a:lnTo>
                <a:lnTo>
                  <a:pt x="7203" y="10634"/>
                </a:lnTo>
                <a:lnTo>
                  <a:pt x="7324" y="11145"/>
                </a:lnTo>
                <a:lnTo>
                  <a:pt x="7421" y="11632"/>
                </a:lnTo>
                <a:lnTo>
                  <a:pt x="7446" y="12143"/>
                </a:lnTo>
                <a:lnTo>
                  <a:pt x="7446" y="12629"/>
                </a:lnTo>
                <a:lnTo>
                  <a:pt x="6886" y="12678"/>
                </a:lnTo>
                <a:lnTo>
                  <a:pt x="6327" y="12775"/>
                </a:lnTo>
                <a:lnTo>
                  <a:pt x="5767" y="12873"/>
                </a:lnTo>
                <a:lnTo>
                  <a:pt x="5207" y="12994"/>
                </a:lnTo>
                <a:lnTo>
                  <a:pt x="4648" y="13165"/>
                </a:lnTo>
                <a:lnTo>
                  <a:pt x="4112" y="13359"/>
                </a:lnTo>
                <a:lnTo>
                  <a:pt x="3601" y="13603"/>
                </a:lnTo>
                <a:lnTo>
                  <a:pt x="3090" y="13870"/>
                </a:lnTo>
                <a:lnTo>
                  <a:pt x="2652" y="14138"/>
                </a:lnTo>
                <a:lnTo>
                  <a:pt x="2239" y="14454"/>
                </a:lnTo>
                <a:lnTo>
                  <a:pt x="1825" y="14795"/>
                </a:lnTo>
                <a:lnTo>
                  <a:pt x="1411" y="15136"/>
                </a:lnTo>
                <a:lnTo>
                  <a:pt x="1046" y="15525"/>
                </a:lnTo>
                <a:lnTo>
                  <a:pt x="706" y="15939"/>
                </a:lnTo>
                <a:lnTo>
                  <a:pt x="414" y="16377"/>
                </a:lnTo>
                <a:lnTo>
                  <a:pt x="146" y="16839"/>
                </a:lnTo>
                <a:lnTo>
                  <a:pt x="73" y="16863"/>
                </a:lnTo>
                <a:lnTo>
                  <a:pt x="24" y="16912"/>
                </a:lnTo>
                <a:lnTo>
                  <a:pt x="0" y="16985"/>
                </a:lnTo>
                <a:lnTo>
                  <a:pt x="0" y="17058"/>
                </a:lnTo>
                <a:lnTo>
                  <a:pt x="73" y="17204"/>
                </a:lnTo>
                <a:lnTo>
                  <a:pt x="146" y="17326"/>
                </a:lnTo>
                <a:lnTo>
                  <a:pt x="219" y="17423"/>
                </a:lnTo>
                <a:lnTo>
                  <a:pt x="316" y="17520"/>
                </a:lnTo>
                <a:lnTo>
                  <a:pt x="438" y="17618"/>
                </a:lnTo>
                <a:lnTo>
                  <a:pt x="560" y="17691"/>
                </a:lnTo>
                <a:lnTo>
                  <a:pt x="852" y="17812"/>
                </a:lnTo>
                <a:lnTo>
                  <a:pt x="1144" y="17910"/>
                </a:lnTo>
                <a:lnTo>
                  <a:pt x="1460" y="17982"/>
                </a:lnTo>
                <a:lnTo>
                  <a:pt x="1995" y="18080"/>
                </a:lnTo>
                <a:lnTo>
                  <a:pt x="2725" y="18177"/>
                </a:lnTo>
                <a:lnTo>
                  <a:pt x="3455" y="18226"/>
                </a:lnTo>
                <a:lnTo>
                  <a:pt x="4940" y="18323"/>
                </a:lnTo>
                <a:lnTo>
                  <a:pt x="6205" y="18396"/>
                </a:lnTo>
                <a:lnTo>
                  <a:pt x="7470" y="18469"/>
                </a:lnTo>
                <a:lnTo>
                  <a:pt x="8078" y="18469"/>
                </a:lnTo>
                <a:lnTo>
                  <a:pt x="8711" y="18445"/>
                </a:lnTo>
                <a:lnTo>
                  <a:pt x="9344" y="18396"/>
                </a:lnTo>
                <a:lnTo>
                  <a:pt x="9976" y="18323"/>
                </a:lnTo>
                <a:lnTo>
                  <a:pt x="11339" y="18128"/>
                </a:lnTo>
                <a:lnTo>
                  <a:pt x="12726" y="17958"/>
                </a:lnTo>
                <a:lnTo>
                  <a:pt x="13140" y="17885"/>
                </a:lnTo>
                <a:lnTo>
                  <a:pt x="13553" y="17812"/>
                </a:lnTo>
                <a:lnTo>
                  <a:pt x="13967" y="17666"/>
                </a:lnTo>
                <a:lnTo>
                  <a:pt x="14162" y="17593"/>
                </a:lnTo>
                <a:lnTo>
                  <a:pt x="14356" y="17472"/>
                </a:lnTo>
                <a:lnTo>
                  <a:pt x="14429" y="17496"/>
                </a:lnTo>
                <a:lnTo>
                  <a:pt x="14502" y="17496"/>
                </a:lnTo>
                <a:lnTo>
                  <a:pt x="14575" y="17472"/>
                </a:lnTo>
                <a:lnTo>
                  <a:pt x="14624" y="17447"/>
                </a:lnTo>
                <a:lnTo>
                  <a:pt x="14673" y="17399"/>
                </a:lnTo>
                <a:lnTo>
                  <a:pt x="14721" y="17326"/>
                </a:lnTo>
                <a:lnTo>
                  <a:pt x="14721" y="17277"/>
                </a:lnTo>
                <a:lnTo>
                  <a:pt x="14697" y="17180"/>
                </a:lnTo>
                <a:lnTo>
                  <a:pt x="14600" y="16912"/>
                </a:lnTo>
                <a:lnTo>
                  <a:pt x="14454" y="16669"/>
                </a:lnTo>
                <a:lnTo>
                  <a:pt x="14283" y="16401"/>
                </a:lnTo>
                <a:lnTo>
                  <a:pt x="14113" y="16182"/>
                </a:lnTo>
                <a:lnTo>
                  <a:pt x="14137" y="16158"/>
                </a:lnTo>
                <a:lnTo>
                  <a:pt x="14137" y="16133"/>
                </a:lnTo>
                <a:lnTo>
                  <a:pt x="14137" y="16109"/>
                </a:lnTo>
                <a:lnTo>
                  <a:pt x="14113" y="16109"/>
                </a:lnTo>
                <a:lnTo>
                  <a:pt x="14040" y="16085"/>
                </a:lnTo>
                <a:lnTo>
                  <a:pt x="13699" y="15671"/>
                </a:lnTo>
                <a:lnTo>
                  <a:pt x="13553" y="15525"/>
                </a:lnTo>
                <a:lnTo>
                  <a:pt x="13626" y="15452"/>
                </a:lnTo>
                <a:lnTo>
                  <a:pt x="13626" y="15403"/>
                </a:lnTo>
                <a:lnTo>
                  <a:pt x="13626" y="15379"/>
                </a:lnTo>
                <a:lnTo>
                  <a:pt x="13602" y="15355"/>
                </a:lnTo>
                <a:lnTo>
                  <a:pt x="13553" y="15355"/>
                </a:lnTo>
                <a:lnTo>
                  <a:pt x="13432" y="15379"/>
                </a:lnTo>
                <a:lnTo>
                  <a:pt x="13188" y="15136"/>
                </a:lnTo>
                <a:lnTo>
                  <a:pt x="12945" y="14892"/>
                </a:lnTo>
                <a:lnTo>
                  <a:pt x="12385" y="14454"/>
                </a:lnTo>
                <a:lnTo>
                  <a:pt x="12361" y="14381"/>
                </a:lnTo>
                <a:lnTo>
                  <a:pt x="12312" y="14357"/>
                </a:lnTo>
                <a:lnTo>
                  <a:pt x="12264" y="14333"/>
                </a:lnTo>
                <a:lnTo>
                  <a:pt x="12069" y="14211"/>
                </a:lnTo>
                <a:lnTo>
                  <a:pt x="11582" y="13870"/>
                </a:lnTo>
                <a:lnTo>
                  <a:pt x="11071" y="13554"/>
                </a:lnTo>
                <a:lnTo>
                  <a:pt x="10560" y="13262"/>
                </a:lnTo>
                <a:lnTo>
                  <a:pt x="10025" y="12994"/>
                </a:lnTo>
                <a:lnTo>
                  <a:pt x="9782" y="12897"/>
                </a:lnTo>
                <a:lnTo>
                  <a:pt x="9538" y="12824"/>
                </a:lnTo>
                <a:lnTo>
                  <a:pt x="9295" y="12751"/>
                </a:lnTo>
                <a:lnTo>
                  <a:pt x="9027" y="12702"/>
                </a:lnTo>
                <a:lnTo>
                  <a:pt x="8516" y="12629"/>
                </a:lnTo>
                <a:lnTo>
                  <a:pt x="8005" y="12629"/>
                </a:lnTo>
                <a:lnTo>
                  <a:pt x="8005" y="12264"/>
                </a:lnTo>
                <a:lnTo>
                  <a:pt x="7981" y="11899"/>
                </a:lnTo>
                <a:lnTo>
                  <a:pt x="7957" y="11559"/>
                </a:lnTo>
                <a:lnTo>
                  <a:pt x="7884" y="11194"/>
                </a:lnTo>
                <a:lnTo>
                  <a:pt x="7786" y="10731"/>
                </a:lnTo>
                <a:lnTo>
                  <a:pt x="7640" y="10269"/>
                </a:lnTo>
                <a:lnTo>
                  <a:pt x="7494" y="9807"/>
                </a:lnTo>
                <a:lnTo>
                  <a:pt x="7349" y="9345"/>
                </a:lnTo>
                <a:lnTo>
                  <a:pt x="7300" y="9077"/>
                </a:lnTo>
                <a:lnTo>
                  <a:pt x="7251" y="8809"/>
                </a:lnTo>
                <a:lnTo>
                  <a:pt x="7203" y="8250"/>
                </a:lnTo>
                <a:lnTo>
                  <a:pt x="7203" y="7666"/>
                </a:lnTo>
                <a:lnTo>
                  <a:pt x="7251" y="7106"/>
                </a:lnTo>
                <a:lnTo>
                  <a:pt x="7324" y="6522"/>
                </a:lnTo>
                <a:lnTo>
                  <a:pt x="7421" y="5938"/>
                </a:lnTo>
                <a:lnTo>
                  <a:pt x="7616" y="4746"/>
                </a:lnTo>
                <a:lnTo>
                  <a:pt x="7884" y="4746"/>
                </a:lnTo>
                <a:lnTo>
                  <a:pt x="8127" y="4673"/>
                </a:lnTo>
                <a:lnTo>
                  <a:pt x="8370" y="4575"/>
                </a:lnTo>
                <a:lnTo>
                  <a:pt x="8638" y="4454"/>
                </a:lnTo>
                <a:lnTo>
                  <a:pt x="8760" y="4527"/>
                </a:lnTo>
                <a:lnTo>
                  <a:pt x="8906" y="4624"/>
                </a:lnTo>
                <a:lnTo>
                  <a:pt x="9076" y="4673"/>
                </a:lnTo>
                <a:lnTo>
                  <a:pt x="9246" y="4721"/>
                </a:lnTo>
                <a:lnTo>
                  <a:pt x="9587" y="4794"/>
                </a:lnTo>
                <a:lnTo>
                  <a:pt x="10122" y="4794"/>
                </a:lnTo>
                <a:lnTo>
                  <a:pt x="10366" y="4746"/>
                </a:lnTo>
                <a:lnTo>
                  <a:pt x="10609" y="4673"/>
                </a:lnTo>
                <a:lnTo>
                  <a:pt x="10828" y="4575"/>
                </a:lnTo>
                <a:lnTo>
                  <a:pt x="11071" y="4454"/>
                </a:lnTo>
                <a:lnTo>
                  <a:pt x="11266" y="4308"/>
                </a:lnTo>
                <a:lnTo>
                  <a:pt x="11461" y="4162"/>
                </a:lnTo>
                <a:lnTo>
                  <a:pt x="11607" y="3967"/>
                </a:lnTo>
                <a:lnTo>
                  <a:pt x="11728" y="3797"/>
                </a:lnTo>
                <a:lnTo>
                  <a:pt x="11850" y="3602"/>
                </a:lnTo>
                <a:lnTo>
                  <a:pt x="11947" y="3407"/>
                </a:lnTo>
                <a:lnTo>
                  <a:pt x="12020" y="3188"/>
                </a:lnTo>
                <a:lnTo>
                  <a:pt x="12142" y="2775"/>
                </a:lnTo>
                <a:lnTo>
                  <a:pt x="12215" y="2312"/>
                </a:lnTo>
                <a:lnTo>
                  <a:pt x="12288" y="1850"/>
                </a:lnTo>
                <a:lnTo>
                  <a:pt x="12312" y="1412"/>
                </a:lnTo>
                <a:lnTo>
                  <a:pt x="12361" y="512"/>
                </a:lnTo>
                <a:lnTo>
                  <a:pt x="12458" y="463"/>
                </a:lnTo>
                <a:lnTo>
                  <a:pt x="12507" y="390"/>
                </a:lnTo>
                <a:lnTo>
                  <a:pt x="12531" y="317"/>
                </a:lnTo>
                <a:lnTo>
                  <a:pt x="12507" y="220"/>
                </a:lnTo>
                <a:lnTo>
                  <a:pt x="12483" y="147"/>
                </a:lnTo>
                <a:lnTo>
                  <a:pt x="12434" y="98"/>
                </a:lnTo>
                <a:lnTo>
                  <a:pt x="12337" y="74"/>
                </a:lnTo>
                <a:lnTo>
                  <a:pt x="12264" y="98"/>
                </a:lnTo>
                <a:lnTo>
                  <a:pt x="12069" y="147"/>
                </a:lnTo>
                <a:lnTo>
                  <a:pt x="12045" y="147"/>
                </a:lnTo>
                <a:lnTo>
                  <a:pt x="11631" y="269"/>
                </a:lnTo>
                <a:lnTo>
                  <a:pt x="11217" y="366"/>
                </a:lnTo>
                <a:lnTo>
                  <a:pt x="10804" y="463"/>
                </a:lnTo>
                <a:lnTo>
                  <a:pt x="10390" y="561"/>
                </a:lnTo>
                <a:lnTo>
                  <a:pt x="10001" y="707"/>
                </a:lnTo>
                <a:lnTo>
                  <a:pt x="9611" y="877"/>
                </a:lnTo>
                <a:lnTo>
                  <a:pt x="9417" y="974"/>
                </a:lnTo>
                <a:lnTo>
                  <a:pt x="9246" y="1096"/>
                </a:lnTo>
                <a:lnTo>
                  <a:pt x="9076" y="1242"/>
                </a:lnTo>
                <a:lnTo>
                  <a:pt x="8906" y="1388"/>
                </a:lnTo>
                <a:lnTo>
                  <a:pt x="8735" y="1558"/>
                </a:lnTo>
                <a:lnTo>
                  <a:pt x="8614" y="1753"/>
                </a:lnTo>
                <a:lnTo>
                  <a:pt x="8492" y="1947"/>
                </a:lnTo>
                <a:lnTo>
                  <a:pt x="8395" y="2142"/>
                </a:lnTo>
                <a:lnTo>
                  <a:pt x="8297" y="2361"/>
                </a:lnTo>
                <a:lnTo>
                  <a:pt x="8249" y="2580"/>
                </a:lnTo>
                <a:lnTo>
                  <a:pt x="8200" y="2799"/>
                </a:lnTo>
                <a:lnTo>
                  <a:pt x="8151" y="3042"/>
                </a:lnTo>
                <a:lnTo>
                  <a:pt x="8151" y="3286"/>
                </a:lnTo>
                <a:lnTo>
                  <a:pt x="8200" y="3578"/>
                </a:lnTo>
                <a:lnTo>
                  <a:pt x="8224" y="3724"/>
                </a:lnTo>
                <a:lnTo>
                  <a:pt x="8297" y="3845"/>
                </a:lnTo>
                <a:lnTo>
                  <a:pt x="8370" y="3967"/>
                </a:lnTo>
                <a:lnTo>
                  <a:pt x="8443" y="4040"/>
                </a:lnTo>
                <a:lnTo>
                  <a:pt x="8443" y="4064"/>
                </a:lnTo>
                <a:lnTo>
                  <a:pt x="8370" y="4089"/>
                </a:lnTo>
                <a:lnTo>
                  <a:pt x="8200" y="4186"/>
                </a:lnTo>
                <a:lnTo>
                  <a:pt x="8030" y="4259"/>
                </a:lnTo>
                <a:lnTo>
                  <a:pt x="7689" y="4381"/>
                </a:lnTo>
                <a:lnTo>
                  <a:pt x="7762" y="3797"/>
                </a:lnTo>
                <a:lnTo>
                  <a:pt x="7811" y="3237"/>
                </a:lnTo>
                <a:lnTo>
                  <a:pt x="7811" y="2702"/>
                </a:lnTo>
                <a:lnTo>
                  <a:pt x="7786" y="2142"/>
                </a:lnTo>
                <a:lnTo>
                  <a:pt x="7738" y="1874"/>
                </a:lnTo>
                <a:lnTo>
                  <a:pt x="7689" y="1607"/>
                </a:lnTo>
                <a:lnTo>
                  <a:pt x="7616" y="1339"/>
                </a:lnTo>
                <a:lnTo>
                  <a:pt x="7519" y="1072"/>
                </a:lnTo>
                <a:lnTo>
                  <a:pt x="7421" y="828"/>
                </a:lnTo>
                <a:lnTo>
                  <a:pt x="7300" y="561"/>
                </a:lnTo>
                <a:lnTo>
                  <a:pt x="7130" y="317"/>
                </a:lnTo>
                <a:lnTo>
                  <a:pt x="6959" y="50"/>
                </a:lnTo>
                <a:lnTo>
                  <a:pt x="6935" y="25"/>
                </a:lnTo>
                <a:lnTo>
                  <a:pt x="6886" y="1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" name="Rectangle 1413"/>
          <p:cNvSpPr/>
          <p:nvPr/>
        </p:nvSpPr>
        <p:spPr bwMode="gray">
          <a:xfrm>
            <a:off x="1212004" y="5029002"/>
            <a:ext cx="25134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tx1">
                    <a:lumMod val="95000"/>
                    <a:lumOff val="5000"/>
                  </a:schemeClr>
                </a:solidFill>
              </a:rPr>
              <a:t>Environmental effects</a:t>
            </a:r>
            <a:endParaRPr lang="en-US" sz="2000" b="1" dirty="0">
              <a:ln w="0"/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8" name="وسيلة شرح مع سهم إلى الأعلى 4"/>
          <p:cNvSpPr/>
          <p:nvPr/>
        </p:nvSpPr>
        <p:spPr>
          <a:xfrm>
            <a:off x="5179780" y="6217306"/>
            <a:ext cx="3268249" cy="62705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9352" tIns="149352" rIns="149352" bIns="149352" numCol="1" spcCol="1270" anchor="ctr" anchorCtr="0">
            <a:noAutofit/>
          </a:bodyPr>
          <a:lstStyle/>
          <a:p>
            <a:pPr lvl="0" algn="ctr" defTabSz="9334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dirty="0" smtClean="0">
                <a:solidFill>
                  <a:schemeClr val="tx1"/>
                </a:solidFill>
              </a:rPr>
              <a:t>Lack </a:t>
            </a:r>
            <a:r>
              <a:rPr lang="en-US" sz="2000" b="1" dirty="0">
                <a:solidFill>
                  <a:schemeClr val="tx1"/>
                </a:solidFill>
              </a:rPr>
              <a:t>knowledge of the importance of </a:t>
            </a:r>
            <a:r>
              <a:rPr lang="en-US" sz="2000" b="1" dirty="0" smtClean="0">
                <a:solidFill>
                  <a:schemeClr val="tx1"/>
                </a:solidFill>
              </a:rPr>
              <a:t>Eggshells</a:t>
            </a:r>
          </a:p>
          <a:p>
            <a:pPr marL="285750" indent="-285750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High-value </a:t>
            </a:r>
            <a:r>
              <a:rPr lang="en-US" dirty="0" smtClean="0">
                <a:solidFill>
                  <a:schemeClr val="tx1"/>
                </a:solidFill>
              </a:rPr>
              <a:t>components</a:t>
            </a:r>
          </a:p>
          <a:p>
            <a:pPr marL="285750" lvl="0" indent="-285750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Alternative </a:t>
            </a:r>
            <a:r>
              <a:rPr lang="en-US" dirty="0">
                <a:solidFill>
                  <a:schemeClr val="tx1"/>
                </a:solidFill>
              </a:rPr>
              <a:t>source to some raw materials</a:t>
            </a:r>
            <a:endParaRPr lang="ar-SA" dirty="0">
              <a:solidFill>
                <a:schemeClr val="tx1"/>
              </a:solidFill>
            </a:endParaRPr>
          </a:p>
          <a:p>
            <a:pPr algn="ctr" defTabSz="9334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ar-SA" sz="2400" dirty="0"/>
          </a:p>
          <a:p>
            <a:pPr lvl="0" algn="ctr" defTabSz="9334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100" dirty="0" smtClean="0">
              <a:solidFill>
                <a:schemeClr val="tx1"/>
              </a:solidFill>
            </a:endParaRPr>
          </a:p>
          <a:p>
            <a:pPr lvl="0" algn="ctr" defTabSz="9334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ar-SA" sz="2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81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637" y="856292"/>
            <a:ext cx="5832837" cy="3821514"/>
          </a:xfrm>
          <a:prstGeom prst="rect">
            <a:avLst/>
          </a:prstGeom>
        </p:spPr>
      </p:pic>
      <p:sp>
        <p:nvSpPr>
          <p:cNvPr id="8" name="Oval 10"/>
          <p:cNvSpPr/>
          <p:nvPr/>
        </p:nvSpPr>
        <p:spPr>
          <a:xfrm>
            <a:off x="3853436" y="4120715"/>
            <a:ext cx="1097437" cy="1097437"/>
          </a:xfrm>
          <a:prstGeom prst="ellipse">
            <a:avLst/>
          </a:prstGeom>
          <a:solidFill>
            <a:srgbClr val="FFFFFF">
              <a:alpha val="70000"/>
            </a:srgbClr>
          </a:solidFill>
          <a:ln w="38100" cmpd="sng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7"/>
          <p:cNvSpPr txBox="1"/>
          <p:nvPr/>
        </p:nvSpPr>
        <p:spPr>
          <a:xfrm>
            <a:off x="3725449" y="5499676"/>
            <a:ext cx="473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•"/>
            </a:pP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5"/>
          <p:cNvSpPr/>
          <p:nvPr/>
        </p:nvSpPr>
        <p:spPr>
          <a:xfrm>
            <a:off x="-31853" y="0"/>
            <a:ext cx="9175854" cy="856292"/>
          </a:xfrm>
          <a:prstGeom prst="rect">
            <a:avLst/>
          </a:prstGeom>
          <a:solidFill>
            <a:schemeClr val="accent1">
              <a:lumMod val="75000"/>
              <a:alpha val="33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About Eggshells</a:t>
            </a:r>
            <a:endParaRPr lang="en-US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8" name="Picture 4" descr="C:\Users\Anan\Desktop\Data-Collect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313" y="4250032"/>
            <a:ext cx="988939" cy="855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13"/>
          <p:cNvSpPr/>
          <p:nvPr/>
        </p:nvSpPr>
        <p:spPr bwMode="gray">
          <a:xfrm>
            <a:off x="1315280" y="4827420"/>
            <a:ext cx="195919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b="1" dirty="0" smtClean="0"/>
              <a:t>Caco</a:t>
            </a:r>
            <a:r>
              <a:rPr lang="en-US" sz="2000" b="1" dirty="0" smtClean="0"/>
              <a:t>3</a:t>
            </a:r>
            <a:r>
              <a:rPr lang="en-US" sz="2400" b="1" dirty="0" smtClean="0"/>
              <a:t> </a:t>
            </a:r>
          </a:p>
          <a:p>
            <a:pPr lvl="0" algn="ctr"/>
            <a:r>
              <a:rPr lang="en-US" sz="2400" b="1" dirty="0" smtClean="0"/>
              <a:t>95%</a:t>
            </a:r>
            <a:endParaRPr lang="en-US" sz="2400" b="1" dirty="0"/>
          </a:p>
          <a:p>
            <a:pPr algn="ctr"/>
            <a:r>
              <a:rPr lang="en-US" sz="2400" dirty="0" smtClean="0"/>
              <a:t> </a:t>
            </a:r>
            <a:endParaRPr lang="ar-SA" sz="2400" dirty="0"/>
          </a:p>
          <a:p>
            <a:pPr lvl="0" algn="ctr"/>
            <a:endParaRPr lang="ar-SA" sz="2400" b="1" dirty="0"/>
          </a:p>
        </p:txBody>
      </p:sp>
      <p:sp>
        <p:nvSpPr>
          <p:cNvPr id="2" name="مستطيل 1"/>
          <p:cNvSpPr/>
          <p:nvPr/>
        </p:nvSpPr>
        <p:spPr>
          <a:xfrm>
            <a:off x="4751908" y="4772906"/>
            <a:ext cx="4572000" cy="276998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rtl="1"/>
            <a:r>
              <a:rPr lang="en-US" sz="2400" b="1" dirty="0" smtClean="0"/>
              <a:t>Collagen &amp; Proteins</a:t>
            </a:r>
            <a:endParaRPr lang="en-US" sz="2400" b="1" dirty="0"/>
          </a:p>
          <a:p>
            <a:pPr lvl="0" algn="ctr" rtl="1"/>
            <a:r>
              <a:rPr lang="en-US" sz="2400" b="1" dirty="0" smtClean="0"/>
              <a:t>5%</a:t>
            </a:r>
            <a:endParaRPr lang="en-US" sz="2400" b="1" dirty="0"/>
          </a:p>
          <a:p>
            <a:pPr marL="342900" lvl="0" indent="-342900" algn="ctr">
              <a:buFont typeface="Arial" panose="020B0604020202020204" pitchFamily="34" charset="0"/>
              <a:buChar char="•"/>
            </a:pPr>
            <a:r>
              <a:rPr lang="en-US" b="1" dirty="0" smtClean="0"/>
              <a:t>Collagen 35% </a:t>
            </a:r>
          </a:p>
          <a:p>
            <a:pPr marL="342900" lvl="0" indent="-342900" algn="ctr">
              <a:buFont typeface="Arial" panose="020B0604020202020204" pitchFamily="34" charset="0"/>
              <a:buChar char="•"/>
            </a:pPr>
            <a:r>
              <a:rPr lang="en-US" b="1" dirty="0" smtClean="0"/>
              <a:t>Proteins 65%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Medical </a:t>
            </a:r>
            <a:r>
              <a:rPr lang="en-US" dirty="0" smtClean="0"/>
              <a:t>uses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Cosmetics industry</a:t>
            </a:r>
            <a:endParaRPr lang="ar-SA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ar-SA" dirty="0"/>
          </a:p>
          <a:p>
            <a:pPr marL="342900" lvl="0" indent="-342900" algn="ctr">
              <a:buFont typeface="Arial" panose="020B0604020202020204" pitchFamily="34" charset="0"/>
              <a:buChar char="•"/>
            </a:pPr>
            <a:endParaRPr lang="en-US" b="1" dirty="0" smtClean="0"/>
          </a:p>
          <a:p>
            <a:pPr marL="342900" lvl="0" indent="-342900" algn="ctr">
              <a:buFont typeface="Arial" panose="020B0604020202020204" pitchFamily="34" charset="0"/>
              <a:buChar char="•"/>
            </a:pPr>
            <a:endParaRPr lang="en-US" b="1" dirty="0" smtClean="0"/>
          </a:p>
        </p:txBody>
      </p:sp>
      <p:sp>
        <p:nvSpPr>
          <p:cNvPr id="21" name="Rectangle 1412"/>
          <p:cNvSpPr/>
          <p:nvPr/>
        </p:nvSpPr>
        <p:spPr bwMode="gray">
          <a:xfrm>
            <a:off x="623888" y="5981209"/>
            <a:ext cx="26992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Fertilizer               paper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 smtClean="0"/>
              <a:t>Feed Stuffs</a:t>
            </a:r>
            <a:r>
              <a:rPr lang="en-US" b="1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</a:t>
            </a:r>
            <a:r>
              <a:rPr lang="en-US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paint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791200" y="885184"/>
            <a:ext cx="3337560" cy="37842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79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صورة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128" y="0"/>
            <a:ext cx="9144000" cy="4506494"/>
          </a:xfrm>
          <a:prstGeom prst="rect">
            <a:avLst/>
          </a:prstGeom>
        </p:spPr>
      </p:pic>
      <p:sp>
        <p:nvSpPr>
          <p:cNvPr id="5" name="Round Same Side Corner Rectangle 13"/>
          <p:cNvSpPr/>
          <p:nvPr/>
        </p:nvSpPr>
        <p:spPr bwMode="auto">
          <a:xfrm flipV="1">
            <a:off x="2079907" y="-11516"/>
            <a:ext cx="704657" cy="1434657"/>
          </a:xfrm>
          <a:prstGeom prst="round2SameRect">
            <a:avLst>
              <a:gd name="adj1" fmla="val 31818"/>
              <a:gd name="adj2" fmla="val 0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17375E"/>
                </a:solidFill>
              </a:rPr>
              <a:t>Technical F.S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6" name="Round Same Side Corner Rectangle 13"/>
          <p:cNvSpPr/>
          <p:nvPr/>
        </p:nvSpPr>
        <p:spPr bwMode="auto">
          <a:xfrm flipV="1">
            <a:off x="715892" y="-3669"/>
            <a:ext cx="662718" cy="1437955"/>
          </a:xfrm>
          <a:prstGeom prst="round2SameRect">
            <a:avLst>
              <a:gd name="adj1" fmla="val 31818"/>
              <a:gd name="adj2" fmla="val 0"/>
            </a:avLst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17375E"/>
                </a:solidFill>
              </a:rPr>
              <a:t>Environmental  F.S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7" name="Round Same Side Corner Rectangle 13"/>
          <p:cNvSpPr/>
          <p:nvPr/>
        </p:nvSpPr>
        <p:spPr bwMode="auto">
          <a:xfrm flipV="1">
            <a:off x="1409898" y="7334"/>
            <a:ext cx="680662" cy="1415807"/>
          </a:xfrm>
          <a:prstGeom prst="round2SameRect">
            <a:avLst>
              <a:gd name="adj1" fmla="val 31818"/>
              <a:gd name="adj2" fmla="val 0"/>
            </a:avLst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17375E"/>
                </a:solidFill>
              </a:rPr>
              <a:t>Marketing F.S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8" name="Round Same Side Corner Rectangle 13"/>
          <p:cNvSpPr/>
          <p:nvPr/>
        </p:nvSpPr>
        <p:spPr bwMode="auto">
          <a:xfrm flipV="1">
            <a:off x="0" y="7335"/>
            <a:ext cx="715892" cy="1872042"/>
          </a:xfrm>
          <a:prstGeom prst="round2SameRect">
            <a:avLst>
              <a:gd name="adj1" fmla="val 31818"/>
              <a:gd name="adj2" fmla="val 0"/>
            </a:avLst>
          </a:prstGeom>
          <a:solidFill>
            <a:srgbClr val="FFC00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2"/>
                </a:solidFill>
              </a:rPr>
              <a:t>objectives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9" name="Round Same Side Corner Rectangle 13"/>
          <p:cNvSpPr/>
          <p:nvPr/>
        </p:nvSpPr>
        <p:spPr bwMode="auto">
          <a:xfrm flipV="1">
            <a:off x="2810234" y="16655"/>
            <a:ext cx="687784" cy="1412833"/>
          </a:xfrm>
          <a:prstGeom prst="round2SameRect">
            <a:avLst>
              <a:gd name="adj1" fmla="val 31818"/>
              <a:gd name="adj2" fmla="val 0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17375E"/>
                </a:solidFill>
              </a:rPr>
              <a:t>Financial F.S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5" name="Oval 7"/>
          <p:cNvSpPr/>
          <p:nvPr/>
        </p:nvSpPr>
        <p:spPr>
          <a:xfrm>
            <a:off x="6102922" y="3906259"/>
            <a:ext cx="1097437" cy="1097437"/>
          </a:xfrm>
          <a:prstGeom prst="ellipse">
            <a:avLst/>
          </a:prstGeom>
          <a:solidFill>
            <a:srgbClr val="FFFFFF">
              <a:alpha val="70000"/>
            </a:srgbClr>
          </a:solidFill>
          <a:ln w="38100" cmpd="sng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9"/>
          <p:cNvSpPr/>
          <p:nvPr/>
        </p:nvSpPr>
        <p:spPr>
          <a:xfrm>
            <a:off x="4017983" y="3906259"/>
            <a:ext cx="1097437" cy="1097437"/>
          </a:xfrm>
          <a:prstGeom prst="ellipse">
            <a:avLst/>
          </a:prstGeom>
          <a:solidFill>
            <a:srgbClr val="FFFFFF">
              <a:alpha val="70000"/>
            </a:srgbClr>
          </a:solidFill>
          <a:ln w="38100" cmpd="sng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0"/>
          <p:cNvSpPr/>
          <p:nvPr/>
        </p:nvSpPr>
        <p:spPr>
          <a:xfrm>
            <a:off x="1954413" y="3913093"/>
            <a:ext cx="1097437" cy="1097437"/>
          </a:xfrm>
          <a:prstGeom prst="ellipse">
            <a:avLst/>
          </a:prstGeom>
          <a:solidFill>
            <a:srgbClr val="FFFFFF">
              <a:alpha val="70000"/>
            </a:srgbClr>
          </a:solidFill>
          <a:ln w="38100" cmpd="sng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1412"/>
          <p:cNvSpPr/>
          <p:nvPr/>
        </p:nvSpPr>
        <p:spPr bwMode="gray">
          <a:xfrm>
            <a:off x="1378610" y="5194967"/>
            <a:ext cx="21003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Rectangle 1412"/>
          <p:cNvSpPr/>
          <p:nvPr/>
        </p:nvSpPr>
        <p:spPr bwMode="gray">
          <a:xfrm>
            <a:off x="5922575" y="5186062"/>
            <a:ext cx="16116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Economic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7" name="Rectangle 1412"/>
          <p:cNvSpPr/>
          <p:nvPr/>
        </p:nvSpPr>
        <p:spPr bwMode="gray">
          <a:xfrm>
            <a:off x="3827483" y="5191169"/>
            <a:ext cx="16353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Nutrition 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9" name="Shape 215"/>
          <p:cNvSpPr/>
          <p:nvPr/>
        </p:nvSpPr>
        <p:spPr>
          <a:xfrm>
            <a:off x="2079907" y="4097530"/>
            <a:ext cx="841418" cy="791397"/>
          </a:xfrm>
          <a:custGeom>
            <a:avLst/>
            <a:gdLst/>
            <a:ahLst/>
            <a:cxnLst/>
            <a:rect l="0" t="0" r="0" b="0"/>
            <a:pathLst>
              <a:path w="19200" h="19345" extrusionOk="0">
                <a:moveTo>
                  <a:pt x="15987" y="3382"/>
                </a:moveTo>
                <a:lnTo>
                  <a:pt x="16133" y="3528"/>
                </a:lnTo>
                <a:lnTo>
                  <a:pt x="15914" y="3577"/>
                </a:lnTo>
                <a:lnTo>
                  <a:pt x="15720" y="3601"/>
                </a:lnTo>
                <a:lnTo>
                  <a:pt x="15306" y="3626"/>
                </a:lnTo>
                <a:lnTo>
                  <a:pt x="15379" y="3601"/>
                </a:lnTo>
                <a:lnTo>
                  <a:pt x="15695" y="3504"/>
                </a:lnTo>
                <a:lnTo>
                  <a:pt x="15987" y="3382"/>
                </a:lnTo>
                <a:close/>
                <a:moveTo>
                  <a:pt x="10707" y="2628"/>
                </a:moveTo>
                <a:lnTo>
                  <a:pt x="10804" y="2652"/>
                </a:lnTo>
                <a:lnTo>
                  <a:pt x="10877" y="2677"/>
                </a:lnTo>
                <a:lnTo>
                  <a:pt x="10902" y="2701"/>
                </a:lnTo>
                <a:lnTo>
                  <a:pt x="10926" y="2750"/>
                </a:lnTo>
                <a:lnTo>
                  <a:pt x="10950" y="2798"/>
                </a:lnTo>
                <a:lnTo>
                  <a:pt x="10926" y="2847"/>
                </a:lnTo>
                <a:lnTo>
                  <a:pt x="10877" y="2969"/>
                </a:lnTo>
                <a:lnTo>
                  <a:pt x="10804" y="3090"/>
                </a:lnTo>
                <a:lnTo>
                  <a:pt x="10707" y="3188"/>
                </a:lnTo>
                <a:lnTo>
                  <a:pt x="10537" y="3358"/>
                </a:lnTo>
                <a:lnTo>
                  <a:pt x="10172" y="3650"/>
                </a:lnTo>
                <a:lnTo>
                  <a:pt x="9758" y="3893"/>
                </a:lnTo>
                <a:lnTo>
                  <a:pt x="9320" y="4112"/>
                </a:lnTo>
                <a:lnTo>
                  <a:pt x="8882" y="4258"/>
                </a:lnTo>
                <a:lnTo>
                  <a:pt x="8785" y="4283"/>
                </a:lnTo>
                <a:lnTo>
                  <a:pt x="8736" y="4258"/>
                </a:lnTo>
                <a:lnTo>
                  <a:pt x="8688" y="4210"/>
                </a:lnTo>
                <a:lnTo>
                  <a:pt x="8688" y="4161"/>
                </a:lnTo>
                <a:lnTo>
                  <a:pt x="8688" y="4015"/>
                </a:lnTo>
                <a:lnTo>
                  <a:pt x="8712" y="3869"/>
                </a:lnTo>
                <a:lnTo>
                  <a:pt x="8712" y="3577"/>
                </a:lnTo>
                <a:lnTo>
                  <a:pt x="8688" y="3285"/>
                </a:lnTo>
                <a:lnTo>
                  <a:pt x="8663" y="3236"/>
                </a:lnTo>
                <a:lnTo>
                  <a:pt x="8615" y="3212"/>
                </a:lnTo>
                <a:lnTo>
                  <a:pt x="8517" y="3163"/>
                </a:lnTo>
                <a:lnTo>
                  <a:pt x="8396" y="3139"/>
                </a:lnTo>
                <a:lnTo>
                  <a:pt x="8250" y="3090"/>
                </a:lnTo>
                <a:lnTo>
                  <a:pt x="8128" y="3017"/>
                </a:lnTo>
                <a:lnTo>
                  <a:pt x="8079" y="2944"/>
                </a:lnTo>
                <a:lnTo>
                  <a:pt x="8031" y="2896"/>
                </a:lnTo>
                <a:lnTo>
                  <a:pt x="8590" y="2774"/>
                </a:lnTo>
                <a:lnTo>
                  <a:pt x="8858" y="2725"/>
                </a:lnTo>
                <a:lnTo>
                  <a:pt x="9150" y="2677"/>
                </a:lnTo>
                <a:lnTo>
                  <a:pt x="9369" y="2652"/>
                </a:lnTo>
                <a:lnTo>
                  <a:pt x="10002" y="2652"/>
                </a:lnTo>
                <a:lnTo>
                  <a:pt x="10367" y="2628"/>
                </a:lnTo>
                <a:close/>
                <a:moveTo>
                  <a:pt x="10440" y="2360"/>
                </a:moveTo>
                <a:lnTo>
                  <a:pt x="10172" y="2385"/>
                </a:lnTo>
                <a:lnTo>
                  <a:pt x="9223" y="2385"/>
                </a:lnTo>
                <a:lnTo>
                  <a:pt x="8809" y="2433"/>
                </a:lnTo>
                <a:lnTo>
                  <a:pt x="8420" y="2482"/>
                </a:lnTo>
                <a:lnTo>
                  <a:pt x="8006" y="2579"/>
                </a:lnTo>
                <a:lnTo>
                  <a:pt x="7982" y="2579"/>
                </a:lnTo>
                <a:lnTo>
                  <a:pt x="7885" y="2604"/>
                </a:lnTo>
                <a:lnTo>
                  <a:pt x="7812" y="2652"/>
                </a:lnTo>
                <a:lnTo>
                  <a:pt x="7763" y="2701"/>
                </a:lnTo>
                <a:lnTo>
                  <a:pt x="7739" y="2774"/>
                </a:lnTo>
                <a:lnTo>
                  <a:pt x="7714" y="2847"/>
                </a:lnTo>
                <a:lnTo>
                  <a:pt x="7739" y="2944"/>
                </a:lnTo>
                <a:lnTo>
                  <a:pt x="7763" y="3017"/>
                </a:lnTo>
                <a:lnTo>
                  <a:pt x="7812" y="3115"/>
                </a:lnTo>
                <a:lnTo>
                  <a:pt x="7860" y="3188"/>
                </a:lnTo>
                <a:lnTo>
                  <a:pt x="8006" y="3334"/>
                </a:lnTo>
                <a:lnTo>
                  <a:pt x="8177" y="3431"/>
                </a:lnTo>
                <a:lnTo>
                  <a:pt x="8347" y="3480"/>
                </a:lnTo>
                <a:lnTo>
                  <a:pt x="8347" y="3845"/>
                </a:lnTo>
                <a:lnTo>
                  <a:pt x="8323" y="4015"/>
                </a:lnTo>
                <a:lnTo>
                  <a:pt x="8347" y="4210"/>
                </a:lnTo>
                <a:lnTo>
                  <a:pt x="8371" y="4356"/>
                </a:lnTo>
                <a:lnTo>
                  <a:pt x="8396" y="4429"/>
                </a:lnTo>
                <a:lnTo>
                  <a:pt x="8444" y="4502"/>
                </a:lnTo>
                <a:lnTo>
                  <a:pt x="8493" y="4550"/>
                </a:lnTo>
                <a:lnTo>
                  <a:pt x="8566" y="4575"/>
                </a:lnTo>
                <a:lnTo>
                  <a:pt x="8639" y="4599"/>
                </a:lnTo>
                <a:lnTo>
                  <a:pt x="8736" y="4623"/>
                </a:lnTo>
                <a:lnTo>
                  <a:pt x="8882" y="4623"/>
                </a:lnTo>
                <a:lnTo>
                  <a:pt x="9004" y="4599"/>
                </a:lnTo>
                <a:lnTo>
                  <a:pt x="9272" y="4502"/>
                </a:lnTo>
                <a:lnTo>
                  <a:pt x="9515" y="4380"/>
                </a:lnTo>
                <a:lnTo>
                  <a:pt x="9758" y="4234"/>
                </a:lnTo>
                <a:lnTo>
                  <a:pt x="10075" y="4064"/>
                </a:lnTo>
                <a:lnTo>
                  <a:pt x="10367" y="3869"/>
                </a:lnTo>
                <a:lnTo>
                  <a:pt x="10659" y="3650"/>
                </a:lnTo>
                <a:lnTo>
                  <a:pt x="10950" y="3431"/>
                </a:lnTo>
                <a:lnTo>
                  <a:pt x="11072" y="3261"/>
                </a:lnTo>
                <a:lnTo>
                  <a:pt x="11169" y="3090"/>
                </a:lnTo>
                <a:lnTo>
                  <a:pt x="11242" y="2920"/>
                </a:lnTo>
                <a:lnTo>
                  <a:pt x="11242" y="2774"/>
                </a:lnTo>
                <a:lnTo>
                  <a:pt x="11194" y="2628"/>
                </a:lnTo>
                <a:lnTo>
                  <a:pt x="11145" y="2579"/>
                </a:lnTo>
                <a:lnTo>
                  <a:pt x="11096" y="2506"/>
                </a:lnTo>
                <a:lnTo>
                  <a:pt x="10926" y="2433"/>
                </a:lnTo>
                <a:lnTo>
                  <a:pt x="10707" y="2385"/>
                </a:lnTo>
                <a:lnTo>
                  <a:pt x="10440" y="2360"/>
                </a:lnTo>
                <a:close/>
                <a:moveTo>
                  <a:pt x="11486" y="5037"/>
                </a:moveTo>
                <a:lnTo>
                  <a:pt x="11510" y="5061"/>
                </a:lnTo>
                <a:lnTo>
                  <a:pt x="11607" y="5134"/>
                </a:lnTo>
                <a:lnTo>
                  <a:pt x="11656" y="5232"/>
                </a:lnTo>
                <a:lnTo>
                  <a:pt x="11656" y="5329"/>
                </a:lnTo>
                <a:lnTo>
                  <a:pt x="11607" y="5426"/>
                </a:lnTo>
                <a:lnTo>
                  <a:pt x="11559" y="5499"/>
                </a:lnTo>
                <a:lnTo>
                  <a:pt x="11486" y="5548"/>
                </a:lnTo>
                <a:lnTo>
                  <a:pt x="11413" y="5572"/>
                </a:lnTo>
                <a:lnTo>
                  <a:pt x="11340" y="5572"/>
                </a:lnTo>
                <a:lnTo>
                  <a:pt x="11413" y="5280"/>
                </a:lnTo>
                <a:lnTo>
                  <a:pt x="11437" y="5159"/>
                </a:lnTo>
                <a:lnTo>
                  <a:pt x="11486" y="5037"/>
                </a:lnTo>
                <a:close/>
                <a:moveTo>
                  <a:pt x="11486" y="4672"/>
                </a:moveTo>
                <a:lnTo>
                  <a:pt x="11364" y="4721"/>
                </a:lnTo>
                <a:lnTo>
                  <a:pt x="11242" y="4818"/>
                </a:lnTo>
                <a:lnTo>
                  <a:pt x="11145" y="4940"/>
                </a:lnTo>
                <a:lnTo>
                  <a:pt x="11096" y="5086"/>
                </a:lnTo>
                <a:lnTo>
                  <a:pt x="11048" y="5256"/>
                </a:lnTo>
                <a:lnTo>
                  <a:pt x="11023" y="5426"/>
                </a:lnTo>
                <a:lnTo>
                  <a:pt x="10975" y="5499"/>
                </a:lnTo>
                <a:lnTo>
                  <a:pt x="10926" y="5572"/>
                </a:lnTo>
                <a:lnTo>
                  <a:pt x="10902" y="5645"/>
                </a:lnTo>
                <a:lnTo>
                  <a:pt x="10877" y="5742"/>
                </a:lnTo>
                <a:lnTo>
                  <a:pt x="10902" y="5815"/>
                </a:lnTo>
                <a:lnTo>
                  <a:pt x="10975" y="5864"/>
                </a:lnTo>
                <a:lnTo>
                  <a:pt x="11121" y="5937"/>
                </a:lnTo>
                <a:lnTo>
                  <a:pt x="11242" y="5961"/>
                </a:lnTo>
                <a:lnTo>
                  <a:pt x="11388" y="5961"/>
                </a:lnTo>
                <a:lnTo>
                  <a:pt x="11510" y="5937"/>
                </a:lnTo>
                <a:lnTo>
                  <a:pt x="11632" y="5913"/>
                </a:lnTo>
                <a:lnTo>
                  <a:pt x="11753" y="5840"/>
                </a:lnTo>
                <a:lnTo>
                  <a:pt x="11875" y="5742"/>
                </a:lnTo>
                <a:lnTo>
                  <a:pt x="11948" y="5621"/>
                </a:lnTo>
                <a:lnTo>
                  <a:pt x="12021" y="5499"/>
                </a:lnTo>
                <a:lnTo>
                  <a:pt x="12070" y="5378"/>
                </a:lnTo>
                <a:lnTo>
                  <a:pt x="12070" y="5256"/>
                </a:lnTo>
                <a:lnTo>
                  <a:pt x="12045" y="5110"/>
                </a:lnTo>
                <a:lnTo>
                  <a:pt x="11997" y="5013"/>
                </a:lnTo>
                <a:lnTo>
                  <a:pt x="11924" y="4891"/>
                </a:lnTo>
                <a:lnTo>
                  <a:pt x="11851" y="4794"/>
                </a:lnTo>
                <a:lnTo>
                  <a:pt x="11729" y="4721"/>
                </a:lnTo>
                <a:lnTo>
                  <a:pt x="11656" y="4696"/>
                </a:lnTo>
                <a:lnTo>
                  <a:pt x="11607" y="4696"/>
                </a:lnTo>
                <a:lnTo>
                  <a:pt x="11559" y="4672"/>
                </a:lnTo>
                <a:close/>
                <a:moveTo>
                  <a:pt x="14479" y="3991"/>
                </a:moveTo>
                <a:lnTo>
                  <a:pt x="15063" y="4064"/>
                </a:lnTo>
                <a:lnTo>
                  <a:pt x="15574" y="4064"/>
                </a:lnTo>
                <a:lnTo>
                  <a:pt x="15184" y="4234"/>
                </a:lnTo>
                <a:lnTo>
                  <a:pt x="14260" y="4599"/>
                </a:lnTo>
                <a:lnTo>
                  <a:pt x="13797" y="4818"/>
                </a:lnTo>
                <a:lnTo>
                  <a:pt x="13578" y="4940"/>
                </a:lnTo>
                <a:lnTo>
                  <a:pt x="13384" y="5061"/>
                </a:lnTo>
                <a:lnTo>
                  <a:pt x="13359" y="5086"/>
                </a:lnTo>
                <a:lnTo>
                  <a:pt x="13359" y="5134"/>
                </a:lnTo>
                <a:lnTo>
                  <a:pt x="13384" y="5159"/>
                </a:lnTo>
                <a:lnTo>
                  <a:pt x="13627" y="5159"/>
                </a:lnTo>
                <a:lnTo>
                  <a:pt x="13870" y="5110"/>
                </a:lnTo>
                <a:lnTo>
                  <a:pt x="14089" y="5061"/>
                </a:lnTo>
                <a:lnTo>
                  <a:pt x="14308" y="4988"/>
                </a:lnTo>
                <a:lnTo>
                  <a:pt x="14746" y="4818"/>
                </a:lnTo>
                <a:lnTo>
                  <a:pt x="15184" y="4648"/>
                </a:lnTo>
                <a:lnTo>
                  <a:pt x="16109" y="4283"/>
                </a:lnTo>
                <a:lnTo>
                  <a:pt x="16377" y="4185"/>
                </a:lnTo>
                <a:lnTo>
                  <a:pt x="16644" y="4088"/>
                </a:lnTo>
                <a:lnTo>
                  <a:pt x="17034" y="4623"/>
                </a:lnTo>
                <a:lnTo>
                  <a:pt x="16790" y="4696"/>
                </a:lnTo>
                <a:lnTo>
                  <a:pt x="16255" y="4842"/>
                </a:lnTo>
                <a:lnTo>
                  <a:pt x="15720" y="4964"/>
                </a:lnTo>
                <a:lnTo>
                  <a:pt x="15282" y="5061"/>
                </a:lnTo>
                <a:lnTo>
                  <a:pt x="15014" y="5110"/>
                </a:lnTo>
                <a:lnTo>
                  <a:pt x="14771" y="5207"/>
                </a:lnTo>
                <a:lnTo>
                  <a:pt x="14552" y="5305"/>
                </a:lnTo>
                <a:lnTo>
                  <a:pt x="14333" y="5426"/>
                </a:lnTo>
                <a:lnTo>
                  <a:pt x="14162" y="5572"/>
                </a:lnTo>
                <a:lnTo>
                  <a:pt x="14114" y="5669"/>
                </a:lnTo>
                <a:lnTo>
                  <a:pt x="14041" y="5767"/>
                </a:lnTo>
                <a:lnTo>
                  <a:pt x="14065" y="5815"/>
                </a:lnTo>
                <a:lnTo>
                  <a:pt x="14065" y="5840"/>
                </a:lnTo>
                <a:lnTo>
                  <a:pt x="14114" y="5840"/>
                </a:lnTo>
                <a:lnTo>
                  <a:pt x="14552" y="5694"/>
                </a:lnTo>
                <a:lnTo>
                  <a:pt x="15014" y="5572"/>
                </a:lnTo>
                <a:lnTo>
                  <a:pt x="15476" y="5426"/>
                </a:lnTo>
                <a:lnTo>
                  <a:pt x="15939" y="5329"/>
                </a:lnTo>
                <a:lnTo>
                  <a:pt x="16596" y="5232"/>
                </a:lnTo>
                <a:lnTo>
                  <a:pt x="16985" y="5134"/>
                </a:lnTo>
                <a:lnTo>
                  <a:pt x="17155" y="5086"/>
                </a:lnTo>
                <a:lnTo>
                  <a:pt x="17301" y="5013"/>
                </a:lnTo>
                <a:lnTo>
                  <a:pt x="17569" y="5451"/>
                </a:lnTo>
                <a:lnTo>
                  <a:pt x="14284" y="6740"/>
                </a:lnTo>
                <a:lnTo>
                  <a:pt x="14162" y="6667"/>
                </a:lnTo>
                <a:lnTo>
                  <a:pt x="13992" y="6594"/>
                </a:lnTo>
                <a:lnTo>
                  <a:pt x="13700" y="6399"/>
                </a:lnTo>
                <a:lnTo>
                  <a:pt x="13530" y="6302"/>
                </a:lnTo>
                <a:lnTo>
                  <a:pt x="13384" y="6253"/>
                </a:lnTo>
                <a:lnTo>
                  <a:pt x="13213" y="6253"/>
                </a:lnTo>
                <a:lnTo>
                  <a:pt x="13043" y="6278"/>
                </a:lnTo>
                <a:lnTo>
                  <a:pt x="12921" y="6351"/>
                </a:lnTo>
                <a:lnTo>
                  <a:pt x="12800" y="6424"/>
                </a:lnTo>
                <a:lnTo>
                  <a:pt x="12581" y="6594"/>
                </a:lnTo>
                <a:lnTo>
                  <a:pt x="12386" y="6789"/>
                </a:lnTo>
                <a:lnTo>
                  <a:pt x="12167" y="6983"/>
                </a:lnTo>
                <a:lnTo>
                  <a:pt x="11972" y="7081"/>
                </a:lnTo>
                <a:lnTo>
                  <a:pt x="11875" y="7129"/>
                </a:lnTo>
                <a:lnTo>
                  <a:pt x="11778" y="7154"/>
                </a:lnTo>
                <a:lnTo>
                  <a:pt x="11680" y="7154"/>
                </a:lnTo>
                <a:lnTo>
                  <a:pt x="11583" y="7129"/>
                </a:lnTo>
                <a:lnTo>
                  <a:pt x="11486" y="7105"/>
                </a:lnTo>
                <a:lnTo>
                  <a:pt x="11364" y="7056"/>
                </a:lnTo>
                <a:lnTo>
                  <a:pt x="11291" y="7008"/>
                </a:lnTo>
                <a:lnTo>
                  <a:pt x="11291" y="6935"/>
                </a:lnTo>
                <a:lnTo>
                  <a:pt x="11291" y="6886"/>
                </a:lnTo>
                <a:lnTo>
                  <a:pt x="11340" y="6837"/>
                </a:lnTo>
                <a:lnTo>
                  <a:pt x="11461" y="6740"/>
                </a:lnTo>
                <a:lnTo>
                  <a:pt x="11583" y="6691"/>
                </a:lnTo>
                <a:lnTo>
                  <a:pt x="11753" y="6618"/>
                </a:lnTo>
                <a:lnTo>
                  <a:pt x="11899" y="6545"/>
                </a:lnTo>
                <a:lnTo>
                  <a:pt x="12240" y="6424"/>
                </a:lnTo>
                <a:lnTo>
                  <a:pt x="12313" y="6375"/>
                </a:lnTo>
                <a:lnTo>
                  <a:pt x="12362" y="6326"/>
                </a:lnTo>
                <a:lnTo>
                  <a:pt x="12362" y="6278"/>
                </a:lnTo>
                <a:lnTo>
                  <a:pt x="12362" y="6205"/>
                </a:lnTo>
                <a:lnTo>
                  <a:pt x="12337" y="6059"/>
                </a:lnTo>
                <a:lnTo>
                  <a:pt x="12337" y="6010"/>
                </a:lnTo>
                <a:lnTo>
                  <a:pt x="12362" y="5937"/>
                </a:lnTo>
                <a:lnTo>
                  <a:pt x="12435" y="5840"/>
                </a:lnTo>
                <a:lnTo>
                  <a:pt x="12508" y="5742"/>
                </a:lnTo>
                <a:lnTo>
                  <a:pt x="12702" y="5597"/>
                </a:lnTo>
                <a:lnTo>
                  <a:pt x="12897" y="5426"/>
                </a:lnTo>
                <a:lnTo>
                  <a:pt x="12970" y="5329"/>
                </a:lnTo>
                <a:lnTo>
                  <a:pt x="13043" y="5207"/>
                </a:lnTo>
                <a:lnTo>
                  <a:pt x="13043" y="5134"/>
                </a:lnTo>
                <a:lnTo>
                  <a:pt x="13067" y="5061"/>
                </a:lnTo>
                <a:lnTo>
                  <a:pt x="13043" y="4915"/>
                </a:lnTo>
                <a:lnTo>
                  <a:pt x="13019" y="4769"/>
                </a:lnTo>
                <a:lnTo>
                  <a:pt x="13043" y="4623"/>
                </a:lnTo>
                <a:lnTo>
                  <a:pt x="13067" y="4526"/>
                </a:lnTo>
                <a:lnTo>
                  <a:pt x="13140" y="4429"/>
                </a:lnTo>
                <a:lnTo>
                  <a:pt x="13457" y="4380"/>
                </a:lnTo>
                <a:lnTo>
                  <a:pt x="13773" y="4283"/>
                </a:lnTo>
                <a:lnTo>
                  <a:pt x="14089" y="4161"/>
                </a:lnTo>
                <a:lnTo>
                  <a:pt x="14406" y="4039"/>
                </a:lnTo>
                <a:lnTo>
                  <a:pt x="14479" y="3991"/>
                </a:lnTo>
                <a:close/>
                <a:moveTo>
                  <a:pt x="17739" y="5767"/>
                </a:moveTo>
                <a:lnTo>
                  <a:pt x="18007" y="6326"/>
                </a:lnTo>
                <a:lnTo>
                  <a:pt x="17739" y="6399"/>
                </a:lnTo>
                <a:lnTo>
                  <a:pt x="17496" y="6497"/>
                </a:lnTo>
                <a:lnTo>
                  <a:pt x="17034" y="6691"/>
                </a:lnTo>
                <a:lnTo>
                  <a:pt x="16255" y="6983"/>
                </a:lnTo>
                <a:lnTo>
                  <a:pt x="15452" y="7251"/>
                </a:lnTo>
                <a:lnTo>
                  <a:pt x="15330" y="7154"/>
                </a:lnTo>
                <a:lnTo>
                  <a:pt x="15160" y="7056"/>
                </a:lnTo>
                <a:lnTo>
                  <a:pt x="14941" y="6959"/>
                </a:lnTo>
                <a:lnTo>
                  <a:pt x="14698" y="6862"/>
                </a:lnTo>
                <a:lnTo>
                  <a:pt x="15063" y="6789"/>
                </a:lnTo>
                <a:lnTo>
                  <a:pt x="15428" y="6691"/>
                </a:lnTo>
                <a:lnTo>
                  <a:pt x="16133" y="6448"/>
                </a:lnTo>
                <a:lnTo>
                  <a:pt x="16596" y="6253"/>
                </a:lnTo>
                <a:lnTo>
                  <a:pt x="17082" y="6059"/>
                </a:lnTo>
                <a:lnTo>
                  <a:pt x="17545" y="5864"/>
                </a:lnTo>
                <a:lnTo>
                  <a:pt x="17739" y="5767"/>
                </a:lnTo>
                <a:close/>
                <a:moveTo>
                  <a:pt x="13311" y="6618"/>
                </a:moveTo>
                <a:lnTo>
                  <a:pt x="13408" y="6643"/>
                </a:lnTo>
                <a:lnTo>
                  <a:pt x="13627" y="6716"/>
                </a:lnTo>
                <a:lnTo>
                  <a:pt x="13822" y="6813"/>
                </a:lnTo>
                <a:lnTo>
                  <a:pt x="14016" y="6935"/>
                </a:lnTo>
                <a:lnTo>
                  <a:pt x="14235" y="7032"/>
                </a:lnTo>
                <a:lnTo>
                  <a:pt x="14430" y="7105"/>
                </a:lnTo>
                <a:lnTo>
                  <a:pt x="14965" y="7275"/>
                </a:lnTo>
                <a:lnTo>
                  <a:pt x="15136" y="7373"/>
                </a:lnTo>
                <a:lnTo>
                  <a:pt x="15038" y="7397"/>
                </a:lnTo>
                <a:lnTo>
                  <a:pt x="15014" y="7421"/>
                </a:lnTo>
                <a:lnTo>
                  <a:pt x="15014" y="7446"/>
                </a:lnTo>
                <a:lnTo>
                  <a:pt x="15014" y="7470"/>
                </a:lnTo>
                <a:lnTo>
                  <a:pt x="15038" y="7494"/>
                </a:lnTo>
                <a:lnTo>
                  <a:pt x="15257" y="7543"/>
                </a:lnTo>
                <a:lnTo>
                  <a:pt x="15160" y="7616"/>
                </a:lnTo>
                <a:lnTo>
                  <a:pt x="15014" y="7665"/>
                </a:lnTo>
                <a:lnTo>
                  <a:pt x="14819" y="7713"/>
                </a:lnTo>
                <a:lnTo>
                  <a:pt x="14625" y="7689"/>
                </a:lnTo>
                <a:lnTo>
                  <a:pt x="14406" y="7665"/>
                </a:lnTo>
                <a:lnTo>
                  <a:pt x="14016" y="7567"/>
                </a:lnTo>
                <a:lnTo>
                  <a:pt x="13627" y="7446"/>
                </a:lnTo>
                <a:lnTo>
                  <a:pt x="13238" y="7324"/>
                </a:lnTo>
                <a:lnTo>
                  <a:pt x="12994" y="7251"/>
                </a:lnTo>
                <a:lnTo>
                  <a:pt x="12727" y="7202"/>
                </a:lnTo>
                <a:lnTo>
                  <a:pt x="12459" y="7178"/>
                </a:lnTo>
                <a:lnTo>
                  <a:pt x="12191" y="7178"/>
                </a:lnTo>
                <a:lnTo>
                  <a:pt x="12532" y="7032"/>
                </a:lnTo>
                <a:lnTo>
                  <a:pt x="12702" y="6910"/>
                </a:lnTo>
                <a:lnTo>
                  <a:pt x="12824" y="6789"/>
                </a:lnTo>
                <a:lnTo>
                  <a:pt x="12921" y="6716"/>
                </a:lnTo>
                <a:lnTo>
                  <a:pt x="13019" y="6667"/>
                </a:lnTo>
                <a:lnTo>
                  <a:pt x="13116" y="6643"/>
                </a:lnTo>
                <a:lnTo>
                  <a:pt x="13213" y="6618"/>
                </a:lnTo>
                <a:close/>
                <a:moveTo>
                  <a:pt x="18323" y="7227"/>
                </a:moveTo>
                <a:lnTo>
                  <a:pt x="18445" y="7665"/>
                </a:lnTo>
                <a:lnTo>
                  <a:pt x="18518" y="8103"/>
                </a:lnTo>
                <a:lnTo>
                  <a:pt x="18056" y="8224"/>
                </a:lnTo>
                <a:lnTo>
                  <a:pt x="17885" y="8127"/>
                </a:lnTo>
                <a:lnTo>
                  <a:pt x="17715" y="8005"/>
                </a:lnTo>
                <a:lnTo>
                  <a:pt x="17399" y="7762"/>
                </a:lnTo>
                <a:lnTo>
                  <a:pt x="17666" y="7665"/>
                </a:lnTo>
                <a:lnTo>
                  <a:pt x="17910" y="7543"/>
                </a:lnTo>
                <a:lnTo>
                  <a:pt x="18153" y="7397"/>
                </a:lnTo>
                <a:lnTo>
                  <a:pt x="18226" y="7324"/>
                </a:lnTo>
                <a:lnTo>
                  <a:pt x="18323" y="7227"/>
                </a:lnTo>
                <a:close/>
                <a:moveTo>
                  <a:pt x="17155" y="8030"/>
                </a:moveTo>
                <a:lnTo>
                  <a:pt x="17326" y="8103"/>
                </a:lnTo>
                <a:lnTo>
                  <a:pt x="17520" y="8273"/>
                </a:lnTo>
                <a:lnTo>
                  <a:pt x="17545" y="8297"/>
                </a:lnTo>
                <a:lnTo>
                  <a:pt x="17326" y="8200"/>
                </a:lnTo>
                <a:lnTo>
                  <a:pt x="17228" y="8151"/>
                </a:lnTo>
                <a:lnTo>
                  <a:pt x="17131" y="8078"/>
                </a:lnTo>
                <a:lnTo>
                  <a:pt x="17082" y="8054"/>
                </a:lnTo>
                <a:lnTo>
                  <a:pt x="17082" y="8030"/>
                </a:lnTo>
                <a:close/>
                <a:moveTo>
                  <a:pt x="16790" y="7981"/>
                </a:moveTo>
                <a:lnTo>
                  <a:pt x="16790" y="8054"/>
                </a:lnTo>
                <a:lnTo>
                  <a:pt x="16790" y="8151"/>
                </a:lnTo>
                <a:lnTo>
                  <a:pt x="16815" y="8224"/>
                </a:lnTo>
                <a:lnTo>
                  <a:pt x="16863" y="8273"/>
                </a:lnTo>
                <a:lnTo>
                  <a:pt x="16961" y="8395"/>
                </a:lnTo>
                <a:lnTo>
                  <a:pt x="17131" y="8468"/>
                </a:lnTo>
                <a:lnTo>
                  <a:pt x="17155" y="8492"/>
                </a:lnTo>
                <a:lnTo>
                  <a:pt x="16839" y="8589"/>
                </a:lnTo>
                <a:lnTo>
                  <a:pt x="16328" y="8711"/>
                </a:lnTo>
                <a:lnTo>
                  <a:pt x="16206" y="8468"/>
                </a:lnTo>
                <a:lnTo>
                  <a:pt x="16109" y="8224"/>
                </a:lnTo>
                <a:lnTo>
                  <a:pt x="16450" y="8103"/>
                </a:lnTo>
                <a:lnTo>
                  <a:pt x="16790" y="7981"/>
                </a:lnTo>
                <a:close/>
                <a:moveTo>
                  <a:pt x="15695" y="8322"/>
                </a:moveTo>
                <a:lnTo>
                  <a:pt x="15744" y="8370"/>
                </a:lnTo>
                <a:lnTo>
                  <a:pt x="15793" y="8443"/>
                </a:lnTo>
                <a:lnTo>
                  <a:pt x="15890" y="8614"/>
                </a:lnTo>
                <a:lnTo>
                  <a:pt x="15939" y="8784"/>
                </a:lnTo>
                <a:lnTo>
                  <a:pt x="15744" y="8833"/>
                </a:lnTo>
                <a:lnTo>
                  <a:pt x="15671" y="8662"/>
                </a:lnTo>
                <a:lnTo>
                  <a:pt x="15598" y="8468"/>
                </a:lnTo>
                <a:lnTo>
                  <a:pt x="15574" y="8395"/>
                </a:lnTo>
                <a:lnTo>
                  <a:pt x="15574" y="8346"/>
                </a:lnTo>
                <a:lnTo>
                  <a:pt x="15695" y="8322"/>
                </a:lnTo>
                <a:close/>
                <a:moveTo>
                  <a:pt x="17520" y="8784"/>
                </a:moveTo>
                <a:lnTo>
                  <a:pt x="17520" y="8906"/>
                </a:lnTo>
                <a:lnTo>
                  <a:pt x="17472" y="8979"/>
                </a:lnTo>
                <a:lnTo>
                  <a:pt x="17423" y="9052"/>
                </a:lnTo>
                <a:lnTo>
                  <a:pt x="17326" y="9100"/>
                </a:lnTo>
                <a:lnTo>
                  <a:pt x="17228" y="9125"/>
                </a:lnTo>
                <a:lnTo>
                  <a:pt x="17009" y="9149"/>
                </a:lnTo>
                <a:lnTo>
                  <a:pt x="16839" y="9125"/>
                </a:lnTo>
                <a:lnTo>
                  <a:pt x="16693" y="9076"/>
                </a:lnTo>
                <a:lnTo>
                  <a:pt x="16571" y="9027"/>
                </a:lnTo>
                <a:lnTo>
                  <a:pt x="16766" y="8979"/>
                </a:lnTo>
                <a:lnTo>
                  <a:pt x="17520" y="8784"/>
                </a:lnTo>
                <a:close/>
                <a:moveTo>
                  <a:pt x="18591" y="8614"/>
                </a:moveTo>
                <a:lnTo>
                  <a:pt x="18640" y="9027"/>
                </a:lnTo>
                <a:lnTo>
                  <a:pt x="18615" y="9027"/>
                </a:lnTo>
                <a:lnTo>
                  <a:pt x="18396" y="9052"/>
                </a:lnTo>
                <a:lnTo>
                  <a:pt x="18153" y="9076"/>
                </a:lnTo>
                <a:lnTo>
                  <a:pt x="17715" y="9198"/>
                </a:lnTo>
                <a:lnTo>
                  <a:pt x="17764" y="9100"/>
                </a:lnTo>
                <a:lnTo>
                  <a:pt x="17812" y="8979"/>
                </a:lnTo>
                <a:lnTo>
                  <a:pt x="17837" y="8857"/>
                </a:lnTo>
                <a:lnTo>
                  <a:pt x="17812" y="8711"/>
                </a:lnTo>
                <a:lnTo>
                  <a:pt x="18202" y="8614"/>
                </a:lnTo>
                <a:close/>
                <a:moveTo>
                  <a:pt x="16133" y="9125"/>
                </a:moveTo>
                <a:lnTo>
                  <a:pt x="16231" y="9222"/>
                </a:lnTo>
                <a:lnTo>
                  <a:pt x="16352" y="9319"/>
                </a:lnTo>
                <a:lnTo>
                  <a:pt x="16498" y="9392"/>
                </a:lnTo>
                <a:lnTo>
                  <a:pt x="16644" y="9465"/>
                </a:lnTo>
                <a:lnTo>
                  <a:pt x="16839" y="9490"/>
                </a:lnTo>
                <a:lnTo>
                  <a:pt x="16596" y="9587"/>
                </a:lnTo>
                <a:lnTo>
                  <a:pt x="16596" y="9611"/>
                </a:lnTo>
                <a:lnTo>
                  <a:pt x="16352" y="9490"/>
                </a:lnTo>
                <a:lnTo>
                  <a:pt x="16158" y="9344"/>
                </a:lnTo>
                <a:lnTo>
                  <a:pt x="15963" y="9149"/>
                </a:lnTo>
                <a:lnTo>
                  <a:pt x="16133" y="9125"/>
                </a:lnTo>
                <a:close/>
                <a:moveTo>
                  <a:pt x="18640" y="9368"/>
                </a:moveTo>
                <a:lnTo>
                  <a:pt x="18640" y="10001"/>
                </a:lnTo>
                <a:lnTo>
                  <a:pt x="18591" y="10025"/>
                </a:lnTo>
                <a:lnTo>
                  <a:pt x="18275" y="10122"/>
                </a:lnTo>
                <a:lnTo>
                  <a:pt x="17983" y="10244"/>
                </a:lnTo>
                <a:lnTo>
                  <a:pt x="17569" y="10366"/>
                </a:lnTo>
                <a:lnTo>
                  <a:pt x="17155" y="10463"/>
                </a:lnTo>
                <a:lnTo>
                  <a:pt x="17180" y="10317"/>
                </a:lnTo>
                <a:lnTo>
                  <a:pt x="17155" y="10147"/>
                </a:lnTo>
                <a:lnTo>
                  <a:pt x="17107" y="10001"/>
                </a:lnTo>
                <a:lnTo>
                  <a:pt x="17009" y="9903"/>
                </a:lnTo>
                <a:lnTo>
                  <a:pt x="18640" y="9368"/>
                </a:lnTo>
                <a:close/>
                <a:moveTo>
                  <a:pt x="18591" y="10487"/>
                </a:moveTo>
                <a:lnTo>
                  <a:pt x="18494" y="11169"/>
                </a:lnTo>
                <a:lnTo>
                  <a:pt x="18469" y="11169"/>
                </a:lnTo>
                <a:lnTo>
                  <a:pt x="18177" y="11217"/>
                </a:lnTo>
                <a:lnTo>
                  <a:pt x="17885" y="11315"/>
                </a:lnTo>
                <a:lnTo>
                  <a:pt x="17301" y="11534"/>
                </a:lnTo>
                <a:lnTo>
                  <a:pt x="16839" y="11680"/>
                </a:lnTo>
                <a:lnTo>
                  <a:pt x="16377" y="11826"/>
                </a:lnTo>
                <a:lnTo>
                  <a:pt x="16401" y="11728"/>
                </a:lnTo>
                <a:lnTo>
                  <a:pt x="16425" y="11607"/>
                </a:lnTo>
                <a:lnTo>
                  <a:pt x="16523" y="11412"/>
                </a:lnTo>
                <a:lnTo>
                  <a:pt x="16644" y="11217"/>
                </a:lnTo>
                <a:lnTo>
                  <a:pt x="16766" y="11071"/>
                </a:lnTo>
                <a:lnTo>
                  <a:pt x="16839" y="10974"/>
                </a:lnTo>
                <a:lnTo>
                  <a:pt x="16936" y="10950"/>
                </a:lnTo>
                <a:lnTo>
                  <a:pt x="17593" y="10804"/>
                </a:lnTo>
                <a:lnTo>
                  <a:pt x="18250" y="10609"/>
                </a:lnTo>
                <a:lnTo>
                  <a:pt x="18421" y="10560"/>
                </a:lnTo>
                <a:lnTo>
                  <a:pt x="18591" y="10487"/>
                </a:lnTo>
                <a:close/>
                <a:moveTo>
                  <a:pt x="18396" y="11607"/>
                </a:moveTo>
                <a:lnTo>
                  <a:pt x="18299" y="11972"/>
                </a:lnTo>
                <a:lnTo>
                  <a:pt x="18202" y="12361"/>
                </a:lnTo>
                <a:lnTo>
                  <a:pt x="18007" y="12337"/>
                </a:lnTo>
                <a:lnTo>
                  <a:pt x="17788" y="12337"/>
                </a:lnTo>
                <a:lnTo>
                  <a:pt x="17739" y="12239"/>
                </a:lnTo>
                <a:lnTo>
                  <a:pt x="17666" y="12166"/>
                </a:lnTo>
                <a:lnTo>
                  <a:pt x="17618" y="12142"/>
                </a:lnTo>
                <a:lnTo>
                  <a:pt x="17472" y="12142"/>
                </a:lnTo>
                <a:lnTo>
                  <a:pt x="17399" y="12191"/>
                </a:lnTo>
                <a:lnTo>
                  <a:pt x="17350" y="12215"/>
                </a:lnTo>
                <a:lnTo>
                  <a:pt x="17180" y="12337"/>
                </a:lnTo>
                <a:lnTo>
                  <a:pt x="17058" y="12458"/>
                </a:lnTo>
                <a:lnTo>
                  <a:pt x="16961" y="12580"/>
                </a:lnTo>
                <a:lnTo>
                  <a:pt x="16742" y="12653"/>
                </a:lnTo>
                <a:lnTo>
                  <a:pt x="16425" y="12799"/>
                </a:lnTo>
                <a:lnTo>
                  <a:pt x="16425" y="12702"/>
                </a:lnTo>
                <a:lnTo>
                  <a:pt x="16401" y="12239"/>
                </a:lnTo>
                <a:lnTo>
                  <a:pt x="16961" y="12069"/>
                </a:lnTo>
                <a:lnTo>
                  <a:pt x="17569" y="11850"/>
                </a:lnTo>
                <a:lnTo>
                  <a:pt x="18202" y="11655"/>
                </a:lnTo>
                <a:lnTo>
                  <a:pt x="18396" y="11607"/>
                </a:lnTo>
                <a:close/>
                <a:moveTo>
                  <a:pt x="18056" y="12799"/>
                </a:moveTo>
                <a:lnTo>
                  <a:pt x="17861" y="13261"/>
                </a:lnTo>
                <a:lnTo>
                  <a:pt x="17666" y="13286"/>
                </a:lnTo>
                <a:lnTo>
                  <a:pt x="17739" y="13067"/>
                </a:lnTo>
                <a:lnTo>
                  <a:pt x="17812" y="12823"/>
                </a:lnTo>
                <a:lnTo>
                  <a:pt x="18056" y="12799"/>
                </a:lnTo>
                <a:close/>
                <a:moveTo>
                  <a:pt x="17423" y="12921"/>
                </a:moveTo>
                <a:lnTo>
                  <a:pt x="17350" y="13115"/>
                </a:lnTo>
                <a:lnTo>
                  <a:pt x="17301" y="13213"/>
                </a:lnTo>
                <a:lnTo>
                  <a:pt x="17228" y="13310"/>
                </a:lnTo>
                <a:lnTo>
                  <a:pt x="17204" y="13334"/>
                </a:lnTo>
                <a:lnTo>
                  <a:pt x="17204" y="13310"/>
                </a:lnTo>
                <a:lnTo>
                  <a:pt x="17131" y="13237"/>
                </a:lnTo>
                <a:lnTo>
                  <a:pt x="17107" y="13164"/>
                </a:lnTo>
                <a:lnTo>
                  <a:pt x="17107" y="13091"/>
                </a:lnTo>
                <a:lnTo>
                  <a:pt x="17107" y="13018"/>
                </a:lnTo>
                <a:lnTo>
                  <a:pt x="17423" y="12921"/>
                </a:lnTo>
                <a:close/>
                <a:moveTo>
                  <a:pt x="16790" y="13140"/>
                </a:moveTo>
                <a:lnTo>
                  <a:pt x="16815" y="13237"/>
                </a:lnTo>
                <a:lnTo>
                  <a:pt x="16839" y="13359"/>
                </a:lnTo>
                <a:lnTo>
                  <a:pt x="16888" y="13456"/>
                </a:lnTo>
                <a:lnTo>
                  <a:pt x="16961" y="13553"/>
                </a:lnTo>
                <a:lnTo>
                  <a:pt x="16498" y="13772"/>
                </a:lnTo>
                <a:lnTo>
                  <a:pt x="16206" y="13918"/>
                </a:lnTo>
                <a:lnTo>
                  <a:pt x="15890" y="14040"/>
                </a:lnTo>
                <a:lnTo>
                  <a:pt x="15257" y="14210"/>
                </a:lnTo>
                <a:lnTo>
                  <a:pt x="15257" y="14210"/>
                </a:lnTo>
                <a:lnTo>
                  <a:pt x="15428" y="13967"/>
                </a:lnTo>
                <a:lnTo>
                  <a:pt x="15598" y="13748"/>
                </a:lnTo>
                <a:lnTo>
                  <a:pt x="15841" y="13553"/>
                </a:lnTo>
                <a:lnTo>
                  <a:pt x="16377" y="13286"/>
                </a:lnTo>
                <a:lnTo>
                  <a:pt x="16790" y="13140"/>
                </a:lnTo>
                <a:close/>
                <a:moveTo>
                  <a:pt x="18153" y="6740"/>
                </a:moveTo>
                <a:lnTo>
                  <a:pt x="18250" y="6983"/>
                </a:lnTo>
                <a:lnTo>
                  <a:pt x="18056" y="7008"/>
                </a:lnTo>
                <a:lnTo>
                  <a:pt x="17885" y="7056"/>
                </a:lnTo>
                <a:lnTo>
                  <a:pt x="17520" y="7227"/>
                </a:lnTo>
                <a:lnTo>
                  <a:pt x="17155" y="7397"/>
                </a:lnTo>
                <a:lnTo>
                  <a:pt x="16839" y="7543"/>
                </a:lnTo>
                <a:lnTo>
                  <a:pt x="16328" y="7713"/>
                </a:lnTo>
                <a:lnTo>
                  <a:pt x="16085" y="7811"/>
                </a:lnTo>
                <a:lnTo>
                  <a:pt x="15817" y="7908"/>
                </a:lnTo>
                <a:lnTo>
                  <a:pt x="15695" y="7859"/>
                </a:lnTo>
                <a:lnTo>
                  <a:pt x="15549" y="7835"/>
                </a:lnTo>
                <a:lnTo>
                  <a:pt x="15403" y="7859"/>
                </a:lnTo>
                <a:lnTo>
                  <a:pt x="15355" y="7908"/>
                </a:lnTo>
                <a:lnTo>
                  <a:pt x="15282" y="7932"/>
                </a:lnTo>
                <a:lnTo>
                  <a:pt x="15233" y="8030"/>
                </a:lnTo>
                <a:lnTo>
                  <a:pt x="15184" y="8151"/>
                </a:lnTo>
                <a:lnTo>
                  <a:pt x="15184" y="8273"/>
                </a:lnTo>
                <a:lnTo>
                  <a:pt x="15184" y="8395"/>
                </a:lnTo>
                <a:lnTo>
                  <a:pt x="15257" y="8638"/>
                </a:lnTo>
                <a:lnTo>
                  <a:pt x="15330" y="8857"/>
                </a:lnTo>
                <a:lnTo>
                  <a:pt x="15379" y="8930"/>
                </a:lnTo>
                <a:lnTo>
                  <a:pt x="15160" y="9003"/>
                </a:lnTo>
                <a:lnTo>
                  <a:pt x="14941" y="9100"/>
                </a:lnTo>
                <a:lnTo>
                  <a:pt x="14917" y="9125"/>
                </a:lnTo>
                <a:lnTo>
                  <a:pt x="14917" y="9149"/>
                </a:lnTo>
                <a:lnTo>
                  <a:pt x="14917" y="9173"/>
                </a:lnTo>
                <a:lnTo>
                  <a:pt x="14941" y="9198"/>
                </a:lnTo>
                <a:lnTo>
                  <a:pt x="15257" y="9222"/>
                </a:lnTo>
                <a:lnTo>
                  <a:pt x="15549" y="9222"/>
                </a:lnTo>
                <a:lnTo>
                  <a:pt x="15671" y="9368"/>
                </a:lnTo>
                <a:lnTo>
                  <a:pt x="15817" y="9514"/>
                </a:lnTo>
                <a:lnTo>
                  <a:pt x="15963" y="9660"/>
                </a:lnTo>
                <a:lnTo>
                  <a:pt x="16133" y="9782"/>
                </a:lnTo>
                <a:lnTo>
                  <a:pt x="15379" y="10074"/>
                </a:lnTo>
                <a:lnTo>
                  <a:pt x="15038" y="10244"/>
                </a:lnTo>
                <a:lnTo>
                  <a:pt x="14673" y="10439"/>
                </a:lnTo>
                <a:lnTo>
                  <a:pt x="14649" y="10487"/>
                </a:lnTo>
                <a:lnTo>
                  <a:pt x="14649" y="10536"/>
                </a:lnTo>
                <a:lnTo>
                  <a:pt x="14673" y="10585"/>
                </a:lnTo>
                <a:lnTo>
                  <a:pt x="14722" y="10585"/>
                </a:lnTo>
                <a:lnTo>
                  <a:pt x="14965" y="10560"/>
                </a:lnTo>
                <a:lnTo>
                  <a:pt x="15184" y="10536"/>
                </a:lnTo>
                <a:lnTo>
                  <a:pt x="15647" y="10390"/>
                </a:lnTo>
                <a:lnTo>
                  <a:pt x="16109" y="10244"/>
                </a:lnTo>
                <a:lnTo>
                  <a:pt x="16547" y="10074"/>
                </a:lnTo>
                <a:lnTo>
                  <a:pt x="16571" y="10049"/>
                </a:lnTo>
                <a:lnTo>
                  <a:pt x="16693" y="10171"/>
                </a:lnTo>
                <a:lnTo>
                  <a:pt x="16717" y="10220"/>
                </a:lnTo>
                <a:lnTo>
                  <a:pt x="16742" y="10293"/>
                </a:lnTo>
                <a:lnTo>
                  <a:pt x="16742" y="10366"/>
                </a:lnTo>
                <a:lnTo>
                  <a:pt x="16742" y="10439"/>
                </a:lnTo>
                <a:lnTo>
                  <a:pt x="16669" y="10585"/>
                </a:lnTo>
                <a:lnTo>
                  <a:pt x="16158" y="10706"/>
                </a:lnTo>
                <a:lnTo>
                  <a:pt x="15598" y="10804"/>
                </a:lnTo>
                <a:lnTo>
                  <a:pt x="15355" y="10877"/>
                </a:lnTo>
                <a:lnTo>
                  <a:pt x="15087" y="10974"/>
                </a:lnTo>
                <a:lnTo>
                  <a:pt x="14844" y="11096"/>
                </a:lnTo>
                <a:lnTo>
                  <a:pt x="14625" y="11217"/>
                </a:lnTo>
                <a:lnTo>
                  <a:pt x="14600" y="11266"/>
                </a:lnTo>
                <a:lnTo>
                  <a:pt x="14600" y="11315"/>
                </a:lnTo>
                <a:lnTo>
                  <a:pt x="14625" y="11363"/>
                </a:lnTo>
                <a:lnTo>
                  <a:pt x="14673" y="11363"/>
                </a:lnTo>
                <a:lnTo>
                  <a:pt x="15087" y="11339"/>
                </a:lnTo>
                <a:lnTo>
                  <a:pt x="15476" y="11266"/>
                </a:lnTo>
                <a:lnTo>
                  <a:pt x="16279" y="11096"/>
                </a:lnTo>
                <a:lnTo>
                  <a:pt x="16231" y="11193"/>
                </a:lnTo>
                <a:lnTo>
                  <a:pt x="16133" y="11388"/>
                </a:lnTo>
                <a:lnTo>
                  <a:pt x="16060" y="11558"/>
                </a:lnTo>
                <a:lnTo>
                  <a:pt x="16036" y="11728"/>
                </a:lnTo>
                <a:lnTo>
                  <a:pt x="16012" y="11923"/>
                </a:lnTo>
                <a:lnTo>
                  <a:pt x="15379" y="12069"/>
                </a:lnTo>
                <a:lnTo>
                  <a:pt x="15087" y="12142"/>
                </a:lnTo>
                <a:lnTo>
                  <a:pt x="14795" y="12264"/>
                </a:lnTo>
                <a:lnTo>
                  <a:pt x="14771" y="12288"/>
                </a:lnTo>
                <a:lnTo>
                  <a:pt x="14771" y="12312"/>
                </a:lnTo>
                <a:lnTo>
                  <a:pt x="14771" y="12337"/>
                </a:lnTo>
                <a:lnTo>
                  <a:pt x="14795" y="12361"/>
                </a:lnTo>
                <a:lnTo>
                  <a:pt x="14941" y="12410"/>
                </a:lnTo>
                <a:lnTo>
                  <a:pt x="15087" y="12434"/>
                </a:lnTo>
                <a:lnTo>
                  <a:pt x="15403" y="12434"/>
                </a:lnTo>
                <a:lnTo>
                  <a:pt x="15720" y="12410"/>
                </a:lnTo>
                <a:lnTo>
                  <a:pt x="16036" y="12337"/>
                </a:lnTo>
                <a:lnTo>
                  <a:pt x="16036" y="12556"/>
                </a:lnTo>
                <a:lnTo>
                  <a:pt x="16036" y="12702"/>
                </a:lnTo>
                <a:lnTo>
                  <a:pt x="16012" y="12823"/>
                </a:lnTo>
                <a:lnTo>
                  <a:pt x="15987" y="12945"/>
                </a:lnTo>
                <a:lnTo>
                  <a:pt x="15914" y="13018"/>
                </a:lnTo>
                <a:lnTo>
                  <a:pt x="15647" y="13164"/>
                </a:lnTo>
                <a:lnTo>
                  <a:pt x="15355" y="13261"/>
                </a:lnTo>
                <a:lnTo>
                  <a:pt x="15063" y="13383"/>
                </a:lnTo>
                <a:lnTo>
                  <a:pt x="14771" y="13505"/>
                </a:lnTo>
                <a:lnTo>
                  <a:pt x="14479" y="13651"/>
                </a:lnTo>
                <a:lnTo>
                  <a:pt x="14454" y="13699"/>
                </a:lnTo>
                <a:lnTo>
                  <a:pt x="14454" y="13723"/>
                </a:lnTo>
                <a:lnTo>
                  <a:pt x="14454" y="13772"/>
                </a:lnTo>
                <a:lnTo>
                  <a:pt x="14503" y="13796"/>
                </a:lnTo>
                <a:lnTo>
                  <a:pt x="14649" y="13821"/>
                </a:lnTo>
                <a:lnTo>
                  <a:pt x="14795" y="13845"/>
                </a:lnTo>
                <a:lnTo>
                  <a:pt x="14941" y="13821"/>
                </a:lnTo>
                <a:lnTo>
                  <a:pt x="15087" y="13821"/>
                </a:lnTo>
                <a:lnTo>
                  <a:pt x="14917" y="14040"/>
                </a:lnTo>
                <a:lnTo>
                  <a:pt x="14649" y="14332"/>
                </a:lnTo>
                <a:lnTo>
                  <a:pt x="14552" y="14405"/>
                </a:lnTo>
                <a:lnTo>
                  <a:pt x="14454" y="14429"/>
                </a:lnTo>
                <a:lnTo>
                  <a:pt x="14357" y="14429"/>
                </a:lnTo>
                <a:lnTo>
                  <a:pt x="14260" y="14380"/>
                </a:lnTo>
                <a:lnTo>
                  <a:pt x="14187" y="14332"/>
                </a:lnTo>
                <a:lnTo>
                  <a:pt x="14114" y="14259"/>
                </a:lnTo>
                <a:lnTo>
                  <a:pt x="13968" y="14088"/>
                </a:lnTo>
                <a:lnTo>
                  <a:pt x="13870" y="13967"/>
                </a:lnTo>
                <a:lnTo>
                  <a:pt x="13822" y="13821"/>
                </a:lnTo>
                <a:lnTo>
                  <a:pt x="13700" y="13553"/>
                </a:lnTo>
                <a:lnTo>
                  <a:pt x="13651" y="13261"/>
                </a:lnTo>
                <a:lnTo>
                  <a:pt x="13627" y="12969"/>
                </a:lnTo>
                <a:lnTo>
                  <a:pt x="13627" y="12653"/>
                </a:lnTo>
                <a:lnTo>
                  <a:pt x="13603" y="12361"/>
                </a:lnTo>
                <a:lnTo>
                  <a:pt x="13578" y="12215"/>
                </a:lnTo>
                <a:lnTo>
                  <a:pt x="13554" y="12069"/>
                </a:lnTo>
                <a:lnTo>
                  <a:pt x="13481" y="11947"/>
                </a:lnTo>
                <a:lnTo>
                  <a:pt x="13384" y="11801"/>
                </a:lnTo>
                <a:lnTo>
                  <a:pt x="13262" y="11631"/>
                </a:lnTo>
                <a:lnTo>
                  <a:pt x="13165" y="11461"/>
                </a:lnTo>
                <a:lnTo>
                  <a:pt x="13067" y="11266"/>
                </a:lnTo>
                <a:lnTo>
                  <a:pt x="13019" y="11047"/>
                </a:lnTo>
                <a:lnTo>
                  <a:pt x="12970" y="10901"/>
                </a:lnTo>
                <a:lnTo>
                  <a:pt x="12921" y="10755"/>
                </a:lnTo>
                <a:lnTo>
                  <a:pt x="12824" y="10633"/>
                </a:lnTo>
                <a:lnTo>
                  <a:pt x="12727" y="10512"/>
                </a:lnTo>
                <a:lnTo>
                  <a:pt x="12629" y="10439"/>
                </a:lnTo>
                <a:lnTo>
                  <a:pt x="12508" y="10390"/>
                </a:lnTo>
                <a:lnTo>
                  <a:pt x="12410" y="10341"/>
                </a:lnTo>
                <a:lnTo>
                  <a:pt x="12289" y="10317"/>
                </a:lnTo>
                <a:lnTo>
                  <a:pt x="11778" y="10317"/>
                </a:lnTo>
                <a:lnTo>
                  <a:pt x="11534" y="10293"/>
                </a:lnTo>
                <a:lnTo>
                  <a:pt x="11437" y="10268"/>
                </a:lnTo>
                <a:lnTo>
                  <a:pt x="11364" y="10220"/>
                </a:lnTo>
                <a:lnTo>
                  <a:pt x="11267" y="10171"/>
                </a:lnTo>
                <a:lnTo>
                  <a:pt x="11218" y="10122"/>
                </a:lnTo>
                <a:lnTo>
                  <a:pt x="11121" y="9976"/>
                </a:lnTo>
                <a:lnTo>
                  <a:pt x="11048" y="9806"/>
                </a:lnTo>
                <a:lnTo>
                  <a:pt x="11023" y="9611"/>
                </a:lnTo>
                <a:lnTo>
                  <a:pt x="11023" y="9417"/>
                </a:lnTo>
                <a:lnTo>
                  <a:pt x="11023" y="9198"/>
                </a:lnTo>
                <a:lnTo>
                  <a:pt x="11072" y="8906"/>
                </a:lnTo>
                <a:lnTo>
                  <a:pt x="11096" y="8589"/>
                </a:lnTo>
                <a:lnTo>
                  <a:pt x="11169" y="8297"/>
                </a:lnTo>
                <a:lnTo>
                  <a:pt x="11291" y="8030"/>
                </a:lnTo>
                <a:lnTo>
                  <a:pt x="11413" y="7859"/>
                </a:lnTo>
                <a:lnTo>
                  <a:pt x="11583" y="7713"/>
                </a:lnTo>
                <a:lnTo>
                  <a:pt x="11753" y="7616"/>
                </a:lnTo>
                <a:lnTo>
                  <a:pt x="11948" y="7567"/>
                </a:lnTo>
                <a:lnTo>
                  <a:pt x="12167" y="7519"/>
                </a:lnTo>
                <a:lnTo>
                  <a:pt x="12605" y="7519"/>
                </a:lnTo>
                <a:lnTo>
                  <a:pt x="12800" y="7543"/>
                </a:lnTo>
                <a:lnTo>
                  <a:pt x="13092" y="7592"/>
                </a:lnTo>
                <a:lnTo>
                  <a:pt x="13384" y="7689"/>
                </a:lnTo>
                <a:lnTo>
                  <a:pt x="13992" y="7859"/>
                </a:lnTo>
                <a:lnTo>
                  <a:pt x="14284" y="7932"/>
                </a:lnTo>
                <a:lnTo>
                  <a:pt x="14576" y="7957"/>
                </a:lnTo>
                <a:lnTo>
                  <a:pt x="15038" y="7957"/>
                </a:lnTo>
                <a:lnTo>
                  <a:pt x="15184" y="7908"/>
                </a:lnTo>
                <a:lnTo>
                  <a:pt x="15355" y="7835"/>
                </a:lnTo>
                <a:lnTo>
                  <a:pt x="15476" y="7762"/>
                </a:lnTo>
                <a:lnTo>
                  <a:pt x="15549" y="7665"/>
                </a:lnTo>
                <a:lnTo>
                  <a:pt x="15574" y="7543"/>
                </a:lnTo>
                <a:lnTo>
                  <a:pt x="15866" y="7519"/>
                </a:lnTo>
                <a:lnTo>
                  <a:pt x="16158" y="7446"/>
                </a:lnTo>
                <a:lnTo>
                  <a:pt x="16474" y="7348"/>
                </a:lnTo>
                <a:lnTo>
                  <a:pt x="16766" y="7227"/>
                </a:lnTo>
                <a:lnTo>
                  <a:pt x="17764" y="6837"/>
                </a:lnTo>
                <a:lnTo>
                  <a:pt x="18153" y="6740"/>
                </a:lnTo>
                <a:close/>
                <a:moveTo>
                  <a:pt x="6206" y="2725"/>
                </a:moveTo>
                <a:lnTo>
                  <a:pt x="6230" y="2774"/>
                </a:lnTo>
                <a:lnTo>
                  <a:pt x="6230" y="2847"/>
                </a:lnTo>
                <a:lnTo>
                  <a:pt x="6230" y="2944"/>
                </a:lnTo>
                <a:lnTo>
                  <a:pt x="6108" y="3236"/>
                </a:lnTo>
                <a:lnTo>
                  <a:pt x="6060" y="3382"/>
                </a:lnTo>
                <a:lnTo>
                  <a:pt x="6035" y="3528"/>
                </a:lnTo>
                <a:lnTo>
                  <a:pt x="6035" y="3601"/>
                </a:lnTo>
                <a:lnTo>
                  <a:pt x="6035" y="3699"/>
                </a:lnTo>
                <a:lnTo>
                  <a:pt x="6108" y="3845"/>
                </a:lnTo>
                <a:lnTo>
                  <a:pt x="6181" y="4015"/>
                </a:lnTo>
                <a:lnTo>
                  <a:pt x="6254" y="4161"/>
                </a:lnTo>
                <a:lnTo>
                  <a:pt x="6254" y="4210"/>
                </a:lnTo>
                <a:lnTo>
                  <a:pt x="6254" y="4234"/>
                </a:lnTo>
                <a:lnTo>
                  <a:pt x="6230" y="4234"/>
                </a:lnTo>
                <a:lnTo>
                  <a:pt x="6181" y="4258"/>
                </a:lnTo>
                <a:lnTo>
                  <a:pt x="6084" y="4234"/>
                </a:lnTo>
                <a:lnTo>
                  <a:pt x="5962" y="4185"/>
                </a:lnTo>
                <a:lnTo>
                  <a:pt x="5695" y="4064"/>
                </a:lnTo>
                <a:lnTo>
                  <a:pt x="5549" y="3966"/>
                </a:lnTo>
                <a:lnTo>
                  <a:pt x="5330" y="3820"/>
                </a:lnTo>
                <a:lnTo>
                  <a:pt x="5208" y="3772"/>
                </a:lnTo>
                <a:lnTo>
                  <a:pt x="5086" y="3747"/>
                </a:lnTo>
                <a:lnTo>
                  <a:pt x="4989" y="3747"/>
                </a:lnTo>
                <a:lnTo>
                  <a:pt x="4892" y="3772"/>
                </a:lnTo>
                <a:lnTo>
                  <a:pt x="4721" y="3845"/>
                </a:lnTo>
                <a:lnTo>
                  <a:pt x="4332" y="4039"/>
                </a:lnTo>
                <a:lnTo>
                  <a:pt x="3967" y="4210"/>
                </a:lnTo>
                <a:lnTo>
                  <a:pt x="3821" y="4258"/>
                </a:lnTo>
                <a:lnTo>
                  <a:pt x="3724" y="4331"/>
                </a:lnTo>
                <a:lnTo>
                  <a:pt x="3651" y="4429"/>
                </a:lnTo>
                <a:lnTo>
                  <a:pt x="3602" y="4526"/>
                </a:lnTo>
                <a:lnTo>
                  <a:pt x="3578" y="4623"/>
                </a:lnTo>
                <a:lnTo>
                  <a:pt x="3578" y="4721"/>
                </a:lnTo>
                <a:lnTo>
                  <a:pt x="3578" y="4818"/>
                </a:lnTo>
                <a:lnTo>
                  <a:pt x="3602" y="4915"/>
                </a:lnTo>
                <a:lnTo>
                  <a:pt x="3651" y="5013"/>
                </a:lnTo>
                <a:lnTo>
                  <a:pt x="3724" y="5086"/>
                </a:lnTo>
                <a:lnTo>
                  <a:pt x="3797" y="5159"/>
                </a:lnTo>
                <a:lnTo>
                  <a:pt x="3894" y="5232"/>
                </a:lnTo>
                <a:lnTo>
                  <a:pt x="3991" y="5256"/>
                </a:lnTo>
                <a:lnTo>
                  <a:pt x="4113" y="5280"/>
                </a:lnTo>
                <a:lnTo>
                  <a:pt x="4235" y="5280"/>
                </a:lnTo>
                <a:lnTo>
                  <a:pt x="4356" y="5256"/>
                </a:lnTo>
                <a:lnTo>
                  <a:pt x="4551" y="5183"/>
                </a:lnTo>
                <a:lnTo>
                  <a:pt x="4721" y="5086"/>
                </a:lnTo>
                <a:lnTo>
                  <a:pt x="5062" y="4891"/>
                </a:lnTo>
                <a:lnTo>
                  <a:pt x="5232" y="4842"/>
                </a:lnTo>
                <a:lnTo>
                  <a:pt x="5403" y="4818"/>
                </a:lnTo>
                <a:lnTo>
                  <a:pt x="5476" y="4842"/>
                </a:lnTo>
                <a:lnTo>
                  <a:pt x="5573" y="4867"/>
                </a:lnTo>
                <a:lnTo>
                  <a:pt x="5646" y="4915"/>
                </a:lnTo>
                <a:lnTo>
                  <a:pt x="5743" y="4988"/>
                </a:lnTo>
                <a:lnTo>
                  <a:pt x="5865" y="5134"/>
                </a:lnTo>
                <a:lnTo>
                  <a:pt x="5914" y="5256"/>
                </a:lnTo>
                <a:lnTo>
                  <a:pt x="5938" y="5353"/>
                </a:lnTo>
                <a:lnTo>
                  <a:pt x="5889" y="5451"/>
                </a:lnTo>
                <a:lnTo>
                  <a:pt x="5841" y="5524"/>
                </a:lnTo>
                <a:lnTo>
                  <a:pt x="5743" y="5597"/>
                </a:lnTo>
                <a:lnTo>
                  <a:pt x="5500" y="5718"/>
                </a:lnTo>
                <a:lnTo>
                  <a:pt x="5111" y="5888"/>
                </a:lnTo>
                <a:lnTo>
                  <a:pt x="4940" y="5986"/>
                </a:lnTo>
                <a:lnTo>
                  <a:pt x="4746" y="6107"/>
                </a:lnTo>
                <a:lnTo>
                  <a:pt x="4454" y="6351"/>
                </a:lnTo>
                <a:lnTo>
                  <a:pt x="4210" y="6618"/>
                </a:lnTo>
                <a:lnTo>
                  <a:pt x="3699" y="7178"/>
                </a:lnTo>
                <a:lnTo>
                  <a:pt x="3553" y="7324"/>
                </a:lnTo>
                <a:lnTo>
                  <a:pt x="3407" y="7421"/>
                </a:lnTo>
                <a:lnTo>
                  <a:pt x="3261" y="7519"/>
                </a:lnTo>
                <a:lnTo>
                  <a:pt x="3091" y="7592"/>
                </a:lnTo>
                <a:lnTo>
                  <a:pt x="2751" y="7738"/>
                </a:lnTo>
                <a:lnTo>
                  <a:pt x="2410" y="7859"/>
                </a:lnTo>
                <a:lnTo>
                  <a:pt x="2215" y="7957"/>
                </a:lnTo>
                <a:lnTo>
                  <a:pt x="1996" y="8054"/>
                </a:lnTo>
                <a:lnTo>
                  <a:pt x="1777" y="8200"/>
                </a:lnTo>
                <a:lnTo>
                  <a:pt x="1583" y="8370"/>
                </a:lnTo>
                <a:lnTo>
                  <a:pt x="1510" y="8468"/>
                </a:lnTo>
                <a:lnTo>
                  <a:pt x="1437" y="8565"/>
                </a:lnTo>
                <a:lnTo>
                  <a:pt x="1388" y="8687"/>
                </a:lnTo>
                <a:lnTo>
                  <a:pt x="1364" y="8784"/>
                </a:lnTo>
                <a:lnTo>
                  <a:pt x="1364" y="8881"/>
                </a:lnTo>
                <a:lnTo>
                  <a:pt x="1388" y="9003"/>
                </a:lnTo>
                <a:lnTo>
                  <a:pt x="1437" y="9100"/>
                </a:lnTo>
                <a:lnTo>
                  <a:pt x="1534" y="9222"/>
                </a:lnTo>
                <a:lnTo>
                  <a:pt x="1631" y="9295"/>
                </a:lnTo>
                <a:lnTo>
                  <a:pt x="1729" y="9319"/>
                </a:lnTo>
                <a:lnTo>
                  <a:pt x="1972" y="9392"/>
                </a:lnTo>
                <a:lnTo>
                  <a:pt x="2191" y="9441"/>
                </a:lnTo>
                <a:lnTo>
                  <a:pt x="2361" y="9538"/>
                </a:lnTo>
                <a:lnTo>
                  <a:pt x="2532" y="9660"/>
                </a:lnTo>
                <a:lnTo>
                  <a:pt x="2702" y="9830"/>
                </a:lnTo>
                <a:lnTo>
                  <a:pt x="2872" y="9976"/>
                </a:lnTo>
                <a:lnTo>
                  <a:pt x="3067" y="10074"/>
                </a:lnTo>
                <a:lnTo>
                  <a:pt x="3261" y="10147"/>
                </a:lnTo>
                <a:lnTo>
                  <a:pt x="3456" y="10195"/>
                </a:lnTo>
                <a:lnTo>
                  <a:pt x="3894" y="10293"/>
                </a:lnTo>
                <a:lnTo>
                  <a:pt x="4089" y="10317"/>
                </a:lnTo>
                <a:lnTo>
                  <a:pt x="4308" y="10390"/>
                </a:lnTo>
                <a:lnTo>
                  <a:pt x="4770" y="10536"/>
                </a:lnTo>
                <a:lnTo>
                  <a:pt x="5232" y="10755"/>
                </a:lnTo>
                <a:lnTo>
                  <a:pt x="6108" y="11217"/>
                </a:lnTo>
                <a:lnTo>
                  <a:pt x="6327" y="11339"/>
                </a:lnTo>
                <a:lnTo>
                  <a:pt x="6546" y="11485"/>
                </a:lnTo>
                <a:lnTo>
                  <a:pt x="6717" y="11680"/>
                </a:lnTo>
                <a:lnTo>
                  <a:pt x="6790" y="11777"/>
                </a:lnTo>
                <a:lnTo>
                  <a:pt x="6838" y="11899"/>
                </a:lnTo>
                <a:lnTo>
                  <a:pt x="6887" y="12045"/>
                </a:lnTo>
                <a:lnTo>
                  <a:pt x="6887" y="12191"/>
                </a:lnTo>
                <a:lnTo>
                  <a:pt x="6863" y="12337"/>
                </a:lnTo>
                <a:lnTo>
                  <a:pt x="6838" y="12483"/>
                </a:lnTo>
                <a:lnTo>
                  <a:pt x="6741" y="12750"/>
                </a:lnTo>
                <a:lnTo>
                  <a:pt x="6595" y="13018"/>
                </a:lnTo>
                <a:lnTo>
                  <a:pt x="6473" y="13237"/>
                </a:lnTo>
                <a:lnTo>
                  <a:pt x="6327" y="13456"/>
                </a:lnTo>
                <a:lnTo>
                  <a:pt x="6011" y="13869"/>
                </a:lnTo>
                <a:lnTo>
                  <a:pt x="5695" y="14283"/>
                </a:lnTo>
                <a:lnTo>
                  <a:pt x="5403" y="14697"/>
                </a:lnTo>
                <a:lnTo>
                  <a:pt x="5281" y="14891"/>
                </a:lnTo>
                <a:lnTo>
                  <a:pt x="5184" y="15110"/>
                </a:lnTo>
                <a:lnTo>
                  <a:pt x="5111" y="15329"/>
                </a:lnTo>
                <a:lnTo>
                  <a:pt x="5062" y="15548"/>
                </a:lnTo>
                <a:lnTo>
                  <a:pt x="5062" y="15840"/>
                </a:lnTo>
                <a:lnTo>
                  <a:pt x="5038" y="16011"/>
                </a:lnTo>
                <a:lnTo>
                  <a:pt x="5013" y="16157"/>
                </a:lnTo>
                <a:lnTo>
                  <a:pt x="4916" y="15889"/>
                </a:lnTo>
                <a:lnTo>
                  <a:pt x="4819" y="15621"/>
                </a:lnTo>
                <a:lnTo>
                  <a:pt x="4673" y="15062"/>
                </a:lnTo>
                <a:lnTo>
                  <a:pt x="4551" y="14478"/>
                </a:lnTo>
                <a:lnTo>
                  <a:pt x="4405" y="13918"/>
                </a:lnTo>
                <a:lnTo>
                  <a:pt x="4283" y="13578"/>
                </a:lnTo>
                <a:lnTo>
                  <a:pt x="4162" y="13237"/>
                </a:lnTo>
                <a:lnTo>
                  <a:pt x="3894" y="12580"/>
                </a:lnTo>
                <a:lnTo>
                  <a:pt x="3626" y="11923"/>
                </a:lnTo>
                <a:lnTo>
                  <a:pt x="3359" y="11242"/>
                </a:lnTo>
                <a:lnTo>
                  <a:pt x="3261" y="11023"/>
                </a:lnTo>
                <a:lnTo>
                  <a:pt x="3164" y="10804"/>
                </a:lnTo>
                <a:lnTo>
                  <a:pt x="3067" y="10609"/>
                </a:lnTo>
                <a:lnTo>
                  <a:pt x="2945" y="10414"/>
                </a:lnTo>
                <a:lnTo>
                  <a:pt x="2799" y="10244"/>
                </a:lnTo>
                <a:lnTo>
                  <a:pt x="2629" y="10074"/>
                </a:lnTo>
                <a:lnTo>
                  <a:pt x="2459" y="9903"/>
                </a:lnTo>
                <a:lnTo>
                  <a:pt x="2264" y="9757"/>
                </a:lnTo>
                <a:lnTo>
                  <a:pt x="2045" y="9611"/>
                </a:lnTo>
                <a:lnTo>
                  <a:pt x="1802" y="9465"/>
                </a:lnTo>
                <a:lnTo>
                  <a:pt x="1339" y="9222"/>
                </a:lnTo>
                <a:lnTo>
                  <a:pt x="1218" y="9125"/>
                </a:lnTo>
                <a:lnTo>
                  <a:pt x="1120" y="9052"/>
                </a:lnTo>
                <a:lnTo>
                  <a:pt x="974" y="8857"/>
                </a:lnTo>
                <a:lnTo>
                  <a:pt x="853" y="8662"/>
                </a:lnTo>
                <a:lnTo>
                  <a:pt x="731" y="8419"/>
                </a:lnTo>
                <a:lnTo>
                  <a:pt x="682" y="8346"/>
                </a:lnTo>
                <a:lnTo>
                  <a:pt x="804" y="7786"/>
                </a:lnTo>
                <a:lnTo>
                  <a:pt x="926" y="7227"/>
                </a:lnTo>
                <a:lnTo>
                  <a:pt x="1096" y="6691"/>
                </a:lnTo>
                <a:lnTo>
                  <a:pt x="1315" y="6156"/>
                </a:lnTo>
                <a:lnTo>
                  <a:pt x="1534" y="5621"/>
                </a:lnTo>
                <a:lnTo>
                  <a:pt x="1802" y="5134"/>
                </a:lnTo>
                <a:lnTo>
                  <a:pt x="2069" y="4648"/>
                </a:lnTo>
                <a:lnTo>
                  <a:pt x="2386" y="4185"/>
                </a:lnTo>
                <a:lnTo>
                  <a:pt x="2653" y="3820"/>
                </a:lnTo>
                <a:lnTo>
                  <a:pt x="2945" y="3480"/>
                </a:lnTo>
                <a:lnTo>
                  <a:pt x="3237" y="3626"/>
                </a:lnTo>
                <a:lnTo>
                  <a:pt x="3578" y="3723"/>
                </a:lnTo>
                <a:lnTo>
                  <a:pt x="3894" y="3772"/>
                </a:lnTo>
                <a:lnTo>
                  <a:pt x="4064" y="3772"/>
                </a:lnTo>
                <a:lnTo>
                  <a:pt x="4235" y="3747"/>
                </a:lnTo>
                <a:lnTo>
                  <a:pt x="4381" y="3723"/>
                </a:lnTo>
                <a:lnTo>
                  <a:pt x="4502" y="3674"/>
                </a:lnTo>
                <a:lnTo>
                  <a:pt x="4746" y="3553"/>
                </a:lnTo>
                <a:lnTo>
                  <a:pt x="4989" y="3382"/>
                </a:lnTo>
                <a:lnTo>
                  <a:pt x="5208" y="3212"/>
                </a:lnTo>
                <a:lnTo>
                  <a:pt x="5451" y="3042"/>
                </a:lnTo>
                <a:lnTo>
                  <a:pt x="5646" y="2920"/>
                </a:lnTo>
                <a:lnTo>
                  <a:pt x="5841" y="2823"/>
                </a:lnTo>
                <a:lnTo>
                  <a:pt x="6011" y="2750"/>
                </a:lnTo>
                <a:lnTo>
                  <a:pt x="6084" y="2725"/>
                </a:lnTo>
                <a:close/>
                <a:moveTo>
                  <a:pt x="12240" y="18079"/>
                </a:moveTo>
                <a:lnTo>
                  <a:pt x="12386" y="18128"/>
                </a:lnTo>
                <a:lnTo>
                  <a:pt x="12556" y="18152"/>
                </a:lnTo>
                <a:lnTo>
                  <a:pt x="12289" y="18225"/>
                </a:lnTo>
                <a:lnTo>
                  <a:pt x="12289" y="18152"/>
                </a:lnTo>
                <a:lnTo>
                  <a:pt x="12264" y="18103"/>
                </a:lnTo>
                <a:lnTo>
                  <a:pt x="12240" y="18079"/>
                </a:lnTo>
                <a:close/>
                <a:moveTo>
                  <a:pt x="10245" y="754"/>
                </a:moveTo>
                <a:lnTo>
                  <a:pt x="10804" y="779"/>
                </a:lnTo>
                <a:lnTo>
                  <a:pt x="11315" y="827"/>
                </a:lnTo>
                <a:lnTo>
                  <a:pt x="11534" y="852"/>
                </a:lnTo>
                <a:lnTo>
                  <a:pt x="11753" y="900"/>
                </a:lnTo>
                <a:lnTo>
                  <a:pt x="12216" y="1046"/>
                </a:lnTo>
                <a:lnTo>
                  <a:pt x="12678" y="1241"/>
                </a:lnTo>
                <a:lnTo>
                  <a:pt x="13116" y="1436"/>
                </a:lnTo>
                <a:lnTo>
                  <a:pt x="13578" y="1655"/>
                </a:lnTo>
                <a:lnTo>
                  <a:pt x="13043" y="1874"/>
                </a:lnTo>
                <a:lnTo>
                  <a:pt x="12824" y="1971"/>
                </a:lnTo>
                <a:lnTo>
                  <a:pt x="12629" y="2068"/>
                </a:lnTo>
                <a:lnTo>
                  <a:pt x="12435" y="2190"/>
                </a:lnTo>
                <a:lnTo>
                  <a:pt x="12264" y="2360"/>
                </a:lnTo>
                <a:lnTo>
                  <a:pt x="12240" y="2385"/>
                </a:lnTo>
                <a:lnTo>
                  <a:pt x="12264" y="2409"/>
                </a:lnTo>
                <a:lnTo>
                  <a:pt x="12289" y="2433"/>
                </a:lnTo>
                <a:lnTo>
                  <a:pt x="12532" y="2385"/>
                </a:lnTo>
                <a:lnTo>
                  <a:pt x="12751" y="2312"/>
                </a:lnTo>
                <a:lnTo>
                  <a:pt x="13213" y="2166"/>
                </a:lnTo>
                <a:lnTo>
                  <a:pt x="13603" y="2044"/>
                </a:lnTo>
                <a:lnTo>
                  <a:pt x="13822" y="1995"/>
                </a:lnTo>
                <a:lnTo>
                  <a:pt x="13992" y="1898"/>
                </a:lnTo>
                <a:lnTo>
                  <a:pt x="14162" y="1995"/>
                </a:lnTo>
                <a:lnTo>
                  <a:pt x="14114" y="2020"/>
                </a:lnTo>
                <a:lnTo>
                  <a:pt x="13724" y="2190"/>
                </a:lnTo>
                <a:lnTo>
                  <a:pt x="13311" y="2385"/>
                </a:lnTo>
                <a:lnTo>
                  <a:pt x="13140" y="2482"/>
                </a:lnTo>
                <a:lnTo>
                  <a:pt x="12946" y="2604"/>
                </a:lnTo>
                <a:lnTo>
                  <a:pt x="12775" y="2750"/>
                </a:lnTo>
                <a:lnTo>
                  <a:pt x="12654" y="2896"/>
                </a:lnTo>
                <a:lnTo>
                  <a:pt x="12629" y="2944"/>
                </a:lnTo>
                <a:lnTo>
                  <a:pt x="12654" y="2969"/>
                </a:lnTo>
                <a:lnTo>
                  <a:pt x="12678" y="2969"/>
                </a:lnTo>
                <a:lnTo>
                  <a:pt x="12824" y="2944"/>
                </a:lnTo>
                <a:lnTo>
                  <a:pt x="12994" y="2920"/>
                </a:lnTo>
                <a:lnTo>
                  <a:pt x="13286" y="2823"/>
                </a:lnTo>
                <a:lnTo>
                  <a:pt x="13846" y="2555"/>
                </a:lnTo>
                <a:lnTo>
                  <a:pt x="14211" y="2385"/>
                </a:lnTo>
                <a:lnTo>
                  <a:pt x="14576" y="2263"/>
                </a:lnTo>
                <a:lnTo>
                  <a:pt x="14698" y="2336"/>
                </a:lnTo>
                <a:lnTo>
                  <a:pt x="15014" y="2555"/>
                </a:lnTo>
                <a:lnTo>
                  <a:pt x="14503" y="2798"/>
                </a:lnTo>
                <a:lnTo>
                  <a:pt x="13749" y="3090"/>
                </a:lnTo>
                <a:lnTo>
                  <a:pt x="13359" y="3261"/>
                </a:lnTo>
                <a:lnTo>
                  <a:pt x="12994" y="3455"/>
                </a:lnTo>
                <a:lnTo>
                  <a:pt x="12970" y="3480"/>
                </a:lnTo>
                <a:lnTo>
                  <a:pt x="12970" y="3504"/>
                </a:lnTo>
                <a:lnTo>
                  <a:pt x="12994" y="3528"/>
                </a:lnTo>
                <a:lnTo>
                  <a:pt x="13019" y="3553"/>
                </a:lnTo>
                <a:lnTo>
                  <a:pt x="13213" y="3553"/>
                </a:lnTo>
                <a:lnTo>
                  <a:pt x="13432" y="3528"/>
                </a:lnTo>
                <a:lnTo>
                  <a:pt x="13822" y="3431"/>
                </a:lnTo>
                <a:lnTo>
                  <a:pt x="14235" y="3309"/>
                </a:lnTo>
                <a:lnTo>
                  <a:pt x="14625" y="3163"/>
                </a:lnTo>
                <a:lnTo>
                  <a:pt x="15014" y="3042"/>
                </a:lnTo>
                <a:lnTo>
                  <a:pt x="15452" y="2896"/>
                </a:lnTo>
                <a:lnTo>
                  <a:pt x="15647" y="3066"/>
                </a:lnTo>
                <a:lnTo>
                  <a:pt x="15428" y="3139"/>
                </a:lnTo>
                <a:lnTo>
                  <a:pt x="15209" y="3236"/>
                </a:lnTo>
                <a:lnTo>
                  <a:pt x="14795" y="3431"/>
                </a:lnTo>
                <a:lnTo>
                  <a:pt x="14430" y="3601"/>
                </a:lnTo>
                <a:lnTo>
                  <a:pt x="14138" y="3626"/>
                </a:lnTo>
                <a:lnTo>
                  <a:pt x="13870" y="3650"/>
                </a:lnTo>
                <a:lnTo>
                  <a:pt x="13578" y="3699"/>
                </a:lnTo>
                <a:lnTo>
                  <a:pt x="13311" y="3796"/>
                </a:lnTo>
                <a:lnTo>
                  <a:pt x="13189" y="3869"/>
                </a:lnTo>
                <a:lnTo>
                  <a:pt x="13067" y="3942"/>
                </a:lnTo>
                <a:lnTo>
                  <a:pt x="12970" y="4039"/>
                </a:lnTo>
                <a:lnTo>
                  <a:pt x="12873" y="4137"/>
                </a:lnTo>
                <a:lnTo>
                  <a:pt x="12800" y="4258"/>
                </a:lnTo>
                <a:lnTo>
                  <a:pt x="12727" y="4380"/>
                </a:lnTo>
                <a:lnTo>
                  <a:pt x="12654" y="4648"/>
                </a:lnTo>
                <a:lnTo>
                  <a:pt x="12629" y="4745"/>
                </a:lnTo>
                <a:lnTo>
                  <a:pt x="12629" y="4842"/>
                </a:lnTo>
                <a:lnTo>
                  <a:pt x="12629" y="5013"/>
                </a:lnTo>
                <a:lnTo>
                  <a:pt x="12629" y="5110"/>
                </a:lnTo>
                <a:lnTo>
                  <a:pt x="12605" y="5183"/>
                </a:lnTo>
                <a:lnTo>
                  <a:pt x="12556" y="5280"/>
                </a:lnTo>
                <a:lnTo>
                  <a:pt x="12459" y="5353"/>
                </a:lnTo>
                <a:lnTo>
                  <a:pt x="12240" y="5548"/>
                </a:lnTo>
                <a:lnTo>
                  <a:pt x="12045" y="5767"/>
                </a:lnTo>
                <a:lnTo>
                  <a:pt x="11997" y="5840"/>
                </a:lnTo>
                <a:lnTo>
                  <a:pt x="11972" y="5937"/>
                </a:lnTo>
                <a:lnTo>
                  <a:pt x="11972" y="6010"/>
                </a:lnTo>
                <a:lnTo>
                  <a:pt x="11997" y="6107"/>
                </a:lnTo>
                <a:lnTo>
                  <a:pt x="12045" y="6156"/>
                </a:lnTo>
                <a:lnTo>
                  <a:pt x="12070" y="6156"/>
                </a:lnTo>
                <a:lnTo>
                  <a:pt x="11948" y="6205"/>
                </a:lnTo>
                <a:lnTo>
                  <a:pt x="11534" y="6375"/>
                </a:lnTo>
                <a:lnTo>
                  <a:pt x="11364" y="6497"/>
                </a:lnTo>
                <a:lnTo>
                  <a:pt x="11169" y="6618"/>
                </a:lnTo>
                <a:lnTo>
                  <a:pt x="11048" y="6740"/>
                </a:lnTo>
                <a:lnTo>
                  <a:pt x="10999" y="6862"/>
                </a:lnTo>
                <a:lnTo>
                  <a:pt x="10999" y="6983"/>
                </a:lnTo>
                <a:lnTo>
                  <a:pt x="11048" y="7081"/>
                </a:lnTo>
                <a:lnTo>
                  <a:pt x="11121" y="7178"/>
                </a:lnTo>
                <a:lnTo>
                  <a:pt x="11218" y="7275"/>
                </a:lnTo>
                <a:lnTo>
                  <a:pt x="11364" y="7324"/>
                </a:lnTo>
                <a:lnTo>
                  <a:pt x="11486" y="7373"/>
                </a:lnTo>
                <a:lnTo>
                  <a:pt x="11340" y="7470"/>
                </a:lnTo>
                <a:lnTo>
                  <a:pt x="11194" y="7592"/>
                </a:lnTo>
                <a:lnTo>
                  <a:pt x="11072" y="7738"/>
                </a:lnTo>
                <a:lnTo>
                  <a:pt x="10950" y="7908"/>
                </a:lnTo>
                <a:lnTo>
                  <a:pt x="10853" y="8151"/>
                </a:lnTo>
                <a:lnTo>
                  <a:pt x="10804" y="8419"/>
                </a:lnTo>
                <a:lnTo>
                  <a:pt x="10731" y="8954"/>
                </a:lnTo>
                <a:lnTo>
                  <a:pt x="10683" y="9222"/>
                </a:lnTo>
                <a:lnTo>
                  <a:pt x="10659" y="9514"/>
                </a:lnTo>
                <a:lnTo>
                  <a:pt x="10683" y="9806"/>
                </a:lnTo>
                <a:lnTo>
                  <a:pt x="10707" y="9952"/>
                </a:lnTo>
                <a:lnTo>
                  <a:pt x="10780" y="10074"/>
                </a:lnTo>
                <a:lnTo>
                  <a:pt x="10926" y="10293"/>
                </a:lnTo>
                <a:lnTo>
                  <a:pt x="10999" y="10390"/>
                </a:lnTo>
                <a:lnTo>
                  <a:pt x="11096" y="10463"/>
                </a:lnTo>
                <a:lnTo>
                  <a:pt x="11194" y="10512"/>
                </a:lnTo>
                <a:lnTo>
                  <a:pt x="11315" y="10560"/>
                </a:lnTo>
                <a:lnTo>
                  <a:pt x="11583" y="10633"/>
                </a:lnTo>
                <a:lnTo>
                  <a:pt x="11875" y="10633"/>
                </a:lnTo>
                <a:lnTo>
                  <a:pt x="12191" y="10609"/>
                </a:lnTo>
                <a:lnTo>
                  <a:pt x="12337" y="10633"/>
                </a:lnTo>
                <a:lnTo>
                  <a:pt x="12459" y="10682"/>
                </a:lnTo>
                <a:lnTo>
                  <a:pt x="12556" y="10755"/>
                </a:lnTo>
                <a:lnTo>
                  <a:pt x="12629" y="10852"/>
                </a:lnTo>
                <a:lnTo>
                  <a:pt x="12702" y="10974"/>
                </a:lnTo>
                <a:lnTo>
                  <a:pt x="12751" y="11096"/>
                </a:lnTo>
                <a:lnTo>
                  <a:pt x="12800" y="11363"/>
                </a:lnTo>
                <a:lnTo>
                  <a:pt x="12848" y="11485"/>
                </a:lnTo>
                <a:lnTo>
                  <a:pt x="12897" y="11607"/>
                </a:lnTo>
                <a:lnTo>
                  <a:pt x="12946" y="11728"/>
                </a:lnTo>
                <a:lnTo>
                  <a:pt x="13043" y="11826"/>
                </a:lnTo>
                <a:lnTo>
                  <a:pt x="13165" y="12020"/>
                </a:lnTo>
                <a:lnTo>
                  <a:pt x="13262" y="12215"/>
                </a:lnTo>
                <a:lnTo>
                  <a:pt x="13311" y="12434"/>
                </a:lnTo>
                <a:lnTo>
                  <a:pt x="13311" y="12677"/>
                </a:lnTo>
                <a:lnTo>
                  <a:pt x="13311" y="13091"/>
                </a:lnTo>
                <a:lnTo>
                  <a:pt x="13359" y="13505"/>
                </a:lnTo>
                <a:lnTo>
                  <a:pt x="13408" y="13699"/>
                </a:lnTo>
                <a:lnTo>
                  <a:pt x="13457" y="13894"/>
                </a:lnTo>
                <a:lnTo>
                  <a:pt x="13554" y="14088"/>
                </a:lnTo>
                <a:lnTo>
                  <a:pt x="13651" y="14283"/>
                </a:lnTo>
                <a:lnTo>
                  <a:pt x="13822" y="14526"/>
                </a:lnTo>
                <a:lnTo>
                  <a:pt x="13919" y="14624"/>
                </a:lnTo>
                <a:lnTo>
                  <a:pt x="14016" y="14721"/>
                </a:lnTo>
                <a:lnTo>
                  <a:pt x="14138" y="14794"/>
                </a:lnTo>
                <a:lnTo>
                  <a:pt x="14260" y="14843"/>
                </a:lnTo>
                <a:lnTo>
                  <a:pt x="14406" y="14867"/>
                </a:lnTo>
                <a:lnTo>
                  <a:pt x="14576" y="14843"/>
                </a:lnTo>
                <a:lnTo>
                  <a:pt x="14698" y="14794"/>
                </a:lnTo>
                <a:lnTo>
                  <a:pt x="14819" y="14745"/>
                </a:lnTo>
                <a:lnTo>
                  <a:pt x="14917" y="14648"/>
                </a:lnTo>
                <a:lnTo>
                  <a:pt x="15014" y="14551"/>
                </a:lnTo>
                <a:lnTo>
                  <a:pt x="15355" y="14502"/>
                </a:lnTo>
                <a:lnTo>
                  <a:pt x="15695" y="14429"/>
                </a:lnTo>
                <a:lnTo>
                  <a:pt x="16377" y="14234"/>
                </a:lnTo>
                <a:lnTo>
                  <a:pt x="16717" y="14113"/>
                </a:lnTo>
                <a:lnTo>
                  <a:pt x="17034" y="13967"/>
                </a:lnTo>
                <a:lnTo>
                  <a:pt x="17350" y="13821"/>
                </a:lnTo>
                <a:lnTo>
                  <a:pt x="17691" y="13699"/>
                </a:lnTo>
                <a:lnTo>
                  <a:pt x="17472" y="14113"/>
                </a:lnTo>
                <a:lnTo>
                  <a:pt x="17228" y="14526"/>
                </a:lnTo>
                <a:lnTo>
                  <a:pt x="17107" y="14526"/>
                </a:lnTo>
                <a:lnTo>
                  <a:pt x="16961" y="14551"/>
                </a:lnTo>
                <a:lnTo>
                  <a:pt x="16669" y="14599"/>
                </a:lnTo>
                <a:lnTo>
                  <a:pt x="16231" y="14721"/>
                </a:lnTo>
                <a:lnTo>
                  <a:pt x="15233" y="15013"/>
                </a:lnTo>
                <a:lnTo>
                  <a:pt x="14284" y="15329"/>
                </a:lnTo>
                <a:lnTo>
                  <a:pt x="14260" y="15354"/>
                </a:lnTo>
                <a:lnTo>
                  <a:pt x="14235" y="15378"/>
                </a:lnTo>
                <a:lnTo>
                  <a:pt x="14235" y="15402"/>
                </a:lnTo>
                <a:lnTo>
                  <a:pt x="14284" y="15427"/>
                </a:lnTo>
                <a:lnTo>
                  <a:pt x="14454" y="15451"/>
                </a:lnTo>
                <a:lnTo>
                  <a:pt x="14673" y="15475"/>
                </a:lnTo>
                <a:lnTo>
                  <a:pt x="14868" y="15451"/>
                </a:lnTo>
                <a:lnTo>
                  <a:pt x="15063" y="15427"/>
                </a:lnTo>
                <a:lnTo>
                  <a:pt x="15452" y="15329"/>
                </a:lnTo>
                <a:lnTo>
                  <a:pt x="15841" y="15232"/>
                </a:lnTo>
                <a:lnTo>
                  <a:pt x="16304" y="15110"/>
                </a:lnTo>
                <a:lnTo>
                  <a:pt x="16766" y="14989"/>
                </a:lnTo>
                <a:lnTo>
                  <a:pt x="16936" y="14989"/>
                </a:lnTo>
                <a:lnTo>
                  <a:pt x="16815" y="15159"/>
                </a:lnTo>
                <a:lnTo>
                  <a:pt x="16571" y="15500"/>
                </a:lnTo>
                <a:lnTo>
                  <a:pt x="16231" y="15524"/>
                </a:lnTo>
                <a:lnTo>
                  <a:pt x="15890" y="15573"/>
                </a:lnTo>
                <a:lnTo>
                  <a:pt x="15233" y="15767"/>
                </a:lnTo>
                <a:lnTo>
                  <a:pt x="14381" y="16011"/>
                </a:lnTo>
                <a:lnTo>
                  <a:pt x="13968" y="16132"/>
                </a:lnTo>
                <a:lnTo>
                  <a:pt x="13530" y="16230"/>
                </a:lnTo>
                <a:lnTo>
                  <a:pt x="13505" y="16278"/>
                </a:lnTo>
                <a:lnTo>
                  <a:pt x="13481" y="16303"/>
                </a:lnTo>
                <a:lnTo>
                  <a:pt x="13505" y="16351"/>
                </a:lnTo>
                <a:lnTo>
                  <a:pt x="13554" y="16376"/>
                </a:lnTo>
                <a:lnTo>
                  <a:pt x="13919" y="16351"/>
                </a:lnTo>
                <a:lnTo>
                  <a:pt x="14284" y="16327"/>
                </a:lnTo>
                <a:lnTo>
                  <a:pt x="14625" y="16303"/>
                </a:lnTo>
                <a:lnTo>
                  <a:pt x="14990" y="16230"/>
                </a:lnTo>
                <a:lnTo>
                  <a:pt x="15549" y="16132"/>
                </a:lnTo>
                <a:lnTo>
                  <a:pt x="16133" y="16011"/>
                </a:lnTo>
                <a:lnTo>
                  <a:pt x="15866" y="16278"/>
                </a:lnTo>
                <a:lnTo>
                  <a:pt x="15574" y="16327"/>
                </a:lnTo>
                <a:lnTo>
                  <a:pt x="15282" y="16376"/>
                </a:lnTo>
                <a:lnTo>
                  <a:pt x="14698" y="16473"/>
                </a:lnTo>
                <a:lnTo>
                  <a:pt x="14308" y="16522"/>
                </a:lnTo>
                <a:lnTo>
                  <a:pt x="13943" y="16570"/>
                </a:lnTo>
                <a:lnTo>
                  <a:pt x="13578" y="16668"/>
                </a:lnTo>
                <a:lnTo>
                  <a:pt x="13408" y="16716"/>
                </a:lnTo>
                <a:lnTo>
                  <a:pt x="13238" y="16814"/>
                </a:lnTo>
                <a:lnTo>
                  <a:pt x="13213" y="16814"/>
                </a:lnTo>
                <a:lnTo>
                  <a:pt x="13213" y="16838"/>
                </a:lnTo>
                <a:lnTo>
                  <a:pt x="13238" y="16862"/>
                </a:lnTo>
                <a:lnTo>
                  <a:pt x="13262" y="16887"/>
                </a:lnTo>
                <a:lnTo>
                  <a:pt x="13457" y="16911"/>
                </a:lnTo>
                <a:lnTo>
                  <a:pt x="14065" y="16911"/>
                </a:lnTo>
                <a:lnTo>
                  <a:pt x="14479" y="16887"/>
                </a:lnTo>
                <a:lnTo>
                  <a:pt x="14868" y="16838"/>
                </a:lnTo>
                <a:lnTo>
                  <a:pt x="15282" y="16789"/>
                </a:lnTo>
                <a:lnTo>
                  <a:pt x="15014" y="17008"/>
                </a:lnTo>
                <a:lnTo>
                  <a:pt x="14722" y="17203"/>
                </a:lnTo>
                <a:lnTo>
                  <a:pt x="14552" y="17179"/>
                </a:lnTo>
                <a:lnTo>
                  <a:pt x="14357" y="17154"/>
                </a:lnTo>
                <a:lnTo>
                  <a:pt x="13968" y="17179"/>
                </a:lnTo>
                <a:lnTo>
                  <a:pt x="13603" y="17203"/>
                </a:lnTo>
                <a:lnTo>
                  <a:pt x="13238" y="17227"/>
                </a:lnTo>
                <a:lnTo>
                  <a:pt x="12532" y="17300"/>
                </a:lnTo>
                <a:lnTo>
                  <a:pt x="12483" y="17325"/>
                </a:lnTo>
                <a:lnTo>
                  <a:pt x="12459" y="17373"/>
                </a:lnTo>
                <a:lnTo>
                  <a:pt x="12483" y="17422"/>
                </a:lnTo>
                <a:lnTo>
                  <a:pt x="12532" y="17446"/>
                </a:lnTo>
                <a:lnTo>
                  <a:pt x="13165" y="17519"/>
                </a:lnTo>
                <a:lnTo>
                  <a:pt x="13481" y="17544"/>
                </a:lnTo>
                <a:lnTo>
                  <a:pt x="13797" y="17568"/>
                </a:lnTo>
                <a:lnTo>
                  <a:pt x="14089" y="17592"/>
                </a:lnTo>
                <a:lnTo>
                  <a:pt x="13846" y="17714"/>
                </a:lnTo>
                <a:lnTo>
                  <a:pt x="13530" y="17836"/>
                </a:lnTo>
                <a:lnTo>
                  <a:pt x="13505" y="17811"/>
                </a:lnTo>
                <a:lnTo>
                  <a:pt x="13432" y="17787"/>
                </a:lnTo>
                <a:lnTo>
                  <a:pt x="13335" y="17763"/>
                </a:lnTo>
                <a:lnTo>
                  <a:pt x="13140" y="17763"/>
                </a:lnTo>
                <a:lnTo>
                  <a:pt x="12946" y="17787"/>
                </a:lnTo>
                <a:lnTo>
                  <a:pt x="12751" y="17787"/>
                </a:lnTo>
                <a:lnTo>
                  <a:pt x="12337" y="17763"/>
                </a:lnTo>
                <a:lnTo>
                  <a:pt x="11948" y="17763"/>
                </a:lnTo>
                <a:lnTo>
                  <a:pt x="11899" y="17787"/>
                </a:lnTo>
                <a:lnTo>
                  <a:pt x="11899" y="17836"/>
                </a:lnTo>
                <a:lnTo>
                  <a:pt x="12021" y="17957"/>
                </a:lnTo>
                <a:lnTo>
                  <a:pt x="12167" y="18030"/>
                </a:lnTo>
                <a:lnTo>
                  <a:pt x="11948" y="17982"/>
                </a:lnTo>
                <a:lnTo>
                  <a:pt x="11656" y="17957"/>
                </a:lnTo>
                <a:lnTo>
                  <a:pt x="11534" y="17957"/>
                </a:lnTo>
                <a:lnTo>
                  <a:pt x="11413" y="17982"/>
                </a:lnTo>
                <a:lnTo>
                  <a:pt x="11340" y="18030"/>
                </a:lnTo>
                <a:lnTo>
                  <a:pt x="11340" y="18055"/>
                </a:lnTo>
                <a:lnTo>
                  <a:pt x="11315" y="18103"/>
                </a:lnTo>
                <a:lnTo>
                  <a:pt x="11340" y="18176"/>
                </a:lnTo>
                <a:lnTo>
                  <a:pt x="11388" y="18225"/>
                </a:lnTo>
                <a:lnTo>
                  <a:pt x="11559" y="18298"/>
                </a:lnTo>
                <a:lnTo>
                  <a:pt x="11753" y="18371"/>
                </a:lnTo>
                <a:lnTo>
                  <a:pt x="11510" y="18420"/>
                </a:lnTo>
                <a:lnTo>
                  <a:pt x="11437" y="18347"/>
                </a:lnTo>
                <a:lnTo>
                  <a:pt x="11291" y="18298"/>
                </a:lnTo>
                <a:lnTo>
                  <a:pt x="11121" y="18274"/>
                </a:lnTo>
                <a:lnTo>
                  <a:pt x="10926" y="18298"/>
                </a:lnTo>
                <a:lnTo>
                  <a:pt x="10756" y="18347"/>
                </a:lnTo>
                <a:lnTo>
                  <a:pt x="10731" y="18371"/>
                </a:lnTo>
                <a:lnTo>
                  <a:pt x="10731" y="18395"/>
                </a:lnTo>
                <a:lnTo>
                  <a:pt x="10731" y="18420"/>
                </a:lnTo>
                <a:lnTo>
                  <a:pt x="10756" y="18444"/>
                </a:lnTo>
                <a:lnTo>
                  <a:pt x="11023" y="18541"/>
                </a:lnTo>
                <a:lnTo>
                  <a:pt x="10926" y="18566"/>
                </a:lnTo>
                <a:lnTo>
                  <a:pt x="10877" y="18541"/>
                </a:lnTo>
                <a:lnTo>
                  <a:pt x="10488" y="18541"/>
                </a:lnTo>
                <a:lnTo>
                  <a:pt x="9515" y="18566"/>
                </a:lnTo>
                <a:lnTo>
                  <a:pt x="8396" y="18566"/>
                </a:lnTo>
                <a:lnTo>
                  <a:pt x="7885" y="18517"/>
                </a:lnTo>
                <a:lnTo>
                  <a:pt x="7666" y="18493"/>
                </a:lnTo>
                <a:lnTo>
                  <a:pt x="7471" y="18444"/>
                </a:lnTo>
                <a:lnTo>
                  <a:pt x="7082" y="18322"/>
                </a:lnTo>
                <a:lnTo>
                  <a:pt x="6692" y="18176"/>
                </a:lnTo>
                <a:lnTo>
                  <a:pt x="6303" y="18006"/>
                </a:lnTo>
                <a:lnTo>
                  <a:pt x="5938" y="17836"/>
                </a:lnTo>
                <a:lnTo>
                  <a:pt x="5208" y="17446"/>
                </a:lnTo>
                <a:lnTo>
                  <a:pt x="4527" y="17008"/>
                </a:lnTo>
                <a:lnTo>
                  <a:pt x="4162" y="16765"/>
                </a:lnTo>
                <a:lnTo>
                  <a:pt x="3797" y="16473"/>
                </a:lnTo>
                <a:lnTo>
                  <a:pt x="3456" y="16181"/>
                </a:lnTo>
                <a:lnTo>
                  <a:pt x="3140" y="15865"/>
                </a:lnTo>
                <a:lnTo>
                  <a:pt x="2823" y="15548"/>
                </a:lnTo>
                <a:lnTo>
                  <a:pt x="2532" y="15208"/>
                </a:lnTo>
                <a:lnTo>
                  <a:pt x="2264" y="14843"/>
                </a:lnTo>
                <a:lnTo>
                  <a:pt x="1996" y="14478"/>
                </a:lnTo>
                <a:lnTo>
                  <a:pt x="1753" y="14113"/>
                </a:lnTo>
                <a:lnTo>
                  <a:pt x="1534" y="13699"/>
                </a:lnTo>
                <a:lnTo>
                  <a:pt x="1339" y="13310"/>
                </a:lnTo>
                <a:lnTo>
                  <a:pt x="1169" y="12896"/>
                </a:lnTo>
                <a:lnTo>
                  <a:pt x="999" y="12483"/>
                </a:lnTo>
                <a:lnTo>
                  <a:pt x="877" y="12045"/>
                </a:lnTo>
                <a:lnTo>
                  <a:pt x="755" y="11607"/>
                </a:lnTo>
                <a:lnTo>
                  <a:pt x="682" y="11169"/>
                </a:lnTo>
                <a:lnTo>
                  <a:pt x="609" y="10658"/>
                </a:lnTo>
                <a:lnTo>
                  <a:pt x="561" y="10147"/>
                </a:lnTo>
                <a:lnTo>
                  <a:pt x="561" y="9611"/>
                </a:lnTo>
                <a:lnTo>
                  <a:pt x="585" y="9100"/>
                </a:lnTo>
                <a:lnTo>
                  <a:pt x="780" y="9319"/>
                </a:lnTo>
                <a:lnTo>
                  <a:pt x="974" y="9514"/>
                </a:lnTo>
                <a:lnTo>
                  <a:pt x="1218" y="9684"/>
                </a:lnTo>
                <a:lnTo>
                  <a:pt x="1510" y="9855"/>
                </a:lnTo>
                <a:lnTo>
                  <a:pt x="1777" y="10001"/>
                </a:lnTo>
                <a:lnTo>
                  <a:pt x="2021" y="10171"/>
                </a:lnTo>
                <a:lnTo>
                  <a:pt x="2215" y="10341"/>
                </a:lnTo>
                <a:lnTo>
                  <a:pt x="2410" y="10536"/>
                </a:lnTo>
                <a:lnTo>
                  <a:pt x="2580" y="10731"/>
                </a:lnTo>
                <a:lnTo>
                  <a:pt x="2702" y="10974"/>
                </a:lnTo>
                <a:lnTo>
                  <a:pt x="2848" y="11217"/>
                </a:lnTo>
                <a:lnTo>
                  <a:pt x="2945" y="11509"/>
                </a:lnTo>
                <a:lnTo>
                  <a:pt x="3213" y="12191"/>
                </a:lnTo>
                <a:lnTo>
                  <a:pt x="3480" y="12848"/>
                </a:lnTo>
                <a:lnTo>
                  <a:pt x="3772" y="13529"/>
                </a:lnTo>
                <a:lnTo>
                  <a:pt x="3894" y="13869"/>
                </a:lnTo>
                <a:lnTo>
                  <a:pt x="3991" y="14210"/>
                </a:lnTo>
                <a:lnTo>
                  <a:pt x="4162" y="14843"/>
                </a:lnTo>
                <a:lnTo>
                  <a:pt x="4308" y="15475"/>
                </a:lnTo>
                <a:lnTo>
                  <a:pt x="4405" y="15792"/>
                </a:lnTo>
                <a:lnTo>
                  <a:pt x="4502" y="16108"/>
                </a:lnTo>
                <a:lnTo>
                  <a:pt x="4648" y="16400"/>
                </a:lnTo>
                <a:lnTo>
                  <a:pt x="4819" y="16692"/>
                </a:lnTo>
                <a:lnTo>
                  <a:pt x="4867" y="16765"/>
                </a:lnTo>
                <a:lnTo>
                  <a:pt x="4940" y="16789"/>
                </a:lnTo>
                <a:lnTo>
                  <a:pt x="5038" y="16789"/>
                </a:lnTo>
                <a:lnTo>
                  <a:pt x="5111" y="16765"/>
                </a:lnTo>
                <a:lnTo>
                  <a:pt x="5232" y="16692"/>
                </a:lnTo>
                <a:lnTo>
                  <a:pt x="5305" y="16570"/>
                </a:lnTo>
                <a:lnTo>
                  <a:pt x="5378" y="16473"/>
                </a:lnTo>
                <a:lnTo>
                  <a:pt x="5403" y="16351"/>
                </a:lnTo>
                <a:lnTo>
                  <a:pt x="5451" y="16084"/>
                </a:lnTo>
                <a:lnTo>
                  <a:pt x="5476" y="15816"/>
                </a:lnTo>
                <a:lnTo>
                  <a:pt x="5524" y="15573"/>
                </a:lnTo>
                <a:lnTo>
                  <a:pt x="5573" y="15329"/>
                </a:lnTo>
                <a:lnTo>
                  <a:pt x="5670" y="15110"/>
                </a:lnTo>
                <a:lnTo>
                  <a:pt x="5792" y="14891"/>
                </a:lnTo>
                <a:lnTo>
                  <a:pt x="6035" y="14478"/>
                </a:lnTo>
                <a:lnTo>
                  <a:pt x="6327" y="14064"/>
                </a:lnTo>
                <a:lnTo>
                  <a:pt x="6522" y="13796"/>
                </a:lnTo>
                <a:lnTo>
                  <a:pt x="6741" y="13480"/>
                </a:lnTo>
                <a:lnTo>
                  <a:pt x="6936" y="13164"/>
                </a:lnTo>
                <a:lnTo>
                  <a:pt x="7106" y="12799"/>
                </a:lnTo>
                <a:lnTo>
                  <a:pt x="7155" y="12629"/>
                </a:lnTo>
                <a:lnTo>
                  <a:pt x="7203" y="12458"/>
                </a:lnTo>
                <a:lnTo>
                  <a:pt x="7228" y="12264"/>
                </a:lnTo>
                <a:lnTo>
                  <a:pt x="7228" y="12093"/>
                </a:lnTo>
                <a:lnTo>
                  <a:pt x="7203" y="11923"/>
                </a:lnTo>
                <a:lnTo>
                  <a:pt x="7155" y="11753"/>
                </a:lnTo>
                <a:lnTo>
                  <a:pt x="7082" y="11607"/>
                </a:lnTo>
                <a:lnTo>
                  <a:pt x="6960" y="11436"/>
                </a:lnTo>
                <a:lnTo>
                  <a:pt x="6863" y="11315"/>
                </a:lnTo>
                <a:lnTo>
                  <a:pt x="6717" y="11217"/>
                </a:lnTo>
                <a:lnTo>
                  <a:pt x="6449" y="11023"/>
                </a:lnTo>
                <a:lnTo>
                  <a:pt x="6157" y="10852"/>
                </a:lnTo>
                <a:lnTo>
                  <a:pt x="5865" y="10706"/>
                </a:lnTo>
                <a:lnTo>
                  <a:pt x="5062" y="10341"/>
                </a:lnTo>
                <a:lnTo>
                  <a:pt x="4648" y="10147"/>
                </a:lnTo>
                <a:lnTo>
                  <a:pt x="4235" y="10001"/>
                </a:lnTo>
                <a:lnTo>
                  <a:pt x="3991" y="9952"/>
                </a:lnTo>
                <a:lnTo>
                  <a:pt x="3724" y="9928"/>
                </a:lnTo>
                <a:lnTo>
                  <a:pt x="3456" y="9879"/>
                </a:lnTo>
                <a:lnTo>
                  <a:pt x="3334" y="9830"/>
                </a:lnTo>
                <a:lnTo>
                  <a:pt x="3213" y="9782"/>
                </a:lnTo>
                <a:lnTo>
                  <a:pt x="3042" y="9684"/>
                </a:lnTo>
                <a:lnTo>
                  <a:pt x="2872" y="9538"/>
                </a:lnTo>
                <a:lnTo>
                  <a:pt x="2726" y="9392"/>
                </a:lnTo>
                <a:lnTo>
                  <a:pt x="2580" y="9271"/>
                </a:lnTo>
                <a:lnTo>
                  <a:pt x="2459" y="9173"/>
                </a:lnTo>
                <a:lnTo>
                  <a:pt x="2337" y="9125"/>
                </a:lnTo>
                <a:lnTo>
                  <a:pt x="2069" y="9052"/>
                </a:lnTo>
                <a:lnTo>
                  <a:pt x="1923" y="9027"/>
                </a:lnTo>
                <a:lnTo>
                  <a:pt x="1826" y="8954"/>
                </a:lnTo>
                <a:lnTo>
                  <a:pt x="1777" y="8906"/>
                </a:lnTo>
                <a:lnTo>
                  <a:pt x="1753" y="8808"/>
                </a:lnTo>
                <a:lnTo>
                  <a:pt x="1753" y="8735"/>
                </a:lnTo>
                <a:lnTo>
                  <a:pt x="1777" y="8638"/>
                </a:lnTo>
                <a:lnTo>
                  <a:pt x="1850" y="8541"/>
                </a:lnTo>
                <a:lnTo>
                  <a:pt x="1948" y="8443"/>
                </a:lnTo>
                <a:lnTo>
                  <a:pt x="2069" y="8346"/>
                </a:lnTo>
                <a:lnTo>
                  <a:pt x="2191" y="8273"/>
                </a:lnTo>
                <a:lnTo>
                  <a:pt x="2483" y="8127"/>
                </a:lnTo>
                <a:lnTo>
                  <a:pt x="3091" y="7908"/>
                </a:lnTo>
                <a:lnTo>
                  <a:pt x="3261" y="7835"/>
                </a:lnTo>
                <a:lnTo>
                  <a:pt x="3407" y="7738"/>
                </a:lnTo>
                <a:lnTo>
                  <a:pt x="3675" y="7543"/>
                </a:lnTo>
                <a:lnTo>
                  <a:pt x="3918" y="7300"/>
                </a:lnTo>
                <a:lnTo>
                  <a:pt x="4137" y="7032"/>
                </a:lnTo>
                <a:lnTo>
                  <a:pt x="4429" y="6716"/>
                </a:lnTo>
                <a:lnTo>
                  <a:pt x="4721" y="6448"/>
                </a:lnTo>
                <a:lnTo>
                  <a:pt x="5038" y="6229"/>
                </a:lnTo>
                <a:lnTo>
                  <a:pt x="5208" y="6107"/>
                </a:lnTo>
                <a:lnTo>
                  <a:pt x="5403" y="6010"/>
                </a:lnTo>
                <a:lnTo>
                  <a:pt x="5646" y="5913"/>
                </a:lnTo>
                <a:lnTo>
                  <a:pt x="5889" y="5791"/>
                </a:lnTo>
                <a:lnTo>
                  <a:pt x="5987" y="5718"/>
                </a:lnTo>
                <a:lnTo>
                  <a:pt x="6084" y="5645"/>
                </a:lnTo>
                <a:lnTo>
                  <a:pt x="6157" y="5548"/>
                </a:lnTo>
                <a:lnTo>
                  <a:pt x="6206" y="5426"/>
                </a:lnTo>
                <a:lnTo>
                  <a:pt x="6206" y="5305"/>
                </a:lnTo>
                <a:lnTo>
                  <a:pt x="6181" y="5207"/>
                </a:lnTo>
                <a:lnTo>
                  <a:pt x="6108" y="5086"/>
                </a:lnTo>
                <a:lnTo>
                  <a:pt x="6035" y="5013"/>
                </a:lnTo>
                <a:lnTo>
                  <a:pt x="5841" y="4842"/>
                </a:lnTo>
                <a:lnTo>
                  <a:pt x="5670" y="4721"/>
                </a:lnTo>
                <a:lnTo>
                  <a:pt x="5573" y="4648"/>
                </a:lnTo>
                <a:lnTo>
                  <a:pt x="5330" y="4648"/>
                </a:lnTo>
                <a:lnTo>
                  <a:pt x="5232" y="4672"/>
                </a:lnTo>
                <a:lnTo>
                  <a:pt x="4989" y="4794"/>
                </a:lnTo>
                <a:lnTo>
                  <a:pt x="4794" y="4891"/>
                </a:lnTo>
                <a:lnTo>
                  <a:pt x="4429" y="5013"/>
                </a:lnTo>
                <a:lnTo>
                  <a:pt x="4235" y="5013"/>
                </a:lnTo>
                <a:lnTo>
                  <a:pt x="4113" y="4964"/>
                </a:lnTo>
                <a:lnTo>
                  <a:pt x="3991" y="4915"/>
                </a:lnTo>
                <a:lnTo>
                  <a:pt x="3894" y="4842"/>
                </a:lnTo>
                <a:lnTo>
                  <a:pt x="3870" y="4794"/>
                </a:lnTo>
                <a:lnTo>
                  <a:pt x="3845" y="4745"/>
                </a:lnTo>
                <a:lnTo>
                  <a:pt x="3845" y="4696"/>
                </a:lnTo>
                <a:lnTo>
                  <a:pt x="3870" y="4648"/>
                </a:lnTo>
                <a:lnTo>
                  <a:pt x="3918" y="4599"/>
                </a:lnTo>
                <a:lnTo>
                  <a:pt x="3991" y="4550"/>
                </a:lnTo>
                <a:lnTo>
                  <a:pt x="4113" y="4477"/>
                </a:lnTo>
                <a:lnTo>
                  <a:pt x="4259" y="4429"/>
                </a:lnTo>
                <a:lnTo>
                  <a:pt x="4575" y="4331"/>
                </a:lnTo>
                <a:lnTo>
                  <a:pt x="4770" y="4210"/>
                </a:lnTo>
                <a:lnTo>
                  <a:pt x="4940" y="4112"/>
                </a:lnTo>
                <a:lnTo>
                  <a:pt x="5013" y="4088"/>
                </a:lnTo>
                <a:lnTo>
                  <a:pt x="5111" y="4088"/>
                </a:lnTo>
                <a:lnTo>
                  <a:pt x="5208" y="4112"/>
                </a:lnTo>
                <a:lnTo>
                  <a:pt x="5354" y="4185"/>
                </a:lnTo>
                <a:lnTo>
                  <a:pt x="5646" y="4356"/>
                </a:lnTo>
                <a:lnTo>
                  <a:pt x="5768" y="4453"/>
                </a:lnTo>
                <a:lnTo>
                  <a:pt x="5914" y="4526"/>
                </a:lnTo>
                <a:lnTo>
                  <a:pt x="6060" y="4550"/>
                </a:lnTo>
                <a:lnTo>
                  <a:pt x="6206" y="4550"/>
                </a:lnTo>
                <a:lnTo>
                  <a:pt x="6327" y="4526"/>
                </a:lnTo>
                <a:lnTo>
                  <a:pt x="6425" y="4453"/>
                </a:lnTo>
                <a:lnTo>
                  <a:pt x="6498" y="4356"/>
                </a:lnTo>
                <a:lnTo>
                  <a:pt x="6546" y="4234"/>
                </a:lnTo>
                <a:lnTo>
                  <a:pt x="6571" y="4112"/>
                </a:lnTo>
                <a:lnTo>
                  <a:pt x="6546" y="3966"/>
                </a:lnTo>
                <a:lnTo>
                  <a:pt x="6473" y="3772"/>
                </a:lnTo>
                <a:lnTo>
                  <a:pt x="6400" y="3553"/>
                </a:lnTo>
                <a:lnTo>
                  <a:pt x="6376" y="3504"/>
                </a:lnTo>
                <a:lnTo>
                  <a:pt x="6400" y="3431"/>
                </a:lnTo>
                <a:lnTo>
                  <a:pt x="6449" y="3236"/>
                </a:lnTo>
                <a:lnTo>
                  <a:pt x="6546" y="3066"/>
                </a:lnTo>
                <a:lnTo>
                  <a:pt x="6595" y="2920"/>
                </a:lnTo>
                <a:lnTo>
                  <a:pt x="6619" y="2774"/>
                </a:lnTo>
                <a:lnTo>
                  <a:pt x="6595" y="2628"/>
                </a:lnTo>
                <a:lnTo>
                  <a:pt x="6522" y="2506"/>
                </a:lnTo>
                <a:lnTo>
                  <a:pt x="6400" y="2409"/>
                </a:lnTo>
                <a:lnTo>
                  <a:pt x="6327" y="2360"/>
                </a:lnTo>
                <a:lnTo>
                  <a:pt x="6254" y="2336"/>
                </a:lnTo>
                <a:lnTo>
                  <a:pt x="6157" y="2312"/>
                </a:lnTo>
                <a:lnTo>
                  <a:pt x="6084" y="2312"/>
                </a:lnTo>
                <a:lnTo>
                  <a:pt x="5914" y="2360"/>
                </a:lnTo>
                <a:lnTo>
                  <a:pt x="5719" y="2433"/>
                </a:lnTo>
                <a:lnTo>
                  <a:pt x="5549" y="2531"/>
                </a:lnTo>
                <a:lnTo>
                  <a:pt x="5378" y="2652"/>
                </a:lnTo>
                <a:lnTo>
                  <a:pt x="5135" y="2847"/>
                </a:lnTo>
                <a:lnTo>
                  <a:pt x="4770" y="3115"/>
                </a:lnTo>
                <a:lnTo>
                  <a:pt x="4600" y="3236"/>
                </a:lnTo>
                <a:lnTo>
                  <a:pt x="4405" y="3358"/>
                </a:lnTo>
                <a:lnTo>
                  <a:pt x="4283" y="3407"/>
                </a:lnTo>
                <a:lnTo>
                  <a:pt x="4113" y="3431"/>
                </a:lnTo>
                <a:lnTo>
                  <a:pt x="3967" y="3455"/>
                </a:lnTo>
                <a:lnTo>
                  <a:pt x="3797" y="3431"/>
                </a:lnTo>
                <a:lnTo>
                  <a:pt x="3456" y="3358"/>
                </a:lnTo>
                <a:lnTo>
                  <a:pt x="3140" y="3261"/>
                </a:lnTo>
                <a:lnTo>
                  <a:pt x="3383" y="3017"/>
                </a:lnTo>
                <a:lnTo>
                  <a:pt x="3651" y="2774"/>
                </a:lnTo>
                <a:lnTo>
                  <a:pt x="3918" y="2555"/>
                </a:lnTo>
                <a:lnTo>
                  <a:pt x="4186" y="2336"/>
                </a:lnTo>
                <a:lnTo>
                  <a:pt x="4478" y="2141"/>
                </a:lnTo>
                <a:lnTo>
                  <a:pt x="4770" y="1947"/>
                </a:lnTo>
                <a:lnTo>
                  <a:pt x="5062" y="1776"/>
                </a:lnTo>
                <a:lnTo>
                  <a:pt x="5378" y="1630"/>
                </a:lnTo>
                <a:lnTo>
                  <a:pt x="5719" y="1484"/>
                </a:lnTo>
                <a:lnTo>
                  <a:pt x="6084" y="1363"/>
                </a:lnTo>
                <a:lnTo>
                  <a:pt x="6814" y="1144"/>
                </a:lnTo>
                <a:lnTo>
                  <a:pt x="7544" y="949"/>
                </a:lnTo>
                <a:lnTo>
                  <a:pt x="8298" y="779"/>
                </a:lnTo>
                <a:lnTo>
                  <a:pt x="8323" y="803"/>
                </a:lnTo>
                <a:lnTo>
                  <a:pt x="8736" y="803"/>
                </a:lnTo>
                <a:lnTo>
                  <a:pt x="9685" y="779"/>
                </a:lnTo>
                <a:lnTo>
                  <a:pt x="10245" y="754"/>
                </a:lnTo>
                <a:close/>
                <a:moveTo>
                  <a:pt x="9588" y="0"/>
                </a:moveTo>
                <a:lnTo>
                  <a:pt x="9174" y="24"/>
                </a:lnTo>
                <a:lnTo>
                  <a:pt x="8761" y="122"/>
                </a:lnTo>
                <a:lnTo>
                  <a:pt x="7958" y="292"/>
                </a:lnTo>
                <a:lnTo>
                  <a:pt x="6984" y="511"/>
                </a:lnTo>
                <a:lnTo>
                  <a:pt x="6498" y="657"/>
                </a:lnTo>
                <a:lnTo>
                  <a:pt x="6035" y="779"/>
                </a:lnTo>
                <a:lnTo>
                  <a:pt x="5573" y="949"/>
                </a:lnTo>
                <a:lnTo>
                  <a:pt x="5135" y="1119"/>
                </a:lnTo>
                <a:lnTo>
                  <a:pt x="4721" y="1314"/>
                </a:lnTo>
                <a:lnTo>
                  <a:pt x="4332" y="1557"/>
                </a:lnTo>
                <a:lnTo>
                  <a:pt x="3943" y="1801"/>
                </a:lnTo>
                <a:lnTo>
                  <a:pt x="3578" y="2093"/>
                </a:lnTo>
                <a:lnTo>
                  <a:pt x="3213" y="2385"/>
                </a:lnTo>
                <a:lnTo>
                  <a:pt x="2872" y="2725"/>
                </a:lnTo>
                <a:lnTo>
                  <a:pt x="2580" y="3042"/>
                </a:lnTo>
                <a:lnTo>
                  <a:pt x="2288" y="3358"/>
                </a:lnTo>
                <a:lnTo>
                  <a:pt x="2021" y="3699"/>
                </a:lnTo>
                <a:lnTo>
                  <a:pt x="1777" y="4064"/>
                </a:lnTo>
                <a:lnTo>
                  <a:pt x="1534" y="4429"/>
                </a:lnTo>
                <a:lnTo>
                  <a:pt x="1315" y="4794"/>
                </a:lnTo>
                <a:lnTo>
                  <a:pt x="1120" y="5159"/>
                </a:lnTo>
                <a:lnTo>
                  <a:pt x="926" y="5548"/>
                </a:lnTo>
                <a:lnTo>
                  <a:pt x="780" y="5961"/>
                </a:lnTo>
                <a:lnTo>
                  <a:pt x="609" y="6351"/>
                </a:lnTo>
                <a:lnTo>
                  <a:pt x="488" y="6764"/>
                </a:lnTo>
                <a:lnTo>
                  <a:pt x="366" y="7178"/>
                </a:lnTo>
                <a:lnTo>
                  <a:pt x="269" y="7616"/>
                </a:lnTo>
                <a:lnTo>
                  <a:pt x="196" y="8030"/>
                </a:lnTo>
                <a:lnTo>
                  <a:pt x="123" y="8468"/>
                </a:lnTo>
                <a:lnTo>
                  <a:pt x="74" y="8906"/>
                </a:lnTo>
                <a:lnTo>
                  <a:pt x="25" y="9344"/>
                </a:lnTo>
                <a:lnTo>
                  <a:pt x="1" y="9782"/>
                </a:lnTo>
                <a:lnTo>
                  <a:pt x="25" y="10220"/>
                </a:lnTo>
                <a:lnTo>
                  <a:pt x="50" y="10633"/>
                </a:lnTo>
                <a:lnTo>
                  <a:pt x="98" y="11071"/>
                </a:lnTo>
                <a:lnTo>
                  <a:pt x="171" y="11485"/>
                </a:lnTo>
                <a:lnTo>
                  <a:pt x="244" y="11899"/>
                </a:lnTo>
                <a:lnTo>
                  <a:pt x="366" y="12288"/>
                </a:lnTo>
                <a:lnTo>
                  <a:pt x="488" y="12677"/>
                </a:lnTo>
                <a:lnTo>
                  <a:pt x="634" y="13067"/>
                </a:lnTo>
                <a:lnTo>
                  <a:pt x="804" y="13456"/>
                </a:lnTo>
                <a:lnTo>
                  <a:pt x="974" y="13821"/>
                </a:lnTo>
                <a:lnTo>
                  <a:pt x="1169" y="14186"/>
                </a:lnTo>
                <a:lnTo>
                  <a:pt x="1388" y="14526"/>
                </a:lnTo>
                <a:lnTo>
                  <a:pt x="1607" y="14891"/>
                </a:lnTo>
                <a:lnTo>
                  <a:pt x="1850" y="15208"/>
                </a:lnTo>
                <a:lnTo>
                  <a:pt x="2118" y="15548"/>
                </a:lnTo>
                <a:lnTo>
                  <a:pt x="2386" y="15840"/>
                </a:lnTo>
                <a:lnTo>
                  <a:pt x="2653" y="16157"/>
                </a:lnTo>
                <a:lnTo>
                  <a:pt x="2945" y="16449"/>
                </a:lnTo>
                <a:lnTo>
                  <a:pt x="3261" y="16741"/>
                </a:lnTo>
                <a:lnTo>
                  <a:pt x="3578" y="17008"/>
                </a:lnTo>
                <a:lnTo>
                  <a:pt x="3918" y="17252"/>
                </a:lnTo>
                <a:lnTo>
                  <a:pt x="4259" y="17495"/>
                </a:lnTo>
                <a:lnTo>
                  <a:pt x="4600" y="17738"/>
                </a:lnTo>
                <a:lnTo>
                  <a:pt x="4965" y="17957"/>
                </a:lnTo>
                <a:lnTo>
                  <a:pt x="5330" y="18176"/>
                </a:lnTo>
                <a:lnTo>
                  <a:pt x="5719" y="18371"/>
                </a:lnTo>
                <a:lnTo>
                  <a:pt x="6108" y="18541"/>
                </a:lnTo>
                <a:lnTo>
                  <a:pt x="6498" y="18712"/>
                </a:lnTo>
                <a:lnTo>
                  <a:pt x="6911" y="18858"/>
                </a:lnTo>
                <a:lnTo>
                  <a:pt x="7301" y="19004"/>
                </a:lnTo>
                <a:lnTo>
                  <a:pt x="7860" y="19150"/>
                </a:lnTo>
                <a:lnTo>
                  <a:pt x="8420" y="19271"/>
                </a:lnTo>
                <a:lnTo>
                  <a:pt x="8712" y="19320"/>
                </a:lnTo>
                <a:lnTo>
                  <a:pt x="8980" y="19344"/>
                </a:lnTo>
                <a:lnTo>
                  <a:pt x="9272" y="19344"/>
                </a:lnTo>
                <a:lnTo>
                  <a:pt x="9564" y="19320"/>
                </a:lnTo>
                <a:lnTo>
                  <a:pt x="9637" y="19344"/>
                </a:lnTo>
                <a:lnTo>
                  <a:pt x="10050" y="19296"/>
                </a:lnTo>
                <a:lnTo>
                  <a:pt x="10440" y="19223"/>
                </a:lnTo>
                <a:lnTo>
                  <a:pt x="11267" y="19028"/>
                </a:lnTo>
                <a:lnTo>
                  <a:pt x="12240" y="18809"/>
                </a:lnTo>
                <a:lnTo>
                  <a:pt x="12702" y="18687"/>
                </a:lnTo>
                <a:lnTo>
                  <a:pt x="13189" y="18566"/>
                </a:lnTo>
                <a:lnTo>
                  <a:pt x="13627" y="18395"/>
                </a:lnTo>
                <a:lnTo>
                  <a:pt x="14065" y="18225"/>
                </a:lnTo>
                <a:lnTo>
                  <a:pt x="14479" y="18006"/>
                </a:lnTo>
                <a:lnTo>
                  <a:pt x="14868" y="17787"/>
                </a:lnTo>
                <a:lnTo>
                  <a:pt x="15257" y="17519"/>
                </a:lnTo>
                <a:lnTo>
                  <a:pt x="15622" y="17252"/>
                </a:lnTo>
                <a:lnTo>
                  <a:pt x="15987" y="16960"/>
                </a:lnTo>
                <a:lnTo>
                  <a:pt x="16328" y="16619"/>
                </a:lnTo>
                <a:lnTo>
                  <a:pt x="16425" y="16522"/>
                </a:lnTo>
                <a:lnTo>
                  <a:pt x="16450" y="16522"/>
                </a:lnTo>
                <a:lnTo>
                  <a:pt x="16474" y="16473"/>
                </a:lnTo>
                <a:lnTo>
                  <a:pt x="16498" y="16449"/>
                </a:lnTo>
                <a:lnTo>
                  <a:pt x="16985" y="15913"/>
                </a:lnTo>
                <a:lnTo>
                  <a:pt x="17399" y="15354"/>
                </a:lnTo>
                <a:lnTo>
                  <a:pt x="17788" y="14745"/>
                </a:lnTo>
                <a:lnTo>
                  <a:pt x="18104" y="14137"/>
                </a:lnTo>
                <a:lnTo>
                  <a:pt x="18396" y="13505"/>
                </a:lnTo>
                <a:lnTo>
                  <a:pt x="18640" y="12823"/>
                </a:lnTo>
                <a:lnTo>
                  <a:pt x="18834" y="12166"/>
                </a:lnTo>
                <a:lnTo>
                  <a:pt x="19004" y="11461"/>
                </a:lnTo>
                <a:lnTo>
                  <a:pt x="19029" y="11412"/>
                </a:lnTo>
                <a:lnTo>
                  <a:pt x="19053" y="11339"/>
                </a:lnTo>
                <a:lnTo>
                  <a:pt x="19053" y="11290"/>
                </a:lnTo>
                <a:lnTo>
                  <a:pt x="19029" y="11217"/>
                </a:lnTo>
                <a:lnTo>
                  <a:pt x="19150" y="10439"/>
                </a:lnTo>
                <a:lnTo>
                  <a:pt x="19199" y="9903"/>
                </a:lnTo>
                <a:lnTo>
                  <a:pt x="19199" y="9344"/>
                </a:lnTo>
                <a:lnTo>
                  <a:pt x="19175" y="8833"/>
                </a:lnTo>
                <a:lnTo>
                  <a:pt x="19126" y="8297"/>
                </a:lnTo>
                <a:lnTo>
                  <a:pt x="19150" y="8224"/>
                </a:lnTo>
                <a:lnTo>
                  <a:pt x="19150" y="8151"/>
                </a:lnTo>
                <a:lnTo>
                  <a:pt x="19126" y="8078"/>
                </a:lnTo>
                <a:lnTo>
                  <a:pt x="19077" y="8005"/>
                </a:lnTo>
                <a:lnTo>
                  <a:pt x="19004" y="7616"/>
                </a:lnTo>
                <a:lnTo>
                  <a:pt x="18907" y="7227"/>
                </a:lnTo>
                <a:lnTo>
                  <a:pt x="18785" y="6862"/>
                </a:lnTo>
                <a:lnTo>
                  <a:pt x="18664" y="6472"/>
                </a:lnTo>
                <a:lnTo>
                  <a:pt x="18518" y="6107"/>
                </a:lnTo>
                <a:lnTo>
                  <a:pt x="18348" y="5767"/>
                </a:lnTo>
                <a:lnTo>
                  <a:pt x="18177" y="5402"/>
                </a:lnTo>
                <a:lnTo>
                  <a:pt x="17983" y="5061"/>
                </a:lnTo>
                <a:lnTo>
                  <a:pt x="17764" y="4721"/>
                </a:lnTo>
                <a:lnTo>
                  <a:pt x="17545" y="4404"/>
                </a:lnTo>
                <a:lnTo>
                  <a:pt x="17326" y="4088"/>
                </a:lnTo>
                <a:lnTo>
                  <a:pt x="17082" y="3772"/>
                </a:lnTo>
                <a:lnTo>
                  <a:pt x="16815" y="3480"/>
                </a:lnTo>
                <a:lnTo>
                  <a:pt x="16547" y="3188"/>
                </a:lnTo>
                <a:lnTo>
                  <a:pt x="16255" y="2896"/>
                </a:lnTo>
                <a:lnTo>
                  <a:pt x="15963" y="2628"/>
                </a:lnTo>
                <a:lnTo>
                  <a:pt x="16036" y="2579"/>
                </a:lnTo>
                <a:lnTo>
                  <a:pt x="16060" y="2555"/>
                </a:lnTo>
                <a:lnTo>
                  <a:pt x="16085" y="2506"/>
                </a:lnTo>
                <a:lnTo>
                  <a:pt x="16060" y="2433"/>
                </a:lnTo>
                <a:lnTo>
                  <a:pt x="16012" y="2360"/>
                </a:lnTo>
                <a:lnTo>
                  <a:pt x="15939" y="2336"/>
                </a:lnTo>
                <a:lnTo>
                  <a:pt x="15793" y="2336"/>
                </a:lnTo>
                <a:lnTo>
                  <a:pt x="15647" y="2360"/>
                </a:lnTo>
                <a:lnTo>
                  <a:pt x="15209" y="2020"/>
                </a:lnTo>
                <a:lnTo>
                  <a:pt x="15257" y="1947"/>
                </a:lnTo>
                <a:lnTo>
                  <a:pt x="15282" y="1898"/>
                </a:lnTo>
                <a:lnTo>
                  <a:pt x="15282" y="1849"/>
                </a:lnTo>
                <a:lnTo>
                  <a:pt x="15257" y="1825"/>
                </a:lnTo>
                <a:lnTo>
                  <a:pt x="15160" y="1776"/>
                </a:lnTo>
                <a:lnTo>
                  <a:pt x="15063" y="1752"/>
                </a:lnTo>
                <a:lnTo>
                  <a:pt x="14844" y="1752"/>
                </a:lnTo>
                <a:lnTo>
                  <a:pt x="14162" y="1338"/>
                </a:lnTo>
                <a:lnTo>
                  <a:pt x="13432" y="949"/>
                </a:lnTo>
                <a:lnTo>
                  <a:pt x="13067" y="779"/>
                </a:lnTo>
                <a:lnTo>
                  <a:pt x="12678" y="608"/>
                </a:lnTo>
                <a:lnTo>
                  <a:pt x="12289" y="462"/>
                </a:lnTo>
                <a:lnTo>
                  <a:pt x="11899" y="341"/>
                </a:lnTo>
                <a:lnTo>
                  <a:pt x="11364" y="170"/>
                </a:lnTo>
                <a:lnTo>
                  <a:pt x="10780" y="73"/>
                </a:lnTo>
                <a:lnTo>
                  <a:pt x="10513" y="24"/>
                </a:lnTo>
                <a:lnTo>
                  <a:pt x="10221" y="0"/>
                </a:lnTo>
                <a:lnTo>
                  <a:pt x="9929" y="0"/>
                </a:lnTo>
                <a:lnTo>
                  <a:pt x="9637" y="24"/>
                </a:lnTo>
                <a:lnTo>
                  <a:pt x="9588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tx1"/>
            </a:solidFill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30" name="Picture 5" descr="C:\Users\Anan\Desktop\3904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6251726" y="4097530"/>
            <a:ext cx="864895" cy="86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Shape 393"/>
          <p:cNvSpPr/>
          <p:nvPr/>
        </p:nvSpPr>
        <p:spPr>
          <a:xfrm>
            <a:off x="4193083" y="4139966"/>
            <a:ext cx="813181" cy="748962"/>
          </a:xfrm>
          <a:custGeom>
            <a:avLst/>
            <a:gdLst/>
            <a:ahLst/>
            <a:cxnLst/>
            <a:rect l="0" t="0" r="0" b="0"/>
            <a:pathLst>
              <a:path w="17082" h="17228" extrusionOk="0">
                <a:moveTo>
                  <a:pt x="6497" y="2993"/>
                </a:moveTo>
                <a:lnTo>
                  <a:pt x="6400" y="3042"/>
                </a:lnTo>
                <a:lnTo>
                  <a:pt x="6302" y="3090"/>
                </a:lnTo>
                <a:lnTo>
                  <a:pt x="6229" y="3212"/>
                </a:lnTo>
                <a:lnTo>
                  <a:pt x="6229" y="3285"/>
                </a:lnTo>
                <a:lnTo>
                  <a:pt x="6254" y="3334"/>
                </a:lnTo>
                <a:lnTo>
                  <a:pt x="6278" y="3407"/>
                </a:lnTo>
                <a:lnTo>
                  <a:pt x="6351" y="3455"/>
                </a:lnTo>
                <a:lnTo>
                  <a:pt x="6400" y="3480"/>
                </a:lnTo>
                <a:lnTo>
                  <a:pt x="6643" y="3480"/>
                </a:lnTo>
                <a:lnTo>
                  <a:pt x="6692" y="3504"/>
                </a:lnTo>
                <a:lnTo>
                  <a:pt x="6911" y="3504"/>
                </a:lnTo>
                <a:lnTo>
                  <a:pt x="6959" y="3480"/>
                </a:lnTo>
                <a:lnTo>
                  <a:pt x="7008" y="3455"/>
                </a:lnTo>
                <a:lnTo>
                  <a:pt x="7057" y="3407"/>
                </a:lnTo>
                <a:lnTo>
                  <a:pt x="7057" y="3334"/>
                </a:lnTo>
                <a:lnTo>
                  <a:pt x="7057" y="3212"/>
                </a:lnTo>
                <a:lnTo>
                  <a:pt x="7032" y="3163"/>
                </a:lnTo>
                <a:lnTo>
                  <a:pt x="7008" y="3115"/>
                </a:lnTo>
                <a:lnTo>
                  <a:pt x="6935" y="3042"/>
                </a:lnTo>
                <a:lnTo>
                  <a:pt x="6838" y="3017"/>
                </a:lnTo>
                <a:lnTo>
                  <a:pt x="6716" y="2993"/>
                </a:lnTo>
                <a:close/>
                <a:moveTo>
                  <a:pt x="5743" y="3236"/>
                </a:moveTo>
                <a:lnTo>
                  <a:pt x="5670" y="3261"/>
                </a:lnTo>
                <a:lnTo>
                  <a:pt x="5402" y="3358"/>
                </a:lnTo>
                <a:lnTo>
                  <a:pt x="5134" y="3480"/>
                </a:lnTo>
                <a:lnTo>
                  <a:pt x="4891" y="3601"/>
                </a:lnTo>
                <a:lnTo>
                  <a:pt x="4672" y="3747"/>
                </a:lnTo>
                <a:lnTo>
                  <a:pt x="4453" y="3918"/>
                </a:lnTo>
                <a:lnTo>
                  <a:pt x="4234" y="4088"/>
                </a:lnTo>
                <a:lnTo>
                  <a:pt x="4039" y="4283"/>
                </a:lnTo>
                <a:lnTo>
                  <a:pt x="3869" y="4477"/>
                </a:lnTo>
                <a:lnTo>
                  <a:pt x="3699" y="4696"/>
                </a:lnTo>
                <a:lnTo>
                  <a:pt x="3553" y="4940"/>
                </a:lnTo>
                <a:lnTo>
                  <a:pt x="3431" y="5159"/>
                </a:lnTo>
                <a:lnTo>
                  <a:pt x="3309" y="5402"/>
                </a:lnTo>
                <a:lnTo>
                  <a:pt x="3236" y="5670"/>
                </a:lnTo>
                <a:lnTo>
                  <a:pt x="3163" y="5937"/>
                </a:lnTo>
                <a:lnTo>
                  <a:pt x="3115" y="6229"/>
                </a:lnTo>
                <a:lnTo>
                  <a:pt x="3090" y="6497"/>
                </a:lnTo>
                <a:lnTo>
                  <a:pt x="3090" y="6546"/>
                </a:lnTo>
                <a:lnTo>
                  <a:pt x="3115" y="6594"/>
                </a:lnTo>
                <a:lnTo>
                  <a:pt x="3188" y="6667"/>
                </a:lnTo>
                <a:lnTo>
                  <a:pt x="3261" y="6716"/>
                </a:lnTo>
                <a:lnTo>
                  <a:pt x="3285" y="6716"/>
                </a:lnTo>
                <a:lnTo>
                  <a:pt x="3309" y="6692"/>
                </a:lnTo>
                <a:lnTo>
                  <a:pt x="3382" y="6667"/>
                </a:lnTo>
                <a:lnTo>
                  <a:pt x="3431" y="6594"/>
                </a:lnTo>
                <a:lnTo>
                  <a:pt x="3480" y="6546"/>
                </a:lnTo>
                <a:lnTo>
                  <a:pt x="3504" y="6473"/>
                </a:lnTo>
                <a:lnTo>
                  <a:pt x="3528" y="6156"/>
                </a:lnTo>
                <a:lnTo>
                  <a:pt x="3601" y="5864"/>
                </a:lnTo>
                <a:lnTo>
                  <a:pt x="3699" y="5597"/>
                </a:lnTo>
                <a:lnTo>
                  <a:pt x="3820" y="5353"/>
                </a:lnTo>
                <a:lnTo>
                  <a:pt x="3966" y="5086"/>
                </a:lnTo>
                <a:lnTo>
                  <a:pt x="4137" y="4867"/>
                </a:lnTo>
                <a:lnTo>
                  <a:pt x="4307" y="4623"/>
                </a:lnTo>
                <a:lnTo>
                  <a:pt x="4526" y="4429"/>
                </a:lnTo>
                <a:lnTo>
                  <a:pt x="4745" y="4234"/>
                </a:lnTo>
                <a:lnTo>
                  <a:pt x="4988" y="4088"/>
                </a:lnTo>
                <a:lnTo>
                  <a:pt x="5256" y="3942"/>
                </a:lnTo>
                <a:lnTo>
                  <a:pt x="5499" y="3796"/>
                </a:lnTo>
                <a:lnTo>
                  <a:pt x="5767" y="3699"/>
                </a:lnTo>
                <a:lnTo>
                  <a:pt x="5864" y="3650"/>
                </a:lnTo>
                <a:lnTo>
                  <a:pt x="5913" y="3577"/>
                </a:lnTo>
                <a:lnTo>
                  <a:pt x="5937" y="3504"/>
                </a:lnTo>
                <a:lnTo>
                  <a:pt x="5937" y="3407"/>
                </a:lnTo>
                <a:lnTo>
                  <a:pt x="5889" y="3334"/>
                </a:lnTo>
                <a:lnTo>
                  <a:pt x="5840" y="3285"/>
                </a:lnTo>
                <a:lnTo>
                  <a:pt x="5743" y="3236"/>
                </a:lnTo>
                <a:close/>
                <a:moveTo>
                  <a:pt x="7324" y="1971"/>
                </a:moveTo>
                <a:lnTo>
                  <a:pt x="7787" y="2020"/>
                </a:lnTo>
                <a:lnTo>
                  <a:pt x="8249" y="2141"/>
                </a:lnTo>
                <a:lnTo>
                  <a:pt x="8687" y="2312"/>
                </a:lnTo>
                <a:lnTo>
                  <a:pt x="9101" y="2506"/>
                </a:lnTo>
                <a:lnTo>
                  <a:pt x="9490" y="2774"/>
                </a:lnTo>
                <a:lnTo>
                  <a:pt x="9879" y="3066"/>
                </a:lnTo>
                <a:lnTo>
                  <a:pt x="10220" y="3431"/>
                </a:lnTo>
                <a:lnTo>
                  <a:pt x="10512" y="3820"/>
                </a:lnTo>
                <a:lnTo>
                  <a:pt x="10707" y="4088"/>
                </a:lnTo>
                <a:lnTo>
                  <a:pt x="10877" y="4380"/>
                </a:lnTo>
                <a:lnTo>
                  <a:pt x="11023" y="4696"/>
                </a:lnTo>
                <a:lnTo>
                  <a:pt x="11120" y="5013"/>
                </a:lnTo>
                <a:lnTo>
                  <a:pt x="11217" y="5329"/>
                </a:lnTo>
                <a:lnTo>
                  <a:pt x="11266" y="5645"/>
                </a:lnTo>
                <a:lnTo>
                  <a:pt x="11315" y="5986"/>
                </a:lnTo>
                <a:lnTo>
                  <a:pt x="11315" y="6302"/>
                </a:lnTo>
                <a:lnTo>
                  <a:pt x="11315" y="6643"/>
                </a:lnTo>
                <a:lnTo>
                  <a:pt x="11266" y="6959"/>
                </a:lnTo>
                <a:lnTo>
                  <a:pt x="11217" y="7300"/>
                </a:lnTo>
                <a:lnTo>
                  <a:pt x="11144" y="7616"/>
                </a:lnTo>
                <a:lnTo>
                  <a:pt x="11047" y="7932"/>
                </a:lnTo>
                <a:lnTo>
                  <a:pt x="10925" y="8249"/>
                </a:lnTo>
                <a:lnTo>
                  <a:pt x="10780" y="8565"/>
                </a:lnTo>
                <a:lnTo>
                  <a:pt x="10634" y="8857"/>
                </a:lnTo>
                <a:lnTo>
                  <a:pt x="10439" y="9173"/>
                </a:lnTo>
                <a:lnTo>
                  <a:pt x="10220" y="9490"/>
                </a:lnTo>
                <a:lnTo>
                  <a:pt x="9977" y="9757"/>
                </a:lnTo>
                <a:lnTo>
                  <a:pt x="9733" y="10025"/>
                </a:lnTo>
                <a:lnTo>
                  <a:pt x="9441" y="10268"/>
                </a:lnTo>
                <a:lnTo>
                  <a:pt x="9149" y="10487"/>
                </a:lnTo>
                <a:lnTo>
                  <a:pt x="8857" y="10682"/>
                </a:lnTo>
                <a:lnTo>
                  <a:pt x="8541" y="10852"/>
                </a:lnTo>
                <a:lnTo>
                  <a:pt x="8200" y="10998"/>
                </a:lnTo>
                <a:lnTo>
                  <a:pt x="7860" y="11120"/>
                </a:lnTo>
                <a:lnTo>
                  <a:pt x="7519" y="11193"/>
                </a:lnTo>
                <a:lnTo>
                  <a:pt x="7154" y="11242"/>
                </a:lnTo>
                <a:lnTo>
                  <a:pt x="6789" y="11266"/>
                </a:lnTo>
                <a:lnTo>
                  <a:pt x="6424" y="11242"/>
                </a:lnTo>
                <a:lnTo>
                  <a:pt x="6059" y="11193"/>
                </a:lnTo>
                <a:lnTo>
                  <a:pt x="5670" y="11096"/>
                </a:lnTo>
                <a:lnTo>
                  <a:pt x="5353" y="10998"/>
                </a:lnTo>
                <a:lnTo>
                  <a:pt x="5037" y="10877"/>
                </a:lnTo>
                <a:lnTo>
                  <a:pt x="4721" y="10731"/>
                </a:lnTo>
                <a:lnTo>
                  <a:pt x="4404" y="10560"/>
                </a:lnTo>
                <a:lnTo>
                  <a:pt x="4112" y="10390"/>
                </a:lnTo>
                <a:lnTo>
                  <a:pt x="3820" y="10171"/>
                </a:lnTo>
                <a:lnTo>
                  <a:pt x="3553" y="9952"/>
                </a:lnTo>
                <a:lnTo>
                  <a:pt x="3285" y="9733"/>
                </a:lnTo>
                <a:lnTo>
                  <a:pt x="3042" y="9490"/>
                </a:lnTo>
                <a:lnTo>
                  <a:pt x="2823" y="9222"/>
                </a:lnTo>
                <a:lnTo>
                  <a:pt x="2628" y="8930"/>
                </a:lnTo>
                <a:lnTo>
                  <a:pt x="2434" y="8638"/>
                </a:lnTo>
                <a:lnTo>
                  <a:pt x="2288" y="8346"/>
                </a:lnTo>
                <a:lnTo>
                  <a:pt x="2142" y="8030"/>
                </a:lnTo>
                <a:lnTo>
                  <a:pt x="2044" y="7689"/>
                </a:lnTo>
                <a:lnTo>
                  <a:pt x="1971" y="7349"/>
                </a:lnTo>
                <a:lnTo>
                  <a:pt x="1947" y="7057"/>
                </a:lnTo>
                <a:lnTo>
                  <a:pt x="1923" y="6765"/>
                </a:lnTo>
                <a:lnTo>
                  <a:pt x="1923" y="6497"/>
                </a:lnTo>
                <a:lnTo>
                  <a:pt x="1947" y="6205"/>
                </a:lnTo>
                <a:lnTo>
                  <a:pt x="1996" y="5937"/>
                </a:lnTo>
                <a:lnTo>
                  <a:pt x="2044" y="5670"/>
                </a:lnTo>
                <a:lnTo>
                  <a:pt x="2142" y="5402"/>
                </a:lnTo>
                <a:lnTo>
                  <a:pt x="2239" y="5159"/>
                </a:lnTo>
                <a:lnTo>
                  <a:pt x="2336" y="4915"/>
                </a:lnTo>
                <a:lnTo>
                  <a:pt x="2482" y="4672"/>
                </a:lnTo>
                <a:lnTo>
                  <a:pt x="2628" y="4429"/>
                </a:lnTo>
                <a:lnTo>
                  <a:pt x="2774" y="4210"/>
                </a:lnTo>
                <a:lnTo>
                  <a:pt x="2944" y="3991"/>
                </a:lnTo>
                <a:lnTo>
                  <a:pt x="3139" y="3772"/>
                </a:lnTo>
                <a:lnTo>
                  <a:pt x="3528" y="3382"/>
                </a:lnTo>
                <a:lnTo>
                  <a:pt x="3966" y="3017"/>
                </a:lnTo>
                <a:lnTo>
                  <a:pt x="4404" y="2701"/>
                </a:lnTo>
                <a:lnTo>
                  <a:pt x="4891" y="2409"/>
                </a:lnTo>
                <a:lnTo>
                  <a:pt x="5134" y="2287"/>
                </a:lnTo>
                <a:lnTo>
                  <a:pt x="5378" y="2166"/>
                </a:lnTo>
                <a:lnTo>
                  <a:pt x="5645" y="2117"/>
                </a:lnTo>
                <a:lnTo>
                  <a:pt x="6035" y="2068"/>
                </a:lnTo>
                <a:lnTo>
                  <a:pt x="6716" y="1995"/>
                </a:lnTo>
                <a:lnTo>
                  <a:pt x="7300" y="1995"/>
                </a:lnTo>
                <a:lnTo>
                  <a:pt x="7324" y="1971"/>
                </a:lnTo>
                <a:close/>
                <a:moveTo>
                  <a:pt x="6935" y="1533"/>
                </a:moveTo>
                <a:lnTo>
                  <a:pt x="6497" y="1582"/>
                </a:lnTo>
                <a:lnTo>
                  <a:pt x="6083" y="1679"/>
                </a:lnTo>
                <a:lnTo>
                  <a:pt x="5864" y="1703"/>
                </a:lnTo>
                <a:lnTo>
                  <a:pt x="5621" y="1752"/>
                </a:lnTo>
                <a:lnTo>
                  <a:pt x="5353" y="1825"/>
                </a:lnTo>
                <a:lnTo>
                  <a:pt x="5110" y="1922"/>
                </a:lnTo>
                <a:lnTo>
                  <a:pt x="4842" y="2044"/>
                </a:lnTo>
                <a:lnTo>
                  <a:pt x="4599" y="2166"/>
                </a:lnTo>
                <a:lnTo>
                  <a:pt x="4112" y="2458"/>
                </a:lnTo>
                <a:lnTo>
                  <a:pt x="3650" y="2774"/>
                </a:lnTo>
                <a:lnTo>
                  <a:pt x="3212" y="3115"/>
                </a:lnTo>
                <a:lnTo>
                  <a:pt x="2823" y="3504"/>
                </a:lnTo>
                <a:lnTo>
                  <a:pt x="2458" y="3918"/>
                </a:lnTo>
                <a:lnTo>
                  <a:pt x="2312" y="4161"/>
                </a:lnTo>
                <a:lnTo>
                  <a:pt x="2166" y="4380"/>
                </a:lnTo>
                <a:lnTo>
                  <a:pt x="2020" y="4623"/>
                </a:lnTo>
                <a:lnTo>
                  <a:pt x="1923" y="4867"/>
                </a:lnTo>
                <a:lnTo>
                  <a:pt x="1801" y="5110"/>
                </a:lnTo>
                <a:lnTo>
                  <a:pt x="1728" y="5378"/>
                </a:lnTo>
                <a:lnTo>
                  <a:pt x="1631" y="5645"/>
                </a:lnTo>
                <a:lnTo>
                  <a:pt x="1582" y="5913"/>
                </a:lnTo>
                <a:lnTo>
                  <a:pt x="1533" y="6181"/>
                </a:lnTo>
                <a:lnTo>
                  <a:pt x="1509" y="6473"/>
                </a:lnTo>
                <a:lnTo>
                  <a:pt x="1509" y="6765"/>
                </a:lnTo>
                <a:lnTo>
                  <a:pt x="1509" y="7057"/>
                </a:lnTo>
                <a:lnTo>
                  <a:pt x="1558" y="7349"/>
                </a:lnTo>
                <a:lnTo>
                  <a:pt x="1606" y="7640"/>
                </a:lnTo>
                <a:lnTo>
                  <a:pt x="1679" y="7932"/>
                </a:lnTo>
                <a:lnTo>
                  <a:pt x="1752" y="8224"/>
                </a:lnTo>
                <a:lnTo>
                  <a:pt x="1874" y="8492"/>
                </a:lnTo>
                <a:lnTo>
                  <a:pt x="1996" y="8760"/>
                </a:lnTo>
                <a:lnTo>
                  <a:pt x="2142" y="9027"/>
                </a:lnTo>
                <a:lnTo>
                  <a:pt x="2312" y="9295"/>
                </a:lnTo>
                <a:lnTo>
                  <a:pt x="2507" y="9538"/>
                </a:lnTo>
                <a:lnTo>
                  <a:pt x="2726" y="9782"/>
                </a:lnTo>
                <a:lnTo>
                  <a:pt x="2944" y="10001"/>
                </a:lnTo>
                <a:lnTo>
                  <a:pt x="3188" y="10195"/>
                </a:lnTo>
                <a:lnTo>
                  <a:pt x="3699" y="10585"/>
                </a:lnTo>
                <a:lnTo>
                  <a:pt x="3991" y="10779"/>
                </a:lnTo>
                <a:lnTo>
                  <a:pt x="4283" y="10950"/>
                </a:lnTo>
                <a:lnTo>
                  <a:pt x="4599" y="11120"/>
                </a:lnTo>
                <a:lnTo>
                  <a:pt x="4915" y="11266"/>
                </a:lnTo>
                <a:lnTo>
                  <a:pt x="5232" y="11412"/>
                </a:lnTo>
                <a:lnTo>
                  <a:pt x="5572" y="11509"/>
                </a:lnTo>
                <a:lnTo>
                  <a:pt x="5889" y="11607"/>
                </a:lnTo>
                <a:lnTo>
                  <a:pt x="6254" y="11680"/>
                </a:lnTo>
                <a:lnTo>
                  <a:pt x="6594" y="11704"/>
                </a:lnTo>
                <a:lnTo>
                  <a:pt x="6959" y="11728"/>
                </a:lnTo>
                <a:lnTo>
                  <a:pt x="7300" y="11680"/>
                </a:lnTo>
                <a:lnTo>
                  <a:pt x="7641" y="11631"/>
                </a:lnTo>
                <a:lnTo>
                  <a:pt x="7981" y="11534"/>
                </a:lnTo>
                <a:lnTo>
                  <a:pt x="8322" y="11436"/>
                </a:lnTo>
                <a:lnTo>
                  <a:pt x="8638" y="11290"/>
                </a:lnTo>
                <a:lnTo>
                  <a:pt x="8955" y="11120"/>
                </a:lnTo>
                <a:lnTo>
                  <a:pt x="9344" y="10877"/>
                </a:lnTo>
                <a:lnTo>
                  <a:pt x="9733" y="10609"/>
                </a:lnTo>
                <a:lnTo>
                  <a:pt x="10074" y="10293"/>
                </a:lnTo>
                <a:lnTo>
                  <a:pt x="10390" y="9976"/>
                </a:lnTo>
                <a:lnTo>
                  <a:pt x="10658" y="9611"/>
                </a:lnTo>
                <a:lnTo>
                  <a:pt x="10925" y="9222"/>
                </a:lnTo>
                <a:lnTo>
                  <a:pt x="11144" y="8808"/>
                </a:lnTo>
                <a:lnTo>
                  <a:pt x="11339" y="8395"/>
                </a:lnTo>
                <a:lnTo>
                  <a:pt x="11509" y="7957"/>
                </a:lnTo>
                <a:lnTo>
                  <a:pt x="11631" y="7519"/>
                </a:lnTo>
                <a:lnTo>
                  <a:pt x="11704" y="7081"/>
                </a:lnTo>
                <a:lnTo>
                  <a:pt x="11753" y="6619"/>
                </a:lnTo>
                <a:lnTo>
                  <a:pt x="11753" y="6156"/>
                </a:lnTo>
                <a:lnTo>
                  <a:pt x="11728" y="5694"/>
                </a:lnTo>
                <a:lnTo>
                  <a:pt x="11655" y="5256"/>
                </a:lnTo>
                <a:lnTo>
                  <a:pt x="11534" y="4794"/>
                </a:lnTo>
                <a:lnTo>
                  <a:pt x="11363" y="4404"/>
                </a:lnTo>
                <a:lnTo>
                  <a:pt x="11169" y="4015"/>
                </a:lnTo>
                <a:lnTo>
                  <a:pt x="10950" y="3650"/>
                </a:lnTo>
                <a:lnTo>
                  <a:pt x="10682" y="3285"/>
                </a:lnTo>
                <a:lnTo>
                  <a:pt x="10390" y="2969"/>
                </a:lnTo>
                <a:lnTo>
                  <a:pt x="10074" y="2677"/>
                </a:lnTo>
                <a:lnTo>
                  <a:pt x="9733" y="2409"/>
                </a:lnTo>
                <a:lnTo>
                  <a:pt x="9393" y="2166"/>
                </a:lnTo>
                <a:lnTo>
                  <a:pt x="9003" y="1971"/>
                </a:lnTo>
                <a:lnTo>
                  <a:pt x="8614" y="1801"/>
                </a:lnTo>
                <a:lnTo>
                  <a:pt x="8200" y="1655"/>
                </a:lnTo>
                <a:lnTo>
                  <a:pt x="7787" y="1582"/>
                </a:lnTo>
                <a:lnTo>
                  <a:pt x="7349" y="1533"/>
                </a:lnTo>
                <a:close/>
                <a:moveTo>
                  <a:pt x="12118" y="11558"/>
                </a:moveTo>
                <a:lnTo>
                  <a:pt x="12142" y="11582"/>
                </a:lnTo>
                <a:lnTo>
                  <a:pt x="11972" y="11777"/>
                </a:lnTo>
                <a:lnTo>
                  <a:pt x="12093" y="11631"/>
                </a:lnTo>
                <a:lnTo>
                  <a:pt x="12118" y="11558"/>
                </a:lnTo>
                <a:close/>
                <a:moveTo>
                  <a:pt x="6789" y="584"/>
                </a:moveTo>
                <a:lnTo>
                  <a:pt x="7154" y="608"/>
                </a:lnTo>
                <a:lnTo>
                  <a:pt x="7519" y="657"/>
                </a:lnTo>
                <a:lnTo>
                  <a:pt x="7884" y="706"/>
                </a:lnTo>
                <a:lnTo>
                  <a:pt x="8225" y="803"/>
                </a:lnTo>
                <a:lnTo>
                  <a:pt x="8565" y="900"/>
                </a:lnTo>
                <a:lnTo>
                  <a:pt x="8906" y="1022"/>
                </a:lnTo>
                <a:lnTo>
                  <a:pt x="9247" y="1144"/>
                </a:lnTo>
                <a:lnTo>
                  <a:pt x="9563" y="1314"/>
                </a:lnTo>
                <a:lnTo>
                  <a:pt x="9879" y="1484"/>
                </a:lnTo>
                <a:lnTo>
                  <a:pt x="10171" y="1679"/>
                </a:lnTo>
                <a:lnTo>
                  <a:pt x="10439" y="1874"/>
                </a:lnTo>
                <a:lnTo>
                  <a:pt x="10707" y="2093"/>
                </a:lnTo>
                <a:lnTo>
                  <a:pt x="10950" y="2312"/>
                </a:lnTo>
                <a:lnTo>
                  <a:pt x="11193" y="2555"/>
                </a:lnTo>
                <a:lnTo>
                  <a:pt x="11485" y="2896"/>
                </a:lnTo>
                <a:lnTo>
                  <a:pt x="11753" y="3261"/>
                </a:lnTo>
                <a:lnTo>
                  <a:pt x="11996" y="3626"/>
                </a:lnTo>
                <a:lnTo>
                  <a:pt x="12191" y="4015"/>
                </a:lnTo>
                <a:lnTo>
                  <a:pt x="12361" y="4404"/>
                </a:lnTo>
                <a:lnTo>
                  <a:pt x="12507" y="4818"/>
                </a:lnTo>
                <a:lnTo>
                  <a:pt x="12629" y="5232"/>
                </a:lnTo>
                <a:lnTo>
                  <a:pt x="12702" y="5645"/>
                </a:lnTo>
                <a:lnTo>
                  <a:pt x="12750" y="6059"/>
                </a:lnTo>
                <a:lnTo>
                  <a:pt x="12775" y="6473"/>
                </a:lnTo>
                <a:lnTo>
                  <a:pt x="12775" y="6911"/>
                </a:lnTo>
                <a:lnTo>
                  <a:pt x="12726" y="7324"/>
                </a:lnTo>
                <a:lnTo>
                  <a:pt x="12653" y="7762"/>
                </a:lnTo>
                <a:lnTo>
                  <a:pt x="12556" y="8176"/>
                </a:lnTo>
                <a:lnTo>
                  <a:pt x="12434" y="8589"/>
                </a:lnTo>
                <a:lnTo>
                  <a:pt x="12264" y="9003"/>
                </a:lnTo>
                <a:lnTo>
                  <a:pt x="12045" y="9465"/>
                </a:lnTo>
                <a:lnTo>
                  <a:pt x="11801" y="9903"/>
                </a:lnTo>
                <a:lnTo>
                  <a:pt x="11534" y="10293"/>
                </a:lnTo>
                <a:lnTo>
                  <a:pt x="11217" y="10682"/>
                </a:lnTo>
                <a:lnTo>
                  <a:pt x="10901" y="11047"/>
                </a:lnTo>
                <a:lnTo>
                  <a:pt x="10536" y="11388"/>
                </a:lnTo>
                <a:lnTo>
                  <a:pt x="10171" y="11680"/>
                </a:lnTo>
                <a:lnTo>
                  <a:pt x="9782" y="11947"/>
                </a:lnTo>
                <a:lnTo>
                  <a:pt x="9368" y="12191"/>
                </a:lnTo>
                <a:lnTo>
                  <a:pt x="8930" y="12385"/>
                </a:lnTo>
                <a:lnTo>
                  <a:pt x="8468" y="12556"/>
                </a:lnTo>
                <a:lnTo>
                  <a:pt x="8006" y="12677"/>
                </a:lnTo>
                <a:lnTo>
                  <a:pt x="7543" y="12750"/>
                </a:lnTo>
                <a:lnTo>
                  <a:pt x="7032" y="12775"/>
                </a:lnTo>
                <a:lnTo>
                  <a:pt x="6546" y="12775"/>
                </a:lnTo>
                <a:lnTo>
                  <a:pt x="6035" y="12702"/>
                </a:lnTo>
                <a:lnTo>
                  <a:pt x="5597" y="12604"/>
                </a:lnTo>
                <a:lnTo>
                  <a:pt x="5159" y="12483"/>
                </a:lnTo>
                <a:lnTo>
                  <a:pt x="4721" y="12337"/>
                </a:lnTo>
                <a:lnTo>
                  <a:pt x="4307" y="12166"/>
                </a:lnTo>
                <a:lnTo>
                  <a:pt x="3893" y="11947"/>
                </a:lnTo>
                <a:lnTo>
                  <a:pt x="3504" y="11728"/>
                </a:lnTo>
                <a:lnTo>
                  <a:pt x="3115" y="11485"/>
                </a:lnTo>
                <a:lnTo>
                  <a:pt x="2774" y="11193"/>
                </a:lnTo>
                <a:lnTo>
                  <a:pt x="2434" y="10901"/>
                </a:lnTo>
                <a:lnTo>
                  <a:pt x="2117" y="10560"/>
                </a:lnTo>
                <a:lnTo>
                  <a:pt x="1825" y="10220"/>
                </a:lnTo>
                <a:lnTo>
                  <a:pt x="1558" y="9855"/>
                </a:lnTo>
                <a:lnTo>
                  <a:pt x="1314" y="9465"/>
                </a:lnTo>
                <a:lnTo>
                  <a:pt x="1095" y="9052"/>
                </a:lnTo>
                <a:lnTo>
                  <a:pt x="925" y="8638"/>
                </a:lnTo>
                <a:lnTo>
                  <a:pt x="779" y="8200"/>
                </a:lnTo>
                <a:lnTo>
                  <a:pt x="682" y="7811"/>
                </a:lnTo>
                <a:lnTo>
                  <a:pt x="609" y="7446"/>
                </a:lnTo>
                <a:lnTo>
                  <a:pt x="560" y="7081"/>
                </a:lnTo>
                <a:lnTo>
                  <a:pt x="560" y="6716"/>
                </a:lnTo>
                <a:lnTo>
                  <a:pt x="560" y="6351"/>
                </a:lnTo>
                <a:lnTo>
                  <a:pt x="584" y="5986"/>
                </a:lnTo>
                <a:lnTo>
                  <a:pt x="633" y="5645"/>
                </a:lnTo>
                <a:lnTo>
                  <a:pt x="706" y="5305"/>
                </a:lnTo>
                <a:lnTo>
                  <a:pt x="803" y="4964"/>
                </a:lnTo>
                <a:lnTo>
                  <a:pt x="925" y="4648"/>
                </a:lnTo>
                <a:lnTo>
                  <a:pt x="1047" y="4307"/>
                </a:lnTo>
                <a:lnTo>
                  <a:pt x="1217" y="3991"/>
                </a:lnTo>
                <a:lnTo>
                  <a:pt x="1387" y="3674"/>
                </a:lnTo>
                <a:lnTo>
                  <a:pt x="1606" y="3382"/>
                </a:lnTo>
                <a:lnTo>
                  <a:pt x="1825" y="3090"/>
                </a:lnTo>
                <a:lnTo>
                  <a:pt x="2069" y="2798"/>
                </a:lnTo>
                <a:lnTo>
                  <a:pt x="2361" y="2506"/>
                </a:lnTo>
                <a:lnTo>
                  <a:pt x="2726" y="2190"/>
                </a:lnTo>
                <a:lnTo>
                  <a:pt x="3163" y="1849"/>
                </a:lnTo>
                <a:lnTo>
                  <a:pt x="3674" y="1509"/>
                </a:lnTo>
                <a:lnTo>
                  <a:pt x="4210" y="1217"/>
                </a:lnTo>
                <a:lnTo>
                  <a:pt x="4502" y="1071"/>
                </a:lnTo>
                <a:lnTo>
                  <a:pt x="4794" y="949"/>
                </a:lnTo>
                <a:lnTo>
                  <a:pt x="5110" y="852"/>
                </a:lnTo>
                <a:lnTo>
                  <a:pt x="5402" y="754"/>
                </a:lnTo>
                <a:lnTo>
                  <a:pt x="5718" y="681"/>
                </a:lnTo>
                <a:lnTo>
                  <a:pt x="6035" y="633"/>
                </a:lnTo>
                <a:lnTo>
                  <a:pt x="6400" y="608"/>
                </a:lnTo>
                <a:lnTo>
                  <a:pt x="6789" y="584"/>
                </a:lnTo>
                <a:close/>
                <a:moveTo>
                  <a:pt x="11704" y="10998"/>
                </a:moveTo>
                <a:lnTo>
                  <a:pt x="11923" y="11315"/>
                </a:lnTo>
                <a:lnTo>
                  <a:pt x="11874" y="11339"/>
                </a:lnTo>
                <a:lnTo>
                  <a:pt x="11850" y="11363"/>
                </a:lnTo>
                <a:lnTo>
                  <a:pt x="11607" y="11607"/>
                </a:lnTo>
                <a:lnTo>
                  <a:pt x="11339" y="11826"/>
                </a:lnTo>
                <a:lnTo>
                  <a:pt x="11071" y="11996"/>
                </a:lnTo>
                <a:lnTo>
                  <a:pt x="10950" y="12093"/>
                </a:lnTo>
                <a:lnTo>
                  <a:pt x="10925" y="12166"/>
                </a:lnTo>
                <a:lnTo>
                  <a:pt x="10901" y="12239"/>
                </a:lnTo>
                <a:lnTo>
                  <a:pt x="10901" y="12264"/>
                </a:lnTo>
                <a:lnTo>
                  <a:pt x="10974" y="12288"/>
                </a:lnTo>
                <a:lnTo>
                  <a:pt x="11047" y="12288"/>
                </a:lnTo>
                <a:lnTo>
                  <a:pt x="11217" y="12264"/>
                </a:lnTo>
                <a:lnTo>
                  <a:pt x="11363" y="12191"/>
                </a:lnTo>
                <a:lnTo>
                  <a:pt x="11509" y="12093"/>
                </a:lnTo>
                <a:lnTo>
                  <a:pt x="11826" y="11899"/>
                </a:lnTo>
                <a:lnTo>
                  <a:pt x="11972" y="11777"/>
                </a:lnTo>
                <a:lnTo>
                  <a:pt x="11850" y="11899"/>
                </a:lnTo>
                <a:lnTo>
                  <a:pt x="11728" y="11996"/>
                </a:lnTo>
                <a:lnTo>
                  <a:pt x="11485" y="12191"/>
                </a:lnTo>
                <a:lnTo>
                  <a:pt x="11363" y="12288"/>
                </a:lnTo>
                <a:lnTo>
                  <a:pt x="11339" y="12361"/>
                </a:lnTo>
                <a:lnTo>
                  <a:pt x="11339" y="12434"/>
                </a:lnTo>
                <a:lnTo>
                  <a:pt x="11363" y="12483"/>
                </a:lnTo>
                <a:lnTo>
                  <a:pt x="11412" y="12531"/>
                </a:lnTo>
                <a:lnTo>
                  <a:pt x="11485" y="12556"/>
                </a:lnTo>
                <a:lnTo>
                  <a:pt x="11558" y="12531"/>
                </a:lnTo>
                <a:lnTo>
                  <a:pt x="11728" y="12483"/>
                </a:lnTo>
                <a:lnTo>
                  <a:pt x="11874" y="12385"/>
                </a:lnTo>
                <a:lnTo>
                  <a:pt x="12020" y="12288"/>
                </a:lnTo>
                <a:lnTo>
                  <a:pt x="12239" y="12118"/>
                </a:lnTo>
                <a:lnTo>
                  <a:pt x="12361" y="12020"/>
                </a:lnTo>
                <a:lnTo>
                  <a:pt x="12434" y="11899"/>
                </a:lnTo>
                <a:lnTo>
                  <a:pt x="12507" y="11947"/>
                </a:lnTo>
                <a:lnTo>
                  <a:pt x="12288" y="12142"/>
                </a:lnTo>
                <a:lnTo>
                  <a:pt x="12069" y="12337"/>
                </a:lnTo>
                <a:lnTo>
                  <a:pt x="11826" y="12556"/>
                </a:lnTo>
                <a:lnTo>
                  <a:pt x="11728" y="12677"/>
                </a:lnTo>
                <a:lnTo>
                  <a:pt x="11655" y="12823"/>
                </a:lnTo>
                <a:lnTo>
                  <a:pt x="11631" y="12896"/>
                </a:lnTo>
                <a:lnTo>
                  <a:pt x="11680" y="12969"/>
                </a:lnTo>
                <a:lnTo>
                  <a:pt x="11753" y="12994"/>
                </a:lnTo>
                <a:lnTo>
                  <a:pt x="11826" y="12994"/>
                </a:lnTo>
                <a:lnTo>
                  <a:pt x="11972" y="12945"/>
                </a:lnTo>
                <a:lnTo>
                  <a:pt x="12118" y="12848"/>
                </a:lnTo>
                <a:lnTo>
                  <a:pt x="12385" y="12629"/>
                </a:lnTo>
                <a:lnTo>
                  <a:pt x="12604" y="12458"/>
                </a:lnTo>
                <a:lnTo>
                  <a:pt x="12823" y="12264"/>
                </a:lnTo>
                <a:lnTo>
                  <a:pt x="12872" y="12312"/>
                </a:lnTo>
                <a:lnTo>
                  <a:pt x="12604" y="12702"/>
                </a:lnTo>
                <a:lnTo>
                  <a:pt x="12483" y="12848"/>
                </a:lnTo>
                <a:lnTo>
                  <a:pt x="12361" y="12969"/>
                </a:lnTo>
                <a:lnTo>
                  <a:pt x="12215" y="13067"/>
                </a:lnTo>
                <a:lnTo>
                  <a:pt x="12093" y="13213"/>
                </a:lnTo>
                <a:lnTo>
                  <a:pt x="12093" y="13261"/>
                </a:lnTo>
                <a:lnTo>
                  <a:pt x="12093" y="13310"/>
                </a:lnTo>
                <a:lnTo>
                  <a:pt x="12118" y="13334"/>
                </a:lnTo>
                <a:lnTo>
                  <a:pt x="12166" y="13359"/>
                </a:lnTo>
                <a:lnTo>
                  <a:pt x="12312" y="13359"/>
                </a:lnTo>
                <a:lnTo>
                  <a:pt x="12458" y="13334"/>
                </a:lnTo>
                <a:lnTo>
                  <a:pt x="12604" y="13261"/>
                </a:lnTo>
                <a:lnTo>
                  <a:pt x="12750" y="13140"/>
                </a:lnTo>
                <a:lnTo>
                  <a:pt x="12896" y="13042"/>
                </a:lnTo>
                <a:lnTo>
                  <a:pt x="12994" y="12896"/>
                </a:lnTo>
                <a:lnTo>
                  <a:pt x="13115" y="12750"/>
                </a:lnTo>
                <a:lnTo>
                  <a:pt x="13188" y="12604"/>
                </a:lnTo>
                <a:lnTo>
                  <a:pt x="13505" y="12872"/>
                </a:lnTo>
                <a:lnTo>
                  <a:pt x="13407" y="12945"/>
                </a:lnTo>
                <a:lnTo>
                  <a:pt x="13310" y="13018"/>
                </a:lnTo>
                <a:lnTo>
                  <a:pt x="13115" y="13213"/>
                </a:lnTo>
                <a:lnTo>
                  <a:pt x="12896" y="13359"/>
                </a:lnTo>
                <a:lnTo>
                  <a:pt x="12677" y="13529"/>
                </a:lnTo>
                <a:lnTo>
                  <a:pt x="12653" y="13553"/>
                </a:lnTo>
                <a:lnTo>
                  <a:pt x="12629" y="13602"/>
                </a:lnTo>
                <a:lnTo>
                  <a:pt x="12653" y="13651"/>
                </a:lnTo>
                <a:lnTo>
                  <a:pt x="12677" y="13699"/>
                </a:lnTo>
                <a:lnTo>
                  <a:pt x="12750" y="13724"/>
                </a:lnTo>
                <a:lnTo>
                  <a:pt x="12848" y="13748"/>
                </a:lnTo>
                <a:lnTo>
                  <a:pt x="12921" y="13748"/>
                </a:lnTo>
                <a:lnTo>
                  <a:pt x="12994" y="13724"/>
                </a:lnTo>
                <a:lnTo>
                  <a:pt x="13140" y="13651"/>
                </a:lnTo>
                <a:lnTo>
                  <a:pt x="13286" y="13578"/>
                </a:lnTo>
                <a:lnTo>
                  <a:pt x="13407" y="13480"/>
                </a:lnTo>
                <a:lnTo>
                  <a:pt x="13553" y="13383"/>
                </a:lnTo>
                <a:lnTo>
                  <a:pt x="13675" y="13237"/>
                </a:lnTo>
                <a:lnTo>
                  <a:pt x="13724" y="13164"/>
                </a:lnTo>
                <a:lnTo>
                  <a:pt x="13748" y="13091"/>
                </a:lnTo>
                <a:lnTo>
                  <a:pt x="13943" y="13286"/>
                </a:lnTo>
                <a:lnTo>
                  <a:pt x="13918" y="13286"/>
                </a:lnTo>
                <a:lnTo>
                  <a:pt x="13772" y="13383"/>
                </a:lnTo>
                <a:lnTo>
                  <a:pt x="13675" y="13505"/>
                </a:lnTo>
                <a:lnTo>
                  <a:pt x="13456" y="13748"/>
                </a:lnTo>
                <a:lnTo>
                  <a:pt x="13237" y="13967"/>
                </a:lnTo>
                <a:lnTo>
                  <a:pt x="13140" y="14064"/>
                </a:lnTo>
                <a:lnTo>
                  <a:pt x="13067" y="14210"/>
                </a:lnTo>
                <a:lnTo>
                  <a:pt x="13042" y="14235"/>
                </a:lnTo>
                <a:lnTo>
                  <a:pt x="13067" y="14259"/>
                </a:lnTo>
                <a:lnTo>
                  <a:pt x="13067" y="14308"/>
                </a:lnTo>
                <a:lnTo>
                  <a:pt x="13115" y="14308"/>
                </a:lnTo>
                <a:lnTo>
                  <a:pt x="13261" y="14259"/>
                </a:lnTo>
                <a:lnTo>
                  <a:pt x="13407" y="14210"/>
                </a:lnTo>
                <a:lnTo>
                  <a:pt x="13651" y="14040"/>
                </a:lnTo>
                <a:lnTo>
                  <a:pt x="13797" y="13918"/>
                </a:lnTo>
                <a:lnTo>
                  <a:pt x="13943" y="13797"/>
                </a:lnTo>
                <a:lnTo>
                  <a:pt x="14064" y="13626"/>
                </a:lnTo>
                <a:lnTo>
                  <a:pt x="14137" y="13480"/>
                </a:lnTo>
                <a:lnTo>
                  <a:pt x="14332" y="13675"/>
                </a:lnTo>
                <a:lnTo>
                  <a:pt x="14186" y="13918"/>
                </a:lnTo>
                <a:lnTo>
                  <a:pt x="14089" y="14040"/>
                </a:lnTo>
                <a:lnTo>
                  <a:pt x="13991" y="14137"/>
                </a:lnTo>
                <a:lnTo>
                  <a:pt x="13870" y="14235"/>
                </a:lnTo>
                <a:lnTo>
                  <a:pt x="13748" y="14308"/>
                </a:lnTo>
                <a:lnTo>
                  <a:pt x="13626" y="14381"/>
                </a:lnTo>
                <a:lnTo>
                  <a:pt x="13505" y="14454"/>
                </a:lnTo>
                <a:lnTo>
                  <a:pt x="13505" y="14502"/>
                </a:lnTo>
                <a:lnTo>
                  <a:pt x="13480" y="14527"/>
                </a:lnTo>
                <a:lnTo>
                  <a:pt x="13505" y="14600"/>
                </a:lnTo>
                <a:lnTo>
                  <a:pt x="13602" y="14648"/>
                </a:lnTo>
                <a:lnTo>
                  <a:pt x="13675" y="14673"/>
                </a:lnTo>
                <a:lnTo>
                  <a:pt x="13772" y="14673"/>
                </a:lnTo>
                <a:lnTo>
                  <a:pt x="13894" y="14648"/>
                </a:lnTo>
                <a:lnTo>
                  <a:pt x="14089" y="14551"/>
                </a:lnTo>
                <a:lnTo>
                  <a:pt x="14235" y="14454"/>
                </a:lnTo>
                <a:lnTo>
                  <a:pt x="14356" y="14356"/>
                </a:lnTo>
                <a:lnTo>
                  <a:pt x="14454" y="14235"/>
                </a:lnTo>
                <a:lnTo>
                  <a:pt x="14575" y="14113"/>
                </a:lnTo>
                <a:lnTo>
                  <a:pt x="14648" y="13967"/>
                </a:lnTo>
                <a:lnTo>
                  <a:pt x="14867" y="14210"/>
                </a:lnTo>
                <a:lnTo>
                  <a:pt x="14843" y="14210"/>
                </a:lnTo>
                <a:lnTo>
                  <a:pt x="14721" y="14259"/>
                </a:lnTo>
                <a:lnTo>
                  <a:pt x="14624" y="14332"/>
                </a:lnTo>
                <a:lnTo>
                  <a:pt x="14454" y="14527"/>
                </a:lnTo>
                <a:lnTo>
                  <a:pt x="14235" y="14746"/>
                </a:lnTo>
                <a:lnTo>
                  <a:pt x="14113" y="14867"/>
                </a:lnTo>
                <a:lnTo>
                  <a:pt x="13991" y="14940"/>
                </a:lnTo>
                <a:lnTo>
                  <a:pt x="13967" y="14989"/>
                </a:lnTo>
                <a:lnTo>
                  <a:pt x="13967" y="15038"/>
                </a:lnTo>
                <a:lnTo>
                  <a:pt x="14016" y="15086"/>
                </a:lnTo>
                <a:lnTo>
                  <a:pt x="14064" y="15086"/>
                </a:lnTo>
                <a:lnTo>
                  <a:pt x="14356" y="15013"/>
                </a:lnTo>
                <a:lnTo>
                  <a:pt x="14478" y="14940"/>
                </a:lnTo>
                <a:lnTo>
                  <a:pt x="14624" y="14867"/>
                </a:lnTo>
                <a:lnTo>
                  <a:pt x="14867" y="14648"/>
                </a:lnTo>
                <a:lnTo>
                  <a:pt x="14965" y="14527"/>
                </a:lnTo>
                <a:lnTo>
                  <a:pt x="15038" y="14405"/>
                </a:lnTo>
                <a:lnTo>
                  <a:pt x="15038" y="14381"/>
                </a:lnTo>
                <a:lnTo>
                  <a:pt x="15330" y="14673"/>
                </a:lnTo>
                <a:lnTo>
                  <a:pt x="15111" y="14867"/>
                </a:lnTo>
                <a:lnTo>
                  <a:pt x="14892" y="15062"/>
                </a:lnTo>
                <a:lnTo>
                  <a:pt x="14648" y="15232"/>
                </a:lnTo>
                <a:lnTo>
                  <a:pt x="14527" y="15330"/>
                </a:lnTo>
                <a:lnTo>
                  <a:pt x="14429" y="15427"/>
                </a:lnTo>
                <a:lnTo>
                  <a:pt x="14405" y="15451"/>
                </a:lnTo>
                <a:lnTo>
                  <a:pt x="14405" y="15500"/>
                </a:lnTo>
                <a:lnTo>
                  <a:pt x="14429" y="15524"/>
                </a:lnTo>
                <a:lnTo>
                  <a:pt x="14454" y="15549"/>
                </a:lnTo>
                <a:lnTo>
                  <a:pt x="14624" y="15573"/>
                </a:lnTo>
                <a:lnTo>
                  <a:pt x="14770" y="15549"/>
                </a:lnTo>
                <a:lnTo>
                  <a:pt x="14940" y="15476"/>
                </a:lnTo>
                <a:lnTo>
                  <a:pt x="15086" y="15378"/>
                </a:lnTo>
                <a:lnTo>
                  <a:pt x="15232" y="15281"/>
                </a:lnTo>
                <a:lnTo>
                  <a:pt x="15354" y="15159"/>
                </a:lnTo>
                <a:lnTo>
                  <a:pt x="15573" y="14916"/>
                </a:lnTo>
                <a:lnTo>
                  <a:pt x="15743" y="15111"/>
                </a:lnTo>
                <a:lnTo>
                  <a:pt x="15476" y="15378"/>
                </a:lnTo>
                <a:lnTo>
                  <a:pt x="15330" y="15476"/>
                </a:lnTo>
                <a:lnTo>
                  <a:pt x="15184" y="15573"/>
                </a:lnTo>
                <a:lnTo>
                  <a:pt x="15038" y="15670"/>
                </a:lnTo>
                <a:lnTo>
                  <a:pt x="14892" y="15792"/>
                </a:lnTo>
                <a:lnTo>
                  <a:pt x="14843" y="15840"/>
                </a:lnTo>
                <a:lnTo>
                  <a:pt x="14867" y="15913"/>
                </a:lnTo>
                <a:lnTo>
                  <a:pt x="14892" y="15986"/>
                </a:lnTo>
                <a:lnTo>
                  <a:pt x="14940" y="16011"/>
                </a:lnTo>
                <a:lnTo>
                  <a:pt x="15038" y="16035"/>
                </a:lnTo>
                <a:lnTo>
                  <a:pt x="15159" y="16011"/>
                </a:lnTo>
                <a:lnTo>
                  <a:pt x="15354" y="15962"/>
                </a:lnTo>
                <a:lnTo>
                  <a:pt x="15524" y="15865"/>
                </a:lnTo>
                <a:lnTo>
                  <a:pt x="15695" y="15767"/>
                </a:lnTo>
                <a:lnTo>
                  <a:pt x="15889" y="15597"/>
                </a:lnTo>
                <a:lnTo>
                  <a:pt x="16060" y="15427"/>
                </a:lnTo>
                <a:lnTo>
                  <a:pt x="16352" y="15694"/>
                </a:lnTo>
                <a:lnTo>
                  <a:pt x="16181" y="15865"/>
                </a:lnTo>
                <a:lnTo>
                  <a:pt x="16011" y="16011"/>
                </a:lnTo>
                <a:lnTo>
                  <a:pt x="15743" y="16157"/>
                </a:lnTo>
                <a:lnTo>
                  <a:pt x="15500" y="16303"/>
                </a:lnTo>
                <a:lnTo>
                  <a:pt x="15451" y="16327"/>
                </a:lnTo>
                <a:lnTo>
                  <a:pt x="15451" y="16376"/>
                </a:lnTo>
                <a:lnTo>
                  <a:pt x="15476" y="16400"/>
                </a:lnTo>
                <a:lnTo>
                  <a:pt x="15524" y="16424"/>
                </a:lnTo>
                <a:lnTo>
                  <a:pt x="15719" y="16424"/>
                </a:lnTo>
                <a:lnTo>
                  <a:pt x="15889" y="16449"/>
                </a:lnTo>
                <a:lnTo>
                  <a:pt x="16084" y="16400"/>
                </a:lnTo>
                <a:lnTo>
                  <a:pt x="16254" y="16351"/>
                </a:lnTo>
                <a:lnTo>
                  <a:pt x="16400" y="16254"/>
                </a:lnTo>
                <a:lnTo>
                  <a:pt x="16522" y="16157"/>
                </a:lnTo>
                <a:lnTo>
                  <a:pt x="16498" y="16254"/>
                </a:lnTo>
                <a:lnTo>
                  <a:pt x="16400" y="16376"/>
                </a:lnTo>
                <a:lnTo>
                  <a:pt x="16279" y="16473"/>
                </a:lnTo>
                <a:lnTo>
                  <a:pt x="16133" y="16546"/>
                </a:lnTo>
                <a:lnTo>
                  <a:pt x="15987" y="16619"/>
                </a:lnTo>
                <a:lnTo>
                  <a:pt x="15768" y="16668"/>
                </a:lnTo>
                <a:lnTo>
                  <a:pt x="15451" y="16765"/>
                </a:lnTo>
                <a:lnTo>
                  <a:pt x="15427" y="16692"/>
                </a:lnTo>
                <a:lnTo>
                  <a:pt x="15354" y="16643"/>
                </a:lnTo>
                <a:lnTo>
                  <a:pt x="15208" y="16546"/>
                </a:lnTo>
                <a:lnTo>
                  <a:pt x="15062" y="16400"/>
                </a:lnTo>
                <a:lnTo>
                  <a:pt x="14770" y="16132"/>
                </a:lnTo>
                <a:lnTo>
                  <a:pt x="14016" y="15524"/>
                </a:lnTo>
                <a:lnTo>
                  <a:pt x="13626" y="15159"/>
                </a:lnTo>
                <a:lnTo>
                  <a:pt x="13261" y="14770"/>
                </a:lnTo>
                <a:lnTo>
                  <a:pt x="12556" y="14016"/>
                </a:lnTo>
                <a:lnTo>
                  <a:pt x="12312" y="13772"/>
                </a:lnTo>
                <a:lnTo>
                  <a:pt x="12045" y="13553"/>
                </a:lnTo>
                <a:lnTo>
                  <a:pt x="11485" y="13140"/>
                </a:lnTo>
                <a:lnTo>
                  <a:pt x="11217" y="12921"/>
                </a:lnTo>
                <a:lnTo>
                  <a:pt x="10950" y="12677"/>
                </a:lnTo>
                <a:lnTo>
                  <a:pt x="10707" y="12434"/>
                </a:lnTo>
                <a:lnTo>
                  <a:pt x="10512" y="12166"/>
                </a:lnTo>
                <a:lnTo>
                  <a:pt x="10828" y="11899"/>
                </a:lnTo>
                <a:lnTo>
                  <a:pt x="11144" y="11607"/>
                </a:lnTo>
                <a:lnTo>
                  <a:pt x="11436" y="11315"/>
                </a:lnTo>
                <a:lnTo>
                  <a:pt x="11704" y="10998"/>
                </a:lnTo>
                <a:close/>
                <a:moveTo>
                  <a:pt x="6400" y="0"/>
                </a:moveTo>
                <a:lnTo>
                  <a:pt x="5791" y="73"/>
                </a:lnTo>
                <a:lnTo>
                  <a:pt x="5183" y="170"/>
                </a:lnTo>
                <a:lnTo>
                  <a:pt x="4891" y="243"/>
                </a:lnTo>
                <a:lnTo>
                  <a:pt x="4599" y="341"/>
                </a:lnTo>
                <a:lnTo>
                  <a:pt x="4258" y="462"/>
                </a:lnTo>
                <a:lnTo>
                  <a:pt x="3918" y="633"/>
                </a:lnTo>
                <a:lnTo>
                  <a:pt x="3601" y="827"/>
                </a:lnTo>
                <a:lnTo>
                  <a:pt x="3285" y="1022"/>
                </a:lnTo>
                <a:lnTo>
                  <a:pt x="2969" y="1241"/>
                </a:lnTo>
                <a:lnTo>
                  <a:pt x="2677" y="1484"/>
                </a:lnTo>
                <a:lnTo>
                  <a:pt x="2117" y="1971"/>
                </a:lnTo>
                <a:lnTo>
                  <a:pt x="1850" y="2239"/>
                </a:lnTo>
                <a:lnTo>
                  <a:pt x="1606" y="2506"/>
                </a:lnTo>
                <a:lnTo>
                  <a:pt x="1363" y="2798"/>
                </a:lnTo>
                <a:lnTo>
                  <a:pt x="1168" y="3066"/>
                </a:lnTo>
                <a:lnTo>
                  <a:pt x="949" y="3382"/>
                </a:lnTo>
                <a:lnTo>
                  <a:pt x="779" y="3699"/>
                </a:lnTo>
                <a:lnTo>
                  <a:pt x="609" y="4015"/>
                </a:lnTo>
                <a:lnTo>
                  <a:pt x="463" y="4331"/>
                </a:lnTo>
                <a:lnTo>
                  <a:pt x="341" y="4672"/>
                </a:lnTo>
                <a:lnTo>
                  <a:pt x="244" y="5013"/>
                </a:lnTo>
                <a:lnTo>
                  <a:pt x="146" y="5353"/>
                </a:lnTo>
                <a:lnTo>
                  <a:pt x="73" y="5718"/>
                </a:lnTo>
                <a:lnTo>
                  <a:pt x="25" y="6083"/>
                </a:lnTo>
                <a:lnTo>
                  <a:pt x="0" y="6448"/>
                </a:lnTo>
                <a:lnTo>
                  <a:pt x="0" y="6813"/>
                </a:lnTo>
                <a:lnTo>
                  <a:pt x="0" y="7203"/>
                </a:lnTo>
                <a:lnTo>
                  <a:pt x="25" y="7592"/>
                </a:lnTo>
                <a:lnTo>
                  <a:pt x="98" y="7957"/>
                </a:lnTo>
                <a:lnTo>
                  <a:pt x="171" y="8346"/>
                </a:lnTo>
                <a:lnTo>
                  <a:pt x="268" y="8711"/>
                </a:lnTo>
                <a:lnTo>
                  <a:pt x="390" y="9076"/>
                </a:lnTo>
                <a:lnTo>
                  <a:pt x="560" y="9441"/>
                </a:lnTo>
                <a:lnTo>
                  <a:pt x="730" y="9782"/>
                </a:lnTo>
                <a:lnTo>
                  <a:pt x="925" y="10122"/>
                </a:lnTo>
                <a:lnTo>
                  <a:pt x="1168" y="10463"/>
                </a:lnTo>
                <a:lnTo>
                  <a:pt x="1436" y="10804"/>
                </a:lnTo>
                <a:lnTo>
                  <a:pt x="1704" y="11096"/>
                </a:lnTo>
                <a:lnTo>
                  <a:pt x="1996" y="11363"/>
                </a:lnTo>
                <a:lnTo>
                  <a:pt x="2312" y="11631"/>
                </a:lnTo>
                <a:lnTo>
                  <a:pt x="2628" y="11874"/>
                </a:lnTo>
                <a:lnTo>
                  <a:pt x="2969" y="12093"/>
                </a:lnTo>
                <a:lnTo>
                  <a:pt x="3334" y="12312"/>
                </a:lnTo>
                <a:lnTo>
                  <a:pt x="3747" y="12531"/>
                </a:lnTo>
                <a:lnTo>
                  <a:pt x="4161" y="12726"/>
                </a:lnTo>
                <a:lnTo>
                  <a:pt x="4599" y="12896"/>
                </a:lnTo>
                <a:lnTo>
                  <a:pt x="5037" y="13042"/>
                </a:lnTo>
                <a:lnTo>
                  <a:pt x="5499" y="13164"/>
                </a:lnTo>
                <a:lnTo>
                  <a:pt x="5937" y="13261"/>
                </a:lnTo>
                <a:lnTo>
                  <a:pt x="6400" y="13334"/>
                </a:lnTo>
                <a:lnTo>
                  <a:pt x="6862" y="13383"/>
                </a:lnTo>
                <a:lnTo>
                  <a:pt x="7324" y="13383"/>
                </a:lnTo>
                <a:lnTo>
                  <a:pt x="7787" y="13334"/>
                </a:lnTo>
                <a:lnTo>
                  <a:pt x="8225" y="13261"/>
                </a:lnTo>
                <a:lnTo>
                  <a:pt x="8638" y="13140"/>
                </a:lnTo>
                <a:lnTo>
                  <a:pt x="9076" y="12994"/>
                </a:lnTo>
                <a:lnTo>
                  <a:pt x="9466" y="12799"/>
                </a:lnTo>
                <a:lnTo>
                  <a:pt x="9879" y="12580"/>
                </a:lnTo>
                <a:lnTo>
                  <a:pt x="10269" y="12337"/>
                </a:lnTo>
                <a:lnTo>
                  <a:pt x="10293" y="12458"/>
                </a:lnTo>
                <a:lnTo>
                  <a:pt x="10317" y="12580"/>
                </a:lnTo>
                <a:lnTo>
                  <a:pt x="10390" y="12677"/>
                </a:lnTo>
                <a:lnTo>
                  <a:pt x="10463" y="12775"/>
                </a:lnTo>
                <a:lnTo>
                  <a:pt x="10658" y="12969"/>
                </a:lnTo>
                <a:lnTo>
                  <a:pt x="10828" y="13140"/>
                </a:lnTo>
                <a:lnTo>
                  <a:pt x="11120" y="13383"/>
                </a:lnTo>
                <a:lnTo>
                  <a:pt x="11412" y="13602"/>
                </a:lnTo>
                <a:lnTo>
                  <a:pt x="11704" y="13845"/>
                </a:lnTo>
                <a:lnTo>
                  <a:pt x="11972" y="14089"/>
                </a:lnTo>
                <a:lnTo>
                  <a:pt x="12385" y="14502"/>
                </a:lnTo>
                <a:lnTo>
                  <a:pt x="12775" y="14916"/>
                </a:lnTo>
                <a:lnTo>
                  <a:pt x="13164" y="15330"/>
                </a:lnTo>
                <a:lnTo>
                  <a:pt x="13553" y="15743"/>
                </a:lnTo>
                <a:lnTo>
                  <a:pt x="13772" y="15938"/>
                </a:lnTo>
                <a:lnTo>
                  <a:pt x="13991" y="16132"/>
                </a:lnTo>
                <a:lnTo>
                  <a:pt x="14429" y="16473"/>
                </a:lnTo>
                <a:lnTo>
                  <a:pt x="14770" y="16789"/>
                </a:lnTo>
                <a:lnTo>
                  <a:pt x="14916" y="16935"/>
                </a:lnTo>
                <a:lnTo>
                  <a:pt x="15111" y="17081"/>
                </a:lnTo>
                <a:lnTo>
                  <a:pt x="15184" y="17106"/>
                </a:lnTo>
                <a:lnTo>
                  <a:pt x="15232" y="17154"/>
                </a:lnTo>
                <a:lnTo>
                  <a:pt x="15305" y="17179"/>
                </a:lnTo>
                <a:lnTo>
                  <a:pt x="15451" y="17227"/>
                </a:lnTo>
                <a:lnTo>
                  <a:pt x="15646" y="17203"/>
                </a:lnTo>
                <a:lnTo>
                  <a:pt x="15841" y="17179"/>
                </a:lnTo>
                <a:lnTo>
                  <a:pt x="16035" y="17106"/>
                </a:lnTo>
                <a:lnTo>
                  <a:pt x="16230" y="17033"/>
                </a:lnTo>
                <a:lnTo>
                  <a:pt x="16498" y="16911"/>
                </a:lnTo>
                <a:lnTo>
                  <a:pt x="16644" y="16814"/>
                </a:lnTo>
                <a:lnTo>
                  <a:pt x="16790" y="16668"/>
                </a:lnTo>
                <a:lnTo>
                  <a:pt x="16911" y="16497"/>
                </a:lnTo>
                <a:lnTo>
                  <a:pt x="17009" y="16327"/>
                </a:lnTo>
                <a:lnTo>
                  <a:pt x="17057" y="16132"/>
                </a:lnTo>
                <a:lnTo>
                  <a:pt x="17082" y="15938"/>
                </a:lnTo>
                <a:lnTo>
                  <a:pt x="17057" y="15840"/>
                </a:lnTo>
                <a:lnTo>
                  <a:pt x="17033" y="15767"/>
                </a:lnTo>
                <a:lnTo>
                  <a:pt x="17009" y="15670"/>
                </a:lnTo>
                <a:lnTo>
                  <a:pt x="16936" y="15597"/>
                </a:lnTo>
                <a:lnTo>
                  <a:pt x="16887" y="15549"/>
                </a:lnTo>
                <a:lnTo>
                  <a:pt x="15500" y="14137"/>
                </a:lnTo>
                <a:lnTo>
                  <a:pt x="14819" y="13432"/>
                </a:lnTo>
                <a:lnTo>
                  <a:pt x="14089" y="12750"/>
                </a:lnTo>
                <a:lnTo>
                  <a:pt x="13772" y="12458"/>
                </a:lnTo>
                <a:lnTo>
                  <a:pt x="13432" y="12166"/>
                </a:lnTo>
                <a:lnTo>
                  <a:pt x="13091" y="11899"/>
                </a:lnTo>
                <a:lnTo>
                  <a:pt x="12775" y="11582"/>
                </a:lnTo>
                <a:lnTo>
                  <a:pt x="12580" y="11363"/>
                </a:lnTo>
                <a:lnTo>
                  <a:pt x="12385" y="11120"/>
                </a:lnTo>
                <a:lnTo>
                  <a:pt x="12166" y="10901"/>
                </a:lnTo>
                <a:lnTo>
                  <a:pt x="12045" y="10804"/>
                </a:lnTo>
                <a:lnTo>
                  <a:pt x="11923" y="10706"/>
                </a:lnTo>
                <a:lnTo>
                  <a:pt x="12191" y="10317"/>
                </a:lnTo>
                <a:lnTo>
                  <a:pt x="12434" y="9928"/>
                </a:lnTo>
                <a:lnTo>
                  <a:pt x="12629" y="9490"/>
                </a:lnTo>
                <a:lnTo>
                  <a:pt x="12823" y="9076"/>
                </a:lnTo>
                <a:lnTo>
                  <a:pt x="12969" y="8614"/>
                </a:lnTo>
                <a:lnTo>
                  <a:pt x="13091" y="8176"/>
                </a:lnTo>
                <a:lnTo>
                  <a:pt x="13188" y="7713"/>
                </a:lnTo>
                <a:lnTo>
                  <a:pt x="13261" y="7251"/>
                </a:lnTo>
                <a:lnTo>
                  <a:pt x="13310" y="6765"/>
                </a:lnTo>
                <a:lnTo>
                  <a:pt x="13310" y="6302"/>
                </a:lnTo>
                <a:lnTo>
                  <a:pt x="13286" y="5840"/>
                </a:lnTo>
                <a:lnTo>
                  <a:pt x="13237" y="5378"/>
                </a:lnTo>
                <a:lnTo>
                  <a:pt x="13164" y="4891"/>
                </a:lnTo>
                <a:lnTo>
                  <a:pt x="13042" y="4453"/>
                </a:lnTo>
                <a:lnTo>
                  <a:pt x="12896" y="3991"/>
                </a:lnTo>
                <a:lnTo>
                  <a:pt x="12702" y="3553"/>
                </a:lnTo>
                <a:lnTo>
                  <a:pt x="12580" y="3285"/>
                </a:lnTo>
                <a:lnTo>
                  <a:pt x="12434" y="3042"/>
                </a:lnTo>
                <a:lnTo>
                  <a:pt x="12288" y="2798"/>
                </a:lnTo>
                <a:lnTo>
                  <a:pt x="12118" y="2579"/>
                </a:lnTo>
                <a:lnTo>
                  <a:pt x="11753" y="2141"/>
                </a:lnTo>
                <a:lnTo>
                  <a:pt x="11339" y="1728"/>
                </a:lnTo>
                <a:lnTo>
                  <a:pt x="10901" y="1363"/>
                </a:lnTo>
                <a:lnTo>
                  <a:pt x="10415" y="1046"/>
                </a:lnTo>
                <a:lnTo>
                  <a:pt x="9904" y="754"/>
                </a:lnTo>
                <a:lnTo>
                  <a:pt x="9368" y="511"/>
                </a:lnTo>
                <a:lnTo>
                  <a:pt x="8784" y="316"/>
                </a:lnTo>
                <a:lnTo>
                  <a:pt x="8225" y="170"/>
                </a:lnTo>
                <a:lnTo>
                  <a:pt x="7616" y="73"/>
                </a:lnTo>
                <a:lnTo>
                  <a:pt x="7008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2545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نتيجة بحث الصور عن ‪building for recycling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833317" cy="7996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6"/>
          <p:cNvSpPr/>
          <p:nvPr/>
        </p:nvSpPr>
        <p:spPr>
          <a:xfrm>
            <a:off x="-1" y="5018982"/>
            <a:ext cx="9833317" cy="3188847"/>
          </a:xfrm>
          <a:prstGeom prst="rect">
            <a:avLst/>
          </a:prstGeom>
          <a:solidFill>
            <a:schemeClr val="bg1">
              <a:lumMod val="85000"/>
              <a:alpha val="34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7"/>
          <p:cNvSpPr/>
          <p:nvPr/>
        </p:nvSpPr>
        <p:spPr>
          <a:xfrm>
            <a:off x="6889977" y="4562012"/>
            <a:ext cx="1097437" cy="1097437"/>
          </a:xfrm>
          <a:prstGeom prst="ellipse">
            <a:avLst/>
          </a:prstGeom>
          <a:solidFill>
            <a:srgbClr val="FFFFFF">
              <a:alpha val="70000"/>
            </a:srgbClr>
          </a:solidFill>
          <a:ln w="38100" cmpd="sng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9"/>
          <p:cNvSpPr/>
          <p:nvPr/>
        </p:nvSpPr>
        <p:spPr>
          <a:xfrm>
            <a:off x="2127579" y="4570488"/>
            <a:ext cx="1097437" cy="1097437"/>
          </a:xfrm>
          <a:prstGeom prst="ellipse">
            <a:avLst/>
          </a:prstGeom>
          <a:solidFill>
            <a:srgbClr val="FFFFFF">
              <a:alpha val="70000"/>
            </a:srgbClr>
          </a:solidFill>
          <a:ln w="38100" cmpd="sng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10"/>
          <p:cNvSpPr/>
          <p:nvPr/>
        </p:nvSpPr>
        <p:spPr>
          <a:xfrm>
            <a:off x="4650311" y="4562012"/>
            <a:ext cx="1097437" cy="1097437"/>
          </a:xfrm>
          <a:prstGeom prst="ellipse">
            <a:avLst/>
          </a:prstGeom>
          <a:solidFill>
            <a:srgbClr val="FFFFFF">
              <a:alpha val="70000"/>
            </a:srgbClr>
          </a:solidFill>
          <a:ln w="38100" cmpd="sng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1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5754" y="4608837"/>
            <a:ext cx="966549" cy="966549"/>
          </a:xfrm>
          <a:prstGeom prst="rect">
            <a:avLst/>
          </a:prstGeom>
        </p:spPr>
      </p:pic>
      <p:sp>
        <p:nvSpPr>
          <p:cNvPr id="13" name="TextBox 17"/>
          <p:cNvSpPr txBox="1"/>
          <p:nvPr/>
        </p:nvSpPr>
        <p:spPr>
          <a:xfrm>
            <a:off x="3725449" y="5499676"/>
            <a:ext cx="473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•"/>
            </a:pP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5"/>
          <p:cNvSpPr/>
          <p:nvPr/>
        </p:nvSpPr>
        <p:spPr>
          <a:xfrm>
            <a:off x="0" y="0"/>
            <a:ext cx="9833317" cy="858129"/>
          </a:xfrm>
          <a:prstGeom prst="rect">
            <a:avLst/>
          </a:prstGeom>
          <a:solidFill>
            <a:schemeClr val="tx2">
              <a:lumMod val="25000"/>
              <a:lumOff val="75000"/>
              <a:alpha val="33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40000" dist="23000" dir="5400000" rotWithShape="0">
              <a:srgbClr val="EEB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Feasibility Study</a:t>
            </a:r>
            <a:endParaRPr lang="en-US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Rectangle 1413"/>
          <p:cNvSpPr/>
          <p:nvPr/>
        </p:nvSpPr>
        <p:spPr bwMode="gray">
          <a:xfrm>
            <a:off x="2292926" y="6050969"/>
            <a:ext cx="13537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Technical</a:t>
            </a:r>
            <a:endParaRPr lang="en-US" sz="2400" b="1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angle 1412"/>
          <p:cNvSpPr/>
          <p:nvPr/>
        </p:nvSpPr>
        <p:spPr bwMode="gray">
          <a:xfrm>
            <a:off x="4448309" y="6038592"/>
            <a:ext cx="15014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Marketing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Rectangle 1411"/>
          <p:cNvSpPr/>
          <p:nvPr/>
        </p:nvSpPr>
        <p:spPr bwMode="gray">
          <a:xfrm>
            <a:off x="6889977" y="6038591"/>
            <a:ext cx="26576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Financial</a:t>
            </a:r>
            <a:endParaRPr lang="en-US" sz="2400" b="1" dirty="0" smtClean="0">
              <a:ln w="18415" cmpd="sng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" name="Picture 1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50142" y="4587305"/>
            <a:ext cx="1015170" cy="1015170"/>
          </a:xfrm>
          <a:prstGeom prst="rect">
            <a:avLst/>
          </a:prstGeom>
        </p:spPr>
      </p:pic>
      <p:sp>
        <p:nvSpPr>
          <p:cNvPr id="30" name="Oval 9"/>
          <p:cNvSpPr/>
          <p:nvPr/>
        </p:nvSpPr>
        <p:spPr>
          <a:xfrm>
            <a:off x="207295" y="4599409"/>
            <a:ext cx="1097437" cy="1097437"/>
          </a:xfrm>
          <a:prstGeom prst="ellipse">
            <a:avLst/>
          </a:prstGeom>
          <a:solidFill>
            <a:srgbClr val="FFFFFF">
              <a:alpha val="70000"/>
            </a:srgbClr>
          </a:solidFill>
          <a:ln w="38100" cmpd="sng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1413"/>
          <p:cNvSpPr/>
          <p:nvPr/>
        </p:nvSpPr>
        <p:spPr bwMode="gray">
          <a:xfrm>
            <a:off x="-96757" y="6065680"/>
            <a:ext cx="20525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Environmental</a:t>
            </a:r>
            <a:endParaRPr lang="en-US" sz="2400" b="1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Shape 215"/>
          <p:cNvSpPr/>
          <p:nvPr/>
        </p:nvSpPr>
        <p:spPr>
          <a:xfrm>
            <a:off x="355096" y="4811078"/>
            <a:ext cx="841418" cy="791397"/>
          </a:xfrm>
          <a:custGeom>
            <a:avLst/>
            <a:gdLst/>
            <a:ahLst/>
            <a:cxnLst/>
            <a:rect l="0" t="0" r="0" b="0"/>
            <a:pathLst>
              <a:path w="19200" h="19345" extrusionOk="0">
                <a:moveTo>
                  <a:pt x="15987" y="3382"/>
                </a:moveTo>
                <a:lnTo>
                  <a:pt x="16133" y="3528"/>
                </a:lnTo>
                <a:lnTo>
                  <a:pt x="15914" y="3577"/>
                </a:lnTo>
                <a:lnTo>
                  <a:pt x="15720" y="3601"/>
                </a:lnTo>
                <a:lnTo>
                  <a:pt x="15306" y="3626"/>
                </a:lnTo>
                <a:lnTo>
                  <a:pt x="15379" y="3601"/>
                </a:lnTo>
                <a:lnTo>
                  <a:pt x="15695" y="3504"/>
                </a:lnTo>
                <a:lnTo>
                  <a:pt x="15987" y="3382"/>
                </a:lnTo>
                <a:close/>
                <a:moveTo>
                  <a:pt x="10707" y="2628"/>
                </a:moveTo>
                <a:lnTo>
                  <a:pt x="10804" y="2652"/>
                </a:lnTo>
                <a:lnTo>
                  <a:pt x="10877" y="2677"/>
                </a:lnTo>
                <a:lnTo>
                  <a:pt x="10902" y="2701"/>
                </a:lnTo>
                <a:lnTo>
                  <a:pt x="10926" y="2750"/>
                </a:lnTo>
                <a:lnTo>
                  <a:pt x="10950" y="2798"/>
                </a:lnTo>
                <a:lnTo>
                  <a:pt x="10926" y="2847"/>
                </a:lnTo>
                <a:lnTo>
                  <a:pt x="10877" y="2969"/>
                </a:lnTo>
                <a:lnTo>
                  <a:pt x="10804" y="3090"/>
                </a:lnTo>
                <a:lnTo>
                  <a:pt x="10707" y="3188"/>
                </a:lnTo>
                <a:lnTo>
                  <a:pt x="10537" y="3358"/>
                </a:lnTo>
                <a:lnTo>
                  <a:pt x="10172" y="3650"/>
                </a:lnTo>
                <a:lnTo>
                  <a:pt x="9758" y="3893"/>
                </a:lnTo>
                <a:lnTo>
                  <a:pt x="9320" y="4112"/>
                </a:lnTo>
                <a:lnTo>
                  <a:pt x="8882" y="4258"/>
                </a:lnTo>
                <a:lnTo>
                  <a:pt x="8785" y="4283"/>
                </a:lnTo>
                <a:lnTo>
                  <a:pt x="8736" y="4258"/>
                </a:lnTo>
                <a:lnTo>
                  <a:pt x="8688" y="4210"/>
                </a:lnTo>
                <a:lnTo>
                  <a:pt x="8688" y="4161"/>
                </a:lnTo>
                <a:lnTo>
                  <a:pt x="8688" y="4015"/>
                </a:lnTo>
                <a:lnTo>
                  <a:pt x="8712" y="3869"/>
                </a:lnTo>
                <a:lnTo>
                  <a:pt x="8712" y="3577"/>
                </a:lnTo>
                <a:lnTo>
                  <a:pt x="8688" y="3285"/>
                </a:lnTo>
                <a:lnTo>
                  <a:pt x="8663" y="3236"/>
                </a:lnTo>
                <a:lnTo>
                  <a:pt x="8615" y="3212"/>
                </a:lnTo>
                <a:lnTo>
                  <a:pt x="8517" y="3163"/>
                </a:lnTo>
                <a:lnTo>
                  <a:pt x="8396" y="3139"/>
                </a:lnTo>
                <a:lnTo>
                  <a:pt x="8250" y="3090"/>
                </a:lnTo>
                <a:lnTo>
                  <a:pt x="8128" y="3017"/>
                </a:lnTo>
                <a:lnTo>
                  <a:pt x="8079" y="2944"/>
                </a:lnTo>
                <a:lnTo>
                  <a:pt x="8031" y="2896"/>
                </a:lnTo>
                <a:lnTo>
                  <a:pt x="8590" y="2774"/>
                </a:lnTo>
                <a:lnTo>
                  <a:pt x="8858" y="2725"/>
                </a:lnTo>
                <a:lnTo>
                  <a:pt x="9150" y="2677"/>
                </a:lnTo>
                <a:lnTo>
                  <a:pt x="9369" y="2652"/>
                </a:lnTo>
                <a:lnTo>
                  <a:pt x="10002" y="2652"/>
                </a:lnTo>
                <a:lnTo>
                  <a:pt x="10367" y="2628"/>
                </a:lnTo>
                <a:close/>
                <a:moveTo>
                  <a:pt x="10440" y="2360"/>
                </a:moveTo>
                <a:lnTo>
                  <a:pt x="10172" y="2385"/>
                </a:lnTo>
                <a:lnTo>
                  <a:pt x="9223" y="2385"/>
                </a:lnTo>
                <a:lnTo>
                  <a:pt x="8809" y="2433"/>
                </a:lnTo>
                <a:lnTo>
                  <a:pt x="8420" y="2482"/>
                </a:lnTo>
                <a:lnTo>
                  <a:pt x="8006" y="2579"/>
                </a:lnTo>
                <a:lnTo>
                  <a:pt x="7982" y="2579"/>
                </a:lnTo>
                <a:lnTo>
                  <a:pt x="7885" y="2604"/>
                </a:lnTo>
                <a:lnTo>
                  <a:pt x="7812" y="2652"/>
                </a:lnTo>
                <a:lnTo>
                  <a:pt x="7763" y="2701"/>
                </a:lnTo>
                <a:lnTo>
                  <a:pt x="7739" y="2774"/>
                </a:lnTo>
                <a:lnTo>
                  <a:pt x="7714" y="2847"/>
                </a:lnTo>
                <a:lnTo>
                  <a:pt x="7739" y="2944"/>
                </a:lnTo>
                <a:lnTo>
                  <a:pt x="7763" y="3017"/>
                </a:lnTo>
                <a:lnTo>
                  <a:pt x="7812" y="3115"/>
                </a:lnTo>
                <a:lnTo>
                  <a:pt x="7860" y="3188"/>
                </a:lnTo>
                <a:lnTo>
                  <a:pt x="8006" y="3334"/>
                </a:lnTo>
                <a:lnTo>
                  <a:pt x="8177" y="3431"/>
                </a:lnTo>
                <a:lnTo>
                  <a:pt x="8347" y="3480"/>
                </a:lnTo>
                <a:lnTo>
                  <a:pt x="8347" y="3845"/>
                </a:lnTo>
                <a:lnTo>
                  <a:pt x="8323" y="4015"/>
                </a:lnTo>
                <a:lnTo>
                  <a:pt x="8347" y="4210"/>
                </a:lnTo>
                <a:lnTo>
                  <a:pt x="8371" y="4356"/>
                </a:lnTo>
                <a:lnTo>
                  <a:pt x="8396" y="4429"/>
                </a:lnTo>
                <a:lnTo>
                  <a:pt x="8444" y="4502"/>
                </a:lnTo>
                <a:lnTo>
                  <a:pt x="8493" y="4550"/>
                </a:lnTo>
                <a:lnTo>
                  <a:pt x="8566" y="4575"/>
                </a:lnTo>
                <a:lnTo>
                  <a:pt x="8639" y="4599"/>
                </a:lnTo>
                <a:lnTo>
                  <a:pt x="8736" y="4623"/>
                </a:lnTo>
                <a:lnTo>
                  <a:pt x="8882" y="4623"/>
                </a:lnTo>
                <a:lnTo>
                  <a:pt x="9004" y="4599"/>
                </a:lnTo>
                <a:lnTo>
                  <a:pt x="9272" y="4502"/>
                </a:lnTo>
                <a:lnTo>
                  <a:pt x="9515" y="4380"/>
                </a:lnTo>
                <a:lnTo>
                  <a:pt x="9758" y="4234"/>
                </a:lnTo>
                <a:lnTo>
                  <a:pt x="10075" y="4064"/>
                </a:lnTo>
                <a:lnTo>
                  <a:pt x="10367" y="3869"/>
                </a:lnTo>
                <a:lnTo>
                  <a:pt x="10659" y="3650"/>
                </a:lnTo>
                <a:lnTo>
                  <a:pt x="10950" y="3431"/>
                </a:lnTo>
                <a:lnTo>
                  <a:pt x="11072" y="3261"/>
                </a:lnTo>
                <a:lnTo>
                  <a:pt x="11169" y="3090"/>
                </a:lnTo>
                <a:lnTo>
                  <a:pt x="11242" y="2920"/>
                </a:lnTo>
                <a:lnTo>
                  <a:pt x="11242" y="2774"/>
                </a:lnTo>
                <a:lnTo>
                  <a:pt x="11194" y="2628"/>
                </a:lnTo>
                <a:lnTo>
                  <a:pt x="11145" y="2579"/>
                </a:lnTo>
                <a:lnTo>
                  <a:pt x="11096" y="2506"/>
                </a:lnTo>
                <a:lnTo>
                  <a:pt x="10926" y="2433"/>
                </a:lnTo>
                <a:lnTo>
                  <a:pt x="10707" y="2385"/>
                </a:lnTo>
                <a:lnTo>
                  <a:pt x="10440" y="2360"/>
                </a:lnTo>
                <a:close/>
                <a:moveTo>
                  <a:pt x="11486" y="5037"/>
                </a:moveTo>
                <a:lnTo>
                  <a:pt x="11510" y="5061"/>
                </a:lnTo>
                <a:lnTo>
                  <a:pt x="11607" y="5134"/>
                </a:lnTo>
                <a:lnTo>
                  <a:pt x="11656" y="5232"/>
                </a:lnTo>
                <a:lnTo>
                  <a:pt x="11656" y="5329"/>
                </a:lnTo>
                <a:lnTo>
                  <a:pt x="11607" y="5426"/>
                </a:lnTo>
                <a:lnTo>
                  <a:pt x="11559" y="5499"/>
                </a:lnTo>
                <a:lnTo>
                  <a:pt x="11486" y="5548"/>
                </a:lnTo>
                <a:lnTo>
                  <a:pt x="11413" y="5572"/>
                </a:lnTo>
                <a:lnTo>
                  <a:pt x="11340" y="5572"/>
                </a:lnTo>
                <a:lnTo>
                  <a:pt x="11413" y="5280"/>
                </a:lnTo>
                <a:lnTo>
                  <a:pt x="11437" y="5159"/>
                </a:lnTo>
                <a:lnTo>
                  <a:pt x="11486" y="5037"/>
                </a:lnTo>
                <a:close/>
                <a:moveTo>
                  <a:pt x="11486" y="4672"/>
                </a:moveTo>
                <a:lnTo>
                  <a:pt x="11364" y="4721"/>
                </a:lnTo>
                <a:lnTo>
                  <a:pt x="11242" y="4818"/>
                </a:lnTo>
                <a:lnTo>
                  <a:pt x="11145" y="4940"/>
                </a:lnTo>
                <a:lnTo>
                  <a:pt x="11096" y="5086"/>
                </a:lnTo>
                <a:lnTo>
                  <a:pt x="11048" y="5256"/>
                </a:lnTo>
                <a:lnTo>
                  <a:pt x="11023" y="5426"/>
                </a:lnTo>
                <a:lnTo>
                  <a:pt x="10975" y="5499"/>
                </a:lnTo>
                <a:lnTo>
                  <a:pt x="10926" y="5572"/>
                </a:lnTo>
                <a:lnTo>
                  <a:pt x="10902" y="5645"/>
                </a:lnTo>
                <a:lnTo>
                  <a:pt x="10877" y="5742"/>
                </a:lnTo>
                <a:lnTo>
                  <a:pt x="10902" y="5815"/>
                </a:lnTo>
                <a:lnTo>
                  <a:pt x="10975" y="5864"/>
                </a:lnTo>
                <a:lnTo>
                  <a:pt x="11121" y="5937"/>
                </a:lnTo>
                <a:lnTo>
                  <a:pt x="11242" y="5961"/>
                </a:lnTo>
                <a:lnTo>
                  <a:pt x="11388" y="5961"/>
                </a:lnTo>
                <a:lnTo>
                  <a:pt x="11510" y="5937"/>
                </a:lnTo>
                <a:lnTo>
                  <a:pt x="11632" y="5913"/>
                </a:lnTo>
                <a:lnTo>
                  <a:pt x="11753" y="5840"/>
                </a:lnTo>
                <a:lnTo>
                  <a:pt x="11875" y="5742"/>
                </a:lnTo>
                <a:lnTo>
                  <a:pt x="11948" y="5621"/>
                </a:lnTo>
                <a:lnTo>
                  <a:pt x="12021" y="5499"/>
                </a:lnTo>
                <a:lnTo>
                  <a:pt x="12070" y="5378"/>
                </a:lnTo>
                <a:lnTo>
                  <a:pt x="12070" y="5256"/>
                </a:lnTo>
                <a:lnTo>
                  <a:pt x="12045" y="5110"/>
                </a:lnTo>
                <a:lnTo>
                  <a:pt x="11997" y="5013"/>
                </a:lnTo>
                <a:lnTo>
                  <a:pt x="11924" y="4891"/>
                </a:lnTo>
                <a:lnTo>
                  <a:pt x="11851" y="4794"/>
                </a:lnTo>
                <a:lnTo>
                  <a:pt x="11729" y="4721"/>
                </a:lnTo>
                <a:lnTo>
                  <a:pt x="11656" y="4696"/>
                </a:lnTo>
                <a:lnTo>
                  <a:pt x="11607" y="4696"/>
                </a:lnTo>
                <a:lnTo>
                  <a:pt x="11559" y="4672"/>
                </a:lnTo>
                <a:close/>
                <a:moveTo>
                  <a:pt x="14479" y="3991"/>
                </a:moveTo>
                <a:lnTo>
                  <a:pt x="15063" y="4064"/>
                </a:lnTo>
                <a:lnTo>
                  <a:pt x="15574" y="4064"/>
                </a:lnTo>
                <a:lnTo>
                  <a:pt x="15184" y="4234"/>
                </a:lnTo>
                <a:lnTo>
                  <a:pt x="14260" y="4599"/>
                </a:lnTo>
                <a:lnTo>
                  <a:pt x="13797" y="4818"/>
                </a:lnTo>
                <a:lnTo>
                  <a:pt x="13578" y="4940"/>
                </a:lnTo>
                <a:lnTo>
                  <a:pt x="13384" y="5061"/>
                </a:lnTo>
                <a:lnTo>
                  <a:pt x="13359" y="5086"/>
                </a:lnTo>
                <a:lnTo>
                  <a:pt x="13359" y="5134"/>
                </a:lnTo>
                <a:lnTo>
                  <a:pt x="13384" y="5159"/>
                </a:lnTo>
                <a:lnTo>
                  <a:pt x="13627" y="5159"/>
                </a:lnTo>
                <a:lnTo>
                  <a:pt x="13870" y="5110"/>
                </a:lnTo>
                <a:lnTo>
                  <a:pt x="14089" y="5061"/>
                </a:lnTo>
                <a:lnTo>
                  <a:pt x="14308" y="4988"/>
                </a:lnTo>
                <a:lnTo>
                  <a:pt x="14746" y="4818"/>
                </a:lnTo>
                <a:lnTo>
                  <a:pt x="15184" y="4648"/>
                </a:lnTo>
                <a:lnTo>
                  <a:pt x="16109" y="4283"/>
                </a:lnTo>
                <a:lnTo>
                  <a:pt x="16377" y="4185"/>
                </a:lnTo>
                <a:lnTo>
                  <a:pt x="16644" y="4088"/>
                </a:lnTo>
                <a:lnTo>
                  <a:pt x="17034" y="4623"/>
                </a:lnTo>
                <a:lnTo>
                  <a:pt x="16790" y="4696"/>
                </a:lnTo>
                <a:lnTo>
                  <a:pt x="16255" y="4842"/>
                </a:lnTo>
                <a:lnTo>
                  <a:pt x="15720" y="4964"/>
                </a:lnTo>
                <a:lnTo>
                  <a:pt x="15282" y="5061"/>
                </a:lnTo>
                <a:lnTo>
                  <a:pt x="15014" y="5110"/>
                </a:lnTo>
                <a:lnTo>
                  <a:pt x="14771" y="5207"/>
                </a:lnTo>
                <a:lnTo>
                  <a:pt x="14552" y="5305"/>
                </a:lnTo>
                <a:lnTo>
                  <a:pt x="14333" y="5426"/>
                </a:lnTo>
                <a:lnTo>
                  <a:pt x="14162" y="5572"/>
                </a:lnTo>
                <a:lnTo>
                  <a:pt x="14114" y="5669"/>
                </a:lnTo>
                <a:lnTo>
                  <a:pt x="14041" y="5767"/>
                </a:lnTo>
                <a:lnTo>
                  <a:pt x="14065" y="5815"/>
                </a:lnTo>
                <a:lnTo>
                  <a:pt x="14065" y="5840"/>
                </a:lnTo>
                <a:lnTo>
                  <a:pt x="14114" y="5840"/>
                </a:lnTo>
                <a:lnTo>
                  <a:pt x="14552" y="5694"/>
                </a:lnTo>
                <a:lnTo>
                  <a:pt x="15014" y="5572"/>
                </a:lnTo>
                <a:lnTo>
                  <a:pt x="15476" y="5426"/>
                </a:lnTo>
                <a:lnTo>
                  <a:pt x="15939" y="5329"/>
                </a:lnTo>
                <a:lnTo>
                  <a:pt x="16596" y="5232"/>
                </a:lnTo>
                <a:lnTo>
                  <a:pt x="16985" y="5134"/>
                </a:lnTo>
                <a:lnTo>
                  <a:pt x="17155" y="5086"/>
                </a:lnTo>
                <a:lnTo>
                  <a:pt x="17301" y="5013"/>
                </a:lnTo>
                <a:lnTo>
                  <a:pt x="17569" y="5451"/>
                </a:lnTo>
                <a:lnTo>
                  <a:pt x="14284" y="6740"/>
                </a:lnTo>
                <a:lnTo>
                  <a:pt x="14162" y="6667"/>
                </a:lnTo>
                <a:lnTo>
                  <a:pt x="13992" y="6594"/>
                </a:lnTo>
                <a:lnTo>
                  <a:pt x="13700" y="6399"/>
                </a:lnTo>
                <a:lnTo>
                  <a:pt x="13530" y="6302"/>
                </a:lnTo>
                <a:lnTo>
                  <a:pt x="13384" y="6253"/>
                </a:lnTo>
                <a:lnTo>
                  <a:pt x="13213" y="6253"/>
                </a:lnTo>
                <a:lnTo>
                  <a:pt x="13043" y="6278"/>
                </a:lnTo>
                <a:lnTo>
                  <a:pt x="12921" y="6351"/>
                </a:lnTo>
                <a:lnTo>
                  <a:pt x="12800" y="6424"/>
                </a:lnTo>
                <a:lnTo>
                  <a:pt x="12581" y="6594"/>
                </a:lnTo>
                <a:lnTo>
                  <a:pt x="12386" y="6789"/>
                </a:lnTo>
                <a:lnTo>
                  <a:pt x="12167" y="6983"/>
                </a:lnTo>
                <a:lnTo>
                  <a:pt x="11972" y="7081"/>
                </a:lnTo>
                <a:lnTo>
                  <a:pt x="11875" y="7129"/>
                </a:lnTo>
                <a:lnTo>
                  <a:pt x="11778" y="7154"/>
                </a:lnTo>
                <a:lnTo>
                  <a:pt x="11680" y="7154"/>
                </a:lnTo>
                <a:lnTo>
                  <a:pt x="11583" y="7129"/>
                </a:lnTo>
                <a:lnTo>
                  <a:pt x="11486" y="7105"/>
                </a:lnTo>
                <a:lnTo>
                  <a:pt x="11364" y="7056"/>
                </a:lnTo>
                <a:lnTo>
                  <a:pt x="11291" y="7008"/>
                </a:lnTo>
                <a:lnTo>
                  <a:pt x="11291" y="6935"/>
                </a:lnTo>
                <a:lnTo>
                  <a:pt x="11291" y="6886"/>
                </a:lnTo>
                <a:lnTo>
                  <a:pt x="11340" y="6837"/>
                </a:lnTo>
                <a:lnTo>
                  <a:pt x="11461" y="6740"/>
                </a:lnTo>
                <a:lnTo>
                  <a:pt x="11583" y="6691"/>
                </a:lnTo>
                <a:lnTo>
                  <a:pt x="11753" y="6618"/>
                </a:lnTo>
                <a:lnTo>
                  <a:pt x="11899" y="6545"/>
                </a:lnTo>
                <a:lnTo>
                  <a:pt x="12240" y="6424"/>
                </a:lnTo>
                <a:lnTo>
                  <a:pt x="12313" y="6375"/>
                </a:lnTo>
                <a:lnTo>
                  <a:pt x="12362" y="6326"/>
                </a:lnTo>
                <a:lnTo>
                  <a:pt x="12362" y="6278"/>
                </a:lnTo>
                <a:lnTo>
                  <a:pt x="12362" y="6205"/>
                </a:lnTo>
                <a:lnTo>
                  <a:pt x="12337" y="6059"/>
                </a:lnTo>
                <a:lnTo>
                  <a:pt x="12337" y="6010"/>
                </a:lnTo>
                <a:lnTo>
                  <a:pt x="12362" y="5937"/>
                </a:lnTo>
                <a:lnTo>
                  <a:pt x="12435" y="5840"/>
                </a:lnTo>
                <a:lnTo>
                  <a:pt x="12508" y="5742"/>
                </a:lnTo>
                <a:lnTo>
                  <a:pt x="12702" y="5597"/>
                </a:lnTo>
                <a:lnTo>
                  <a:pt x="12897" y="5426"/>
                </a:lnTo>
                <a:lnTo>
                  <a:pt x="12970" y="5329"/>
                </a:lnTo>
                <a:lnTo>
                  <a:pt x="13043" y="5207"/>
                </a:lnTo>
                <a:lnTo>
                  <a:pt x="13043" y="5134"/>
                </a:lnTo>
                <a:lnTo>
                  <a:pt x="13067" y="5061"/>
                </a:lnTo>
                <a:lnTo>
                  <a:pt x="13043" y="4915"/>
                </a:lnTo>
                <a:lnTo>
                  <a:pt x="13019" y="4769"/>
                </a:lnTo>
                <a:lnTo>
                  <a:pt x="13043" y="4623"/>
                </a:lnTo>
                <a:lnTo>
                  <a:pt x="13067" y="4526"/>
                </a:lnTo>
                <a:lnTo>
                  <a:pt x="13140" y="4429"/>
                </a:lnTo>
                <a:lnTo>
                  <a:pt x="13457" y="4380"/>
                </a:lnTo>
                <a:lnTo>
                  <a:pt x="13773" y="4283"/>
                </a:lnTo>
                <a:lnTo>
                  <a:pt x="14089" y="4161"/>
                </a:lnTo>
                <a:lnTo>
                  <a:pt x="14406" y="4039"/>
                </a:lnTo>
                <a:lnTo>
                  <a:pt x="14479" y="3991"/>
                </a:lnTo>
                <a:close/>
                <a:moveTo>
                  <a:pt x="17739" y="5767"/>
                </a:moveTo>
                <a:lnTo>
                  <a:pt x="18007" y="6326"/>
                </a:lnTo>
                <a:lnTo>
                  <a:pt x="17739" y="6399"/>
                </a:lnTo>
                <a:lnTo>
                  <a:pt x="17496" y="6497"/>
                </a:lnTo>
                <a:lnTo>
                  <a:pt x="17034" y="6691"/>
                </a:lnTo>
                <a:lnTo>
                  <a:pt x="16255" y="6983"/>
                </a:lnTo>
                <a:lnTo>
                  <a:pt x="15452" y="7251"/>
                </a:lnTo>
                <a:lnTo>
                  <a:pt x="15330" y="7154"/>
                </a:lnTo>
                <a:lnTo>
                  <a:pt x="15160" y="7056"/>
                </a:lnTo>
                <a:lnTo>
                  <a:pt x="14941" y="6959"/>
                </a:lnTo>
                <a:lnTo>
                  <a:pt x="14698" y="6862"/>
                </a:lnTo>
                <a:lnTo>
                  <a:pt x="15063" y="6789"/>
                </a:lnTo>
                <a:lnTo>
                  <a:pt x="15428" y="6691"/>
                </a:lnTo>
                <a:lnTo>
                  <a:pt x="16133" y="6448"/>
                </a:lnTo>
                <a:lnTo>
                  <a:pt x="16596" y="6253"/>
                </a:lnTo>
                <a:lnTo>
                  <a:pt x="17082" y="6059"/>
                </a:lnTo>
                <a:lnTo>
                  <a:pt x="17545" y="5864"/>
                </a:lnTo>
                <a:lnTo>
                  <a:pt x="17739" y="5767"/>
                </a:lnTo>
                <a:close/>
                <a:moveTo>
                  <a:pt x="13311" y="6618"/>
                </a:moveTo>
                <a:lnTo>
                  <a:pt x="13408" y="6643"/>
                </a:lnTo>
                <a:lnTo>
                  <a:pt x="13627" y="6716"/>
                </a:lnTo>
                <a:lnTo>
                  <a:pt x="13822" y="6813"/>
                </a:lnTo>
                <a:lnTo>
                  <a:pt x="14016" y="6935"/>
                </a:lnTo>
                <a:lnTo>
                  <a:pt x="14235" y="7032"/>
                </a:lnTo>
                <a:lnTo>
                  <a:pt x="14430" y="7105"/>
                </a:lnTo>
                <a:lnTo>
                  <a:pt x="14965" y="7275"/>
                </a:lnTo>
                <a:lnTo>
                  <a:pt x="15136" y="7373"/>
                </a:lnTo>
                <a:lnTo>
                  <a:pt x="15038" y="7397"/>
                </a:lnTo>
                <a:lnTo>
                  <a:pt x="15014" y="7421"/>
                </a:lnTo>
                <a:lnTo>
                  <a:pt x="15014" y="7446"/>
                </a:lnTo>
                <a:lnTo>
                  <a:pt x="15014" y="7470"/>
                </a:lnTo>
                <a:lnTo>
                  <a:pt x="15038" y="7494"/>
                </a:lnTo>
                <a:lnTo>
                  <a:pt x="15257" y="7543"/>
                </a:lnTo>
                <a:lnTo>
                  <a:pt x="15160" y="7616"/>
                </a:lnTo>
                <a:lnTo>
                  <a:pt x="15014" y="7665"/>
                </a:lnTo>
                <a:lnTo>
                  <a:pt x="14819" y="7713"/>
                </a:lnTo>
                <a:lnTo>
                  <a:pt x="14625" y="7689"/>
                </a:lnTo>
                <a:lnTo>
                  <a:pt x="14406" y="7665"/>
                </a:lnTo>
                <a:lnTo>
                  <a:pt x="14016" y="7567"/>
                </a:lnTo>
                <a:lnTo>
                  <a:pt x="13627" y="7446"/>
                </a:lnTo>
                <a:lnTo>
                  <a:pt x="13238" y="7324"/>
                </a:lnTo>
                <a:lnTo>
                  <a:pt x="12994" y="7251"/>
                </a:lnTo>
                <a:lnTo>
                  <a:pt x="12727" y="7202"/>
                </a:lnTo>
                <a:lnTo>
                  <a:pt x="12459" y="7178"/>
                </a:lnTo>
                <a:lnTo>
                  <a:pt x="12191" y="7178"/>
                </a:lnTo>
                <a:lnTo>
                  <a:pt x="12532" y="7032"/>
                </a:lnTo>
                <a:lnTo>
                  <a:pt x="12702" y="6910"/>
                </a:lnTo>
                <a:lnTo>
                  <a:pt x="12824" y="6789"/>
                </a:lnTo>
                <a:lnTo>
                  <a:pt x="12921" y="6716"/>
                </a:lnTo>
                <a:lnTo>
                  <a:pt x="13019" y="6667"/>
                </a:lnTo>
                <a:lnTo>
                  <a:pt x="13116" y="6643"/>
                </a:lnTo>
                <a:lnTo>
                  <a:pt x="13213" y="6618"/>
                </a:lnTo>
                <a:close/>
                <a:moveTo>
                  <a:pt x="18323" y="7227"/>
                </a:moveTo>
                <a:lnTo>
                  <a:pt x="18445" y="7665"/>
                </a:lnTo>
                <a:lnTo>
                  <a:pt x="18518" y="8103"/>
                </a:lnTo>
                <a:lnTo>
                  <a:pt x="18056" y="8224"/>
                </a:lnTo>
                <a:lnTo>
                  <a:pt x="17885" y="8127"/>
                </a:lnTo>
                <a:lnTo>
                  <a:pt x="17715" y="8005"/>
                </a:lnTo>
                <a:lnTo>
                  <a:pt x="17399" y="7762"/>
                </a:lnTo>
                <a:lnTo>
                  <a:pt x="17666" y="7665"/>
                </a:lnTo>
                <a:lnTo>
                  <a:pt x="17910" y="7543"/>
                </a:lnTo>
                <a:lnTo>
                  <a:pt x="18153" y="7397"/>
                </a:lnTo>
                <a:lnTo>
                  <a:pt x="18226" y="7324"/>
                </a:lnTo>
                <a:lnTo>
                  <a:pt x="18323" y="7227"/>
                </a:lnTo>
                <a:close/>
                <a:moveTo>
                  <a:pt x="17155" y="8030"/>
                </a:moveTo>
                <a:lnTo>
                  <a:pt x="17326" y="8103"/>
                </a:lnTo>
                <a:lnTo>
                  <a:pt x="17520" y="8273"/>
                </a:lnTo>
                <a:lnTo>
                  <a:pt x="17545" y="8297"/>
                </a:lnTo>
                <a:lnTo>
                  <a:pt x="17326" y="8200"/>
                </a:lnTo>
                <a:lnTo>
                  <a:pt x="17228" y="8151"/>
                </a:lnTo>
                <a:lnTo>
                  <a:pt x="17131" y="8078"/>
                </a:lnTo>
                <a:lnTo>
                  <a:pt x="17082" y="8054"/>
                </a:lnTo>
                <a:lnTo>
                  <a:pt x="17082" y="8030"/>
                </a:lnTo>
                <a:close/>
                <a:moveTo>
                  <a:pt x="16790" y="7981"/>
                </a:moveTo>
                <a:lnTo>
                  <a:pt x="16790" y="8054"/>
                </a:lnTo>
                <a:lnTo>
                  <a:pt x="16790" y="8151"/>
                </a:lnTo>
                <a:lnTo>
                  <a:pt x="16815" y="8224"/>
                </a:lnTo>
                <a:lnTo>
                  <a:pt x="16863" y="8273"/>
                </a:lnTo>
                <a:lnTo>
                  <a:pt x="16961" y="8395"/>
                </a:lnTo>
                <a:lnTo>
                  <a:pt x="17131" y="8468"/>
                </a:lnTo>
                <a:lnTo>
                  <a:pt x="17155" y="8492"/>
                </a:lnTo>
                <a:lnTo>
                  <a:pt x="16839" y="8589"/>
                </a:lnTo>
                <a:lnTo>
                  <a:pt x="16328" y="8711"/>
                </a:lnTo>
                <a:lnTo>
                  <a:pt x="16206" y="8468"/>
                </a:lnTo>
                <a:lnTo>
                  <a:pt x="16109" y="8224"/>
                </a:lnTo>
                <a:lnTo>
                  <a:pt x="16450" y="8103"/>
                </a:lnTo>
                <a:lnTo>
                  <a:pt x="16790" y="7981"/>
                </a:lnTo>
                <a:close/>
                <a:moveTo>
                  <a:pt x="15695" y="8322"/>
                </a:moveTo>
                <a:lnTo>
                  <a:pt x="15744" y="8370"/>
                </a:lnTo>
                <a:lnTo>
                  <a:pt x="15793" y="8443"/>
                </a:lnTo>
                <a:lnTo>
                  <a:pt x="15890" y="8614"/>
                </a:lnTo>
                <a:lnTo>
                  <a:pt x="15939" y="8784"/>
                </a:lnTo>
                <a:lnTo>
                  <a:pt x="15744" y="8833"/>
                </a:lnTo>
                <a:lnTo>
                  <a:pt x="15671" y="8662"/>
                </a:lnTo>
                <a:lnTo>
                  <a:pt x="15598" y="8468"/>
                </a:lnTo>
                <a:lnTo>
                  <a:pt x="15574" y="8395"/>
                </a:lnTo>
                <a:lnTo>
                  <a:pt x="15574" y="8346"/>
                </a:lnTo>
                <a:lnTo>
                  <a:pt x="15695" y="8322"/>
                </a:lnTo>
                <a:close/>
                <a:moveTo>
                  <a:pt x="17520" y="8784"/>
                </a:moveTo>
                <a:lnTo>
                  <a:pt x="17520" y="8906"/>
                </a:lnTo>
                <a:lnTo>
                  <a:pt x="17472" y="8979"/>
                </a:lnTo>
                <a:lnTo>
                  <a:pt x="17423" y="9052"/>
                </a:lnTo>
                <a:lnTo>
                  <a:pt x="17326" y="9100"/>
                </a:lnTo>
                <a:lnTo>
                  <a:pt x="17228" y="9125"/>
                </a:lnTo>
                <a:lnTo>
                  <a:pt x="17009" y="9149"/>
                </a:lnTo>
                <a:lnTo>
                  <a:pt x="16839" y="9125"/>
                </a:lnTo>
                <a:lnTo>
                  <a:pt x="16693" y="9076"/>
                </a:lnTo>
                <a:lnTo>
                  <a:pt x="16571" y="9027"/>
                </a:lnTo>
                <a:lnTo>
                  <a:pt x="16766" y="8979"/>
                </a:lnTo>
                <a:lnTo>
                  <a:pt x="17520" y="8784"/>
                </a:lnTo>
                <a:close/>
                <a:moveTo>
                  <a:pt x="18591" y="8614"/>
                </a:moveTo>
                <a:lnTo>
                  <a:pt x="18640" y="9027"/>
                </a:lnTo>
                <a:lnTo>
                  <a:pt x="18615" y="9027"/>
                </a:lnTo>
                <a:lnTo>
                  <a:pt x="18396" y="9052"/>
                </a:lnTo>
                <a:lnTo>
                  <a:pt x="18153" y="9076"/>
                </a:lnTo>
                <a:lnTo>
                  <a:pt x="17715" y="9198"/>
                </a:lnTo>
                <a:lnTo>
                  <a:pt x="17764" y="9100"/>
                </a:lnTo>
                <a:lnTo>
                  <a:pt x="17812" y="8979"/>
                </a:lnTo>
                <a:lnTo>
                  <a:pt x="17837" y="8857"/>
                </a:lnTo>
                <a:lnTo>
                  <a:pt x="17812" y="8711"/>
                </a:lnTo>
                <a:lnTo>
                  <a:pt x="18202" y="8614"/>
                </a:lnTo>
                <a:close/>
                <a:moveTo>
                  <a:pt x="16133" y="9125"/>
                </a:moveTo>
                <a:lnTo>
                  <a:pt x="16231" y="9222"/>
                </a:lnTo>
                <a:lnTo>
                  <a:pt x="16352" y="9319"/>
                </a:lnTo>
                <a:lnTo>
                  <a:pt x="16498" y="9392"/>
                </a:lnTo>
                <a:lnTo>
                  <a:pt x="16644" y="9465"/>
                </a:lnTo>
                <a:lnTo>
                  <a:pt x="16839" y="9490"/>
                </a:lnTo>
                <a:lnTo>
                  <a:pt x="16596" y="9587"/>
                </a:lnTo>
                <a:lnTo>
                  <a:pt x="16596" y="9611"/>
                </a:lnTo>
                <a:lnTo>
                  <a:pt x="16352" y="9490"/>
                </a:lnTo>
                <a:lnTo>
                  <a:pt x="16158" y="9344"/>
                </a:lnTo>
                <a:lnTo>
                  <a:pt x="15963" y="9149"/>
                </a:lnTo>
                <a:lnTo>
                  <a:pt x="16133" y="9125"/>
                </a:lnTo>
                <a:close/>
                <a:moveTo>
                  <a:pt x="18640" y="9368"/>
                </a:moveTo>
                <a:lnTo>
                  <a:pt x="18640" y="10001"/>
                </a:lnTo>
                <a:lnTo>
                  <a:pt x="18591" y="10025"/>
                </a:lnTo>
                <a:lnTo>
                  <a:pt x="18275" y="10122"/>
                </a:lnTo>
                <a:lnTo>
                  <a:pt x="17983" y="10244"/>
                </a:lnTo>
                <a:lnTo>
                  <a:pt x="17569" y="10366"/>
                </a:lnTo>
                <a:lnTo>
                  <a:pt x="17155" y="10463"/>
                </a:lnTo>
                <a:lnTo>
                  <a:pt x="17180" y="10317"/>
                </a:lnTo>
                <a:lnTo>
                  <a:pt x="17155" y="10147"/>
                </a:lnTo>
                <a:lnTo>
                  <a:pt x="17107" y="10001"/>
                </a:lnTo>
                <a:lnTo>
                  <a:pt x="17009" y="9903"/>
                </a:lnTo>
                <a:lnTo>
                  <a:pt x="18640" y="9368"/>
                </a:lnTo>
                <a:close/>
                <a:moveTo>
                  <a:pt x="18591" y="10487"/>
                </a:moveTo>
                <a:lnTo>
                  <a:pt x="18494" y="11169"/>
                </a:lnTo>
                <a:lnTo>
                  <a:pt x="18469" y="11169"/>
                </a:lnTo>
                <a:lnTo>
                  <a:pt x="18177" y="11217"/>
                </a:lnTo>
                <a:lnTo>
                  <a:pt x="17885" y="11315"/>
                </a:lnTo>
                <a:lnTo>
                  <a:pt x="17301" y="11534"/>
                </a:lnTo>
                <a:lnTo>
                  <a:pt x="16839" y="11680"/>
                </a:lnTo>
                <a:lnTo>
                  <a:pt x="16377" y="11826"/>
                </a:lnTo>
                <a:lnTo>
                  <a:pt x="16401" y="11728"/>
                </a:lnTo>
                <a:lnTo>
                  <a:pt x="16425" y="11607"/>
                </a:lnTo>
                <a:lnTo>
                  <a:pt x="16523" y="11412"/>
                </a:lnTo>
                <a:lnTo>
                  <a:pt x="16644" y="11217"/>
                </a:lnTo>
                <a:lnTo>
                  <a:pt x="16766" y="11071"/>
                </a:lnTo>
                <a:lnTo>
                  <a:pt x="16839" y="10974"/>
                </a:lnTo>
                <a:lnTo>
                  <a:pt x="16936" y="10950"/>
                </a:lnTo>
                <a:lnTo>
                  <a:pt x="17593" y="10804"/>
                </a:lnTo>
                <a:lnTo>
                  <a:pt x="18250" y="10609"/>
                </a:lnTo>
                <a:lnTo>
                  <a:pt x="18421" y="10560"/>
                </a:lnTo>
                <a:lnTo>
                  <a:pt x="18591" y="10487"/>
                </a:lnTo>
                <a:close/>
                <a:moveTo>
                  <a:pt x="18396" y="11607"/>
                </a:moveTo>
                <a:lnTo>
                  <a:pt x="18299" y="11972"/>
                </a:lnTo>
                <a:lnTo>
                  <a:pt x="18202" y="12361"/>
                </a:lnTo>
                <a:lnTo>
                  <a:pt x="18007" y="12337"/>
                </a:lnTo>
                <a:lnTo>
                  <a:pt x="17788" y="12337"/>
                </a:lnTo>
                <a:lnTo>
                  <a:pt x="17739" y="12239"/>
                </a:lnTo>
                <a:lnTo>
                  <a:pt x="17666" y="12166"/>
                </a:lnTo>
                <a:lnTo>
                  <a:pt x="17618" y="12142"/>
                </a:lnTo>
                <a:lnTo>
                  <a:pt x="17472" y="12142"/>
                </a:lnTo>
                <a:lnTo>
                  <a:pt x="17399" y="12191"/>
                </a:lnTo>
                <a:lnTo>
                  <a:pt x="17350" y="12215"/>
                </a:lnTo>
                <a:lnTo>
                  <a:pt x="17180" y="12337"/>
                </a:lnTo>
                <a:lnTo>
                  <a:pt x="17058" y="12458"/>
                </a:lnTo>
                <a:lnTo>
                  <a:pt x="16961" y="12580"/>
                </a:lnTo>
                <a:lnTo>
                  <a:pt x="16742" y="12653"/>
                </a:lnTo>
                <a:lnTo>
                  <a:pt x="16425" y="12799"/>
                </a:lnTo>
                <a:lnTo>
                  <a:pt x="16425" y="12702"/>
                </a:lnTo>
                <a:lnTo>
                  <a:pt x="16401" y="12239"/>
                </a:lnTo>
                <a:lnTo>
                  <a:pt x="16961" y="12069"/>
                </a:lnTo>
                <a:lnTo>
                  <a:pt x="17569" y="11850"/>
                </a:lnTo>
                <a:lnTo>
                  <a:pt x="18202" y="11655"/>
                </a:lnTo>
                <a:lnTo>
                  <a:pt x="18396" y="11607"/>
                </a:lnTo>
                <a:close/>
                <a:moveTo>
                  <a:pt x="18056" y="12799"/>
                </a:moveTo>
                <a:lnTo>
                  <a:pt x="17861" y="13261"/>
                </a:lnTo>
                <a:lnTo>
                  <a:pt x="17666" y="13286"/>
                </a:lnTo>
                <a:lnTo>
                  <a:pt x="17739" y="13067"/>
                </a:lnTo>
                <a:lnTo>
                  <a:pt x="17812" y="12823"/>
                </a:lnTo>
                <a:lnTo>
                  <a:pt x="18056" y="12799"/>
                </a:lnTo>
                <a:close/>
                <a:moveTo>
                  <a:pt x="17423" y="12921"/>
                </a:moveTo>
                <a:lnTo>
                  <a:pt x="17350" y="13115"/>
                </a:lnTo>
                <a:lnTo>
                  <a:pt x="17301" y="13213"/>
                </a:lnTo>
                <a:lnTo>
                  <a:pt x="17228" y="13310"/>
                </a:lnTo>
                <a:lnTo>
                  <a:pt x="17204" y="13334"/>
                </a:lnTo>
                <a:lnTo>
                  <a:pt x="17204" y="13310"/>
                </a:lnTo>
                <a:lnTo>
                  <a:pt x="17131" y="13237"/>
                </a:lnTo>
                <a:lnTo>
                  <a:pt x="17107" y="13164"/>
                </a:lnTo>
                <a:lnTo>
                  <a:pt x="17107" y="13091"/>
                </a:lnTo>
                <a:lnTo>
                  <a:pt x="17107" y="13018"/>
                </a:lnTo>
                <a:lnTo>
                  <a:pt x="17423" y="12921"/>
                </a:lnTo>
                <a:close/>
                <a:moveTo>
                  <a:pt x="16790" y="13140"/>
                </a:moveTo>
                <a:lnTo>
                  <a:pt x="16815" y="13237"/>
                </a:lnTo>
                <a:lnTo>
                  <a:pt x="16839" y="13359"/>
                </a:lnTo>
                <a:lnTo>
                  <a:pt x="16888" y="13456"/>
                </a:lnTo>
                <a:lnTo>
                  <a:pt x="16961" y="13553"/>
                </a:lnTo>
                <a:lnTo>
                  <a:pt x="16498" y="13772"/>
                </a:lnTo>
                <a:lnTo>
                  <a:pt x="16206" y="13918"/>
                </a:lnTo>
                <a:lnTo>
                  <a:pt x="15890" y="14040"/>
                </a:lnTo>
                <a:lnTo>
                  <a:pt x="15257" y="14210"/>
                </a:lnTo>
                <a:lnTo>
                  <a:pt x="15257" y="14210"/>
                </a:lnTo>
                <a:lnTo>
                  <a:pt x="15428" y="13967"/>
                </a:lnTo>
                <a:lnTo>
                  <a:pt x="15598" y="13748"/>
                </a:lnTo>
                <a:lnTo>
                  <a:pt x="15841" y="13553"/>
                </a:lnTo>
                <a:lnTo>
                  <a:pt x="16377" y="13286"/>
                </a:lnTo>
                <a:lnTo>
                  <a:pt x="16790" y="13140"/>
                </a:lnTo>
                <a:close/>
                <a:moveTo>
                  <a:pt x="18153" y="6740"/>
                </a:moveTo>
                <a:lnTo>
                  <a:pt x="18250" y="6983"/>
                </a:lnTo>
                <a:lnTo>
                  <a:pt x="18056" y="7008"/>
                </a:lnTo>
                <a:lnTo>
                  <a:pt x="17885" y="7056"/>
                </a:lnTo>
                <a:lnTo>
                  <a:pt x="17520" y="7227"/>
                </a:lnTo>
                <a:lnTo>
                  <a:pt x="17155" y="7397"/>
                </a:lnTo>
                <a:lnTo>
                  <a:pt x="16839" y="7543"/>
                </a:lnTo>
                <a:lnTo>
                  <a:pt x="16328" y="7713"/>
                </a:lnTo>
                <a:lnTo>
                  <a:pt x="16085" y="7811"/>
                </a:lnTo>
                <a:lnTo>
                  <a:pt x="15817" y="7908"/>
                </a:lnTo>
                <a:lnTo>
                  <a:pt x="15695" y="7859"/>
                </a:lnTo>
                <a:lnTo>
                  <a:pt x="15549" y="7835"/>
                </a:lnTo>
                <a:lnTo>
                  <a:pt x="15403" y="7859"/>
                </a:lnTo>
                <a:lnTo>
                  <a:pt x="15355" y="7908"/>
                </a:lnTo>
                <a:lnTo>
                  <a:pt x="15282" y="7932"/>
                </a:lnTo>
                <a:lnTo>
                  <a:pt x="15233" y="8030"/>
                </a:lnTo>
                <a:lnTo>
                  <a:pt x="15184" y="8151"/>
                </a:lnTo>
                <a:lnTo>
                  <a:pt x="15184" y="8273"/>
                </a:lnTo>
                <a:lnTo>
                  <a:pt x="15184" y="8395"/>
                </a:lnTo>
                <a:lnTo>
                  <a:pt x="15257" y="8638"/>
                </a:lnTo>
                <a:lnTo>
                  <a:pt x="15330" y="8857"/>
                </a:lnTo>
                <a:lnTo>
                  <a:pt x="15379" y="8930"/>
                </a:lnTo>
                <a:lnTo>
                  <a:pt x="15160" y="9003"/>
                </a:lnTo>
                <a:lnTo>
                  <a:pt x="14941" y="9100"/>
                </a:lnTo>
                <a:lnTo>
                  <a:pt x="14917" y="9125"/>
                </a:lnTo>
                <a:lnTo>
                  <a:pt x="14917" y="9149"/>
                </a:lnTo>
                <a:lnTo>
                  <a:pt x="14917" y="9173"/>
                </a:lnTo>
                <a:lnTo>
                  <a:pt x="14941" y="9198"/>
                </a:lnTo>
                <a:lnTo>
                  <a:pt x="15257" y="9222"/>
                </a:lnTo>
                <a:lnTo>
                  <a:pt x="15549" y="9222"/>
                </a:lnTo>
                <a:lnTo>
                  <a:pt x="15671" y="9368"/>
                </a:lnTo>
                <a:lnTo>
                  <a:pt x="15817" y="9514"/>
                </a:lnTo>
                <a:lnTo>
                  <a:pt x="15963" y="9660"/>
                </a:lnTo>
                <a:lnTo>
                  <a:pt x="16133" y="9782"/>
                </a:lnTo>
                <a:lnTo>
                  <a:pt x="15379" y="10074"/>
                </a:lnTo>
                <a:lnTo>
                  <a:pt x="15038" y="10244"/>
                </a:lnTo>
                <a:lnTo>
                  <a:pt x="14673" y="10439"/>
                </a:lnTo>
                <a:lnTo>
                  <a:pt x="14649" y="10487"/>
                </a:lnTo>
                <a:lnTo>
                  <a:pt x="14649" y="10536"/>
                </a:lnTo>
                <a:lnTo>
                  <a:pt x="14673" y="10585"/>
                </a:lnTo>
                <a:lnTo>
                  <a:pt x="14722" y="10585"/>
                </a:lnTo>
                <a:lnTo>
                  <a:pt x="14965" y="10560"/>
                </a:lnTo>
                <a:lnTo>
                  <a:pt x="15184" y="10536"/>
                </a:lnTo>
                <a:lnTo>
                  <a:pt x="15647" y="10390"/>
                </a:lnTo>
                <a:lnTo>
                  <a:pt x="16109" y="10244"/>
                </a:lnTo>
                <a:lnTo>
                  <a:pt x="16547" y="10074"/>
                </a:lnTo>
                <a:lnTo>
                  <a:pt x="16571" y="10049"/>
                </a:lnTo>
                <a:lnTo>
                  <a:pt x="16693" y="10171"/>
                </a:lnTo>
                <a:lnTo>
                  <a:pt x="16717" y="10220"/>
                </a:lnTo>
                <a:lnTo>
                  <a:pt x="16742" y="10293"/>
                </a:lnTo>
                <a:lnTo>
                  <a:pt x="16742" y="10366"/>
                </a:lnTo>
                <a:lnTo>
                  <a:pt x="16742" y="10439"/>
                </a:lnTo>
                <a:lnTo>
                  <a:pt x="16669" y="10585"/>
                </a:lnTo>
                <a:lnTo>
                  <a:pt x="16158" y="10706"/>
                </a:lnTo>
                <a:lnTo>
                  <a:pt x="15598" y="10804"/>
                </a:lnTo>
                <a:lnTo>
                  <a:pt x="15355" y="10877"/>
                </a:lnTo>
                <a:lnTo>
                  <a:pt x="15087" y="10974"/>
                </a:lnTo>
                <a:lnTo>
                  <a:pt x="14844" y="11096"/>
                </a:lnTo>
                <a:lnTo>
                  <a:pt x="14625" y="11217"/>
                </a:lnTo>
                <a:lnTo>
                  <a:pt x="14600" y="11266"/>
                </a:lnTo>
                <a:lnTo>
                  <a:pt x="14600" y="11315"/>
                </a:lnTo>
                <a:lnTo>
                  <a:pt x="14625" y="11363"/>
                </a:lnTo>
                <a:lnTo>
                  <a:pt x="14673" y="11363"/>
                </a:lnTo>
                <a:lnTo>
                  <a:pt x="15087" y="11339"/>
                </a:lnTo>
                <a:lnTo>
                  <a:pt x="15476" y="11266"/>
                </a:lnTo>
                <a:lnTo>
                  <a:pt x="16279" y="11096"/>
                </a:lnTo>
                <a:lnTo>
                  <a:pt x="16231" y="11193"/>
                </a:lnTo>
                <a:lnTo>
                  <a:pt x="16133" y="11388"/>
                </a:lnTo>
                <a:lnTo>
                  <a:pt x="16060" y="11558"/>
                </a:lnTo>
                <a:lnTo>
                  <a:pt x="16036" y="11728"/>
                </a:lnTo>
                <a:lnTo>
                  <a:pt x="16012" y="11923"/>
                </a:lnTo>
                <a:lnTo>
                  <a:pt x="15379" y="12069"/>
                </a:lnTo>
                <a:lnTo>
                  <a:pt x="15087" y="12142"/>
                </a:lnTo>
                <a:lnTo>
                  <a:pt x="14795" y="12264"/>
                </a:lnTo>
                <a:lnTo>
                  <a:pt x="14771" y="12288"/>
                </a:lnTo>
                <a:lnTo>
                  <a:pt x="14771" y="12312"/>
                </a:lnTo>
                <a:lnTo>
                  <a:pt x="14771" y="12337"/>
                </a:lnTo>
                <a:lnTo>
                  <a:pt x="14795" y="12361"/>
                </a:lnTo>
                <a:lnTo>
                  <a:pt x="14941" y="12410"/>
                </a:lnTo>
                <a:lnTo>
                  <a:pt x="15087" y="12434"/>
                </a:lnTo>
                <a:lnTo>
                  <a:pt x="15403" y="12434"/>
                </a:lnTo>
                <a:lnTo>
                  <a:pt x="15720" y="12410"/>
                </a:lnTo>
                <a:lnTo>
                  <a:pt x="16036" y="12337"/>
                </a:lnTo>
                <a:lnTo>
                  <a:pt x="16036" y="12556"/>
                </a:lnTo>
                <a:lnTo>
                  <a:pt x="16036" y="12702"/>
                </a:lnTo>
                <a:lnTo>
                  <a:pt x="16012" y="12823"/>
                </a:lnTo>
                <a:lnTo>
                  <a:pt x="15987" y="12945"/>
                </a:lnTo>
                <a:lnTo>
                  <a:pt x="15914" y="13018"/>
                </a:lnTo>
                <a:lnTo>
                  <a:pt x="15647" y="13164"/>
                </a:lnTo>
                <a:lnTo>
                  <a:pt x="15355" y="13261"/>
                </a:lnTo>
                <a:lnTo>
                  <a:pt x="15063" y="13383"/>
                </a:lnTo>
                <a:lnTo>
                  <a:pt x="14771" y="13505"/>
                </a:lnTo>
                <a:lnTo>
                  <a:pt x="14479" y="13651"/>
                </a:lnTo>
                <a:lnTo>
                  <a:pt x="14454" y="13699"/>
                </a:lnTo>
                <a:lnTo>
                  <a:pt x="14454" y="13723"/>
                </a:lnTo>
                <a:lnTo>
                  <a:pt x="14454" y="13772"/>
                </a:lnTo>
                <a:lnTo>
                  <a:pt x="14503" y="13796"/>
                </a:lnTo>
                <a:lnTo>
                  <a:pt x="14649" y="13821"/>
                </a:lnTo>
                <a:lnTo>
                  <a:pt x="14795" y="13845"/>
                </a:lnTo>
                <a:lnTo>
                  <a:pt x="14941" y="13821"/>
                </a:lnTo>
                <a:lnTo>
                  <a:pt x="15087" y="13821"/>
                </a:lnTo>
                <a:lnTo>
                  <a:pt x="14917" y="14040"/>
                </a:lnTo>
                <a:lnTo>
                  <a:pt x="14649" y="14332"/>
                </a:lnTo>
                <a:lnTo>
                  <a:pt x="14552" y="14405"/>
                </a:lnTo>
                <a:lnTo>
                  <a:pt x="14454" y="14429"/>
                </a:lnTo>
                <a:lnTo>
                  <a:pt x="14357" y="14429"/>
                </a:lnTo>
                <a:lnTo>
                  <a:pt x="14260" y="14380"/>
                </a:lnTo>
                <a:lnTo>
                  <a:pt x="14187" y="14332"/>
                </a:lnTo>
                <a:lnTo>
                  <a:pt x="14114" y="14259"/>
                </a:lnTo>
                <a:lnTo>
                  <a:pt x="13968" y="14088"/>
                </a:lnTo>
                <a:lnTo>
                  <a:pt x="13870" y="13967"/>
                </a:lnTo>
                <a:lnTo>
                  <a:pt x="13822" y="13821"/>
                </a:lnTo>
                <a:lnTo>
                  <a:pt x="13700" y="13553"/>
                </a:lnTo>
                <a:lnTo>
                  <a:pt x="13651" y="13261"/>
                </a:lnTo>
                <a:lnTo>
                  <a:pt x="13627" y="12969"/>
                </a:lnTo>
                <a:lnTo>
                  <a:pt x="13627" y="12653"/>
                </a:lnTo>
                <a:lnTo>
                  <a:pt x="13603" y="12361"/>
                </a:lnTo>
                <a:lnTo>
                  <a:pt x="13578" y="12215"/>
                </a:lnTo>
                <a:lnTo>
                  <a:pt x="13554" y="12069"/>
                </a:lnTo>
                <a:lnTo>
                  <a:pt x="13481" y="11947"/>
                </a:lnTo>
                <a:lnTo>
                  <a:pt x="13384" y="11801"/>
                </a:lnTo>
                <a:lnTo>
                  <a:pt x="13262" y="11631"/>
                </a:lnTo>
                <a:lnTo>
                  <a:pt x="13165" y="11461"/>
                </a:lnTo>
                <a:lnTo>
                  <a:pt x="13067" y="11266"/>
                </a:lnTo>
                <a:lnTo>
                  <a:pt x="13019" y="11047"/>
                </a:lnTo>
                <a:lnTo>
                  <a:pt x="12970" y="10901"/>
                </a:lnTo>
                <a:lnTo>
                  <a:pt x="12921" y="10755"/>
                </a:lnTo>
                <a:lnTo>
                  <a:pt x="12824" y="10633"/>
                </a:lnTo>
                <a:lnTo>
                  <a:pt x="12727" y="10512"/>
                </a:lnTo>
                <a:lnTo>
                  <a:pt x="12629" y="10439"/>
                </a:lnTo>
                <a:lnTo>
                  <a:pt x="12508" y="10390"/>
                </a:lnTo>
                <a:lnTo>
                  <a:pt x="12410" y="10341"/>
                </a:lnTo>
                <a:lnTo>
                  <a:pt x="12289" y="10317"/>
                </a:lnTo>
                <a:lnTo>
                  <a:pt x="11778" y="10317"/>
                </a:lnTo>
                <a:lnTo>
                  <a:pt x="11534" y="10293"/>
                </a:lnTo>
                <a:lnTo>
                  <a:pt x="11437" y="10268"/>
                </a:lnTo>
                <a:lnTo>
                  <a:pt x="11364" y="10220"/>
                </a:lnTo>
                <a:lnTo>
                  <a:pt x="11267" y="10171"/>
                </a:lnTo>
                <a:lnTo>
                  <a:pt x="11218" y="10122"/>
                </a:lnTo>
                <a:lnTo>
                  <a:pt x="11121" y="9976"/>
                </a:lnTo>
                <a:lnTo>
                  <a:pt x="11048" y="9806"/>
                </a:lnTo>
                <a:lnTo>
                  <a:pt x="11023" y="9611"/>
                </a:lnTo>
                <a:lnTo>
                  <a:pt x="11023" y="9417"/>
                </a:lnTo>
                <a:lnTo>
                  <a:pt x="11023" y="9198"/>
                </a:lnTo>
                <a:lnTo>
                  <a:pt x="11072" y="8906"/>
                </a:lnTo>
                <a:lnTo>
                  <a:pt x="11096" y="8589"/>
                </a:lnTo>
                <a:lnTo>
                  <a:pt x="11169" y="8297"/>
                </a:lnTo>
                <a:lnTo>
                  <a:pt x="11291" y="8030"/>
                </a:lnTo>
                <a:lnTo>
                  <a:pt x="11413" y="7859"/>
                </a:lnTo>
                <a:lnTo>
                  <a:pt x="11583" y="7713"/>
                </a:lnTo>
                <a:lnTo>
                  <a:pt x="11753" y="7616"/>
                </a:lnTo>
                <a:lnTo>
                  <a:pt x="11948" y="7567"/>
                </a:lnTo>
                <a:lnTo>
                  <a:pt x="12167" y="7519"/>
                </a:lnTo>
                <a:lnTo>
                  <a:pt x="12605" y="7519"/>
                </a:lnTo>
                <a:lnTo>
                  <a:pt x="12800" y="7543"/>
                </a:lnTo>
                <a:lnTo>
                  <a:pt x="13092" y="7592"/>
                </a:lnTo>
                <a:lnTo>
                  <a:pt x="13384" y="7689"/>
                </a:lnTo>
                <a:lnTo>
                  <a:pt x="13992" y="7859"/>
                </a:lnTo>
                <a:lnTo>
                  <a:pt x="14284" y="7932"/>
                </a:lnTo>
                <a:lnTo>
                  <a:pt x="14576" y="7957"/>
                </a:lnTo>
                <a:lnTo>
                  <a:pt x="15038" y="7957"/>
                </a:lnTo>
                <a:lnTo>
                  <a:pt x="15184" y="7908"/>
                </a:lnTo>
                <a:lnTo>
                  <a:pt x="15355" y="7835"/>
                </a:lnTo>
                <a:lnTo>
                  <a:pt x="15476" y="7762"/>
                </a:lnTo>
                <a:lnTo>
                  <a:pt x="15549" y="7665"/>
                </a:lnTo>
                <a:lnTo>
                  <a:pt x="15574" y="7543"/>
                </a:lnTo>
                <a:lnTo>
                  <a:pt x="15866" y="7519"/>
                </a:lnTo>
                <a:lnTo>
                  <a:pt x="16158" y="7446"/>
                </a:lnTo>
                <a:lnTo>
                  <a:pt x="16474" y="7348"/>
                </a:lnTo>
                <a:lnTo>
                  <a:pt x="16766" y="7227"/>
                </a:lnTo>
                <a:lnTo>
                  <a:pt x="17764" y="6837"/>
                </a:lnTo>
                <a:lnTo>
                  <a:pt x="18153" y="6740"/>
                </a:lnTo>
                <a:close/>
                <a:moveTo>
                  <a:pt x="6206" y="2725"/>
                </a:moveTo>
                <a:lnTo>
                  <a:pt x="6230" y="2774"/>
                </a:lnTo>
                <a:lnTo>
                  <a:pt x="6230" y="2847"/>
                </a:lnTo>
                <a:lnTo>
                  <a:pt x="6230" y="2944"/>
                </a:lnTo>
                <a:lnTo>
                  <a:pt x="6108" y="3236"/>
                </a:lnTo>
                <a:lnTo>
                  <a:pt x="6060" y="3382"/>
                </a:lnTo>
                <a:lnTo>
                  <a:pt x="6035" y="3528"/>
                </a:lnTo>
                <a:lnTo>
                  <a:pt x="6035" y="3601"/>
                </a:lnTo>
                <a:lnTo>
                  <a:pt x="6035" y="3699"/>
                </a:lnTo>
                <a:lnTo>
                  <a:pt x="6108" y="3845"/>
                </a:lnTo>
                <a:lnTo>
                  <a:pt x="6181" y="4015"/>
                </a:lnTo>
                <a:lnTo>
                  <a:pt x="6254" y="4161"/>
                </a:lnTo>
                <a:lnTo>
                  <a:pt x="6254" y="4210"/>
                </a:lnTo>
                <a:lnTo>
                  <a:pt x="6254" y="4234"/>
                </a:lnTo>
                <a:lnTo>
                  <a:pt x="6230" y="4234"/>
                </a:lnTo>
                <a:lnTo>
                  <a:pt x="6181" y="4258"/>
                </a:lnTo>
                <a:lnTo>
                  <a:pt x="6084" y="4234"/>
                </a:lnTo>
                <a:lnTo>
                  <a:pt x="5962" y="4185"/>
                </a:lnTo>
                <a:lnTo>
                  <a:pt x="5695" y="4064"/>
                </a:lnTo>
                <a:lnTo>
                  <a:pt x="5549" y="3966"/>
                </a:lnTo>
                <a:lnTo>
                  <a:pt x="5330" y="3820"/>
                </a:lnTo>
                <a:lnTo>
                  <a:pt x="5208" y="3772"/>
                </a:lnTo>
                <a:lnTo>
                  <a:pt x="5086" y="3747"/>
                </a:lnTo>
                <a:lnTo>
                  <a:pt x="4989" y="3747"/>
                </a:lnTo>
                <a:lnTo>
                  <a:pt x="4892" y="3772"/>
                </a:lnTo>
                <a:lnTo>
                  <a:pt x="4721" y="3845"/>
                </a:lnTo>
                <a:lnTo>
                  <a:pt x="4332" y="4039"/>
                </a:lnTo>
                <a:lnTo>
                  <a:pt x="3967" y="4210"/>
                </a:lnTo>
                <a:lnTo>
                  <a:pt x="3821" y="4258"/>
                </a:lnTo>
                <a:lnTo>
                  <a:pt x="3724" y="4331"/>
                </a:lnTo>
                <a:lnTo>
                  <a:pt x="3651" y="4429"/>
                </a:lnTo>
                <a:lnTo>
                  <a:pt x="3602" y="4526"/>
                </a:lnTo>
                <a:lnTo>
                  <a:pt x="3578" y="4623"/>
                </a:lnTo>
                <a:lnTo>
                  <a:pt x="3578" y="4721"/>
                </a:lnTo>
                <a:lnTo>
                  <a:pt x="3578" y="4818"/>
                </a:lnTo>
                <a:lnTo>
                  <a:pt x="3602" y="4915"/>
                </a:lnTo>
                <a:lnTo>
                  <a:pt x="3651" y="5013"/>
                </a:lnTo>
                <a:lnTo>
                  <a:pt x="3724" y="5086"/>
                </a:lnTo>
                <a:lnTo>
                  <a:pt x="3797" y="5159"/>
                </a:lnTo>
                <a:lnTo>
                  <a:pt x="3894" y="5232"/>
                </a:lnTo>
                <a:lnTo>
                  <a:pt x="3991" y="5256"/>
                </a:lnTo>
                <a:lnTo>
                  <a:pt x="4113" y="5280"/>
                </a:lnTo>
                <a:lnTo>
                  <a:pt x="4235" y="5280"/>
                </a:lnTo>
                <a:lnTo>
                  <a:pt x="4356" y="5256"/>
                </a:lnTo>
                <a:lnTo>
                  <a:pt x="4551" y="5183"/>
                </a:lnTo>
                <a:lnTo>
                  <a:pt x="4721" y="5086"/>
                </a:lnTo>
                <a:lnTo>
                  <a:pt x="5062" y="4891"/>
                </a:lnTo>
                <a:lnTo>
                  <a:pt x="5232" y="4842"/>
                </a:lnTo>
                <a:lnTo>
                  <a:pt x="5403" y="4818"/>
                </a:lnTo>
                <a:lnTo>
                  <a:pt x="5476" y="4842"/>
                </a:lnTo>
                <a:lnTo>
                  <a:pt x="5573" y="4867"/>
                </a:lnTo>
                <a:lnTo>
                  <a:pt x="5646" y="4915"/>
                </a:lnTo>
                <a:lnTo>
                  <a:pt x="5743" y="4988"/>
                </a:lnTo>
                <a:lnTo>
                  <a:pt x="5865" y="5134"/>
                </a:lnTo>
                <a:lnTo>
                  <a:pt x="5914" y="5256"/>
                </a:lnTo>
                <a:lnTo>
                  <a:pt x="5938" y="5353"/>
                </a:lnTo>
                <a:lnTo>
                  <a:pt x="5889" y="5451"/>
                </a:lnTo>
                <a:lnTo>
                  <a:pt x="5841" y="5524"/>
                </a:lnTo>
                <a:lnTo>
                  <a:pt x="5743" y="5597"/>
                </a:lnTo>
                <a:lnTo>
                  <a:pt x="5500" y="5718"/>
                </a:lnTo>
                <a:lnTo>
                  <a:pt x="5111" y="5888"/>
                </a:lnTo>
                <a:lnTo>
                  <a:pt x="4940" y="5986"/>
                </a:lnTo>
                <a:lnTo>
                  <a:pt x="4746" y="6107"/>
                </a:lnTo>
                <a:lnTo>
                  <a:pt x="4454" y="6351"/>
                </a:lnTo>
                <a:lnTo>
                  <a:pt x="4210" y="6618"/>
                </a:lnTo>
                <a:lnTo>
                  <a:pt x="3699" y="7178"/>
                </a:lnTo>
                <a:lnTo>
                  <a:pt x="3553" y="7324"/>
                </a:lnTo>
                <a:lnTo>
                  <a:pt x="3407" y="7421"/>
                </a:lnTo>
                <a:lnTo>
                  <a:pt x="3261" y="7519"/>
                </a:lnTo>
                <a:lnTo>
                  <a:pt x="3091" y="7592"/>
                </a:lnTo>
                <a:lnTo>
                  <a:pt x="2751" y="7738"/>
                </a:lnTo>
                <a:lnTo>
                  <a:pt x="2410" y="7859"/>
                </a:lnTo>
                <a:lnTo>
                  <a:pt x="2215" y="7957"/>
                </a:lnTo>
                <a:lnTo>
                  <a:pt x="1996" y="8054"/>
                </a:lnTo>
                <a:lnTo>
                  <a:pt x="1777" y="8200"/>
                </a:lnTo>
                <a:lnTo>
                  <a:pt x="1583" y="8370"/>
                </a:lnTo>
                <a:lnTo>
                  <a:pt x="1510" y="8468"/>
                </a:lnTo>
                <a:lnTo>
                  <a:pt x="1437" y="8565"/>
                </a:lnTo>
                <a:lnTo>
                  <a:pt x="1388" y="8687"/>
                </a:lnTo>
                <a:lnTo>
                  <a:pt x="1364" y="8784"/>
                </a:lnTo>
                <a:lnTo>
                  <a:pt x="1364" y="8881"/>
                </a:lnTo>
                <a:lnTo>
                  <a:pt x="1388" y="9003"/>
                </a:lnTo>
                <a:lnTo>
                  <a:pt x="1437" y="9100"/>
                </a:lnTo>
                <a:lnTo>
                  <a:pt x="1534" y="9222"/>
                </a:lnTo>
                <a:lnTo>
                  <a:pt x="1631" y="9295"/>
                </a:lnTo>
                <a:lnTo>
                  <a:pt x="1729" y="9319"/>
                </a:lnTo>
                <a:lnTo>
                  <a:pt x="1972" y="9392"/>
                </a:lnTo>
                <a:lnTo>
                  <a:pt x="2191" y="9441"/>
                </a:lnTo>
                <a:lnTo>
                  <a:pt x="2361" y="9538"/>
                </a:lnTo>
                <a:lnTo>
                  <a:pt x="2532" y="9660"/>
                </a:lnTo>
                <a:lnTo>
                  <a:pt x="2702" y="9830"/>
                </a:lnTo>
                <a:lnTo>
                  <a:pt x="2872" y="9976"/>
                </a:lnTo>
                <a:lnTo>
                  <a:pt x="3067" y="10074"/>
                </a:lnTo>
                <a:lnTo>
                  <a:pt x="3261" y="10147"/>
                </a:lnTo>
                <a:lnTo>
                  <a:pt x="3456" y="10195"/>
                </a:lnTo>
                <a:lnTo>
                  <a:pt x="3894" y="10293"/>
                </a:lnTo>
                <a:lnTo>
                  <a:pt x="4089" y="10317"/>
                </a:lnTo>
                <a:lnTo>
                  <a:pt x="4308" y="10390"/>
                </a:lnTo>
                <a:lnTo>
                  <a:pt x="4770" y="10536"/>
                </a:lnTo>
                <a:lnTo>
                  <a:pt x="5232" y="10755"/>
                </a:lnTo>
                <a:lnTo>
                  <a:pt x="6108" y="11217"/>
                </a:lnTo>
                <a:lnTo>
                  <a:pt x="6327" y="11339"/>
                </a:lnTo>
                <a:lnTo>
                  <a:pt x="6546" y="11485"/>
                </a:lnTo>
                <a:lnTo>
                  <a:pt x="6717" y="11680"/>
                </a:lnTo>
                <a:lnTo>
                  <a:pt x="6790" y="11777"/>
                </a:lnTo>
                <a:lnTo>
                  <a:pt x="6838" y="11899"/>
                </a:lnTo>
                <a:lnTo>
                  <a:pt x="6887" y="12045"/>
                </a:lnTo>
                <a:lnTo>
                  <a:pt x="6887" y="12191"/>
                </a:lnTo>
                <a:lnTo>
                  <a:pt x="6863" y="12337"/>
                </a:lnTo>
                <a:lnTo>
                  <a:pt x="6838" y="12483"/>
                </a:lnTo>
                <a:lnTo>
                  <a:pt x="6741" y="12750"/>
                </a:lnTo>
                <a:lnTo>
                  <a:pt x="6595" y="13018"/>
                </a:lnTo>
                <a:lnTo>
                  <a:pt x="6473" y="13237"/>
                </a:lnTo>
                <a:lnTo>
                  <a:pt x="6327" y="13456"/>
                </a:lnTo>
                <a:lnTo>
                  <a:pt x="6011" y="13869"/>
                </a:lnTo>
                <a:lnTo>
                  <a:pt x="5695" y="14283"/>
                </a:lnTo>
                <a:lnTo>
                  <a:pt x="5403" y="14697"/>
                </a:lnTo>
                <a:lnTo>
                  <a:pt x="5281" y="14891"/>
                </a:lnTo>
                <a:lnTo>
                  <a:pt x="5184" y="15110"/>
                </a:lnTo>
                <a:lnTo>
                  <a:pt x="5111" y="15329"/>
                </a:lnTo>
                <a:lnTo>
                  <a:pt x="5062" y="15548"/>
                </a:lnTo>
                <a:lnTo>
                  <a:pt x="5062" y="15840"/>
                </a:lnTo>
                <a:lnTo>
                  <a:pt x="5038" y="16011"/>
                </a:lnTo>
                <a:lnTo>
                  <a:pt x="5013" y="16157"/>
                </a:lnTo>
                <a:lnTo>
                  <a:pt x="4916" y="15889"/>
                </a:lnTo>
                <a:lnTo>
                  <a:pt x="4819" y="15621"/>
                </a:lnTo>
                <a:lnTo>
                  <a:pt x="4673" y="15062"/>
                </a:lnTo>
                <a:lnTo>
                  <a:pt x="4551" y="14478"/>
                </a:lnTo>
                <a:lnTo>
                  <a:pt x="4405" y="13918"/>
                </a:lnTo>
                <a:lnTo>
                  <a:pt x="4283" y="13578"/>
                </a:lnTo>
                <a:lnTo>
                  <a:pt x="4162" y="13237"/>
                </a:lnTo>
                <a:lnTo>
                  <a:pt x="3894" y="12580"/>
                </a:lnTo>
                <a:lnTo>
                  <a:pt x="3626" y="11923"/>
                </a:lnTo>
                <a:lnTo>
                  <a:pt x="3359" y="11242"/>
                </a:lnTo>
                <a:lnTo>
                  <a:pt x="3261" y="11023"/>
                </a:lnTo>
                <a:lnTo>
                  <a:pt x="3164" y="10804"/>
                </a:lnTo>
                <a:lnTo>
                  <a:pt x="3067" y="10609"/>
                </a:lnTo>
                <a:lnTo>
                  <a:pt x="2945" y="10414"/>
                </a:lnTo>
                <a:lnTo>
                  <a:pt x="2799" y="10244"/>
                </a:lnTo>
                <a:lnTo>
                  <a:pt x="2629" y="10074"/>
                </a:lnTo>
                <a:lnTo>
                  <a:pt x="2459" y="9903"/>
                </a:lnTo>
                <a:lnTo>
                  <a:pt x="2264" y="9757"/>
                </a:lnTo>
                <a:lnTo>
                  <a:pt x="2045" y="9611"/>
                </a:lnTo>
                <a:lnTo>
                  <a:pt x="1802" y="9465"/>
                </a:lnTo>
                <a:lnTo>
                  <a:pt x="1339" y="9222"/>
                </a:lnTo>
                <a:lnTo>
                  <a:pt x="1218" y="9125"/>
                </a:lnTo>
                <a:lnTo>
                  <a:pt x="1120" y="9052"/>
                </a:lnTo>
                <a:lnTo>
                  <a:pt x="974" y="8857"/>
                </a:lnTo>
                <a:lnTo>
                  <a:pt x="853" y="8662"/>
                </a:lnTo>
                <a:lnTo>
                  <a:pt x="731" y="8419"/>
                </a:lnTo>
                <a:lnTo>
                  <a:pt x="682" y="8346"/>
                </a:lnTo>
                <a:lnTo>
                  <a:pt x="804" y="7786"/>
                </a:lnTo>
                <a:lnTo>
                  <a:pt x="926" y="7227"/>
                </a:lnTo>
                <a:lnTo>
                  <a:pt x="1096" y="6691"/>
                </a:lnTo>
                <a:lnTo>
                  <a:pt x="1315" y="6156"/>
                </a:lnTo>
                <a:lnTo>
                  <a:pt x="1534" y="5621"/>
                </a:lnTo>
                <a:lnTo>
                  <a:pt x="1802" y="5134"/>
                </a:lnTo>
                <a:lnTo>
                  <a:pt x="2069" y="4648"/>
                </a:lnTo>
                <a:lnTo>
                  <a:pt x="2386" y="4185"/>
                </a:lnTo>
                <a:lnTo>
                  <a:pt x="2653" y="3820"/>
                </a:lnTo>
                <a:lnTo>
                  <a:pt x="2945" y="3480"/>
                </a:lnTo>
                <a:lnTo>
                  <a:pt x="3237" y="3626"/>
                </a:lnTo>
                <a:lnTo>
                  <a:pt x="3578" y="3723"/>
                </a:lnTo>
                <a:lnTo>
                  <a:pt x="3894" y="3772"/>
                </a:lnTo>
                <a:lnTo>
                  <a:pt x="4064" y="3772"/>
                </a:lnTo>
                <a:lnTo>
                  <a:pt x="4235" y="3747"/>
                </a:lnTo>
                <a:lnTo>
                  <a:pt x="4381" y="3723"/>
                </a:lnTo>
                <a:lnTo>
                  <a:pt x="4502" y="3674"/>
                </a:lnTo>
                <a:lnTo>
                  <a:pt x="4746" y="3553"/>
                </a:lnTo>
                <a:lnTo>
                  <a:pt x="4989" y="3382"/>
                </a:lnTo>
                <a:lnTo>
                  <a:pt x="5208" y="3212"/>
                </a:lnTo>
                <a:lnTo>
                  <a:pt x="5451" y="3042"/>
                </a:lnTo>
                <a:lnTo>
                  <a:pt x="5646" y="2920"/>
                </a:lnTo>
                <a:lnTo>
                  <a:pt x="5841" y="2823"/>
                </a:lnTo>
                <a:lnTo>
                  <a:pt x="6011" y="2750"/>
                </a:lnTo>
                <a:lnTo>
                  <a:pt x="6084" y="2725"/>
                </a:lnTo>
                <a:close/>
                <a:moveTo>
                  <a:pt x="12240" y="18079"/>
                </a:moveTo>
                <a:lnTo>
                  <a:pt x="12386" y="18128"/>
                </a:lnTo>
                <a:lnTo>
                  <a:pt x="12556" y="18152"/>
                </a:lnTo>
                <a:lnTo>
                  <a:pt x="12289" y="18225"/>
                </a:lnTo>
                <a:lnTo>
                  <a:pt x="12289" y="18152"/>
                </a:lnTo>
                <a:lnTo>
                  <a:pt x="12264" y="18103"/>
                </a:lnTo>
                <a:lnTo>
                  <a:pt x="12240" y="18079"/>
                </a:lnTo>
                <a:close/>
                <a:moveTo>
                  <a:pt x="10245" y="754"/>
                </a:moveTo>
                <a:lnTo>
                  <a:pt x="10804" y="779"/>
                </a:lnTo>
                <a:lnTo>
                  <a:pt x="11315" y="827"/>
                </a:lnTo>
                <a:lnTo>
                  <a:pt x="11534" y="852"/>
                </a:lnTo>
                <a:lnTo>
                  <a:pt x="11753" y="900"/>
                </a:lnTo>
                <a:lnTo>
                  <a:pt x="12216" y="1046"/>
                </a:lnTo>
                <a:lnTo>
                  <a:pt x="12678" y="1241"/>
                </a:lnTo>
                <a:lnTo>
                  <a:pt x="13116" y="1436"/>
                </a:lnTo>
                <a:lnTo>
                  <a:pt x="13578" y="1655"/>
                </a:lnTo>
                <a:lnTo>
                  <a:pt x="13043" y="1874"/>
                </a:lnTo>
                <a:lnTo>
                  <a:pt x="12824" y="1971"/>
                </a:lnTo>
                <a:lnTo>
                  <a:pt x="12629" y="2068"/>
                </a:lnTo>
                <a:lnTo>
                  <a:pt x="12435" y="2190"/>
                </a:lnTo>
                <a:lnTo>
                  <a:pt x="12264" y="2360"/>
                </a:lnTo>
                <a:lnTo>
                  <a:pt x="12240" y="2385"/>
                </a:lnTo>
                <a:lnTo>
                  <a:pt x="12264" y="2409"/>
                </a:lnTo>
                <a:lnTo>
                  <a:pt x="12289" y="2433"/>
                </a:lnTo>
                <a:lnTo>
                  <a:pt x="12532" y="2385"/>
                </a:lnTo>
                <a:lnTo>
                  <a:pt x="12751" y="2312"/>
                </a:lnTo>
                <a:lnTo>
                  <a:pt x="13213" y="2166"/>
                </a:lnTo>
                <a:lnTo>
                  <a:pt x="13603" y="2044"/>
                </a:lnTo>
                <a:lnTo>
                  <a:pt x="13822" y="1995"/>
                </a:lnTo>
                <a:lnTo>
                  <a:pt x="13992" y="1898"/>
                </a:lnTo>
                <a:lnTo>
                  <a:pt x="14162" y="1995"/>
                </a:lnTo>
                <a:lnTo>
                  <a:pt x="14114" y="2020"/>
                </a:lnTo>
                <a:lnTo>
                  <a:pt x="13724" y="2190"/>
                </a:lnTo>
                <a:lnTo>
                  <a:pt x="13311" y="2385"/>
                </a:lnTo>
                <a:lnTo>
                  <a:pt x="13140" y="2482"/>
                </a:lnTo>
                <a:lnTo>
                  <a:pt x="12946" y="2604"/>
                </a:lnTo>
                <a:lnTo>
                  <a:pt x="12775" y="2750"/>
                </a:lnTo>
                <a:lnTo>
                  <a:pt x="12654" y="2896"/>
                </a:lnTo>
                <a:lnTo>
                  <a:pt x="12629" y="2944"/>
                </a:lnTo>
                <a:lnTo>
                  <a:pt x="12654" y="2969"/>
                </a:lnTo>
                <a:lnTo>
                  <a:pt x="12678" y="2969"/>
                </a:lnTo>
                <a:lnTo>
                  <a:pt x="12824" y="2944"/>
                </a:lnTo>
                <a:lnTo>
                  <a:pt x="12994" y="2920"/>
                </a:lnTo>
                <a:lnTo>
                  <a:pt x="13286" y="2823"/>
                </a:lnTo>
                <a:lnTo>
                  <a:pt x="13846" y="2555"/>
                </a:lnTo>
                <a:lnTo>
                  <a:pt x="14211" y="2385"/>
                </a:lnTo>
                <a:lnTo>
                  <a:pt x="14576" y="2263"/>
                </a:lnTo>
                <a:lnTo>
                  <a:pt x="14698" y="2336"/>
                </a:lnTo>
                <a:lnTo>
                  <a:pt x="15014" y="2555"/>
                </a:lnTo>
                <a:lnTo>
                  <a:pt x="14503" y="2798"/>
                </a:lnTo>
                <a:lnTo>
                  <a:pt x="13749" y="3090"/>
                </a:lnTo>
                <a:lnTo>
                  <a:pt x="13359" y="3261"/>
                </a:lnTo>
                <a:lnTo>
                  <a:pt x="12994" y="3455"/>
                </a:lnTo>
                <a:lnTo>
                  <a:pt x="12970" y="3480"/>
                </a:lnTo>
                <a:lnTo>
                  <a:pt x="12970" y="3504"/>
                </a:lnTo>
                <a:lnTo>
                  <a:pt x="12994" y="3528"/>
                </a:lnTo>
                <a:lnTo>
                  <a:pt x="13019" y="3553"/>
                </a:lnTo>
                <a:lnTo>
                  <a:pt x="13213" y="3553"/>
                </a:lnTo>
                <a:lnTo>
                  <a:pt x="13432" y="3528"/>
                </a:lnTo>
                <a:lnTo>
                  <a:pt x="13822" y="3431"/>
                </a:lnTo>
                <a:lnTo>
                  <a:pt x="14235" y="3309"/>
                </a:lnTo>
                <a:lnTo>
                  <a:pt x="14625" y="3163"/>
                </a:lnTo>
                <a:lnTo>
                  <a:pt x="15014" y="3042"/>
                </a:lnTo>
                <a:lnTo>
                  <a:pt x="15452" y="2896"/>
                </a:lnTo>
                <a:lnTo>
                  <a:pt x="15647" y="3066"/>
                </a:lnTo>
                <a:lnTo>
                  <a:pt x="15428" y="3139"/>
                </a:lnTo>
                <a:lnTo>
                  <a:pt x="15209" y="3236"/>
                </a:lnTo>
                <a:lnTo>
                  <a:pt x="14795" y="3431"/>
                </a:lnTo>
                <a:lnTo>
                  <a:pt x="14430" y="3601"/>
                </a:lnTo>
                <a:lnTo>
                  <a:pt x="14138" y="3626"/>
                </a:lnTo>
                <a:lnTo>
                  <a:pt x="13870" y="3650"/>
                </a:lnTo>
                <a:lnTo>
                  <a:pt x="13578" y="3699"/>
                </a:lnTo>
                <a:lnTo>
                  <a:pt x="13311" y="3796"/>
                </a:lnTo>
                <a:lnTo>
                  <a:pt x="13189" y="3869"/>
                </a:lnTo>
                <a:lnTo>
                  <a:pt x="13067" y="3942"/>
                </a:lnTo>
                <a:lnTo>
                  <a:pt x="12970" y="4039"/>
                </a:lnTo>
                <a:lnTo>
                  <a:pt x="12873" y="4137"/>
                </a:lnTo>
                <a:lnTo>
                  <a:pt x="12800" y="4258"/>
                </a:lnTo>
                <a:lnTo>
                  <a:pt x="12727" y="4380"/>
                </a:lnTo>
                <a:lnTo>
                  <a:pt x="12654" y="4648"/>
                </a:lnTo>
                <a:lnTo>
                  <a:pt x="12629" y="4745"/>
                </a:lnTo>
                <a:lnTo>
                  <a:pt x="12629" y="4842"/>
                </a:lnTo>
                <a:lnTo>
                  <a:pt x="12629" y="5013"/>
                </a:lnTo>
                <a:lnTo>
                  <a:pt x="12629" y="5110"/>
                </a:lnTo>
                <a:lnTo>
                  <a:pt x="12605" y="5183"/>
                </a:lnTo>
                <a:lnTo>
                  <a:pt x="12556" y="5280"/>
                </a:lnTo>
                <a:lnTo>
                  <a:pt x="12459" y="5353"/>
                </a:lnTo>
                <a:lnTo>
                  <a:pt x="12240" y="5548"/>
                </a:lnTo>
                <a:lnTo>
                  <a:pt x="12045" y="5767"/>
                </a:lnTo>
                <a:lnTo>
                  <a:pt x="11997" y="5840"/>
                </a:lnTo>
                <a:lnTo>
                  <a:pt x="11972" y="5937"/>
                </a:lnTo>
                <a:lnTo>
                  <a:pt x="11972" y="6010"/>
                </a:lnTo>
                <a:lnTo>
                  <a:pt x="11997" y="6107"/>
                </a:lnTo>
                <a:lnTo>
                  <a:pt x="12045" y="6156"/>
                </a:lnTo>
                <a:lnTo>
                  <a:pt x="12070" y="6156"/>
                </a:lnTo>
                <a:lnTo>
                  <a:pt x="11948" y="6205"/>
                </a:lnTo>
                <a:lnTo>
                  <a:pt x="11534" y="6375"/>
                </a:lnTo>
                <a:lnTo>
                  <a:pt x="11364" y="6497"/>
                </a:lnTo>
                <a:lnTo>
                  <a:pt x="11169" y="6618"/>
                </a:lnTo>
                <a:lnTo>
                  <a:pt x="11048" y="6740"/>
                </a:lnTo>
                <a:lnTo>
                  <a:pt x="10999" y="6862"/>
                </a:lnTo>
                <a:lnTo>
                  <a:pt x="10999" y="6983"/>
                </a:lnTo>
                <a:lnTo>
                  <a:pt x="11048" y="7081"/>
                </a:lnTo>
                <a:lnTo>
                  <a:pt x="11121" y="7178"/>
                </a:lnTo>
                <a:lnTo>
                  <a:pt x="11218" y="7275"/>
                </a:lnTo>
                <a:lnTo>
                  <a:pt x="11364" y="7324"/>
                </a:lnTo>
                <a:lnTo>
                  <a:pt x="11486" y="7373"/>
                </a:lnTo>
                <a:lnTo>
                  <a:pt x="11340" y="7470"/>
                </a:lnTo>
                <a:lnTo>
                  <a:pt x="11194" y="7592"/>
                </a:lnTo>
                <a:lnTo>
                  <a:pt x="11072" y="7738"/>
                </a:lnTo>
                <a:lnTo>
                  <a:pt x="10950" y="7908"/>
                </a:lnTo>
                <a:lnTo>
                  <a:pt x="10853" y="8151"/>
                </a:lnTo>
                <a:lnTo>
                  <a:pt x="10804" y="8419"/>
                </a:lnTo>
                <a:lnTo>
                  <a:pt x="10731" y="8954"/>
                </a:lnTo>
                <a:lnTo>
                  <a:pt x="10683" y="9222"/>
                </a:lnTo>
                <a:lnTo>
                  <a:pt x="10659" y="9514"/>
                </a:lnTo>
                <a:lnTo>
                  <a:pt x="10683" y="9806"/>
                </a:lnTo>
                <a:lnTo>
                  <a:pt x="10707" y="9952"/>
                </a:lnTo>
                <a:lnTo>
                  <a:pt x="10780" y="10074"/>
                </a:lnTo>
                <a:lnTo>
                  <a:pt x="10926" y="10293"/>
                </a:lnTo>
                <a:lnTo>
                  <a:pt x="10999" y="10390"/>
                </a:lnTo>
                <a:lnTo>
                  <a:pt x="11096" y="10463"/>
                </a:lnTo>
                <a:lnTo>
                  <a:pt x="11194" y="10512"/>
                </a:lnTo>
                <a:lnTo>
                  <a:pt x="11315" y="10560"/>
                </a:lnTo>
                <a:lnTo>
                  <a:pt x="11583" y="10633"/>
                </a:lnTo>
                <a:lnTo>
                  <a:pt x="11875" y="10633"/>
                </a:lnTo>
                <a:lnTo>
                  <a:pt x="12191" y="10609"/>
                </a:lnTo>
                <a:lnTo>
                  <a:pt x="12337" y="10633"/>
                </a:lnTo>
                <a:lnTo>
                  <a:pt x="12459" y="10682"/>
                </a:lnTo>
                <a:lnTo>
                  <a:pt x="12556" y="10755"/>
                </a:lnTo>
                <a:lnTo>
                  <a:pt x="12629" y="10852"/>
                </a:lnTo>
                <a:lnTo>
                  <a:pt x="12702" y="10974"/>
                </a:lnTo>
                <a:lnTo>
                  <a:pt x="12751" y="11096"/>
                </a:lnTo>
                <a:lnTo>
                  <a:pt x="12800" y="11363"/>
                </a:lnTo>
                <a:lnTo>
                  <a:pt x="12848" y="11485"/>
                </a:lnTo>
                <a:lnTo>
                  <a:pt x="12897" y="11607"/>
                </a:lnTo>
                <a:lnTo>
                  <a:pt x="12946" y="11728"/>
                </a:lnTo>
                <a:lnTo>
                  <a:pt x="13043" y="11826"/>
                </a:lnTo>
                <a:lnTo>
                  <a:pt x="13165" y="12020"/>
                </a:lnTo>
                <a:lnTo>
                  <a:pt x="13262" y="12215"/>
                </a:lnTo>
                <a:lnTo>
                  <a:pt x="13311" y="12434"/>
                </a:lnTo>
                <a:lnTo>
                  <a:pt x="13311" y="12677"/>
                </a:lnTo>
                <a:lnTo>
                  <a:pt x="13311" y="13091"/>
                </a:lnTo>
                <a:lnTo>
                  <a:pt x="13359" y="13505"/>
                </a:lnTo>
                <a:lnTo>
                  <a:pt x="13408" y="13699"/>
                </a:lnTo>
                <a:lnTo>
                  <a:pt x="13457" y="13894"/>
                </a:lnTo>
                <a:lnTo>
                  <a:pt x="13554" y="14088"/>
                </a:lnTo>
                <a:lnTo>
                  <a:pt x="13651" y="14283"/>
                </a:lnTo>
                <a:lnTo>
                  <a:pt x="13822" y="14526"/>
                </a:lnTo>
                <a:lnTo>
                  <a:pt x="13919" y="14624"/>
                </a:lnTo>
                <a:lnTo>
                  <a:pt x="14016" y="14721"/>
                </a:lnTo>
                <a:lnTo>
                  <a:pt x="14138" y="14794"/>
                </a:lnTo>
                <a:lnTo>
                  <a:pt x="14260" y="14843"/>
                </a:lnTo>
                <a:lnTo>
                  <a:pt x="14406" y="14867"/>
                </a:lnTo>
                <a:lnTo>
                  <a:pt x="14576" y="14843"/>
                </a:lnTo>
                <a:lnTo>
                  <a:pt x="14698" y="14794"/>
                </a:lnTo>
                <a:lnTo>
                  <a:pt x="14819" y="14745"/>
                </a:lnTo>
                <a:lnTo>
                  <a:pt x="14917" y="14648"/>
                </a:lnTo>
                <a:lnTo>
                  <a:pt x="15014" y="14551"/>
                </a:lnTo>
                <a:lnTo>
                  <a:pt x="15355" y="14502"/>
                </a:lnTo>
                <a:lnTo>
                  <a:pt x="15695" y="14429"/>
                </a:lnTo>
                <a:lnTo>
                  <a:pt x="16377" y="14234"/>
                </a:lnTo>
                <a:lnTo>
                  <a:pt x="16717" y="14113"/>
                </a:lnTo>
                <a:lnTo>
                  <a:pt x="17034" y="13967"/>
                </a:lnTo>
                <a:lnTo>
                  <a:pt x="17350" y="13821"/>
                </a:lnTo>
                <a:lnTo>
                  <a:pt x="17691" y="13699"/>
                </a:lnTo>
                <a:lnTo>
                  <a:pt x="17472" y="14113"/>
                </a:lnTo>
                <a:lnTo>
                  <a:pt x="17228" y="14526"/>
                </a:lnTo>
                <a:lnTo>
                  <a:pt x="17107" y="14526"/>
                </a:lnTo>
                <a:lnTo>
                  <a:pt x="16961" y="14551"/>
                </a:lnTo>
                <a:lnTo>
                  <a:pt x="16669" y="14599"/>
                </a:lnTo>
                <a:lnTo>
                  <a:pt x="16231" y="14721"/>
                </a:lnTo>
                <a:lnTo>
                  <a:pt x="15233" y="15013"/>
                </a:lnTo>
                <a:lnTo>
                  <a:pt x="14284" y="15329"/>
                </a:lnTo>
                <a:lnTo>
                  <a:pt x="14260" y="15354"/>
                </a:lnTo>
                <a:lnTo>
                  <a:pt x="14235" y="15378"/>
                </a:lnTo>
                <a:lnTo>
                  <a:pt x="14235" y="15402"/>
                </a:lnTo>
                <a:lnTo>
                  <a:pt x="14284" y="15427"/>
                </a:lnTo>
                <a:lnTo>
                  <a:pt x="14454" y="15451"/>
                </a:lnTo>
                <a:lnTo>
                  <a:pt x="14673" y="15475"/>
                </a:lnTo>
                <a:lnTo>
                  <a:pt x="14868" y="15451"/>
                </a:lnTo>
                <a:lnTo>
                  <a:pt x="15063" y="15427"/>
                </a:lnTo>
                <a:lnTo>
                  <a:pt x="15452" y="15329"/>
                </a:lnTo>
                <a:lnTo>
                  <a:pt x="15841" y="15232"/>
                </a:lnTo>
                <a:lnTo>
                  <a:pt x="16304" y="15110"/>
                </a:lnTo>
                <a:lnTo>
                  <a:pt x="16766" y="14989"/>
                </a:lnTo>
                <a:lnTo>
                  <a:pt x="16936" y="14989"/>
                </a:lnTo>
                <a:lnTo>
                  <a:pt x="16815" y="15159"/>
                </a:lnTo>
                <a:lnTo>
                  <a:pt x="16571" y="15500"/>
                </a:lnTo>
                <a:lnTo>
                  <a:pt x="16231" y="15524"/>
                </a:lnTo>
                <a:lnTo>
                  <a:pt x="15890" y="15573"/>
                </a:lnTo>
                <a:lnTo>
                  <a:pt x="15233" y="15767"/>
                </a:lnTo>
                <a:lnTo>
                  <a:pt x="14381" y="16011"/>
                </a:lnTo>
                <a:lnTo>
                  <a:pt x="13968" y="16132"/>
                </a:lnTo>
                <a:lnTo>
                  <a:pt x="13530" y="16230"/>
                </a:lnTo>
                <a:lnTo>
                  <a:pt x="13505" y="16278"/>
                </a:lnTo>
                <a:lnTo>
                  <a:pt x="13481" y="16303"/>
                </a:lnTo>
                <a:lnTo>
                  <a:pt x="13505" y="16351"/>
                </a:lnTo>
                <a:lnTo>
                  <a:pt x="13554" y="16376"/>
                </a:lnTo>
                <a:lnTo>
                  <a:pt x="13919" y="16351"/>
                </a:lnTo>
                <a:lnTo>
                  <a:pt x="14284" y="16327"/>
                </a:lnTo>
                <a:lnTo>
                  <a:pt x="14625" y="16303"/>
                </a:lnTo>
                <a:lnTo>
                  <a:pt x="14990" y="16230"/>
                </a:lnTo>
                <a:lnTo>
                  <a:pt x="15549" y="16132"/>
                </a:lnTo>
                <a:lnTo>
                  <a:pt x="16133" y="16011"/>
                </a:lnTo>
                <a:lnTo>
                  <a:pt x="15866" y="16278"/>
                </a:lnTo>
                <a:lnTo>
                  <a:pt x="15574" y="16327"/>
                </a:lnTo>
                <a:lnTo>
                  <a:pt x="15282" y="16376"/>
                </a:lnTo>
                <a:lnTo>
                  <a:pt x="14698" y="16473"/>
                </a:lnTo>
                <a:lnTo>
                  <a:pt x="14308" y="16522"/>
                </a:lnTo>
                <a:lnTo>
                  <a:pt x="13943" y="16570"/>
                </a:lnTo>
                <a:lnTo>
                  <a:pt x="13578" y="16668"/>
                </a:lnTo>
                <a:lnTo>
                  <a:pt x="13408" y="16716"/>
                </a:lnTo>
                <a:lnTo>
                  <a:pt x="13238" y="16814"/>
                </a:lnTo>
                <a:lnTo>
                  <a:pt x="13213" y="16814"/>
                </a:lnTo>
                <a:lnTo>
                  <a:pt x="13213" y="16838"/>
                </a:lnTo>
                <a:lnTo>
                  <a:pt x="13238" y="16862"/>
                </a:lnTo>
                <a:lnTo>
                  <a:pt x="13262" y="16887"/>
                </a:lnTo>
                <a:lnTo>
                  <a:pt x="13457" y="16911"/>
                </a:lnTo>
                <a:lnTo>
                  <a:pt x="14065" y="16911"/>
                </a:lnTo>
                <a:lnTo>
                  <a:pt x="14479" y="16887"/>
                </a:lnTo>
                <a:lnTo>
                  <a:pt x="14868" y="16838"/>
                </a:lnTo>
                <a:lnTo>
                  <a:pt x="15282" y="16789"/>
                </a:lnTo>
                <a:lnTo>
                  <a:pt x="15014" y="17008"/>
                </a:lnTo>
                <a:lnTo>
                  <a:pt x="14722" y="17203"/>
                </a:lnTo>
                <a:lnTo>
                  <a:pt x="14552" y="17179"/>
                </a:lnTo>
                <a:lnTo>
                  <a:pt x="14357" y="17154"/>
                </a:lnTo>
                <a:lnTo>
                  <a:pt x="13968" y="17179"/>
                </a:lnTo>
                <a:lnTo>
                  <a:pt x="13603" y="17203"/>
                </a:lnTo>
                <a:lnTo>
                  <a:pt x="13238" y="17227"/>
                </a:lnTo>
                <a:lnTo>
                  <a:pt x="12532" y="17300"/>
                </a:lnTo>
                <a:lnTo>
                  <a:pt x="12483" y="17325"/>
                </a:lnTo>
                <a:lnTo>
                  <a:pt x="12459" y="17373"/>
                </a:lnTo>
                <a:lnTo>
                  <a:pt x="12483" y="17422"/>
                </a:lnTo>
                <a:lnTo>
                  <a:pt x="12532" y="17446"/>
                </a:lnTo>
                <a:lnTo>
                  <a:pt x="13165" y="17519"/>
                </a:lnTo>
                <a:lnTo>
                  <a:pt x="13481" y="17544"/>
                </a:lnTo>
                <a:lnTo>
                  <a:pt x="13797" y="17568"/>
                </a:lnTo>
                <a:lnTo>
                  <a:pt x="14089" y="17592"/>
                </a:lnTo>
                <a:lnTo>
                  <a:pt x="13846" y="17714"/>
                </a:lnTo>
                <a:lnTo>
                  <a:pt x="13530" y="17836"/>
                </a:lnTo>
                <a:lnTo>
                  <a:pt x="13505" y="17811"/>
                </a:lnTo>
                <a:lnTo>
                  <a:pt x="13432" y="17787"/>
                </a:lnTo>
                <a:lnTo>
                  <a:pt x="13335" y="17763"/>
                </a:lnTo>
                <a:lnTo>
                  <a:pt x="13140" y="17763"/>
                </a:lnTo>
                <a:lnTo>
                  <a:pt x="12946" y="17787"/>
                </a:lnTo>
                <a:lnTo>
                  <a:pt x="12751" y="17787"/>
                </a:lnTo>
                <a:lnTo>
                  <a:pt x="12337" y="17763"/>
                </a:lnTo>
                <a:lnTo>
                  <a:pt x="11948" y="17763"/>
                </a:lnTo>
                <a:lnTo>
                  <a:pt x="11899" y="17787"/>
                </a:lnTo>
                <a:lnTo>
                  <a:pt x="11899" y="17836"/>
                </a:lnTo>
                <a:lnTo>
                  <a:pt x="12021" y="17957"/>
                </a:lnTo>
                <a:lnTo>
                  <a:pt x="12167" y="18030"/>
                </a:lnTo>
                <a:lnTo>
                  <a:pt x="11948" y="17982"/>
                </a:lnTo>
                <a:lnTo>
                  <a:pt x="11656" y="17957"/>
                </a:lnTo>
                <a:lnTo>
                  <a:pt x="11534" y="17957"/>
                </a:lnTo>
                <a:lnTo>
                  <a:pt x="11413" y="17982"/>
                </a:lnTo>
                <a:lnTo>
                  <a:pt x="11340" y="18030"/>
                </a:lnTo>
                <a:lnTo>
                  <a:pt x="11340" y="18055"/>
                </a:lnTo>
                <a:lnTo>
                  <a:pt x="11315" y="18103"/>
                </a:lnTo>
                <a:lnTo>
                  <a:pt x="11340" y="18176"/>
                </a:lnTo>
                <a:lnTo>
                  <a:pt x="11388" y="18225"/>
                </a:lnTo>
                <a:lnTo>
                  <a:pt x="11559" y="18298"/>
                </a:lnTo>
                <a:lnTo>
                  <a:pt x="11753" y="18371"/>
                </a:lnTo>
                <a:lnTo>
                  <a:pt x="11510" y="18420"/>
                </a:lnTo>
                <a:lnTo>
                  <a:pt x="11437" y="18347"/>
                </a:lnTo>
                <a:lnTo>
                  <a:pt x="11291" y="18298"/>
                </a:lnTo>
                <a:lnTo>
                  <a:pt x="11121" y="18274"/>
                </a:lnTo>
                <a:lnTo>
                  <a:pt x="10926" y="18298"/>
                </a:lnTo>
                <a:lnTo>
                  <a:pt x="10756" y="18347"/>
                </a:lnTo>
                <a:lnTo>
                  <a:pt x="10731" y="18371"/>
                </a:lnTo>
                <a:lnTo>
                  <a:pt x="10731" y="18395"/>
                </a:lnTo>
                <a:lnTo>
                  <a:pt x="10731" y="18420"/>
                </a:lnTo>
                <a:lnTo>
                  <a:pt x="10756" y="18444"/>
                </a:lnTo>
                <a:lnTo>
                  <a:pt x="11023" y="18541"/>
                </a:lnTo>
                <a:lnTo>
                  <a:pt x="10926" y="18566"/>
                </a:lnTo>
                <a:lnTo>
                  <a:pt x="10877" y="18541"/>
                </a:lnTo>
                <a:lnTo>
                  <a:pt x="10488" y="18541"/>
                </a:lnTo>
                <a:lnTo>
                  <a:pt x="9515" y="18566"/>
                </a:lnTo>
                <a:lnTo>
                  <a:pt x="8396" y="18566"/>
                </a:lnTo>
                <a:lnTo>
                  <a:pt x="7885" y="18517"/>
                </a:lnTo>
                <a:lnTo>
                  <a:pt x="7666" y="18493"/>
                </a:lnTo>
                <a:lnTo>
                  <a:pt x="7471" y="18444"/>
                </a:lnTo>
                <a:lnTo>
                  <a:pt x="7082" y="18322"/>
                </a:lnTo>
                <a:lnTo>
                  <a:pt x="6692" y="18176"/>
                </a:lnTo>
                <a:lnTo>
                  <a:pt x="6303" y="18006"/>
                </a:lnTo>
                <a:lnTo>
                  <a:pt x="5938" y="17836"/>
                </a:lnTo>
                <a:lnTo>
                  <a:pt x="5208" y="17446"/>
                </a:lnTo>
                <a:lnTo>
                  <a:pt x="4527" y="17008"/>
                </a:lnTo>
                <a:lnTo>
                  <a:pt x="4162" y="16765"/>
                </a:lnTo>
                <a:lnTo>
                  <a:pt x="3797" y="16473"/>
                </a:lnTo>
                <a:lnTo>
                  <a:pt x="3456" y="16181"/>
                </a:lnTo>
                <a:lnTo>
                  <a:pt x="3140" y="15865"/>
                </a:lnTo>
                <a:lnTo>
                  <a:pt x="2823" y="15548"/>
                </a:lnTo>
                <a:lnTo>
                  <a:pt x="2532" y="15208"/>
                </a:lnTo>
                <a:lnTo>
                  <a:pt x="2264" y="14843"/>
                </a:lnTo>
                <a:lnTo>
                  <a:pt x="1996" y="14478"/>
                </a:lnTo>
                <a:lnTo>
                  <a:pt x="1753" y="14113"/>
                </a:lnTo>
                <a:lnTo>
                  <a:pt x="1534" y="13699"/>
                </a:lnTo>
                <a:lnTo>
                  <a:pt x="1339" y="13310"/>
                </a:lnTo>
                <a:lnTo>
                  <a:pt x="1169" y="12896"/>
                </a:lnTo>
                <a:lnTo>
                  <a:pt x="999" y="12483"/>
                </a:lnTo>
                <a:lnTo>
                  <a:pt x="877" y="12045"/>
                </a:lnTo>
                <a:lnTo>
                  <a:pt x="755" y="11607"/>
                </a:lnTo>
                <a:lnTo>
                  <a:pt x="682" y="11169"/>
                </a:lnTo>
                <a:lnTo>
                  <a:pt x="609" y="10658"/>
                </a:lnTo>
                <a:lnTo>
                  <a:pt x="561" y="10147"/>
                </a:lnTo>
                <a:lnTo>
                  <a:pt x="561" y="9611"/>
                </a:lnTo>
                <a:lnTo>
                  <a:pt x="585" y="9100"/>
                </a:lnTo>
                <a:lnTo>
                  <a:pt x="780" y="9319"/>
                </a:lnTo>
                <a:lnTo>
                  <a:pt x="974" y="9514"/>
                </a:lnTo>
                <a:lnTo>
                  <a:pt x="1218" y="9684"/>
                </a:lnTo>
                <a:lnTo>
                  <a:pt x="1510" y="9855"/>
                </a:lnTo>
                <a:lnTo>
                  <a:pt x="1777" y="10001"/>
                </a:lnTo>
                <a:lnTo>
                  <a:pt x="2021" y="10171"/>
                </a:lnTo>
                <a:lnTo>
                  <a:pt x="2215" y="10341"/>
                </a:lnTo>
                <a:lnTo>
                  <a:pt x="2410" y="10536"/>
                </a:lnTo>
                <a:lnTo>
                  <a:pt x="2580" y="10731"/>
                </a:lnTo>
                <a:lnTo>
                  <a:pt x="2702" y="10974"/>
                </a:lnTo>
                <a:lnTo>
                  <a:pt x="2848" y="11217"/>
                </a:lnTo>
                <a:lnTo>
                  <a:pt x="2945" y="11509"/>
                </a:lnTo>
                <a:lnTo>
                  <a:pt x="3213" y="12191"/>
                </a:lnTo>
                <a:lnTo>
                  <a:pt x="3480" y="12848"/>
                </a:lnTo>
                <a:lnTo>
                  <a:pt x="3772" y="13529"/>
                </a:lnTo>
                <a:lnTo>
                  <a:pt x="3894" y="13869"/>
                </a:lnTo>
                <a:lnTo>
                  <a:pt x="3991" y="14210"/>
                </a:lnTo>
                <a:lnTo>
                  <a:pt x="4162" y="14843"/>
                </a:lnTo>
                <a:lnTo>
                  <a:pt x="4308" y="15475"/>
                </a:lnTo>
                <a:lnTo>
                  <a:pt x="4405" y="15792"/>
                </a:lnTo>
                <a:lnTo>
                  <a:pt x="4502" y="16108"/>
                </a:lnTo>
                <a:lnTo>
                  <a:pt x="4648" y="16400"/>
                </a:lnTo>
                <a:lnTo>
                  <a:pt x="4819" y="16692"/>
                </a:lnTo>
                <a:lnTo>
                  <a:pt x="4867" y="16765"/>
                </a:lnTo>
                <a:lnTo>
                  <a:pt x="4940" y="16789"/>
                </a:lnTo>
                <a:lnTo>
                  <a:pt x="5038" y="16789"/>
                </a:lnTo>
                <a:lnTo>
                  <a:pt x="5111" y="16765"/>
                </a:lnTo>
                <a:lnTo>
                  <a:pt x="5232" y="16692"/>
                </a:lnTo>
                <a:lnTo>
                  <a:pt x="5305" y="16570"/>
                </a:lnTo>
                <a:lnTo>
                  <a:pt x="5378" y="16473"/>
                </a:lnTo>
                <a:lnTo>
                  <a:pt x="5403" y="16351"/>
                </a:lnTo>
                <a:lnTo>
                  <a:pt x="5451" y="16084"/>
                </a:lnTo>
                <a:lnTo>
                  <a:pt x="5476" y="15816"/>
                </a:lnTo>
                <a:lnTo>
                  <a:pt x="5524" y="15573"/>
                </a:lnTo>
                <a:lnTo>
                  <a:pt x="5573" y="15329"/>
                </a:lnTo>
                <a:lnTo>
                  <a:pt x="5670" y="15110"/>
                </a:lnTo>
                <a:lnTo>
                  <a:pt x="5792" y="14891"/>
                </a:lnTo>
                <a:lnTo>
                  <a:pt x="6035" y="14478"/>
                </a:lnTo>
                <a:lnTo>
                  <a:pt x="6327" y="14064"/>
                </a:lnTo>
                <a:lnTo>
                  <a:pt x="6522" y="13796"/>
                </a:lnTo>
                <a:lnTo>
                  <a:pt x="6741" y="13480"/>
                </a:lnTo>
                <a:lnTo>
                  <a:pt x="6936" y="13164"/>
                </a:lnTo>
                <a:lnTo>
                  <a:pt x="7106" y="12799"/>
                </a:lnTo>
                <a:lnTo>
                  <a:pt x="7155" y="12629"/>
                </a:lnTo>
                <a:lnTo>
                  <a:pt x="7203" y="12458"/>
                </a:lnTo>
                <a:lnTo>
                  <a:pt x="7228" y="12264"/>
                </a:lnTo>
                <a:lnTo>
                  <a:pt x="7228" y="12093"/>
                </a:lnTo>
                <a:lnTo>
                  <a:pt x="7203" y="11923"/>
                </a:lnTo>
                <a:lnTo>
                  <a:pt x="7155" y="11753"/>
                </a:lnTo>
                <a:lnTo>
                  <a:pt x="7082" y="11607"/>
                </a:lnTo>
                <a:lnTo>
                  <a:pt x="6960" y="11436"/>
                </a:lnTo>
                <a:lnTo>
                  <a:pt x="6863" y="11315"/>
                </a:lnTo>
                <a:lnTo>
                  <a:pt x="6717" y="11217"/>
                </a:lnTo>
                <a:lnTo>
                  <a:pt x="6449" y="11023"/>
                </a:lnTo>
                <a:lnTo>
                  <a:pt x="6157" y="10852"/>
                </a:lnTo>
                <a:lnTo>
                  <a:pt x="5865" y="10706"/>
                </a:lnTo>
                <a:lnTo>
                  <a:pt x="5062" y="10341"/>
                </a:lnTo>
                <a:lnTo>
                  <a:pt x="4648" y="10147"/>
                </a:lnTo>
                <a:lnTo>
                  <a:pt x="4235" y="10001"/>
                </a:lnTo>
                <a:lnTo>
                  <a:pt x="3991" y="9952"/>
                </a:lnTo>
                <a:lnTo>
                  <a:pt x="3724" y="9928"/>
                </a:lnTo>
                <a:lnTo>
                  <a:pt x="3456" y="9879"/>
                </a:lnTo>
                <a:lnTo>
                  <a:pt x="3334" y="9830"/>
                </a:lnTo>
                <a:lnTo>
                  <a:pt x="3213" y="9782"/>
                </a:lnTo>
                <a:lnTo>
                  <a:pt x="3042" y="9684"/>
                </a:lnTo>
                <a:lnTo>
                  <a:pt x="2872" y="9538"/>
                </a:lnTo>
                <a:lnTo>
                  <a:pt x="2726" y="9392"/>
                </a:lnTo>
                <a:lnTo>
                  <a:pt x="2580" y="9271"/>
                </a:lnTo>
                <a:lnTo>
                  <a:pt x="2459" y="9173"/>
                </a:lnTo>
                <a:lnTo>
                  <a:pt x="2337" y="9125"/>
                </a:lnTo>
                <a:lnTo>
                  <a:pt x="2069" y="9052"/>
                </a:lnTo>
                <a:lnTo>
                  <a:pt x="1923" y="9027"/>
                </a:lnTo>
                <a:lnTo>
                  <a:pt x="1826" y="8954"/>
                </a:lnTo>
                <a:lnTo>
                  <a:pt x="1777" y="8906"/>
                </a:lnTo>
                <a:lnTo>
                  <a:pt x="1753" y="8808"/>
                </a:lnTo>
                <a:lnTo>
                  <a:pt x="1753" y="8735"/>
                </a:lnTo>
                <a:lnTo>
                  <a:pt x="1777" y="8638"/>
                </a:lnTo>
                <a:lnTo>
                  <a:pt x="1850" y="8541"/>
                </a:lnTo>
                <a:lnTo>
                  <a:pt x="1948" y="8443"/>
                </a:lnTo>
                <a:lnTo>
                  <a:pt x="2069" y="8346"/>
                </a:lnTo>
                <a:lnTo>
                  <a:pt x="2191" y="8273"/>
                </a:lnTo>
                <a:lnTo>
                  <a:pt x="2483" y="8127"/>
                </a:lnTo>
                <a:lnTo>
                  <a:pt x="3091" y="7908"/>
                </a:lnTo>
                <a:lnTo>
                  <a:pt x="3261" y="7835"/>
                </a:lnTo>
                <a:lnTo>
                  <a:pt x="3407" y="7738"/>
                </a:lnTo>
                <a:lnTo>
                  <a:pt x="3675" y="7543"/>
                </a:lnTo>
                <a:lnTo>
                  <a:pt x="3918" y="7300"/>
                </a:lnTo>
                <a:lnTo>
                  <a:pt x="4137" y="7032"/>
                </a:lnTo>
                <a:lnTo>
                  <a:pt x="4429" y="6716"/>
                </a:lnTo>
                <a:lnTo>
                  <a:pt x="4721" y="6448"/>
                </a:lnTo>
                <a:lnTo>
                  <a:pt x="5038" y="6229"/>
                </a:lnTo>
                <a:lnTo>
                  <a:pt x="5208" y="6107"/>
                </a:lnTo>
                <a:lnTo>
                  <a:pt x="5403" y="6010"/>
                </a:lnTo>
                <a:lnTo>
                  <a:pt x="5646" y="5913"/>
                </a:lnTo>
                <a:lnTo>
                  <a:pt x="5889" y="5791"/>
                </a:lnTo>
                <a:lnTo>
                  <a:pt x="5987" y="5718"/>
                </a:lnTo>
                <a:lnTo>
                  <a:pt x="6084" y="5645"/>
                </a:lnTo>
                <a:lnTo>
                  <a:pt x="6157" y="5548"/>
                </a:lnTo>
                <a:lnTo>
                  <a:pt x="6206" y="5426"/>
                </a:lnTo>
                <a:lnTo>
                  <a:pt x="6206" y="5305"/>
                </a:lnTo>
                <a:lnTo>
                  <a:pt x="6181" y="5207"/>
                </a:lnTo>
                <a:lnTo>
                  <a:pt x="6108" y="5086"/>
                </a:lnTo>
                <a:lnTo>
                  <a:pt x="6035" y="5013"/>
                </a:lnTo>
                <a:lnTo>
                  <a:pt x="5841" y="4842"/>
                </a:lnTo>
                <a:lnTo>
                  <a:pt x="5670" y="4721"/>
                </a:lnTo>
                <a:lnTo>
                  <a:pt x="5573" y="4648"/>
                </a:lnTo>
                <a:lnTo>
                  <a:pt x="5330" y="4648"/>
                </a:lnTo>
                <a:lnTo>
                  <a:pt x="5232" y="4672"/>
                </a:lnTo>
                <a:lnTo>
                  <a:pt x="4989" y="4794"/>
                </a:lnTo>
                <a:lnTo>
                  <a:pt x="4794" y="4891"/>
                </a:lnTo>
                <a:lnTo>
                  <a:pt x="4429" y="5013"/>
                </a:lnTo>
                <a:lnTo>
                  <a:pt x="4235" y="5013"/>
                </a:lnTo>
                <a:lnTo>
                  <a:pt x="4113" y="4964"/>
                </a:lnTo>
                <a:lnTo>
                  <a:pt x="3991" y="4915"/>
                </a:lnTo>
                <a:lnTo>
                  <a:pt x="3894" y="4842"/>
                </a:lnTo>
                <a:lnTo>
                  <a:pt x="3870" y="4794"/>
                </a:lnTo>
                <a:lnTo>
                  <a:pt x="3845" y="4745"/>
                </a:lnTo>
                <a:lnTo>
                  <a:pt x="3845" y="4696"/>
                </a:lnTo>
                <a:lnTo>
                  <a:pt x="3870" y="4648"/>
                </a:lnTo>
                <a:lnTo>
                  <a:pt x="3918" y="4599"/>
                </a:lnTo>
                <a:lnTo>
                  <a:pt x="3991" y="4550"/>
                </a:lnTo>
                <a:lnTo>
                  <a:pt x="4113" y="4477"/>
                </a:lnTo>
                <a:lnTo>
                  <a:pt x="4259" y="4429"/>
                </a:lnTo>
                <a:lnTo>
                  <a:pt x="4575" y="4331"/>
                </a:lnTo>
                <a:lnTo>
                  <a:pt x="4770" y="4210"/>
                </a:lnTo>
                <a:lnTo>
                  <a:pt x="4940" y="4112"/>
                </a:lnTo>
                <a:lnTo>
                  <a:pt x="5013" y="4088"/>
                </a:lnTo>
                <a:lnTo>
                  <a:pt x="5111" y="4088"/>
                </a:lnTo>
                <a:lnTo>
                  <a:pt x="5208" y="4112"/>
                </a:lnTo>
                <a:lnTo>
                  <a:pt x="5354" y="4185"/>
                </a:lnTo>
                <a:lnTo>
                  <a:pt x="5646" y="4356"/>
                </a:lnTo>
                <a:lnTo>
                  <a:pt x="5768" y="4453"/>
                </a:lnTo>
                <a:lnTo>
                  <a:pt x="5914" y="4526"/>
                </a:lnTo>
                <a:lnTo>
                  <a:pt x="6060" y="4550"/>
                </a:lnTo>
                <a:lnTo>
                  <a:pt x="6206" y="4550"/>
                </a:lnTo>
                <a:lnTo>
                  <a:pt x="6327" y="4526"/>
                </a:lnTo>
                <a:lnTo>
                  <a:pt x="6425" y="4453"/>
                </a:lnTo>
                <a:lnTo>
                  <a:pt x="6498" y="4356"/>
                </a:lnTo>
                <a:lnTo>
                  <a:pt x="6546" y="4234"/>
                </a:lnTo>
                <a:lnTo>
                  <a:pt x="6571" y="4112"/>
                </a:lnTo>
                <a:lnTo>
                  <a:pt x="6546" y="3966"/>
                </a:lnTo>
                <a:lnTo>
                  <a:pt x="6473" y="3772"/>
                </a:lnTo>
                <a:lnTo>
                  <a:pt x="6400" y="3553"/>
                </a:lnTo>
                <a:lnTo>
                  <a:pt x="6376" y="3504"/>
                </a:lnTo>
                <a:lnTo>
                  <a:pt x="6400" y="3431"/>
                </a:lnTo>
                <a:lnTo>
                  <a:pt x="6449" y="3236"/>
                </a:lnTo>
                <a:lnTo>
                  <a:pt x="6546" y="3066"/>
                </a:lnTo>
                <a:lnTo>
                  <a:pt x="6595" y="2920"/>
                </a:lnTo>
                <a:lnTo>
                  <a:pt x="6619" y="2774"/>
                </a:lnTo>
                <a:lnTo>
                  <a:pt x="6595" y="2628"/>
                </a:lnTo>
                <a:lnTo>
                  <a:pt x="6522" y="2506"/>
                </a:lnTo>
                <a:lnTo>
                  <a:pt x="6400" y="2409"/>
                </a:lnTo>
                <a:lnTo>
                  <a:pt x="6327" y="2360"/>
                </a:lnTo>
                <a:lnTo>
                  <a:pt x="6254" y="2336"/>
                </a:lnTo>
                <a:lnTo>
                  <a:pt x="6157" y="2312"/>
                </a:lnTo>
                <a:lnTo>
                  <a:pt x="6084" y="2312"/>
                </a:lnTo>
                <a:lnTo>
                  <a:pt x="5914" y="2360"/>
                </a:lnTo>
                <a:lnTo>
                  <a:pt x="5719" y="2433"/>
                </a:lnTo>
                <a:lnTo>
                  <a:pt x="5549" y="2531"/>
                </a:lnTo>
                <a:lnTo>
                  <a:pt x="5378" y="2652"/>
                </a:lnTo>
                <a:lnTo>
                  <a:pt x="5135" y="2847"/>
                </a:lnTo>
                <a:lnTo>
                  <a:pt x="4770" y="3115"/>
                </a:lnTo>
                <a:lnTo>
                  <a:pt x="4600" y="3236"/>
                </a:lnTo>
                <a:lnTo>
                  <a:pt x="4405" y="3358"/>
                </a:lnTo>
                <a:lnTo>
                  <a:pt x="4283" y="3407"/>
                </a:lnTo>
                <a:lnTo>
                  <a:pt x="4113" y="3431"/>
                </a:lnTo>
                <a:lnTo>
                  <a:pt x="3967" y="3455"/>
                </a:lnTo>
                <a:lnTo>
                  <a:pt x="3797" y="3431"/>
                </a:lnTo>
                <a:lnTo>
                  <a:pt x="3456" y="3358"/>
                </a:lnTo>
                <a:lnTo>
                  <a:pt x="3140" y="3261"/>
                </a:lnTo>
                <a:lnTo>
                  <a:pt x="3383" y="3017"/>
                </a:lnTo>
                <a:lnTo>
                  <a:pt x="3651" y="2774"/>
                </a:lnTo>
                <a:lnTo>
                  <a:pt x="3918" y="2555"/>
                </a:lnTo>
                <a:lnTo>
                  <a:pt x="4186" y="2336"/>
                </a:lnTo>
                <a:lnTo>
                  <a:pt x="4478" y="2141"/>
                </a:lnTo>
                <a:lnTo>
                  <a:pt x="4770" y="1947"/>
                </a:lnTo>
                <a:lnTo>
                  <a:pt x="5062" y="1776"/>
                </a:lnTo>
                <a:lnTo>
                  <a:pt x="5378" y="1630"/>
                </a:lnTo>
                <a:lnTo>
                  <a:pt x="5719" y="1484"/>
                </a:lnTo>
                <a:lnTo>
                  <a:pt x="6084" y="1363"/>
                </a:lnTo>
                <a:lnTo>
                  <a:pt x="6814" y="1144"/>
                </a:lnTo>
                <a:lnTo>
                  <a:pt x="7544" y="949"/>
                </a:lnTo>
                <a:lnTo>
                  <a:pt x="8298" y="779"/>
                </a:lnTo>
                <a:lnTo>
                  <a:pt x="8323" y="803"/>
                </a:lnTo>
                <a:lnTo>
                  <a:pt x="8736" y="803"/>
                </a:lnTo>
                <a:lnTo>
                  <a:pt x="9685" y="779"/>
                </a:lnTo>
                <a:lnTo>
                  <a:pt x="10245" y="754"/>
                </a:lnTo>
                <a:close/>
                <a:moveTo>
                  <a:pt x="9588" y="0"/>
                </a:moveTo>
                <a:lnTo>
                  <a:pt x="9174" y="24"/>
                </a:lnTo>
                <a:lnTo>
                  <a:pt x="8761" y="122"/>
                </a:lnTo>
                <a:lnTo>
                  <a:pt x="7958" y="292"/>
                </a:lnTo>
                <a:lnTo>
                  <a:pt x="6984" y="511"/>
                </a:lnTo>
                <a:lnTo>
                  <a:pt x="6498" y="657"/>
                </a:lnTo>
                <a:lnTo>
                  <a:pt x="6035" y="779"/>
                </a:lnTo>
                <a:lnTo>
                  <a:pt x="5573" y="949"/>
                </a:lnTo>
                <a:lnTo>
                  <a:pt x="5135" y="1119"/>
                </a:lnTo>
                <a:lnTo>
                  <a:pt x="4721" y="1314"/>
                </a:lnTo>
                <a:lnTo>
                  <a:pt x="4332" y="1557"/>
                </a:lnTo>
                <a:lnTo>
                  <a:pt x="3943" y="1801"/>
                </a:lnTo>
                <a:lnTo>
                  <a:pt x="3578" y="2093"/>
                </a:lnTo>
                <a:lnTo>
                  <a:pt x="3213" y="2385"/>
                </a:lnTo>
                <a:lnTo>
                  <a:pt x="2872" y="2725"/>
                </a:lnTo>
                <a:lnTo>
                  <a:pt x="2580" y="3042"/>
                </a:lnTo>
                <a:lnTo>
                  <a:pt x="2288" y="3358"/>
                </a:lnTo>
                <a:lnTo>
                  <a:pt x="2021" y="3699"/>
                </a:lnTo>
                <a:lnTo>
                  <a:pt x="1777" y="4064"/>
                </a:lnTo>
                <a:lnTo>
                  <a:pt x="1534" y="4429"/>
                </a:lnTo>
                <a:lnTo>
                  <a:pt x="1315" y="4794"/>
                </a:lnTo>
                <a:lnTo>
                  <a:pt x="1120" y="5159"/>
                </a:lnTo>
                <a:lnTo>
                  <a:pt x="926" y="5548"/>
                </a:lnTo>
                <a:lnTo>
                  <a:pt x="780" y="5961"/>
                </a:lnTo>
                <a:lnTo>
                  <a:pt x="609" y="6351"/>
                </a:lnTo>
                <a:lnTo>
                  <a:pt x="488" y="6764"/>
                </a:lnTo>
                <a:lnTo>
                  <a:pt x="366" y="7178"/>
                </a:lnTo>
                <a:lnTo>
                  <a:pt x="269" y="7616"/>
                </a:lnTo>
                <a:lnTo>
                  <a:pt x="196" y="8030"/>
                </a:lnTo>
                <a:lnTo>
                  <a:pt x="123" y="8468"/>
                </a:lnTo>
                <a:lnTo>
                  <a:pt x="74" y="8906"/>
                </a:lnTo>
                <a:lnTo>
                  <a:pt x="25" y="9344"/>
                </a:lnTo>
                <a:lnTo>
                  <a:pt x="1" y="9782"/>
                </a:lnTo>
                <a:lnTo>
                  <a:pt x="25" y="10220"/>
                </a:lnTo>
                <a:lnTo>
                  <a:pt x="50" y="10633"/>
                </a:lnTo>
                <a:lnTo>
                  <a:pt x="98" y="11071"/>
                </a:lnTo>
                <a:lnTo>
                  <a:pt x="171" y="11485"/>
                </a:lnTo>
                <a:lnTo>
                  <a:pt x="244" y="11899"/>
                </a:lnTo>
                <a:lnTo>
                  <a:pt x="366" y="12288"/>
                </a:lnTo>
                <a:lnTo>
                  <a:pt x="488" y="12677"/>
                </a:lnTo>
                <a:lnTo>
                  <a:pt x="634" y="13067"/>
                </a:lnTo>
                <a:lnTo>
                  <a:pt x="804" y="13456"/>
                </a:lnTo>
                <a:lnTo>
                  <a:pt x="974" y="13821"/>
                </a:lnTo>
                <a:lnTo>
                  <a:pt x="1169" y="14186"/>
                </a:lnTo>
                <a:lnTo>
                  <a:pt x="1388" y="14526"/>
                </a:lnTo>
                <a:lnTo>
                  <a:pt x="1607" y="14891"/>
                </a:lnTo>
                <a:lnTo>
                  <a:pt x="1850" y="15208"/>
                </a:lnTo>
                <a:lnTo>
                  <a:pt x="2118" y="15548"/>
                </a:lnTo>
                <a:lnTo>
                  <a:pt x="2386" y="15840"/>
                </a:lnTo>
                <a:lnTo>
                  <a:pt x="2653" y="16157"/>
                </a:lnTo>
                <a:lnTo>
                  <a:pt x="2945" y="16449"/>
                </a:lnTo>
                <a:lnTo>
                  <a:pt x="3261" y="16741"/>
                </a:lnTo>
                <a:lnTo>
                  <a:pt x="3578" y="17008"/>
                </a:lnTo>
                <a:lnTo>
                  <a:pt x="3918" y="17252"/>
                </a:lnTo>
                <a:lnTo>
                  <a:pt x="4259" y="17495"/>
                </a:lnTo>
                <a:lnTo>
                  <a:pt x="4600" y="17738"/>
                </a:lnTo>
                <a:lnTo>
                  <a:pt x="4965" y="17957"/>
                </a:lnTo>
                <a:lnTo>
                  <a:pt x="5330" y="18176"/>
                </a:lnTo>
                <a:lnTo>
                  <a:pt x="5719" y="18371"/>
                </a:lnTo>
                <a:lnTo>
                  <a:pt x="6108" y="18541"/>
                </a:lnTo>
                <a:lnTo>
                  <a:pt x="6498" y="18712"/>
                </a:lnTo>
                <a:lnTo>
                  <a:pt x="6911" y="18858"/>
                </a:lnTo>
                <a:lnTo>
                  <a:pt x="7301" y="19004"/>
                </a:lnTo>
                <a:lnTo>
                  <a:pt x="7860" y="19150"/>
                </a:lnTo>
                <a:lnTo>
                  <a:pt x="8420" y="19271"/>
                </a:lnTo>
                <a:lnTo>
                  <a:pt x="8712" y="19320"/>
                </a:lnTo>
                <a:lnTo>
                  <a:pt x="8980" y="19344"/>
                </a:lnTo>
                <a:lnTo>
                  <a:pt x="9272" y="19344"/>
                </a:lnTo>
                <a:lnTo>
                  <a:pt x="9564" y="19320"/>
                </a:lnTo>
                <a:lnTo>
                  <a:pt x="9637" y="19344"/>
                </a:lnTo>
                <a:lnTo>
                  <a:pt x="10050" y="19296"/>
                </a:lnTo>
                <a:lnTo>
                  <a:pt x="10440" y="19223"/>
                </a:lnTo>
                <a:lnTo>
                  <a:pt x="11267" y="19028"/>
                </a:lnTo>
                <a:lnTo>
                  <a:pt x="12240" y="18809"/>
                </a:lnTo>
                <a:lnTo>
                  <a:pt x="12702" y="18687"/>
                </a:lnTo>
                <a:lnTo>
                  <a:pt x="13189" y="18566"/>
                </a:lnTo>
                <a:lnTo>
                  <a:pt x="13627" y="18395"/>
                </a:lnTo>
                <a:lnTo>
                  <a:pt x="14065" y="18225"/>
                </a:lnTo>
                <a:lnTo>
                  <a:pt x="14479" y="18006"/>
                </a:lnTo>
                <a:lnTo>
                  <a:pt x="14868" y="17787"/>
                </a:lnTo>
                <a:lnTo>
                  <a:pt x="15257" y="17519"/>
                </a:lnTo>
                <a:lnTo>
                  <a:pt x="15622" y="17252"/>
                </a:lnTo>
                <a:lnTo>
                  <a:pt x="15987" y="16960"/>
                </a:lnTo>
                <a:lnTo>
                  <a:pt x="16328" y="16619"/>
                </a:lnTo>
                <a:lnTo>
                  <a:pt x="16425" y="16522"/>
                </a:lnTo>
                <a:lnTo>
                  <a:pt x="16450" y="16522"/>
                </a:lnTo>
                <a:lnTo>
                  <a:pt x="16474" y="16473"/>
                </a:lnTo>
                <a:lnTo>
                  <a:pt x="16498" y="16449"/>
                </a:lnTo>
                <a:lnTo>
                  <a:pt x="16985" y="15913"/>
                </a:lnTo>
                <a:lnTo>
                  <a:pt x="17399" y="15354"/>
                </a:lnTo>
                <a:lnTo>
                  <a:pt x="17788" y="14745"/>
                </a:lnTo>
                <a:lnTo>
                  <a:pt x="18104" y="14137"/>
                </a:lnTo>
                <a:lnTo>
                  <a:pt x="18396" y="13505"/>
                </a:lnTo>
                <a:lnTo>
                  <a:pt x="18640" y="12823"/>
                </a:lnTo>
                <a:lnTo>
                  <a:pt x="18834" y="12166"/>
                </a:lnTo>
                <a:lnTo>
                  <a:pt x="19004" y="11461"/>
                </a:lnTo>
                <a:lnTo>
                  <a:pt x="19029" y="11412"/>
                </a:lnTo>
                <a:lnTo>
                  <a:pt x="19053" y="11339"/>
                </a:lnTo>
                <a:lnTo>
                  <a:pt x="19053" y="11290"/>
                </a:lnTo>
                <a:lnTo>
                  <a:pt x="19029" y="11217"/>
                </a:lnTo>
                <a:lnTo>
                  <a:pt x="19150" y="10439"/>
                </a:lnTo>
                <a:lnTo>
                  <a:pt x="19199" y="9903"/>
                </a:lnTo>
                <a:lnTo>
                  <a:pt x="19199" y="9344"/>
                </a:lnTo>
                <a:lnTo>
                  <a:pt x="19175" y="8833"/>
                </a:lnTo>
                <a:lnTo>
                  <a:pt x="19126" y="8297"/>
                </a:lnTo>
                <a:lnTo>
                  <a:pt x="19150" y="8224"/>
                </a:lnTo>
                <a:lnTo>
                  <a:pt x="19150" y="8151"/>
                </a:lnTo>
                <a:lnTo>
                  <a:pt x="19126" y="8078"/>
                </a:lnTo>
                <a:lnTo>
                  <a:pt x="19077" y="8005"/>
                </a:lnTo>
                <a:lnTo>
                  <a:pt x="19004" y="7616"/>
                </a:lnTo>
                <a:lnTo>
                  <a:pt x="18907" y="7227"/>
                </a:lnTo>
                <a:lnTo>
                  <a:pt x="18785" y="6862"/>
                </a:lnTo>
                <a:lnTo>
                  <a:pt x="18664" y="6472"/>
                </a:lnTo>
                <a:lnTo>
                  <a:pt x="18518" y="6107"/>
                </a:lnTo>
                <a:lnTo>
                  <a:pt x="18348" y="5767"/>
                </a:lnTo>
                <a:lnTo>
                  <a:pt x="18177" y="5402"/>
                </a:lnTo>
                <a:lnTo>
                  <a:pt x="17983" y="5061"/>
                </a:lnTo>
                <a:lnTo>
                  <a:pt x="17764" y="4721"/>
                </a:lnTo>
                <a:lnTo>
                  <a:pt x="17545" y="4404"/>
                </a:lnTo>
                <a:lnTo>
                  <a:pt x="17326" y="4088"/>
                </a:lnTo>
                <a:lnTo>
                  <a:pt x="17082" y="3772"/>
                </a:lnTo>
                <a:lnTo>
                  <a:pt x="16815" y="3480"/>
                </a:lnTo>
                <a:lnTo>
                  <a:pt x="16547" y="3188"/>
                </a:lnTo>
                <a:lnTo>
                  <a:pt x="16255" y="2896"/>
                </a:lnTo>
                <a:lnTo>
                  <a:pt x="15963" y="2628"/>
                </a:lnTo>
                <a:lnTo>
                  <a:pt x="16036" y="2579"/>
                </a:lnTo>
                <a:lnTo>
                  <a:pt x="16060" y="2555"/>
                </a:lnTo>
                <a:lnTo>
                  <a:pt x="16085" y="2506"/>
                </a:lnTo>
                <a:lnTo>
                  <a:pt x="16060" y="2433"/>
                </a:lnTo>
                <a:lnTo>
                  <a:pt x="16012" y="2360"/>
                </a:lnTo>
                <a:lnTo>
                  <a:pt x="15939" y="2336"/>
                </a:lnTo>
                <a:lnTo>
                  <a:pt x="15793" y="2336"/>
                </a:lnTo>
                <a:lnTo>
                  <a:pt x="15647" y="2360"/>
                </a:lnTo>
                <a:lnTo>
                  <a:pt x="15209" y="2020"/>
                </a:lnTo>
                <a:lnTo>
                  <a:pt x="15257" y="1947"/>
                </a:lnTo>
                <a:lnTo>
                  <a:pt x="15282" y="1898"/>
                </a:lnTo>
                <a:lnTo>
                  <a:pt x="15282" y="1849"/>
                </a:lnTo>
                <a:lnTo>
                  <a:pt x="15257" y="1825"/>
                </a:lnTo>
                <a:lnTo>
                  <a:pt x="15160" y="1776"/>
                </a:lnTo>
                <a:lnTo>
                  <a:pt x="15063" y="1752"/>
                </a:lnTo>
                <a:lnTo>
                  <a:pt x="14844" y="1752"/>
                </a:lnTo>
                <a:lnTo>
                  <a:pt x="14162" y="1338"/>
                </a:lnTo>
                <a:lnTo>
                  <a:pt x="13432" y="949"/>
                </a:lnTo>
                <a:lnTo>
                  <a:pt x="13067" y="779"/>
                </a:lnTo>
                <a:lnTo>
                  <a:pt x="12678" y="608"/>
                </a:lnTo>
                <a:lnTo>
                  <a:pt x="12289" y="462"/>
                </a:lnTo>
                <a:lnTo>
                  <a:pt x="11899" y="341"/>
                </a:lnTo>
                <a:lnTo>
                  <a:pt x="11364" y="170"/>
                </a:lnTo>
                <a:lnTo>
                  <a:pt x="10780" y="73"/>
                </a:lnTo>
                <a:lnTo>
                  <a:pt x="10513" y="24"/>
                </a:lnTo>
                <a:lnTo>
                  <a:pt x="10221" y="0"/>
                </a:lnTo>
                <a:lnTo>
                  <a:pt x="9929" y="0"/>
                </a:lnTo>
                <a:lnTo>
                  <a:pt x="9637" y="24"/>
                </a:lnTo>
                <a:lnTo>
                  <a:pt x="9588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404"/>
          <p:cNvSpPr/>
          <p:nvPr/>
        </p:nvSpPr>
        <p:spPr>
          <a:xfrm>
            <a:off x="7173043" y="4752348"/>
            <a:ext cx="663327" cy="704400"/>
          </a:xfrm>
          <a:custGeom>
            <a:avLst/>
            <a:gdLst/>
            <a:ahLst/>
            <a:cxnLst/>
            <a:rect l="0" t="0" r="0" b="0"/>
            <a:pathLst>
              <a:path w="18153" h="13384" extrusionOk="0">
                <a:moveTo>
                  <a:pt x="15865" y="1752"/>
                </a:moveTo>
                <a:lnTo>
                  <a:pt x="15962" y="1801"/>
                </a:lnTo>
                <a:lnTo>
                  <a:pt x="16230" y="1801"/>
                </a:lnTo>
                <a:lnTo>
                  <a:pt x="16279" y="1825"/>
                </a:lnTo>
                <a:lnTo>
                  <a:pt x="16303" y="1850"/>
                </a:lnTo>
                <a:lnTo>
                  <a:pt x="16327" y="1923"/>
                </a:lnTo>
                <a:lnTo>
                  <a:pt x="16303" y="1971"/>
                </a:lnTo>
                <a:lnTo>
                  <a:pt x="16279" y="2117"/>
                </a:lnTo>
                <a:lnTo>
                  <a:pt x="16230" y="2190"/>
                </a:lnTo>
                <a:lnTo>
                  <a:pt x="16157" y="2288"/>
                </a:lnTo>
                <a:lnTo>
                  <a:pt x="16084" y="2336"/>
                </a:lnTo>
                <a:lnTo>
                  <a:pt x="16011" y="2361"/>
                </a:lnTo>
                <a:lnTo>
                  <a:pt x="15938" y="2336"/>
                </a:lnTo>
                <a:lnTo>
                  <a:pt x="15865" y="2239"/>
                </a:lnTo>
                <a:lnTo>
                  <a:pt x="15792" y="2142"/>
                </a:lnTo>
                <a:lnTo>
                  <a:pt x="15768" y="2020"/>
                </a:lnTo>
                <a:lnTo>
                  <a:pt x="15768" y="1923"/>
                </a:lnTo>
                <a:lnTo>
                  <a:pt x="15841" y="1801"/>
                </a:lnTo>
                <a:lnTo>
                  <a:pt x="15865" y="1752"/>
                </a:lnTo>
                <a:close/>
                <a:moveTo>
                  <a:pt x="10925" y="4015"/>
                </a:moveTo>
                <a:lnTo>
                  <a:pt x="11023" y="4039"/>
                </a:lnTo>
                <a:lnTo>
                  <a:pt x="11071" y="4064"/>
                </a:lnTo>
                <a:lnTo>
                  <a:pt x="11096" y="4064"/>
                </a:lnTo>
                <a:lnTo>
                  <a:pt x="11096" y="4088"/>
                </a:lnTo>
                <a:lnTo>
                  <a:pt x="11120" y="4112"/>
                </a:lnTo>
                <a:lnTo>
                  <a:pt x="11120" y="4137"/>
                </a:lnTo>
                <a:lnTo>
                  <a:pt x="11120" y="4185"/>
                </a:lnTo>
                <a:lnTo>
                  <a:pt x="11120" y="4210"/>
                </a:lnTo>
                <a:lnTo>
                  <a:pt x="11096" y="4283"/>
                </a:lnTo>
                <a:lnTo>
                  <a:pt x="11023" y="4380"/>
                </a:lnTo>
                <a:lnTo>
                  <a:pt x="10998" y="4429"/>
                </a:lnTo>
                <a:lnTo>
                  <a:pt x="10950" y="4477"/>
                </a:lnTo>
                <a:lnTo>
                  <a:pt x="10901" y="4477"/>
                </a:lnTo>
                <a:lnTo>
                  <a:pt x="10901" y="4453"/>
                </a:lnTo>
                <a:lnTo>
                  <a:pt x="10877" y="4453"/>
                </a:lnTo>
                <a:lnTo>
                  <a:pt x="10828" y="4380"/>
                </a:lnTo>
                <a:lnTo>
                  <a:pt x="10779" y="4307"/>
                </a:lnTo>
                <a:lnTo>
                  <a:pt x="10779" y="4234"/>
                </a:lnTo>
                <a:lnTo>
                  <a:pt x="10779" y="4137"/>
                </a:lnTo>
                <a:lnTo>
                  <a:pt x="10828" y="4064"/>
                </a:lnTo>
                <a:lnTo>
                  <a:pt x="10901" y="4015"/>
                </a:lnTo>
                <a:close/>
                <a:moveTo>
                  <a:pt x="12507" y="5159"/>
                </a:moveTo>
                <a:lnTo>
                  <a:pt x="12580" y="5183"/>
                </a:lnTo>
                <a:lnTo>
                  <a:pt x="12629" y="5256"/>
                </a:lnTo>
                <a:lnTo>
                  <a:pt x="12677" y="5329"/>
                </a:lnTo>
                <a:lnTo>
                  <a:pt x="12677" y="5451"/>
                </a:lnTo>
                <a:lnTo>
                  <a:pt x="12653" y="5548"/>
                </a:lnTo>
                <a:lnTo>
                  <a:pt x="12604" y="5645"/>
                </a:lnTo>
                <a:lnTo>
                  <a:pt x="12556" y="5743"/>
                </a:lnTo>
                <a:lnTo>
                  <a:pt x="12507" y="5767"/>
                </a:lnTo>
                <a:lnTo>
                  <a:pt x="12458" y="5791"/>
                </a:lnTo>
                <a:lnTo>
                  <a:pt x="12337" y="5767"/>
                </a:lnTo>
                <a:lnTo>
                  <a:pt x="12239" y="5718"/>
                </a:lnTo>
                <a:lnTo>
                  <a:pt x="12166" y="5645"/>
                </a:lnTo>
                <a:lnTo>
                  <a:pt x="12142" y="5572"/>
                </a:lnTo>
                <a:lnTo>
                  <a:pt x="12142" y="5499"/>
                </a:lnTo>
                <a:lnTo>
                  <a:pt x="12166" y="5426"/>
                </a:lnTo>
                <a:lnTo>
                  <a:pt x="12191" y="5353"/>
                </a:lnTo>
                <a:lnTo>
                  <a:pt x="12264" y="5329"/>
                </a:lnTo>
                <a:lnTo>
                  <a:pt x="12312" y="5305"/>
                </a:lnTo>
                <a:lnTo>
                  <a:pt x="12337" y="5256"/>
                </a:lnTo>
                <a:lnTo>
                  <a:pt x="12361" y="5183"/>
                </a:lnTo>
                <a:lnTo>
                  <a:pt x="12410" y="5159"/>
                </a:lnTo>
                <a:close/>
                <a:moveTo>
                  <a:pt x="5499" y="6229"/>
                </a:moveTo>
                <a:lnTo>
                  <a:pt x="5597" y="6302"/>
                </a:lnTo>
                <a:lnTo>
                  <a:pt x="5694" y="6351"/>
                </a:lnTo>
                <a:lnTo>
                  <a:pt x="5743" y="6424"/>
                </a:lnTo>
                <a:lnTo>
                  <a:pt x="5767" y="6546"/>
                </a:lnTo>
                <a:lnTo>
                  <a:pt x="5743" y="6643"/>
                </a:lnTo>
                <a:lnTo>
                  <a:pt x="5670" y="6740"/>
                </a:lnTo>
                <a:lnTo>
                  <a:pt x="5621" y="6813"/>
                </a:lnTo>
                <a:lnTo>
                  <a:pt x="5524" y="6838"/>
                </a:lnTo>
                <a:lnTo>
                  <a:pt x="5475" y="6862"/>
                </a:lnTo>
                <a:lnTo>
                  <a:pt x="5426" y="6862"/>
                </a:lnTo>
                <a:lnTo>
                  <a:pt x="5329" y="6789"/>
                </a:lnTo>
                <a:lnTo>
                  <a:pt x="5280" y="6716"/>
                </a:lnTo>
                <a:lnTo>
                  <a:pt x="5280" y="6643"/>
                </a:lnTo>
                <a:lnTo>
                  <a:pt x="5280" y="6594"/>
                </a:lnTo>
                <a:lnTo>
                  <a:pt x="5305" y="6497"/>
                </a:lnTo>
                <a:lnTo>
                  <a:pt x="5353" y="6400"/>
                </a:lnTo>
                <a:lnTo>
                  <a:pt x="5475" y="6254"/>
                </a:lnTo>
                <a:lnTo>
                  <a:pt x="5499" y="6229"/>
                </a:lnTo>
                <a:close/>
                <a:moveTo>
                  <a:pt x="7568" y="7470"/>
                </a:moveTo>
                <a:lnTo>
                  <a:pt x="7616" y="7519"/>
                </a:lnTo>
                <a:lnTo>
                  <a:pt x="7689" y="7519"/>
                </a:lnTo>
                <a:lnTo>
                  <a:pt x="7835" y="7543"/>
                </a:lnTo>
                <a:lnTo>
                  <a:pt x="7908" y="7568"/>
                </a:lnTo>
                <a:lnTo>
                  <a:pt x="7957" y="7592"/>
                </a:lnTo>
                <a:lnTo>
                  <a:pt x="7957" y="7616"/>
                </a:lnTo>
                <a:lnTo>
                  <a:pt x="7957" y="7641"/>
                </a:lnTo>
                <a:lnTo>
                  <a:pt x="7957" y="7665"/>
                </a:lnTo>
                <a:lnTo>
                  <a:pt x="7908" y="7714"/>
                </a:lnTo>
                <a:lnTo>
                  <a:pt x="7908" y="7738"/>
                </a:lnTo>
                <a:lnTo>
                  <a:pt x="7811" y="7811"/>
                </a:lnTo>
                <a:lnTo>
                  <a:pt x="7787" y="7835"/>
                </a:lnTo>
                <a:lnTo>
                  <a:pt x="7714" y="7884"/>
                </a:lnTo>
                <a:lnTo>
                  <a:pt x="7641" y="7884"/>
                </a:lnTo>
                <a:lnTo>
                  <a:pt x="7641" y="7908"/>
                </a:lnTo>
                <a:lnTo>
                  <a:pt x="7592" y="7908"/>
                </a:lnTo>
                <a:lnTo>
                  <a:pt x="7543" y="7884"/>
                </a:lnTo>
                <a:lnTo>
                  <a:pt x="7519" y="7884"/>
                </a:lnTo>
                <a:lnTo>
                  <a:pt x="7495" y="7860"/>
                </a:lnTo>
                <a:lnTo>
                  <a:pt x="7495" y="7835"/>
                </a:lnTo>
                <a:lnTo>
                  <a:pt x="7470" y="7811"/>
                </a:lnTo>
                <a:lnTo>
                  <a:pt x="7422" y="7689"/>
                </a:lnTo>
                <a:lnTo>
                  <a:pt x="7397" y="7616"/>
                </a:lnTo>
                <a:lnTo>
                  <a:pt x="7422" y="7543"/>
                </a:lnTo>
                <a:lnTo>
                  <a:pt x="7495" y="7519"/>
                </a:lnTo>
                <a:lnTo>
                  <a:pt x="7568" y="7470"/>
                </a:lnTo>
                <a:close/>
                <a:moveTo>
                  <a:pt x="16011" y="1363"/>
                </a:moveTo>
                <a:lnTo>
                  <a:pt x="15889" y="1387"/>
                </a:lnTo>
                <a:lnTo>
                  <a:pt x="15768" y="1436"/>
                </a:lnTo>
                <a:lnTo>
                  <a:pt x="15646" y="1509"/>
                </a:lnTo>
                <a:lnTo>
                  <a:pt x="15573" y="1582"/>
                </a:lnTo>
                <a:lnTo>
                  <a:pt x="15500" y="1655"/>
                </a:lnTo>
                <a:lnTo>
                  <a:pt x="15476" y="1752"/>
                </a:lnTo>
                <a:lnTo>
                  <a:pt x="15427" y="1825"/>
                </a:lnTo>
                <a:lnTo>
                  <a:pt x="15403" y="2020"/>
                </a:lnTo>
                <a:lnTo>
                  <a:pt x="15451" y="2215"/>
                </a:lnTo>
                <a:lnTo>
                  <a:pt x="15500" y="2361"/>
                </a:lnTo>
                <a:lnTo>
                  <a:pt x="15330" y="2458"/>
                </a:lnTo>
                <a:lnTo>
                  <a:pt x="15159" y="2579"/>
                </a:lnTo>
                <a:lnTo>
                  <a:pt x="14989" y="2725"/>
                </a:lnTo>
                <a:lnTo>
                  <a:pt x="14843" y="2896"/>
                </a:lnTo>
                <a:lnTo>
                  <a:pt x="14283" y="3528"/>
                </a:lnTo>
                <a:lnTo>
                  <a:pt x="13918" y="3893"/>
                </a:lnTo>
                <a:lnTo>
                  <a:pt x="13529" y="4234"/>
                </a:lnTo>
                <a:lnTo>
                  <a:pt x="13140" y="4599"/>
                </a:lnTo>
                <a:lnTo>
                  <a:pt x="12775" y="4964"/>
                </a:lnTo>
                <a:lnTo>
                  <a:pt x="12677" y="4891"/>
                </a:lnTo>
                <a:lnTo>
                  <a:pt x="12556" y="4842"/>
                </a:lnTo>
                <a:lnTo>
                  <a:pt x="12507" y="4842"/>
                </a:lnTo>
                <a:lnTo>
                  <a:pt x="12434" y="4818"/>
                </a:lnTo>
                <a:lnTo>
                  <a:pt x="12264" y="4818"/>
                </a:lnTo>
                <a:lnTo>
                  <a:pt x="12191" y="4867"/>
                </a:lnTo>
                <a:lnTo>
                  <a:pt x="12020" y="4696"/>
                </a:lnTo>
                <a:lnTo>
                  <a:pt x="11826" y="4502"/>
                </a:lnTo>
                <a:lnTo>
                  <a:pt x="11655" y="4331"/>
                </a:lnTo>
                <a:lnTo>
                  <a:pt x="11582" y="4307"/>
                </a:lnTo>
                <a:lnTo>
                  <a:pt x="11582" y="4161"/>
                </a:lnTo>
                <a:lnTo>
                  <a:pt x="11582" y="4039"/>
                </a:lnTo>
                <a:lnTo>
                  <a:pt x="11534" y="3918"/>
                </a:lnTo>
                <a:lnTo>
                  <a:pt x="11485" y="3820"/>
                </a:lnTo>
                <a:lnTo>
                  <a:pt x="11388" y="3723"/>
                </a:lnTo>
                <a:lnTo>
                  <a:pt x="11242" y="3626"/>
                </a:lnTo>
                <a:lnTo>
                  <a:pt x="11169" y="3577"/>
                </a:lnTo>
                <a:lnTo>
                  <a:pt x="11120" y="3528"/>
                </a:lnTo>
                <a:lnTo>
                  <a:pt x="11047" y="3504"/>
                </a:lnTo>
                <a:lnTo>
                  <a:pt x="10974" y="3504"/>
                </a:lnTo>
                <a:lnTo>
                  <a:pt x="10828" y="3528"/>
                </a:lnTo>
                <a:lnTo>
                  <a:pt x="10682" y="3601"/>
                </a:lnTo>
                <a:lnTo>
                  <a:pt x="10536" y="3723"/>
                </a:lnTo>
                <a:lnTo>
                  <a:pt x="10439" y="3869"/>
                </a:lnTo>
                <a:lnTo>
                  <a:pt x="10341" y="4039"/>
                </a:lnTo>
                <a:lnTo>
                  <a:pt x="10317" y="4234"/>
                </a:lnTo>
                <a:lnTo>
                  <a:pt x="10317" y="4380"/>
                </a:lnTo>
                <a:lnTo>
                  <a:pt x="10171" y="4477"/>
                </a:lnTo>
                <a:lnTo>
                  <a:pt x="10025" y="4575"/>
                </a:lnTo>
                <a:lnTo>
                  <a:pt x="9879" y="4721"/>
                </a:lnTo>
                <a:lnTo>
                  <a:pt x="9733" y="4867"/>
                </a:lnTo>
                <a:lnTo>
                  <a:pt x="9490" y="5159"/>
                </a:lnTo>
                <a:lnTo>
                  <a:pt x="9319" y="5402"/>
                </a:lnTo>
                <a:lnTo>
                  <a:pt x="8954" y="5864"/>
                </a:lnTo>
                <a:lnTo>
                  <a:pt x="8614" y="6375"/>
                </a:lnTo>
                <a:lnTo>
                  <a:pt x="8298" y="6789"/>
                </a:lnTo>
                <a:lnTo>
                  <a:pt x="8152" y="7008"/>
                </a:lnTo>
                <a:lnTo>
                  <a:pt x="8030" y="7227"/>
                </a:lnTo>
                <a:lnTo>
                  <a:pt x="7908" y="7203"/>
                </a:lnTo>
                <a:lnTo>
                  <a:pt x="7787" y="7178"/>
                </a:lnTo>
                <a:lnTo>
                  <a:pt x="7738" y="7154"/>
                </a:lnTo>
                <a:lnTo>
                  <a:pt x="7616" y="7130"/>
                </a:lnTo>
                <a:lnTo>
                  <a:pt x="7470" y="7130"/>
                </a:lnTo>
                <a:lnTo>
                  <a:pt x="7349" y="7178"/>
                </a:lnTo>
                <a:lnTo>
                  <a:pt x="7227" y="7251"/>
                </a:lnTo>
                <a:lnTo>
                  <a:pt x="7178" y="7203"/>
                </a:lnTo>
                <a:lnTo>
                  <a:pt x="6935" y="7081"/>
                </a:lnTo>
                <a:lnTo>
                  <a:pt x="6692" y="6935"/>
                </a:lnTo>
                <a:lnTo>
                  <a:pt x="6448" y="6765"/>
                </a:lnTo>
                <a:lnTo>
                  <a:pt x="6327" y="6716"/>
                </a:lnTo>
                <a:lnTo>
                  <a:pt x="6205" y="6667"/>
                </a:lnTo>
                <a:lnTo>
                  <a:pt x="6229" y="6546"/>
                </a:lnTo>
                <a:lnTo>
                  <a:pt x="6205" y="6424"/>
                </a:lnTo>
                <a:lnTo>
                  <a:pt x="6181" y="6278"/>
                </a:lnTo>
                <a:lnTo>
                  <a:pt x="6132" y="6181"/>
                </a:lnTo>
                <a:lnTo>
                  <a:pt x="6059" y="6059"/>
                </a:lnTo>
                <a:lnTo>
                  <a:pt x="5986" y="5962"/>
                </a:lnTo>
                <a:lnTo>
                  <a:pt x="5889" y="5889"/>
                </a:lnTo>
                <a:lnTo>
                  <a:pt x="5767" y="5840"/>
                </a:lnTo>
                <a:lnTo>
                  <a:pt x="5694" y="5816"/>
                </a:lnTo>
                <a:lnTo>
                  <a:pt x="5621" y="5791"/>
                </a:lnTo>
                <a:lnTo>
                  <a:pt x="5475" y="5791"/>
                </a:lnTo>
                <a:lnTo>
                  <a:pt x="5329" y="5840"/>
                </a:lnTo>
                <a:lnTo>
                  <a:pt x="5207" y="5913"/>
                </a:lnTo>
                <a:lnTo>
                  <a:pt x="5086" y="6010"/>
                </a:lnTo>
                <a:lnTo>
                  <a:pt x="4964" y="6156"/>
                </a:lnTo>
                <a:lnTo>
                  <a:pt x="4891" y="6302"/>
                </a:lnTo>
                <a:lnTo>
                  <a:pt x="4818" y="6473"/>
                </a:lnTo>
                <a:lnTo>
                  <a:pt x="4818" y="6570"/>
                </a:lnTo>
                <a:lnTo>
                  <a:pt x="4818" y="6692"/>
                </a:lnTo>
                <a:lnTo>
                  <a:pt x="4769" y="6716"/>
                </a:lnTo>
                <a:lnTo>
                  <a:pt x="3918" y="7714"/>
                </a:lnTo>
                <a:lnTo>
                  <a:pt x="3504" y="8225"/>
                </a:lnTo>
                <a:lnTo>
                  <a:pt x="3090" y="8760"/>
                </a:lnTo>
                <a:lnTo>
                  <a:pt x="2677" y="9271"/>
                </a:lnTo>
                <a:lnTo>
                  <a:pt x="2214" y="9782"/>
                </a:lnTo>
                <a:lnTo>
                  <a:pt x="2044" y="9952"/>
                </a:lnTo>
                <a:lnTo>
                  <a:pt x="1874" y="10147"/>
                </a:lnTo>
                <a:lnTo>
                  <a:pt x="1801" y="10244"/>
                </a:lnTo>
                <a:lnTo>
                  <a:pt x="1752" y="10366"/>
                </a:lnTo>
                <a:lnTo>
                  <a:pt x="1703" y="10488"/>
                </a:lnTo>
                <a:lnTo>
                  <a:pt x="1703" y="10609"/>
                </a:lnTo>
                <a:lnTo>
                  <a:pt x="1728" y="10682"/>
                </a:lnTo>
                <a:lnTo>
                  <a:pt x="1776" y="10731"/>
                </a:lnTo>
                <a:lnTo>
                  <a:pt x="1849" y="10755"/>
                </a:lnTo>
                <a:lnTo>
                  <a:pt x="1922" y="10731"/>
                </a:lnTo>
                <a:lnTo>
                  <a:pt x="2020" y="10682"/>
                </a:lnTo>
                <a:lnTo>
                  <a:pt x="2117" y="10633"/>
                </a:lnTo>
                <a:lnTo>
                  <a:pt x="2263" y="10463"/>
                </a:lnTo>
                <a:lnTo>
                  <a:pt x="2579" y="10123"/>
                </a:lnTo>
                <a:lnTo>
                  <a:pt x="2969" y="9733"/>
                </a:lnTo>
                <a:lnTo>
                  <a:pt x="3163" y="9514"/>
                </a:lnTo>
                <a:lnTo>
                  <a:pt x="3334" y="9295"/>
                </a:lnTo>
                <a:lnTo>
                  <a:pt x="3747" y="8760"/>
                </a:lnTo>
                <a:lnTo>
                  <a:pt x="4185" y="8225"/>
                </a:lnTo>
                <a:lnTo>
                  <a:pt x="4648" y="7714"/>
                </a:lnTo>
                <a:lnTo>
                  <a:pt x="5086" y="7203"/>
                </a:lnTo>
                <a:lnTo>
                  <a:pt x="5159" y="7251"/>
                </a:lnTo>
                <a:lnTo>
                  <a:pt x="5280" y="7300"/>
                </a:lnTo>
                <a:lnTo>
                  <a:pt x="5378" y="7324"/>
                </a:lnTo>
                <a:lnTo>
                  <a:pt x="5499" y="7324"/>
                </a:lnTo>
                <a:lnTo>
                  <a:pt x="5645" y="7300"/>
                </a:lnTo>
                <a:lnTo>
                  <a:pt x="5791" y="7251"/>
                </a:lnTo>
                <a:lnTo>
                  <a:pt x="5913" y="7154"/>
                </a:lnTo>
                <a:lnTo>
                  <a:pt x="6010" y="7057"/>
                </a:lnTo>
                <a:lnTo>
                  <a:pt x="6205" y="7178"/>
                </a:lnTo>
                <a:lnTo>
                  <a:pt x="6400" y="7300"/>
                </a:lnTo>
                <a:lnTo>
                  <a:pt x="6716" y="7519"/>
                </a:lnTo>
                <a:lnTo>
                  <a:pt x="6862" y="7616"/>
                </a:lnTo>
                <a:lnTo>
                  <a:pt x="7032" y="7689"/>
                </a:lnTo>
                <a:lnTo>
                  <a:pt x="7057" y="7811"/>
                </a:lnTo>
                <a:lnTo>
                  <a:pt x="7105" y="7933"/>
                </a:lnTo>
                <a:lnTo>
                  <a:pt x="7154" y="8030"/>
                </a:lnTo>
                <a:lnTo>
                  <a:pt x="7227" y="8127"/>
                </a:lnTo>
                <a:lnTo>
                  <a:pt x="7324" y="8176"/>
                </a:lnTo>
                <a:lnTo>
                  <a:pt x="7397" y="8225"/>
                </a:lnTo>
                <a:lnTo>
                  <a:pt x="7495" y="8273"/>
                </a:lnTo>
                <a:lnTo>
                  <a:pt x="7714" y="8273"/>
                </a:lnTo>
                <a:lnTo>
                  <a:pt x="7835" y="8225"/>
                </a:lnTo>
                <a:lnTo>
                  <a:pt x="8006" y="8127"/>
                </a:lnTo>
                <a:lnTo>
                  <a:pt x="8152" y="8006"/>
                </a:lnTo>
                <a:lnTo>
                  <a:pt x="8225" y="7908"/>
                </a:lnTo>
                <a:lnTo>
                  <a:pt x="8273" y="7835"/>
                </a:lnTo>
                <a:lnTo>
                  <a:pt x="8298" y="7738"/>
                </a:lnTo>
                <a:lnTo>
                  <a:pt x="8322" y="7641"/>
                </a:lnTo>
                <a:lnTo>
                  <a:pt x="8322" y="7543"/>
                </a:lnTo>
                <a:lnTo>
                  <a:pt x="8298" y="7470"/>
                </a:lnTo>
                <a:lnTo>
                  <a:pt x="8468" y="7300"/>
                </a:lnTo>
                <a:lnTo>
                  <a:pt x="8614" y="7130"/>
                </a:lnTo>
                <a:lnTo>
                  <a:pt x="8906" y="6740"/>
                </a:lnTo>
                <a:lnTo>
                  <a:pt x="9173" y="6327"/>
                </a:lnTo>
                <a:lnTo>
                  <a:pt x="9417" y="5962"/>
                </a:lnTo>
                <a:lnTo>
                  <a:pt x="9782" y="5499"/>
                </a:lnTo>
                <a:lnTo>
                  <a:pt x="10195" y="5086"/>
                </a:lnTo>
                <a:lnTo>
                  <a:pt x="10268" y="5013"/>
                </a:lnTo>
                <a:lnTo>
                  <a:pt x="10366" y="4940"/>
                </a:lnTo>
                <a:lnTo>
                  <a:pt x="10585" y="4818"/>
                </a:lnTo>
                <a:lnTo>
                  <a:pt x="10706" y="4891"/>
                </a:lnTo>
                <a:lnTo>
                  <a:pt x="10828" y="4915"/>
                </a:lnTo>
                <a:lnTo>
                  <a:pt x="10950" y="4940"/>
                </a:lnTo>
                <a:lnTo>
                  <a:pt x="11096" y="4915"/>
                </a:lnTo>
                <a:lnTo>
                  <a:pt x="11193" y="4867"/>
                </a:lnTo>
                <a:lnTo>
                  <a:pt x="11266" y="4794"/>
                </a:lnTo>
                <a:lnTo>
                  <a:pt x="11363" y="4721"/>
                </a:lnTo>
                <a:lnTo>
                  <a:pt x="11436" y="4648"/>
                </a:lnTo>
                <a:lnTo>
                  <a:pt x="11704" y="4964"/>
                </a:lnTo>
                <a:lnTo>
                  <a:pt x="11874" y="5183"/>
                </a:lnTo>
                <a:lnTo>
                  <a:pt x="11801" y="5305"/>
                </a:lnTo>
                <a:lnTo>
                  <a:pt x="11777" y="5426"/>
                </a:lnTo>
                <a:lnTo>
                  <a:pt x="11753" y="5548"/>
                </a:lnTo>
                <a:lnTo>
                  <a:pt x="11777" y="5694"/>
                </a:lnTo>
                <a:lnTo>
                  <a:pt x="11826" y="5816"/>
                </a:lnTo>
                <a:lnTo>
                  <a:pt x="11899" y="5913"/>
                </a:lnTo>
                <a:lnTo>
                  <a:pt x="12020" y="6010"/>
                </a:lnTo>
                <a:lnTo>
                  <a:pt x="12142" y="6059"/>
                </a:lnTo>
                <a:lnTo>
                  <a:pt x="12264" y="6108"/>
                </a:lnTo>
                <a:lnTo>
                  <a:pt x="12410" y="6108"/>
                </a:lnTo>
                <a:lnTo>
                  <a:pt x="12531" y="6083"/>
                </a:lnTo>
                <a:lnTo>
                  <a:pt x="12653" y="6035"/>
                </a:lnTo>
                <a:lnTo>
                  <a:pt x="12726" y="5986"/>
                </a:lnTo>
                <a:lnTo>
                  <a:pt x="12799" y="5913"/>
                </a:lnTo>
                <a:lnTo>
                  <a:pt x="12872" y="5840"/>
                </a:lnTo>
                <a:lnTo>
                  <a:pt x="12921" y="5743"/>
                </a:lnTo>
                <a:lnTo>
                  <a:pt x="12969" y="5548"/>
                </a:lnTo>
                <a:lnTo>
                  <a:pt x="12969" y="5329"/>
                </a:lnTo>
                <a:lnTo>
                  <a:pt x="12969" y="5280"/>
                </a:lnTo>
                <a:lnTo>
                  <a:pt x="13042" y="5256"/>
                </a:lnTo>
                <a:lnTo>
                  <a:pt x="13383" y="4915"/>
                </a:lnTo>
                <a:lnTo>
                  <a:pt x="13748" y="4575"/>
                </a:lnTo>
                <a:lnTo>
                  <a:pt x="14454" y="3942"/>
                </a:lnTo>
                <a:lnTo>
                  <a:pt x="15111" y="3309"/>
                </a:lnTo>
                <a:lnTo>
                  <a:pt x="15768" y="2677"/>
                </a:lnTo>
                <a:lnTo>
                  <a:pt x="15792" y="2652"/>
                </a:lnTo>
                <a:lnTo>
                  <a:pt x="15914" y="2701"/>
                </a:lnTo>
                <a:lnTo>
                  <a:pt x="16157" y="2701"/>
                </a:lnTo>
                <a:lnTo>
                  <a:pt x="16279" y="2652"/>
                </a:lnTo>
                <a:lnTo>
                  <a:pt x="16376" y="2579"/>
                </a:lnTo>
                <a:lnTo>
                  <a:pt x="16449" y="2506"/>
                </a:lnTo>
                <a:lnTo>
                  <a:pt x="16522" y="2409"/>
                </a:lnTo>
                <a:lnTo>
                  <a:pt x="16595" y="2312"/>
                </a:lnTo>
                <a:lnTo>
                  <a:pt x="16643" y="2215"/>
                </a:lnTo>
                <a:lnTo>
                  <a:pt x="16668" y="2093"/>
                </a:lnTo>
                <a:lnTo>
                  <a:pt x="16692" y="1996"/>
                </a:lnTo>
                <a:lnTo>
                  <a:pt x="16692" y="1874"/>
                </a:lnTo>
                <a:lnTo>
                  <a:pt x="16668" y="1777"/>
                </a:lnTo>
                <a:lnTo>
                  <a:pt x="16643" y="1679"/>
                </a:lnTo>
                <a:lnTo>
                  <a:pt x="16570" y="1606"/>
                </a:lnTo>
                <a:lnTo>
                  <a:pt x="16522" y="1533"/>
                </a:lnTo>
                <a:lnTo>
                  <a:pt x="16424" y="1460"/>
                </a:lnTo>
                <a:lnTo>
                  <a:pt x="16352" y="1436"/>
                </a:lnTo>
                <a:lnTo>
                  <a:pt x="16254" y="1412"/>
                </a:lnTo>
                <a:lnTo>
                  <a:pt x="16157" y="1387"/>
                </a:lnTo>
                <a:lnTo>
                  <a:pt x="16011" y="1363"/>
                </a:lnTo>
                <a:close/>
                <a:moveTo>
                  <a:pt x="195" y="0"/>
                </a:moveTo>
                <a:lnTo>
                  <a:pt x="146" y="49"/>
                </a:lnTo>
                <a:lnTo>
                  <a:pt x="98" y="73"/>
                </a:lnTo>
                <a:lnTo>
                  <a:pt x="49" y="195"/>
                </a:lnTo>
                <a:lnTo>
                  <a:pt x="0" y="317"/>
                </a:lnTo>
                <a:lnTo>
                  <a:pt x="0" y="438"/>
                </a:lnTo>
                <a:lnTo>
                  <a:pt x="0" y="584"/>
                </a:lnTo>
                <a:lnTo>
                  <a:pt x="25" y="876"/>
                </a:lnTo>
                <a:lnTo>
                  <a:pt x="49" y="1120"/>
                </a:lnTo>
                <a:lnTo>
                  <a:pt x="49" y="1947"/>
                </a:lnTo>
                <a:lnTo>
                  <a:pt x="25" y="2774"/>
                </a:lnTo>
                <a:lnTo>
                  <a:pt x="49" y="3601"/>
                </a:lnTo>
                <a:lnTo>
                  <a:pt x="25" y="4429"/>
                </a:lnTo>
                <a:lnTo>
                  <a:pt x="0" y="6108"/>
                </a:lnTo>
                <a:lnTo>
                  <a:pt x="0" y="6984"/>
                </a:lnTo>
                <a:lnTo>
                  <a:pt x="0" y="7860"/>
                </a:lnTo>
                <a:lnTo>
                  <a:pt x="73" y="9587"/>
                </a:lnTo>
                <a:lnTo>
                  <a:pt x="146" y="11315"/>
                </a:lnTo>
                <a:lnTo>
                  <a:pt x="171" y="12191"/>
                </a:lnTo>
                <a:lnTo>
                  <a:pt x="171" y="13067"/>
                </a:lnTo>
                <a:lnTo>
                  <a:pt x="195" y="13188"/>
                </a:lnTo>
                <a:lnTo>
                  <a:pt x="268" y="13261"/>
                </a:lnTo>
                <a:lnTo>
                  <a:pt x="317" y="13310"/>
                </a:lnTo>
                <a:lnTo>
                  <a:pt x="390" y="13310"/>
                </a:lnTo>
                <a:lnTo>
                  <a:pt x="900" y="13383"/>
                </a:lnTo>
                <a:lnTo>
                  <a:pt x="1898" y="13383"/>
                </a:lnTo>
                <a:lnTo>
                  <a:pt x="2409" y="13334"/>
                </a:lnTo>
                <a:lnTo>
                  <a:pt x="3431" y="13261"/>
                </a:lnTo>
                <a:lnTo>
                  <a:pt x="3942" y="13213"/>
                </a:lnTo>
                <a:lnTo>
                  <a:pt x="4453" y="13188"/>
                </a:lnTo>
                <a:lnTo>
                  <a:pt x="10025" y="13188"/>
                </a:lnTo>
                <a:lnTo>
                  <a:pt x="11169" y="13164"/>
                </a:lnTo>
                <a:lnTo>
                  <a:pt x="13432" y="13091"/>
                </a:lnTo>
                <a:lnTo>
                  <a:pt x="14575" y="13067"/>
                </a:lnTo>
                <a:lnTo>
                  <a:pt x="16741" y="13067"/>
                </a:lnTo>
                <a:lnTo>
                  <a:pt x="17276" y="13091"/>
                </a:lnTo>
                <a:lnTo>
                  <a:pt x="17544" y="13140"/>
                </a:lnTo>
                <a:lnTo>
                  <a:pt x="17811" y="13164"/>
                </a:lnTo>
                <a:lnTo>
                  <a:pt x="17933" y="13164"/>
                </a:lnTo>
                <a:lnTo>
                  <a:pt x="18030" y="13115"/>
                </a:lnTo>
                <a:lnTo>
                  <a:pt x="18103" y="13042"/>
                </a:lnTo>
                <a:lnTo>
                  <a:pt x="18152" y="12945"/>
                </a:lnTo>
                <a:lnTo>
                  <a:pt x="18152" y="12848"/>
                </a:lnTo>
                <a:lnTo>
                  <a:pt x="18128" y="12750"/>
                </a:lnTo>
                <a:lnTo>
                  <a:pt x="18055" y="12677"/>
                </a:lnTo>
                <a:lnTo>
                  <a:pt x="17957" y="12629"/>
                </a:lnTo>
                <a:lnTo>
                  <a:pt x="17495" y="12556"/>
                </a:lnTo>
                <a:lnTo>
                  <a:pt x="17008" y="12531"/>
                </a:lnTo>
                <a:lnTo>
                  <a:pt x="16084" y="12507"/>
                </a:lnTo>
                <a:lnTo>
                  <a:pt x="14940" y="12483"/>
                </a:lnTo>
                <a:lnTo>
                  <a:pt x="13821" y="12507"/>
                </a:lnTo>
                <a:lnTo>
                  <a:pt x="11534" y="12580"/>
                </a:lnTo>
                <a:lnTo>
                  <a:pt x="10414" y="12604"/>
                </a:lnTo>
                <a:lnTo>
                  <a:pt x="9271" y="12629"/>
                </a:lnTo>
                <a:lnTo>
                  <a:pt x="7032" y="12604"/>
                </a:lnTo>
                <a:lnTo>
                  <a:pt x="5913" y="12604"/>
                </a:lnTo>
                <a:lnTo>
                  <a:pt x="4818" y="12629"/>
                </a:lnTo>
                <a:lnTo>
                  <a:pt x="3796" y="12677"/>
                </a:lnTo>
                <a:lnTo>
                  <a:pt x="2774" y="12726"/>
                </a:lnTo>
                <a:lnTo>
                  <a:pt x="1752" y="12799"/>
                </a:lnTo>
                <a:lnTo>
                  <a:pt x="730" y="12848"/>
                </a:lnTo>
                <a:lnTo>
                  <a:pt x="681" y="11169"/>
                </a:lnTo>
                <a:lnTo>
                  <a:pt x="608" y="9490"/>
                </a:lnTo>
                <a:lnTo>
                  <a:pt x="535" y="7787"/>
                </a:lnTo>
                <a:lnTo>
                  <a:pt x="535" y="6959"/>
                </a:lnTo>
                <a:lnTo>
                  <a:pt x="535" y="6108"/>
                </a:lnTo>
                <a:lnTo>
                  <a:pt x="560" y="4356"/>
                </a:lnTo>
                <a:lnTo>
                  <a:pt x="560" y="2579"/>
                </a:lnTo>
                <a:lnTo>
                  <a:pt x="560" y="1752"/>
                </a:lnTo>
                <a:lnTo>
                  <a:pt x="584" y="1363"/>
                </a:lnTo>
                <a:lnTo>
                  <a:pt x="584" y="949"/>
                </a:lnTo>
                <a:lnTo>
                  <a:pt x="560" y="706"/>
                </a:lnTo>
                <a:lnTo>
                  <a:pt x="535" y="438"/>
                </a:lnTo>
                <a:lnTo>
                  <a:pt x="511" y="317"/>
                </a:lnTo>
                <a:lnTo>
                  <a:pt x="463" y="219"/>
                </a:lnTo>
                <a:lnTo>
                  <a:pt x="390" y="98"/>
                </a:lnTo>
                <a:lnTo>
                  <a:pt x="317" y="25"/>
                </a:lnTo>
                <a:lnTo>
                  <a:pt x="244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7180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صورة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468"/>
            <a:ext cx="9131954" cy="4533230"/>
          </a:xfrm>
          <a:prstGeom prst="rect">
            <a:avLst/>
          </a:prstGeom>
        </p:spPr>
      </p:pic>
      <p:sp>
        <p:nvSpPr>
          <p:cNvPr id="3" name="Round Same Side Corner Rectangle 13"/>
          <p:cNvSpPr/>
          <p:nvPr/>
        </p:nvSpPr>
        <p:spPr bwMode="auto">
          <a:xfrm flipV="1">
            <a:off x="2079907" y="-11516"/>
            <a:ext cx="704657" cy="1434657"/>
          </a:xfrm>
          <a:prstGeom prst="round2SameRect">
            <a:avLst>
              <a:gd name="adj1" fmla="val 31818"/>
              <a:gd name="adj2" fmla="val 0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17375E"/>
                </a:solidFill>
              </a:rPr>
              <a:t>Technical F.S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4" name="Round Same Side Corner Rectangle 13"/>
          <p:cNvSpPr/>
          <p:nvPr/>
        </p:nvSpPr>
        <p:spPr bwMode="auto">
          <a:xfrm flipV="1">
            <a:off x="23158" y="16655"/>
            <a:ext cx="641684" cy="1437955"/>
          </a:xfrm>
          <a:prstGeom prst="round2SameRect">
            <a:avLst>
              <a:gd name="adj1" fmla="val 31818"/>
              <a:gd name="adj2" fmla="val 0"/>
            </a:avLst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17375E"/>
                </a:solidFill>
              </a:rPr>
              <a:t>objectives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5" name="Round Same Side Corner Rectangle 13"/>
          <p:cNvSpPr/>
          <p:nvPr/>
        </p:nvSpPr>
        <p:spPr bwMode="auto">
          <a:xfrm flipV="1">
            <a:off x="1383203" y="16655"/>
            <a:ext cx="680662" cy="1415807"/>
          </a:xfrm>
          <a:prstGeom prst="round2SameRect">
            <a:avLst>
              <a:gd name="adj1" fmla="val 31818"/>
              <a:gd name="adj2" fmla="val 0"/>
            </a:avLst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17375E"/>
                </a:solidFill>
              </a:rPr>
              <a:t>Marketing F.S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6" name="Round Same Side Corner Rectangle 13"/>
          <p:cNvSpPr/>
          <p:nvPr/>
        </p:nvSpPr>
        <p:spPr bwMode="auto">
          <a:xfrm flipV="1">
            <a:off x="2810234" y="16655"/>
            <a:ext cx="687784" cy="1412833"/>
          </a:xfrm>
          <a:prstGeom prst="round2SameRect">
            <a:avLst>
              <a:gd name="adj1" fmla="val 31818"/>
              <a:gd name="adj2" fmla="val 0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17375E"/>
                </a:solidFill>
              </a:rPr>
              <a:t>Financial F.S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1" name="Round Same Side Corner Rectangle 13"/>
          <p:cNvSpPr/>
          <p:nvPr/>
        </p:nvSpPr>
        <p:spPr bwMode="auto">
          <a:xfrm flipV="1">
            <a:off x="651803" y="16655"/>
            <a:ext cx="715892" cy="1872042"/>
          </a:xfrm>
          <a:prstGeom prst="round2SameRect">
            <a:avLst>
              <a:gd name="adj1" fmla="val 31818"/>
              <a:gd name="adj2" fmla="val 0"/>
            </a:avLst>
          </a:prstGeom>
          <a:solidFill>
            <a:srgbClr val="FFC00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lIns="0" tIns="0" rIns="0" bIns="0" anchor="ctr"/>
          <a:lstStyle/>
          <a:p>
            <a:pPr algn="ctr">
              <a:defRPr/>
            </a:pPr>
            <a:r>
              <a:rPr lang="en-US" sz="2000" b="1" dirty="0">
                <a:solidFill>
                  <a:srgbClr val="17375E"/>
                </a:solidFill>
              </a:rPr>
              <a:t>Environmenta</a:t>
            </a:r>
            <a:r>
              <a:rPr lang="en-US" sz="2000" dirty="0">
                <a:solidFill>
                  <a:srgbClr val="17375E"/>
                </a:solidFill>
              </a:rPr>
              <a:t>l</a:t>
            </a:r>
            <a:r>
              <a:rPr lang="en-US" sz="2000" b="1" dirty="0" smtClean="0">
                <a:solidFill>
                  <a:srgbClr val="17375E"/>
                </a:solidFill>
              </a:rPr>
              <a:t> F.S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1" name="Oval 7"/>
          <p:cNvSpPr/>
          <p:nvPr/>
        </p:nvSpPr>
        <p:spPr>
          <a:xfrm>
            <a:off x="6644033" y="4054573"/>
            <a:ext cx="1097437" cy="1097437"/>
          </a:xfrm>
          <a:prstGeom prst="ellipse">
            <a:avLst/>
          </a:prstGeom>
          <a:solidFill>
            <a:srgbClr val="FFFFFF">
              <a:alpha val="70000"/>
            </a:srgbClr>
          </a:solidFill>
          <a:ln w="38100" cmpd="sng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9"/>
          <p:cNvSpPr/>
          <p:nvPr/>
        </p:nvSpPr>
        <p:spPr>
          <a:xfrm>
            <a:off x="1523315" y="4054573"/>
            <a:ext cx="1097437" cy="1097437"/>
          </a:xfrm>
          <a:prstGeom prst="ellipse">
            <a:avLst/>
          </a:prstGeom>
          <a:solidFill>
            <a:srgbClr val="FFFFFF">
              <a:alpha val="70000"/>
            </a:srgbClr>
          </a:solidFill>
          <a:ln w="38100" cmpd="sng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10"/>
          <p:cNvSpPr/>
          <p:nvPr/>
        </p:nvSpPr>
        <p:spPr>
          <a:xfrm>
            <a:off x="4083674" y="4054573"/>
            <a:ext cx="1097437" cy="1097437"/>
          </a:xfrm>
          <a:prstGeom prst="ellipse">
            <a:avLst/>
          </a:prstGeom>
          <a:solidFill>
            <a:srgbClr val="FFFFFF">
              <a:alpha val="70000"/>
            </a:srgbClr>
          </a:solidFill>
          <a:ln w="38100" cmpd="sng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17"/>
          <p:cNvSpPr txBox="1"/>
          <p:nvPr/>
        </p:nvSpPr>
        <p:spPr>
          <a:xfrm>
            <a:off x="3725449" y="5499676"/>
            <a:ext cx="473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•"/>
            </a:pP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8" name="Rectangle 1413"/>
          <p:cNvSpPr/>
          <p:nvPr/>
        </p:nvSpPr>
        <p:spPr bwMode="gray">
          <a:xfrm>
            <a:off x="1009749" y="5222677"/>
            <a:ext cx="21401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 Conservation</a:t>
            </a:r>
          </a:p>
          <a:p>
            <a:r>
              <a:rPr lang="en-US" b="1" dirty="0" smtClean="0"/>
              <a:t> of natural resources</a:t>
            </a:r>
            <a:endParaRPr lang="en-US" b="1" dirty="0">
              <a:ln w="0"/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9" name="Rectangle 1412"/>
          <p:cNvSpPr/>
          <p:nvPr/>
        </p:nvSpPr>
        <p:spPr bwMode="gray">
          <a:xfrm>
            <a:off x="3883091" y="5222677"/>
            <a:ext cx="199099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Protection </a:t>
            </a:r>
          </a:p>
          <a:p>
            <a:r>
              <a:rPr lang="en-US" b="1" dirty="0" smtClean="0"/>
              <a:t>of agricultural land</a:t>
            </a:r>
          </a:p>
          <a:p>
            <a:r>
              <a:rPr lang="en-US" dirty="0" smtClean="0"/>
              <a:t> 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Shape 350"/>
          <p:cNvSpPr/>
          <p:nvPr/>
        </p:nvSpPr>
        <p:spPr>
          <a:xfrm>
            <a:off x="1787765" y="4212275"/>
            <a:ext cx="584284" cy="814412"/>
          </a:xfrm>
          <a:custGeom>
            <a:avLst/>
            <a:gdLst/>
            <a:ahLst/>
            <a:cxnLst/>
            <a:rect l="0" t="0" r="0" b="0"/>
            <a:pathLst>
              <a:path w="17714" h="15647" extrusionOk="0">
                <a:moveTo>
                  <a:pt x="9806" y="2118"/>
                </a:moveTo>
                <a:lnTo>
                  <a:pt x="9782" y="2166"/>
                </a:lnTo>
                <a:lnTo>
                  <a:pt x="9757" y="2239"/>
                </a:lnTo>
                <a:lnTo>
                  <a:pt x="9757" y="2312"/>
                </a:lnTo>
                <a:lnTo>
                  <a:pt x="9782" y="2483"/>
                </a:lnTo>
                <a:lnTo>
                  <a:pt x="9855" y="2677"/>
                </a:lnTo>
                <a:lnTo>
                  <a:pt x="9903" y="2872"/>
                </a:lnTo>
                <a:lnTo>
                  <a:pt x="9952" y="2945"/>
                </a:lnTo>
                <a:lnTo>
                  <a:pt x="10001" y="2969"/>
                </a:lnTo>
                <a:lnTo>
                  <a:pt x="10049" y="2994"/>
                </a:lnTo>
                <a:lnTo>
                  <a:pt x="10122" y="3018"/>
                </a:lnTo>
                <a:lnTo>
                  <a:pt x="10195" y="2994"/>
                </a:lnTo>
                <a:lnTo>
                  <a:pt x="10244" y="2945"/>
                </a:lnTo>
                <a:lnTo>
                  <a:pt x="10293" y="2896"/>
                </a:lnTo>
                <a:lnTo>
                  <a:pt x="10293" y="2823"/>
                </a:lnTo>
                <a:lnTo>
                  <a:pt x="10293" y="2702"/>
                </a:lnTo>
                <a:lnTo>
                  <a:pt x="10244" y="2580"/>
                </a:lnTo>
                <a:lnTo>
                  <a:pt x="10171" y="2361"/>
                </a:lnTo>
                <a:lnTo>
                  <a:pt x="10122" y="2264"/>
                </a:lnTo>
                <a:lnTo>
                  <a:pt x="10049" y="2191"/>
                </a:lnTo>
                <a:lnTo>
                  <a:pt x="9952" y="2118"/>
                </a:lnTo>
                <a:close/>
                <a:moveTo>
                  <a:pt x="13821" y="2312"/>
                </a:moveTo>
                <a:lnTo>
                  <a:pt x="13748" y="2385"/>
                </a:lnTo>
                <a:lnTo>
                  <a:pt x="13602" y="2531"/>
                </a:lnTo>
                <a:lnTo>
                  <a:pt x="13456" y="2677"/>
                </a:lnTo>
                <a:lnTo>
                  <a:pt x="13407" y="2775"/>
                </a:lnTo>
                <a:lnTo>
                  <a:pt x="13383" y="2872"/>
                </a:lnTo>
                <a:lnTo>
                  <a:pt x="13407" y="2921"/>
                </a:lnTo>
                <a:lnTo>
                  <a:pt x="13431" y="2945"/>
                </a:lnTo>
                <a:lnTo>
                  <a:pt x="13456" y="2994"/>
                </a:lnTo>
                <a:lnTo>
                  <a:pt x="13504" y="3018"/>
                </a:lnTo>
                <a:lnTo>
                  <a:pt x="13602" y="3018"/>
                </a:lnTo>
                <a:lnTo>
                  <a:pt x="13699" y="2969"/>
                </a:lnTo>
                <a:lnTo>
                  <a:pt x="13796" y="2921"/>
                </a:lnTo>
                <a:lnTo>
                  <a:pt x="13894" y="2848"/>
                </a:lnTo>
                <a:lnTo>
                  <a:pt x="14040" y="2702"/>
                </a:lnTo>
                <a:lnTo>
                  <a:pt x="14113" y="2604"/>
                </a:lnTo>
                <a:lnTo>
                  <a:pt x="14137" y="2507"/>
                </a:lnTo>
                <a:lnTo>
                  <a:pt x="14113" y="2434"/>
                </a:lnTo>
                <a:lnTo>
                  <a:pt x="14064" y="2361"/>
                </a:lnTo>
                <a:lnTo>
                  <a:pt x="13991" y="2312"/>
                </a:lnTo>
                <a:close/>
                <a:moveTo>
                  <a:pt x="15232" y="4600"/>
                </a:moveTo>
                <a:lnTo>
                  <a:pt x="15037" y="4648"/>
                </a:lnTo>
                <a:lnTo>
                  <a:pt x="14867" y="4697"/>
                </a:lnTo>
                <a:lnTo>
                  <a:pt x="14672" y="4770"/>
                </a:lnTo>
                <a:lnTo>
                  <a:pt x="14575" y="4794"/>
                </a:lnTo>
                <a:lnTo>
                  <a:pt x="14478" y="4843"/>
                </a:lnTo>
                <a:lnTo>
                  <a:pt x="14429" y="4916"/>
                </a:lnTo>
                <a:lnTo>
                  <a:pt x="14429" y="4965"/>
                </a:lnTo>
                <a:lnTo>
                  <a:pt x="14453" y="5038"/>
                </a:lnTo>
                <a:lnTo>
                  <a:pt x="14502" y="5086"/>
                </a:lnTo>
                <a:lnTo>
                  <a:pt x="14721" y="5135"/>
                </a:lnTo>
                <a:lnTo>
                  <a:pt x="14964" y="5135"/>
                </a:lnTo>
                <a:lnTo>
                  <a:pt x="15086" y="5111"/>
                </a:lnTo>
                <a:lnTo>
                  <a:pt x="15183" y="5086"/>
                </a:lnTo>
                <a:lnTo>
                  <a:pt x="15281" y="5038"/>
                </a:lnTo>
                <a:lnTo>
                  <a:pt x="15378" y="4965"/>
                </a:lnTo>
                <a:lnTo>
                  <a:pt x="15402" y="4916"/>
                </a:lnTo>
                <a:lnTo>
                  <a:pt x="15427" y="4867"/>
                </a:lnTo>
                <a:lnTo>
                  <a:pt x="15427" y="4794"/>
                </a:lnTo>
                <a:lnTo>
                  <a:pt x="15427" y="4746"/>
                </a:lnTo>
                <a:lnTo>
                  <a:pt x="15402" y="4673"/>
                </a:lnTo>
                <a:lnTo>
                  <a:pt x="15354" y="4648"/>
                </a:lnTo>
                <a:lnTo>
                  <a:pt x="15305" y="4624"/>
                </a:lnTo>
                <a:lnTo>
                  <a:pt x="15232" y="4600"/>
                </a:lnTo>
                <a:close/>
                <a:moveTo>
                  <a:pt x="9052" y="4721"/>
                </a:moveTo>
                <a:lnTo>
                  <a:pt x="8954" y="4746"/>
                </a:lnTo>
                <a:lnTo>
                  <a:pt x="8711" y="4794"/>
                </a:lnTo>
                <a:lnTo>
                  <a:pt x="8516" y="4819"/>
                </a:lnTo>
                <a:lnTo>
                  <a:pt x="8419" y="4867"/>
                </a:lnTo>
                <a:lnTo>
                  <a:pt x="8346" y="4916"/>
                </a:lnTo>
                <a:lnTo>
                  <a:pt x="8273" y="4989"/>
                </a:lnTo>
                <a:lnTo>
                  <a:pt x="8249" y="5062"/>
                </a:lnTo>
                <a:lnTo>
                  <a:pt x="8273" y="5159"/>
                </a:lnTo>
                <a:lnTo>
                  <a:pt x="8297" y="5184"/>
                </a:lnTo>
                <a:lnTo>
                  <a:pt x="8346" y="5208"/>
                </a:lnTo>
                <a:lnTo>
                  <a:pt x="8443" y="5257"/>
                </a:lnTo>
                <a:lnTo>
                  <a:pt x="8930" y="5257"/>
                </a:lnTo>
                <a:lnTo>
                  <a:pt x="9076" y="5232"/>
                </a:lnTo>
                <a:lnTo>
                  <a:pt x="9198" y="5184"/>
                </a:lnTo>
                <a:lnTo>
                  <a:pt x="9319" y="5086"/>
                </a:lnTo>
                <a:lnTo>
                  <a:pt x="9344" y="5038"/>
                </a:lnTo>
                <a:lnTo>
                  <a:pt x="9344" y="4989"/>
                </a:lnTo>
                <a:lnTo>
                  <a:pt x="9319" y="4892"/>
                </a:lnTo>
                <a:lnTo>
                  <a:pt x="9246" y="4794"/>
                </a:lnTo>
                <a:lnTo>
                  <a:pt x="9173" y="4746"/>
                </a:lnTo>
                <a:lnTo>
                  <a:pt x="9052" y="4721"/>
                </a:lnTo>
                <a:close/>
                <a:moveTo>
                  <a:pt x="11801" y="3505"/>
                </a:moveTo>
                <a:lnTo>
                  <a:pt x="12020" y="3529"/>
                </a:lnTo>
                <a:lnTo>
                  <a:pt x="12263" y="3578"/>
                </a:lnTo>
                <a:lnTo>
                  <a:pt x="12482" y="3651"/>
                </a:lnTo>
                <a:lnTo>
                  <a:pt x="12701" y="3772"/>
                </a:lnTo>
                <a:lnTo>
                  <a:pt x="12872" y="3918"/>
                </a:lnTo>
                <a:lnTo>
                  <a:pt x="13042" y="4089"/>
                </a:lnTo>
                <a:lnTo>
                  <a:pt x="13212" y="4283"/>
                </a:lnTo>
                <a:lnTo>
                  <a:pt x="13334" y="4478"/>
                </a:lnTo>
                <a:lnTo>
                  <a:pt x="13431" y="4697"/>
                </a:lnTo>
                <a:lnTo>
                  <a:pt x="13480" y="4867"/>
                </a:lnTo>
                <a:lnTo>
                  <a:pt x="13504" y="5038"/>
                </a:lnTo>
                <a:lnTo>
                  <a:pt x="13504" y="5208"/>
                </a:lnTo>
                <a:lnTo>
                  <a:pt x="13480" y="5378"/>
                </a:lnTo>
                <a:lnTo>
                  <a:pt x="13456" y="5549"/>
                </a:lnTo>
                <a:lnTo>
                  <a:pt x="13407" y="5719"/>
                </a:lnTo>
                <a:lnTo>
                  <a:pt x="13334" y="5889"/>
                </a:lnTo>
                <a:lnTo>
                  <a:pt x="13237" y="6035"/>
                </a:lnTo>
                <a:lnTo>
                  <a:pt x="13139" y="6181"/>
                </a:lnTo>
                <a:lnTo>
                  <a:pt x="13042" y="6303"/>
                </a:lnTo>
                <a:lnTo>
                  <a:pt x="12920" y="6425"/>
                </a:lnTo>
                <a:lnTo>
                  <a:pt x="12774" y="6546"/>
                </a:lnTo>
                <a:lnTo>
                  <a:pt x="12628" y="6644"/>
                </a:lnTo>
                <a:lnTo>
                  <a:pt x="12482" y="6741"/>
                </a:lnTo>
                <a:lnTo>
                  <a:pt x="12336" y="6814"/>
                </a:lnTo>
                <a:lnTo>
                  <a:pt x="12166" y="6863"/>
                </a:lnTo>
                <a:lnTo>
                  <a:pt x="11996" y="6911"/>
                </a:lnTo>
                <a:lnTo>
                  <a:pt x="11801" y="6936"/>
                </a:lnTo>
                <a:lnTo>
                  <a:pt x="11631" y="6936"/>
                </a:lnTo>
                <a:lnTo>
                  <a:pt x="11485" y="6911"/>
                </a:lnTo>
                <a:lnTo>
                  <a:pt x="11315" y="6863"/>
                </a:lnTo>
                <a:lnTo>
                  <a:pt x="11169" y="6814"/>
                </a:lnTo>
                <a:lnTo>
                  <a:pt x="11023" y="6741"/>
                </a:lnTo>
                <a:lnTo>
                  <a:pt x="10901" y="6644"/>
                </a:lnTo>
                <a:lnTo>
                  <a:pt x="10779" y="6546"/>
                </a:lnTo>
                <a:lnTo>
                  <a:pt x="10658" y="6425"/>
                </a:lnTo>
                <a:lnTo>
                  <a:pt x="10560" y="6303"/>
                </a:lnTo>
                <a:lnTo>
                  <a:pt x="10463" y="6157"/>
                </a:lnTo>
                <a:lnTo>
                  <a:pt x="10317" y="5865"/>
                </a:lnTo>
                <a:lnTo>
                  <a:pt x="10195" y="5524"/>
                </a:lnTo>
                <a:lnTo>
                  <a:pt x="10147" y="5208"/>
                </a:lnTo>
                <a:lnTo>
                  <a:pt x="10147" y="4892"/>
                </a:lnTo>
                <a:lnTo>
                  <a:pt x="10195" y="4575"/>
                </a:lnTo>
                <a:lnTo>
                  <a:pt x="10244" y="4405"/>
                </a:lnTo>
                <a:lnTo>
                  <a:pt x="10317" y="4259"/>
                </a:lnTo>
                <a:lnTo>
                  <a:pt x="10414" y="4089"/>
                </a:lnTo>
                <a:lnTo>
                  <a:pt x="10560" y="3943"/>
                </a:lnTo>
                <a:lnTo>
                  <a:pt x="10901" y="3772"/>
                </a:lnTo>
                <a:lnTo>
                  <a:pt x="11242" y="3602"/>
                </a:lnTo>
                <a:lnTo>
                  <a:pt x="11436" y="3553"/>
                </a:lnTo>
                <a:lnTo>
                  <a:pt x="11607" y="3529"/>
                </a:lnTo>
                <a:lnTo>
                  <a:pt x="11801" y="3505"/>
                </a:lnTo>
                <a:close/>
                <a:moveTo>
                  <a:pt x="11753" y="2969"/>
                </a:moveTo>
                <a:lnTo>
                  <a:pt x="11461" y="2994"/>
                </a:lnTo>
                <a:lnTo>
                  <a:pt x="11169" y="3042"/>
                </a:lnTo>
                <a:lnTo>
                  <a:pt x="10901" y="3115"/>
                </a:lnTo>
                <a:lnTo>
                  <a:pt x="10633" y="3237"/>
                </a:lnTo>
                <a:lnTo>
                  <a:pt x="10390" y="3407"/>
                </a:lnTo>
                <a:lnTo>
                  <a:pt x="10195" y="3578"/>
                </a:lnTo>
                <a:lnTo>
                  <a:pt x="10074" y="3724"/>
                </a:lnTo>
                <a:lnTo>
                  <a:pt x="9952" y="3845"/>
                </a:lnTo>
                <a:lnTo>
                  <a:pt x="9830" y="4040"/>
                </a:lnTo>
                <a:lnTo>
                  <a:pt x="9757" y="4235"/>
                </a:lnTo>
                <a:lnTo>
                  <a:pt x="9684" y="4429"/>
                </a:lnTo>
                <a:lnTo>
                  <a:pt x="9636" y="4648"/>
                </a:lnTo>
                <a:lnTo>
                  <a:pt x="9611" y="4843"/>
                </a:lnTo>
                <a:lnTo>
                  <a:pt x="9611" y="5062"/>
                </a:lnTo>
                <a:lnTo>
                  <a:pt x="9611" y="5281"/>
                </a:lnTo>
                <a:lnTo>
                  <a:pt x="9636" y="5476"/>
                </a:lnTo>
                <a:lnTo>
                  <a:pt x="9684" y="5719"/>
                </a:lnTo>
                <a:lnTo>
                  <a:pt x="9757" y="5962"/>
                </a:lnTo>
                <a:lnTo>
                  <a:pt x="9830" y="6181"/>
                </a:lnTo>
                <a:lnTo>
                  <a:pt x="9952" y="6376"/>
                </a:lnTo>
                <a:lnTo>
                  <a:pt x="10074" y="6571"/>
                </a:lnTo>
                <a:lnTo>
                  <a:pt x="10220" y="6765"/>
                </a:lnTo>
                <a:lnTo>
                  <a:pt x="10366" y="6911"/>
                </a:lnTo>
                <a:lnTo>
                  <a:pt x="10536" y="7057"/>
                </a:lnTo>
                <a:lnTo>
                  <a:pt x="10731" y="7203"/>
                </a:lnTo>
                <a:lnTo>
                  <a:pt x="10925" y="7301"/>
                </a:lnTo>
                <a:lnTo>
                  <a:pt x="11120" y="7374"/>
                </a:lnTo>
                <a:lnTo>
                  <a:pt x="11363" y="7447"/>
                </a:lnTo>
                <a:lnTo>
                  <a:pt x="11582" y="7471"/>
                </a:lnTo>
                <a:lnTo>
                  <a:pt x="11826" y="7471"/>
                </a:lnTo>
                <a:lnTo>
                  <a:pt x="12069" y="7447"/>
                </a:lnTo>
                <a:lnTo>
                  <a:pt x="12312" y="7398"/>
                </a:lnTo>
                <a:lnTo>
                  <a:pt x="12531" y="7349"/>
                </a:lnTo>
                <a:lnTo>
                  <a:pt x="12750" y="7252"/>
                </a:lnTo>
                <a:lnTo>
                  <a:pt x="12945" y="7130"/>
                </a:lnTo>
                <a:lnTo>
                  <a:pt x="13139" y="6984"/>
                </a:lnTo>
                <a:lnTo>
                  <a:pt x="13310" y="6838"/>
                </a:lnTo>
                <a:lnTo>
                  <a:pt x="13480" y="6644"/>
                </a:lnTo>
                <a:lnTo>
                  <a:pt x="13602" y="6473"/>
                </a:lnTo>
                <a:lnTo>
                  <a:pt x="13723" y="6254"/>
                </a:lnTo>
                <a:lnTo>
                  <a:pt x="13821" y="6060"/>
                </a:lnTo>
                <a:lnTo>
                  <a:pt x="13894" y="5841"/>
                </a:lnTo>
                <a:lnTo>
                  <a:pt x="13967" y="5597"/>
                </a:lnTo>
                <a:lnTo>
                  <a:pt x="13991" y="5378"/>
                </a:lnTo>
                <a:lnTo>
                  <a:pt x="14015" y="5135"/>
                </a:lnTo>
                <a:lnTo>
                  <a:pt x="13991" y="4916"/>
                </a:lnTo>
                <a:lnTo>
                  <a:pt x="13942" y="4673"/>
                </a:lnTo>
                <a:lnTo>
                  <a:pt x="13894" y="4454"/>
                </a:lnTo>
                <a:lnTo>
                  <a:pt x="13772" y="4210"/>
                </a:lnTo>
                <a:lnTo>
                  <a:pt x="13626" y="3967"/>
                </a:lnTo>
                <a:lnTo>
                  <a:pt x="13456" y="3748"/>
                </a:lnTo>
                <a:lnTo>
                  <a:pt x="13261" y="3553"/>
                </a:lnTo>
                <a:lnTo>
                  <a:pt x="13042" y="3383"/>
                </a:lnTo>
                <a:lnTo>
                  <a:pt x="12799" y="3237"/>
                </a:lnTo>
                <a:lnTo>
                  <a:pt x="12555" y="3115"/>
                </a:lnTo>
                <a:lnTo>
                  <a:pt x="12288" y="3042"/>
                </a:lnTo>
                <a:lnTo>
                  <a:pt x="12045" y="2994"/>
                </a:lnTo>
                <a:lnTo>
                  <a:pt x="11753" y="2969"/>
                </a:lnTo>
                <a:close/>
                <a:moveTo>
                  <a:pt x="9903" y="7057"/>
                </a:moveTo>
                <a:lnTo>
                  <a:pt x="9806" y="7082"/>
                </a:lnTo>
                <a:lnTo>
                  <a:pt x="9733" y="7130"/>
                </a:lnTo>
                <a:lnTo>
                  <a:pt x="9587" y="7276"/>
                </a:lnTo>
                <a:lnTo>
                  <a:pt x="9465" y="7471"/>
                </a:lnTo>
                <a:lnTo>
                  <a:pt x="9392" y="7641"/>
                </a:lnTo>
                <a:lnTo>
                  <a:pt x="9368" y="7739"/>
                </a:lnTo>
                <a:lnTo>
                  <a:pt x="9392" y="7836"/>
                </a:lnTo>
                <a:lnTo>
                  <a:pt x="9441" y="7909"/>
                </a:lnTo>
                <a:lnTo>
                  <a:pt x="9514" y="7958"/>
                </a:lnTo>
                <a:lnTo>
                  <a:pt x="9587" y="7982"/>
                </a:lnTo>
                <a:lnTo>
                  <a:pt x="9684" y="7958"/>
                </a:lnTo>
                <a:lnTo>
                  <a:pt x="9757" y="7909"/>
                </a:lnTo>
                <a:lnTo>
                  <a:pt x="9806" y="7812"/>
                </a:lnTo>
                <a:lnTo>
                  <a:pt x="9879" y="7690"/>
                </a:lnTo>
                <a:lnTo>
                  <a:pt x="9952" y="7568"/>
                </a:lnTo>
                <a:lnTo>
                  <a:pt x="10098" y="7301"/>
                </a:lnTo>
                <a:lnTo>
                  <a:pt x="10098" y="7252"/>
                </a:lnTo>
                <a:lnTo>
                  <a:pt x="10098" y="7203"/>
                </a:lnTo>
                <a:lnTo>
                  <a:pt x="10074" y="7106"/>
                </a:lnTo>
                <a:lnTo>
                  <a:pt x="10001" y="7057"/>
                </a:lnTo>
                <a:close/>
                <a:moveTo>
                  <a:pt x="13504" y="7276"/>
                </a:moveTo>
                <a:lnTo>
                  <a:pt x="13456" y="7301"/>
                </a:lnTo>
                <a:lnTo>
                  <a:pt x="13407" y="7349"/>
                </a:lnTo>
                <a:lnTo>
                  <a:pt x="13383" y="7422"/>
                </a:lnTo>
                <a:lnTo>
                  <a:pt x="13383" y="7544"/>
                </a:lnTo>
                <a:lnTo>
                  <a:pt x="13407" y="7666"/>
                </a:lnTo>
                <a:lnTo>
                  <a:pt x="13456" y="7787"/>
                </a:lnTo>
                <a:lnTo>
                  <a:pt x="13504" y="7909"/>
                </a:lnTo>
                <a:lnTo>
                  <a:pt x="13602" y="8006"/>
                </a:lnTo>
                <a:lnTo>
                  <a:pt x="13723" y="8104"/>
                </a:lnTo>
                <a:lnTo>
                  <a:pt x="13821" y="8177"/>
                </a:lnTo>
                <a:lnTo>
                  <a:pt x="13918" y="8201"/>
                </a:lnTo>
                <a:lnTo>
                  <a:pt x="14015" y="8201"/>
                </a:lnTo>
                <a:lnTo>
                  <a:pt x="14088" y="8152"/>
                </a:lnTo>
                <a:lnTo>
                  <a:pt x="14137" y="8079"/>
                </a:lnTo>
                <a:lnTo>
                  <a:pt x="14161" y="8006"/>
                </a:lnTo>
                <a:lnTo>
                  <a:pt x="14161" y="7909"/>
                </a:lnTo>
                <a:lnTo>
                  <a:pt x="14137" y="7836"/>
                </a:lnTo>
                <a:lnTo>
                  <a:pt x="14064" y="7763"/>
                </a:lnTo>
                <a:lnTo>
                  <a:pt x="13918" y="7666"/>
                </a:lnTo>
                <a:lnTo>
                  <a:pt x="13821" y="7520"/>
                </a:lnTo>
                <a:lnTo>
                  <a:pt x="13699" y="7374"/>
                </a:lnTo>
                <a:lnTo>
                  <a:pt x="13650" y="7325"/>
                </a:lnTo>
                <a:lnTo>
                  <a:pt x="13553" y="7276"/>
                </a:lnTo>
                <a:close/>
                <a:moveTo>
                  <a:pt x="2312" y="11242"/>
                </a:moveTo>
                <a:lnTo>
                  <a:pt x="2287" y="11267"/>
                </a:lnTo>
                <a:lnTo>
                  <a:pt x="2263" y="11291"/>
                </a:lnTo>
                <a:lnTo>
                  <a:pt x="2287" y="11437"/>
                </a:lnTo>
                <a:lnTo>
                  <a:pt x="2312" y="11559"/>
                </a:lnTo>
                <a:lnTo>
                  <a:pt x="2360" y="11705"/>
                </a:lnTo>
                <a:lnTo>
                  <a:pt x="2409" y="11826"/>
                </a:lnTo>
                <a:lnTo>
                  <a:pt x="2555" y="12070"/>
                </a:lnTo>
                <a:lnTo>
                  <a:pt x="2701" y="12313"/>
                </a:lnTo>
                <a:lnTo>
                  <a:pt x="2871" y="12556"/>
                </a:lnTo>
                <a:lnTo>
                  <a:pt x="3042" y="12800"/>
                </a:lnTo>
                <a:lnTo>
                  <a:pt x="3236" y="13019"/>
                </a:lnTo>
                <a:lnTo>
                  <a:pt x="3455" y="13238"/>
                </a:lnTo>
                <a:lnTo>
                  <a:pt x="3528" y="13262"/>
                </a:lnTo>
                <a:lnTo>
                  <a:pt x="3650" y="13262"/>
                </a:lnTo>
                <a:lnTo>
                  <a:pt x="3699" y="13213"/>
                </a:lnTo>
                <a:lnTo>
                  <a:pt x="3747" y="13165"/>
                </a:lnTo>
                <a:lnTo>
                  <a:pt x="3772" y="13092"/>
                </a:lnTo>
                <a:lnTo>
                  <a:pt x="3747" y="13043"/>
                </a:lnTo>
                <a:lnTo>
                  <a:pt x="3699" y="12970"/>
                </a:lnTo>
                <a:lnTo>
                  <a:pt x="3504" y="12751"/>
                </a:lnTo>
                <a:lnTo>
                  <a:pt x="3309" y="12532"/>
                </a:lnTo>
                <a:lnTo>
                  <a:pt x="2944" y="12045"/>
                </a:lnTo>
                <a:lnTo>
                  <a:pt x="2652" y="11632"/>
                </a:lnTo>
                <a:lnTo>
                  <a:pt x="2506" y="11437"/>
                </a:lnTo>
                <a:lnTo>
                  <a:pt x="2336" y="11267"/>
                </a:lnTo>
                <a:lnTo>
                  <a:pt x="2312" y="11242"/>
                </a:lnTo>
                <a:close/>
                <a:moveTo>
                  <a:pt x="2336" y="12678"/>
                </a:moveTo>
                <a:lnTo>
                  <a:pt x="2287" y="12702"/>
                </a:lnTo>
                <a:lnTo>
                  <a:pt x="2263" y="12751"/>
                </a:lnTo>
                <a:lnTo>
                  <a:pt x="2239" y="12800"/>
                </a:lnTo>
                <a:lnTo>
                  <a:pt x="2287" y="12897"/>
                </a:lnTo>
                <a:lnTo>
                  <a:pt x="2360" y="13019"/>
                </a:lnTo>
                <a:lnTo>
                  <a:pt x="2531" y="13213"/>
                </a:lnTo>
                <a:lnTo>
                  <a:pt x="2604" y="13286"/>
                </a:lnTo>
                <a:lnTo>
                  <a:pt x="2725" y="13384"/>
                </a:lnTo>
                <a:lnTo>
                  <a:pt x="2823" y="13432"/>
                </a:lnTo>
                <a:lnTo>
                  <a:pt x="2896" y="13457"/>
                </a:lnTo>
                <a:lnTo>
                  <a:pt x="2944" y="13457"/>
                </a:lnTo>
                <a:lnTo>
                  <a:pt x="3017" y="13408"/>
                </a:lnTo>
                <a:lnTo>
                  <a:pt x="3042" y="13359"/>
                </a:lnTo>
                <a:lnTo>
                  <a:pt x="3066" y="13286"/>
                </a:lnTo>
                <a:lnTo>
                  <a:pt x="3042" y="13238"/>
                </a:lnTo>
                <a:lnTo>
                  <a:pt x="2969" y="13165"/>
                </a:lnTo>
                <a:lnTo>
                  <a:pt x="2896" y="13116"/>
                </a:lnTo>
                <a:lnTo>
                  <a:pt x="2750" y="12994"/>
                </a:lnTo>
                <a:lnTo>
                  <a:pt x="2579" y="12824"/>
                </a:lnTo>
                <a:lnTo>
                  <a:pt x="2482" y="12727"/>
                </a:lnTo>
                <a:lnTo>
                  <a:pt x="2385" y="12678"/>
                </a:lnTo>
                <a:close/>
                <a:moveTo>
                  <a:pt x="5645" y="6084"/>
                </a:moveTo>
                <a:lnTo>
                  <a:pt x="5499" y="6108"/>
                </a:lnTo>
                <a:lnTo>
                  <a:pt x="5353" y="6157"/>
                </a:lnTo>
                <a:lnTo>
                  <a:pt x="5231" y="6230"/>
                </a:lnTo>
                <a:lnTo>
                  <a:pt x="5085" y="6327"/>
                </a:lnTo>
                <a:lnTo>
                  <a:pt x="4818" y="6546"/>
                </a:lnTo>
                <a:lnTo>
                  <a:pt x="4599" y="6790"/>
                </a:lnTo>
                <a:lnTo>
                  <a:pt x="4355" y="7082"/>
                </a:lnTo>
                <a:lnTo>
                  <a:pt x="4161" y="7349"/>
                </a:lnTo>
                <a:lnTo>
                  <a:pt x="3796" y="7860"/>
                </a:lnTo>
                <a:lnTo>
                  <a:pt x="3382" y="8420"/>
                </a:lnTo>
                <a:lnTo>
                  <a:pt x="3163" y="8688"/>
                </a:lnTo>
                <a:lnTo>
                  <a:pt x="2920" y="8931"/>
                </a:lnTo>
                <a:lnTo>
                  <a:pt x="2433" y="9393"/>
                </a:lnTo>
                <a:lnTo>
                  <a:pt x="2190" y="9636"/>
                </a:lnTo>
                <a:lnTo>
                  <a:pt x="1971" y="9880"/>
                </a:lnTo>
                <a:lnTo>
                  <a:pt x="1922" y="9953"/>
                </a:lnTo>
                <a:lnTo>
                  <a:pt x="1922" y="10050"/>
                </a:lnTo>
                <a:lnTo>
                  <a:pt x="1922" y="10123"/>
                </a:lnTo>
                <a:lnTo>
                  <a:pt x="1971" y="10172"/>
                </a:lnTo>
                <a:lnTo>
                  <a:pt x="2044" y="10220"/>
                </a:lnTo>
                <a:lnTo>
                  <a:pt x="2117" y="10245"/>
                </a:lnTo>
                <a:lnTo>
                  <a:pt x="2190" y="10245"/>
                </a:lnTo>
                <a:lnTo>
                  <a:pt x="2263" y="10196"/>
                </a:lnTo>
                <a:lnTo>
                  <a:pt x="2312" y="10147"/>
                </a:lnTo>
                <a:lnTo>
                  <a:pt x="2360" y="10293"/>
                </a:lnTo>
                <a:lnTo>
                  <a:pt x="2409" y="10439"/>
                </a:lnTo>
                <a:lnTo>
                  <a:pt x="2555" y="10756"/>
                </a:lnTo>
                <a:lnTo>
                  <a:pt x="2823" y="11169"/>
                </a:lnTo>
                <a:lnTo>
                  <a:pt x="3042" y="11583"/>
                </a:lnTo>
                <a:lnTo>
                  <a:pt x="3309" y="12021"/>
                </a:lnTo>
                <a:lnTo>
                  <a:pt x="3455" y="12240"/>
                </a:lnTo>
                <a:lnTo>
                  <a:pt x="3601" y="12435"/>
                </a:lnTo>
                <a:lnTo>
                  <a:pt x="3772" y="12605"/>
                </a:lnTo>
                <a:lnTo>
                  <a:pt x="3942" y="12751"/>
                </a:lnTo>
                <a:lnTo>
                  <a:pt x="4015" y="12775"/>
                </a:lnTo>
                <a:lnTo>
                  <a:pt x="4088" y="12775"/>
                </a:lnTo>
                <a:lnTo>
                  <a:pt x="4161" y="12751"/>
                </a:lnTo>
                <a:lnTo>
                  <a:pt x="4209" y="12727"/>
                </a:lnTo>
                <a:lnTo>
                  <a:pt x="4282" y="12629"/>
                </a:lnTo>
                <a:lnTo>
                  <a:pt x="4282" y="12556"/>
                </a:lnTo>
                <a:lnTo>
                  <a:pt x="4282" y="12508"/>
                </a:lnTo>
                <a:lnTo>
                  <a:pt x="4258" y="12459"/>
                </a:lnTo>
                <a:lnTo>
                  <a:pt x="4209" y="12410"/>
                </a:lnTo>
                <a:lnTo>
                  <a:pt x="4039" y="12240"/>
                </a:lnTo>
                <a:lnTo>
                  <a:pt x="3893" y="12070"/>
                </a:lnTo>
                <a:lnTo>
                  <a:pt x="3626" y="11680"/>
                </a:lnTo>
                <a:lnTo>
                  <a:pt x="3358" y="11291"/>
                </a:lnTo>
                <a:lnTo>
                  <a:pt x="3139" y="10877"/>
                </a:lnTo>
                <a:lnTo>
                  <a:pt x="2920" y="10464"/>
                </a:lnTo>
                <a:lnTo>
                  <a:pt x="2750" y="10172"/>
                </a:lnTo>
                <a:lnTo>
                  <a:pt x="2579" y="9928"/>
                </a:lnTo>
                <a:lnTo>
                  <a:pt x="2920" y="9612"/>
                </a:lnTo>
                <a:lnTo>
                  <a:pt x="3066" y="9904"/>
                </a:lnTo>
                <a:lnTo>
                  <a:pt x="3212" y="10172"/>
                </a:lnTo>
                <a:lnTo>
                  <a:pt x="3528" y="10658"/>
                </a:lnTo>
                <a:lnTo>
                  <a:pt x="3747" y="10999"/>
                </a:lnTo>
                <a:lnTo>
                  <a:pt x="3966" y="11340"/>
                </a:lnTo>
                <a:lnTo>
                  <a:pt x="4112" y="11510"/>
                </a:lnTo>
                <a:lnTo>
                  <a:pt x="4234" y="11656"/>
                </a:lnTo>
                <a:lnTo>
                  <a:pt x="4380" y="11778"/>
                </a:lnTo>
                <a:lnTo>
                  <a:pt x="4550" y="11875"/>
                </a:lnTo>
                <a:lnTo>
                  <a:pt x="4623" y="11899"/>
                </a:lnTo>
                <a:lnTo>
                  <a:pt x="4672" y="11899"/>
                </a:lnTo>
                <a:lnTo>
                  <a:pt x="4745" y="11875"/>
                </a:lnTo>
                <a:lnTo>
                  <a:pt x="4793" y="11851"/>
                </a:lnTo>
                <a:lnTo>
                  <a:pt x="4842" y="11778"/>
                </a:lnTo>
                <a:lnTo>
                  <a:pt x="4866" y="11729"/>
                </a:lnTo>
                <a:lnTo>
                  <a:pt x="4866" y="11656"/>
                </a:lnTo>
                <a:lnTo>
                  <a:pt x="4842" y="11607"/>
                </a:lnTo>
                <a:lnTo>
                  <a:pt x="4599" y="11267"/>
                </a:lnTo>
                <a:lnTo>
                  <a:pt x="4331" y="10950"/>
                </a:lnTo>
                <a:lnTo>
                  <a:pt x="4088" y="10634"/>
                </a:lnTo>
                <a:lnTo>
                  <a:pt x="3845" y="10318"/>
                </a:lnTo>
                <a:lnTo>
                  <a:pt x="3528" y="9855"/>
                </a:lnTo>
                <a:lnTo>
                  <a:pt x="3334" y="9612"/>
                </a:lnTo>
                <a:lnTo>
                  <a:pt x="3139" y="9417"/>
                </a:lnTo>
                <a:lnTo>
                  <a:pt x="3480" y="9077"/>
                </a:lnTo>
                <a:lnTo>
                  <a:pt x="3577" y="9223"/>
                </a:lnTo>
                <a:lnTo>
                  <a:pt x="3674" y="9344"/>
                </a:lnTo>
                <a:lnTo>
                  <a:pt x="3893" y="9661"/>
                </a:lnTo>
                <a:lnTo>
                  <a:pt x="4112" y="9977"/>
                </a:lnTo>
                <a:lnTo>
                  <a:pt x="4282" y="10196"/>
                </a:lnTo>
                <a:lnTo>
                  <a:pt x="4501" y="10415"/>
                </a:lnTo>
                <a:lnTo>
                  <a:pt x="4599" y="10512"/>
                </a:lnTo>
                <a:lnTo>
                  <a:pt x="4720" y="10610"/>
                </a:lnTo>
                <a:lnTo>
                  <a:pt x="4866" y="10658"/>
                </a:lnTo>
                <a:lnTo>
                  <a:pt x="4988" y="10707"/>
                </a:lnTo>
                <a:lnTo>
                  <a:pt x="5085" y="10707"/>
                </a:lnTo>
                <a:lnTo>
                  <a:pt x="5183" y="10683"/>
                </a:lnTo>
                <a:lnTo>
                  <a:pt x="5231" y="10610"/>
                </a:lnTo>
                <a:lnTo>
                  <a:pt x="5256" y="10537"/>
                </a:lnTo>
                <a:lnTo>
                  <a:pt x="5280" y="10464"/>
                </a:lnTo>
                <a:lnTo>
                  <a:pt x="5256" y="10391"/>
                </a:lnTo>
                <a:lnTo>
                  <a:pt x="5207" y="10318"/>
                </a:lnTo>
                <a:lnTo>
                  <a:pt x="5110" y="10269"/>
                </a:lnTo>
                <a:lnTo>
                  <a:pt x="4988" y="10220"/>
                </a:lnTo>
                <a:lnTo>
                  <a:pt x="4866" y="10147"/>
                </a:lnTo>
                <a:lnTo>
                  <a:pt x="4745" y="10050"/>
                </a:lnTo>
                <a:lnTo>
                  <a:pt x="4647" y="9953"/>
                </a:lnTo>
                <a:lnTo>
                  <a:pt x="4453" y="9734"/>
                </a:lnTo>
                <a:lnTo>
                  <a:pt x="4282" y="9515"/>
                </a:lnTo>
                <a:lnTo>
                  <a:pt x="3991" y="9174"/>
                </a:lnTo>
                <a:lnTo>
                  <a:pt x="3845" y="9004"/>
                </a:lnTo>
                <a:lnTo>
                  <a:pt x="3747" y="8931"/>
                </a:lnTo>
                <a:lnTo>
                  <a:pt x="3650" y="8882"/>
                </a:lnTo>
                <a:lnTo>
                  <a:pt x="3966" y="8517"/>
                </a:lnTo>
                <a:lnTo>
                  <a:pt x="4039" y="8420"/>
                </a:lnTo>
                <a:lnTo>
                  <a:pt x="4185" y="8615"/>
                </a:lnTo>
                <a:lnTo>
                  <a:pt x="4331" y="8809"/>
                </a:lnTo>
                <a:lnTo>
                  <a:pt x="4647" y="9150"/>
                </a:lnTo>
                <a:lnTo>
                  <a:pt x="5183" y="9709"/>
                </a:lnTo>
                <a:lnTo>
                  <a:pt x="5304" y="9807"/>
                </a:lnTo>
                <a:lnTo>
                  <a:pt x="5426" y="9904"/>
                </a:lnTo>
                <a:lnTo>
                  <a:pt x="5548" y="9977"/>
                </a:lnTo>
                <a:lnTo>
                  <a:pt x="5718" y="9977"/>
                </a:lnTo>
                <a:lnTo>
                  <a:pt x="5767" y="9953"/>
                </a:lnTo>
                <a:lnTo>
                  <a:pt x="5791" y="9904"/>
                </a:lnTo>
                <a:lnTo>
                  <a:pt x="5840" y="9855"/>
                </a:lnTo>
                <a:lnTo>
                  <a:pt x="5840" y="9807"/>
                </a:lnTo>
                <a:lnTo>
                  <a:pt x="5815" y="9685"/>
                </a:lnTo>
                <a:lnTo>
                  <a:pt x="5767" y="9588"/>
                </a:lnTo>
                <a:lnTo>
                  <a:pt x="5669" y="9515"/>
                </a:lnTo>
                <a:lnTo>
                  <a:pt x="5572" y="9417"/>
                </a:lnTo>
                <a:lnTo>
                  <a:pt x="5304" y="9174"/>
                </a:lnTo>
                <a:lnTo>
                  <a:pt x="5012" y="8907"/>
                </a:lnTo>
                <a:lnTo>
                  <a:pt x="4647" y="8542"/>
                </a:lnTo>
                <a:lnTo>
                  <a:pt x="4282" y="8201"/>
                </a:lnTo>
                <a:lnTo>
                  <a:pt x="4234" y="8152"/>
                </a:lnTo>
                <a:lnTo>
                  <a:pt x="4599" y="7690"/>
                </a:lnTo>
                <a:lnTo>
                  <a:pt x="4696" y="7885"/>
                </a:lnTo>
                <a:lnTo>
                  <a:pt x="4842" y="8079"/>
                </a:lnTo>
                <a:lnTo>
                  <a:pt x="5134" y="8396"/>
                </a:lnTo>
                <a:lnTo>
                  <a:pt x="5329" y="8590"/>
                </a:lnTo>
                <a:lnTo>
                  <a:pt x="5548" y="8809"/>
                </a:lnTo>
                <a:lnTo>
                  <a:pt x="5791" y="9004"/>
                </a:lnTo>
                <a:lnTo>
                  <a:pt x="5913" y="9077"/>
                </a:lnTo>
                <a:lnTo>
                  <a:pt x="6034" y="9150"/>
                </a:lnTo>
                <a:lnTo>
                  <a:pt x="6180" y="9150"/>
                </a:lnTo>
                <a:lnTo>
                  <a:pt x="6205" y="9101"/>
                </a:lnTo>
                <a:lnTo>
                  <a:pt x="6253" y="9052"/>
                </a:lnTo>
                <a:lnTo>
                  <a:pt x="6278" y="9004"/>
                </a:lnTo>
                <a:lnTo>
                  <a:pt x="6278" y="8931"/>
                </a:lnTo>
                <a:lnTo>
                  <a:pt x="6253" y="8882"/>
                </a:lnTo>
                <a:lnTo>
                  <a:pt x="6229" y="8834"/>
                </a:lnTo>
                <a:lnTo>
                  <a:pt x="6034" y="8639"/>
                </a:lnTo>
                <a:lnTo>
                  <a:pt x="5840" y="8469"/>
                </a:lnTo>
                <a:lnTo>
                  <a:pt x="5621" y="8298"/>
                </a:lnTo>
                <a:lnTo>
                  <a:pt x="5402" y="8104"/>
                </a:lnTo>
                <a:lnTo>
                  <a:pt x="5110" y="7787"/>
                </a:lnTo>
                <a:lnTo>
                  <a:pt x="4939" y="7641"/>
                </a:lnTo>
                <a:lnTo>
                  <a:pt x="4745" y="7495"/>
                </a:lnTo>
                <a:lnTo>
                  <a:pt x="4915" y="7301"/>
                </a:lnTo>
                <a:lnTo>
                  <a:pt x="5061" y="7155"/>
                </a:lnTo>
                <a:lnTo>
                  <a:pt x="5402" y="7495"/>
                </a:lnTo>
                <a:lnTo>
                  <a:pt x="5718" y="7885"/>
                </a:lnTo>
                <a:lnTo>
                  <a:pt x="5888" y="8104"/>
                </a:lnTo>
                <a:lnTo>
                  <a:pt x="6132" y="8323"/>
                </a:lnTo>
                <a:lnTo>
                  <a:pt x="6253" y="8420"/>
                </a:lnTo>
                <a:lnTo>
                  <a:pt x="6375" y="8469"/>
                </a:lnTo>
                <a:lnTo>
                  <a:pt x="6497" y="8493"/>
                </a:lnTo>
                <a:lnTo>
                  <a:pt x="6643" y="8493"/>
                </a:lnTo>
                <a:lnTo>
                  <a:pt x="6716" y="8444"/>
                </a:lnTo>
                <a:lnTo>
                  <a:pt x="6764" y="8371"/>
                </a:lnTo>
                <a:lnTo>
                  <a:pt x="6764" y="8298"/>
                </a:lnTo>
                <a:lnTo>
                  <a:pt x="6740" y="8225"/>
                </a:lnTo>
                <a:lnTo>
                  <a:pt x="6643" y="8128"/>
                </a:lnTo>
                <a:lnTo>
                  <a:pt x="6545" y="8055"/>
                </a:lnTo>
                <a:lnTo>
                  <a:pt x="6424" y="7982"/>
                </a:lnTo>
                <a:lnTo>
                  <a:pt x="6326" y="7885"/>
                </a:lnTo>
                <a:lnTo>
                  <a:pt x="6205" y="7787"/>
                </a:lnTo>
                <a:lnTo>
                  <a:pt x="6083" y="7641"/>
                </a:lnTo>
                <a:lnTo>
                  <a:pt x="5864" y="7398"/>
                </a:lnTo>
                <a:lnTo>
                  <a:pt x="5742" y="7252"/>
                </a:lnTo>
                <a:lnTo>
                  <a:pt x="5621" y="7130"/>
                </a:lnTo>
                <a:lnTo>
                  <a:pt x="5450" y="7009"/>
                </a:lnTo>
                <a:lnTo>
                  <a:pt x="5304" y="6936"/>
                </a:lnTo>
                <a:lnTo>
                  <a:pt x="5718" y="6595"/>
                </a:lnTo>
                <a:lnTo>
                  <a:pt x="6326" y="7203"/>
                </a:lnTo>
                <a:lnTo>
                  <a:pt x="6643" y="7520"/>
                </a:lnTo>
                <a:lnTo>
                  <a:pt x="6910" y="7860"/>
                </a:lnTo>
                <a:lnTo>
                  <a:pt x="7251" y="8274"/>
                </a:lnTo>
                <a:lnTo>
                  <a:pt x="7543" y="8688"/>
                </a:lnTo>
                <a:lnTo>
                  <a:pt x="8176" y="9539"/>
                </a:lnTo>
                <a:lnTo>
                  <a:pt x="8954" y="10512"/>
                </a:lnTo>
                <a:lnTo>
                  <a:pt x="9733" y="11486"/>
                </a:lnTo>
                <a:lnTo>
                  <a:pt x="10098" y="11997"/>
                </a:lnTo>
                <a:lnTo>
                  <a:pt x="10463" y="12508"/>
                </a:lnTo>
                <a:lnTo>
                  <a:pt x="10828" y="13019"/>
                </a:lnTo>
                <a:lnTo>
                  <a:pt x="11023" y="13262"/>
                </a:lnTo>
                <a:lnTo>
                  <a:pt x="11242" y="13481"/>
                </a:lnTo>
                <a:lnTo>
                  <a:pt x="11339" y="13554"/>
                </a:lnTo>
                <a:lnTo>
                  <a:pt x="11436" y="13578"/>
                </a:lnTo>
                <a:lnTo>
                  <a:pt x="11509" y="13554"/>
                </a:lnTo>
                <a:lnTo>
                  <a:pt x="11582" y="13505"/>
                </a:lnTo>
                <a:lnTo>
                  <a:pt x="11655" y="13432"/>
                </a:lnTo>
                <a:lnTo>
                  <a:pt x="11680" y="13359"/>
                </a:lnTo>
                <a:lnTo>
                  <a:pt x="11704" y="13238"/>
                </a:lnTo>
                <a:lnTo>
                  <a:pt x="11680" y="13140"/>
                </a:lnTo>
                <a:lnTo>
                  <a:pt x="11558" y="12897"/>
                </a:lnTo>
                <a:lnTo>
                  <a:pt x="11388" y="12629"/>
                </a:lnTo>
                <a:lnTo>
                  <a:pt x="11217" y="12386"/>
                </a:lnTo>
                <a:lnTo>
                  <a:pt x="11047" y="12143"/>
                </a:lnTo>
                <a:lnTo>
                  <a:pt x="10268" y="11194"/>
                </a:lnTo>
                <a:lnTo>
                  <a:pt x="10001" y="10853"/>
                </a:lnTo>
                <a:lnTo>
                  <a:pt x="10147" y="10756"/>
                </a:lnTo>
                <a:lnTo>
                  <a:pt x="10220" y="10877"/>
                </a:lnTo>
                <a:lnTo>
                  <a:pt x="10317" y="10999"/>
                </a:lnTo>
                <a:lnTo>
                  <a:pt x="10463" y="11169"/>
                </a:lnTo>
                <a:lnTo>
                  <a:pt x="10633" y="11364"/>
                </a:lnTo>
                <a:lnTo>
                  <a:pt x="10828" y="11510"/>
                </a:lnTo>
                <a:lnTo>
                  <a:pt x="11023" y="11656"/>
                </a:lnTo>
                <a:lnTo>
                  <a:pt x="11071" y="11680"/>
                </a:lnTo>
                <a:lnTo>
                  <a:pt x="11144" y="11680"/>
                </a:lnTo>
                <a:lnTo>
                  <a:pt x="11217" y="11656"/>
                </a:lnTo>
                <a:lnTo>
                  <a:pt x="11266" y="11632"/>
                </a:lnTo>
                <a:lnTo>
                  <a:pt x="11315" y="11559"/>
                </a:lnTo>
                <a:lnTo>
                  <a:pt x="11339" y="11510"/>
                </a:lnTo>
                <a:lnTo>
                  <a:pt x="11339" y="11437"/>
                </a:lnTo>
                <a:lnTo>
                  <a:pt x="11315" y="11364"/>
                </a:lnTo>
                <a:lnTo>
                  <a:pt x="11169" y="11218"/>
                </a:lnTo>
                <a:lnTo>
                  <a:pt x="11023" y="11072"/>
                </a:lnTo>
                <a:lnTo>
                  <a:pt x="10682" y="10804"/>
                </a:lnTo>
                <a:lnTo>
                  <a:pt x="10390" y="10512"/>
                </a:lnTo>
                <a:lnTo>
                  <a:pt x="10390" y="10488"/>
                </a:lnTo>
                <a:lnTo>
                  <a:pt x="10731" y="10026"/>
                </a:lnTo>
                <a:lnTo>
                  <a:pt x="10828" y="10172"/>
                </a:lnTo>
                <a:lnTo>
                  <a:pt x="10901" y="10293"/>
                </a:lnTo>
                <a:lnTo>
                  <a:pt x="11023" y="10439"/>
                </a:lnTo>
                <a:lnTo>
                  <a:pt x="11169" y="10610"/>
                </a:lnTo>
                <a:lnTo>
                  <a:pt x="11315" y="10756"/>
                </a:lnTo>
                <a:lnTo>
                  <a:pt x="11412" y="10926"/>
                </a:lnTo>
                <a:lnTo>
                  <a:pt x="11485" y="10999"/>
                </a:lnTo>
                <a:lnTo>
                  <a:pt x="11534" y="11048"/>
                </a:lnTo>
                <a:lnTo>
                  <a:pt x="11607" y="11048"/>
                </a:lnTo>
                <a:lnTo>
                  <a:pt x="11680" y="11023"/>
                </a:lnTo>
                <a:lnTo>
                  <a:pt x="11753" y="10975"/>
                </a:lnTo>
                <a:lnTo>
                  <a:pt x="11777" y="10902"/>
                </a:lnTo>
                <a:lnTo>
                  <a:pt x="11801" y="10829"/>
                </a:lnTo>
                <a:lnTo>
                  <a:pt x="11777" y="10731"/>
                </a:lnTo>
                <a:lnTo>
                  <a:pt x="11680" y="10585"/>
                </a:lnTo>
                <a:lnTo>
                  <a:pt x="11582" y="10439"/>
                </a:lnTo>
                <a:lnTo>
                  <a:pt x="11315" y="10196"/>
                </a:lnTo>
                <a:lnTo>
                  <a:pt x="11169" y="10050"/>
                </a:lnTo>
                <a:lnTo>
                  <a:pt x="11023" y="9904"/>
                </a:lnTo>
                <a:lnTo>
                  <a:pt x="10925" y="9807"/>
                </a:lnTo>
                <a:lnTo>
                  <a:pt x="11217" y="9539"/>
                </a:lnTo>
                <a:lnTo>
                  <a:pt x="11315" y="9636"/>
                </a:lnTo>
                <a:lnTo>
                  <a:pt x="11412" y="9782"/>
                </a:lnTo>
                <a:lnTo>
                  <a:pt x="11582" y="10026"/>
                </a:lnTo>
                <a:lnTo>
                  <a:pt x="11655" y="10172"/>
                </a:lnTo>
                <a:lnTo>
                  <a:pt x="11753" y="10293"/>
                </a:lnTo>
                <a:lnTo>
                  <a:pt x="11874" y="10391"/>
                </a:lnTo>
                <a:lnTo>
                  <a:pt x="11996" y="10488"/>
                </a:lnTo>
                <a:lnTo>
                  <a:pt x="12093" y="10512"/>
                </a:lnTo>
                <a:lnTo>
                  <a:pt x="12190" y="10512"/>
                </a:lnTo>
                <a:lnTo>
                  <a:pt x="12239" y="10464"/>
                </a:lnTo>
                <a:lnTo>
                  <a:pt x="12312" y="10391"/>
                </a:lnTo>
                <a:lnTo>
                  <a:pt x="12336" y="10318"/>
                </a:lnTo>
                <a:lnTo>
                  <a:pt x="12336" y="10245"/>
                </a:lnTo>
                <a:lnTo>
                  <a:pt x="12288" y="10172"/>
                </a:lnTo>
                <a:lnTo>
                  <a:pt x="12215" y="10099"/>
                </a:lnTo>
                <a:lnTo>
                  <a:pt x="12117" y="10026"/>
                </a:lnTo>
                <a:lnTo>
                  <a:pt x="12020" y="9928"/>
                </a:lnTo>
                <a:lnTo>
                  <a:pt x="11850" y="9709"/>
                </a:lnTo>
                <a:lnTo>
                  <a:pt x="11680" y="9466"/>
                </a:lnTo>
                <a:lnTo>
                  <a:pt x="11607" y="9369"/>
                </a:lnTo>
                <a:lnTo>
                  <a:pt x="11485" y="9271"/>
                </a:lnTo>
                <a:lnTo>
                  <a:pt x="11704" y="9077"/>
                </a:lnTo>
                <a:lnTo>
                  <a:pt x="11972" y="9223"/>
                </a:lnTo>
                <a:lnTo>
                  <a:pt x="12215" y="9417"/>
                </a:lnTo>
                <a:lnTo>
                  <a:pt x="12409" y="9636"/>
                </a:lnTo>
                <a:lnTo>
                  <a:pt x="12628" y="9880"/>
                </a:lnTo>
                <a:lnTo>
                  <a:pt x="12993" y="10415"/>
                </a:lnTo>
                <a:lnTo>
                  <a:pt x="13334" y="10902"/>
                </a:lnTo>
                <a:lnTo>
                  <a:pt x="13845" y="11559"/>
                </a:lnTo>
                <a:lnTo>
                  <a:pt x="14356" y="12240"/>
                </a:lnTo>
                <a:lnTo>
                  <a:pt x="14551" y="12556"/>
                </a:lnTo>
                <a:lnTo>
                  <a:pt x="14770" y="12921"/>
                </a:lnTo>
                <a:lnTo>
                  <a:pt x="14891" y="13092"/>
                </a:lnTo>
                <a:lnTo>
                  <a:pt x="15037" y="13262"/>
                </a:lnTo>
                <a:lnTo>
                  <a:pt x="15159" y="13384"/>
                </a:lnTo>
                <a:lnTo>
                  <a:pt x="15305" y="13481"/>
                </a:lnTo>
                <a:lnTo>
                  <a:pt x="15427" y="13505"/>
                </a:lnTo>
                <a:lnTo>
                  <a:pt x="15548" y="13481"/>
                </a:lnTo>
                <a:lnTo>
                  <a:pt x="15597" y="13432"/>
                </a:lnTo>
                <a:lnTo>
                  <a:pt x="15621" y="13408"/>
                </a:lnTo>
                <a:lnTo>
                  <a:pt x="15646" y="13359"/>
                </a:lnTo>
                <a:lnTo>
                  <a:pt x="15646" y="13286"/>
                </a:lnTo>
                <a:lnTo>
                  <a:pt x="15597" y="13092"/>
                </a:lnTo>
                <a:lnTo>
                  <a:pt x="15524" y="12897"/>
                </a:lnTo>
                <a:lnTo>
                  <a:pt x="15427" y="12702"/>
                </a:lnTo>
                <a:lnTo>
                  <a:pt x="15281" y="12532"/>
                </a:lnTo>
                <a:lnTo>
                  <a:pt x="15013" y="12167"/>
                </a:lnTo>
                <a:lnTo>
                  <a:pt x="14745" y="11826"/>
                </a:lnTo>
                <a:lnTo>
                  <a:pt x="14478" y="11461"/>
                </a:lnTo>
                <a:lnTo>
                  <a:pt x="14210" y="11121"/>
                </a:lnTo>
                <a:lnTo>
                  <a:pt x="13650" y="10415"/>
                </a:lnTo>
                <a:lnTo>
                  <a:pt x="13310" y="9880"/>
                </a:lnTo>
                <a:lnTo>
                  <a:pt x="13091" y="9588"/>
                </a:lnTo>
                <a:lnTo>
                  <a:pt x="12872" y="9296"/>
                </a:lnTo>
                <a:lnTo>
                  <a:pt x="12604" y="9052"/>
                </a:lnTo>
                <a:lnTo>
                  <a:pt x="12482" y="8931"/>
                </a:lnTo>
                <a:lnTo>
                  <a:pt x="12336" y="8834"/>
                </a:lnTo>
                <a:lnTo>
                  <a:pt x="12215" y="8761"/>
                </a:lnTo>
                <a:lnTo>
                  <a:pt x="12069" y="8688"/>
                </a:lnTo>
                <a:lnTo>
                  <a:pt x="11899" y="8663"/>
                </a:lnTo>
                <a:lnTo>
                  <a:pt x="11753" y="8663"/>
                </a:lnTo>
                <a:lnTo>
                  <a:pt x="11655" y="8615"/>
                </a:lnTo>
                <a:lnTo>
                  <a:pt x="11558" y="8615"/>
                </a:lnTo>
                <a:lnTo>
                  <a:pt x="11388" y="8688"/>
                </a:lnTo>
                <a:lnTo>
                  <a:pt x="11242" y="8785"/>
                </a:lnTo>
                <a:lnTo>
                  <a:pt x="11071" y="8907"/>
                </a:lnTo>
                <a:lnTo>
                  <a:pt x="10950" y="9028"/>
                </a:lnTo>
                <a:lnTo>
                  <a:pt x="10682" y="9320"/>
                </a:lnTo>
                <a:lnTo>
                  <a:pt x="10463" y="9612"/>
                </a:lnTo>
                <a:lnTo>
                  <a:pt x="10074" y="10050"/>
                </a:lnTo>
                <a:lnTo>
                  <a:pt x="9903" y="10318"/>
                </a:lnTo>
                <a:lnTo>
                  <a:pt x="9830" y="10464"/>
                </a:lnTo>
                <a:lnTo>
                  <a:pt x="9782" y="10585"/>
                </a:lnTo>
                <a:lnTo>
                  <a:pt x="8589" y="9125"/>
                </a:lnTo>
                <a:lnTo>
                  <a:pt x="8249" y="8688"/>
                </a:lnTo>
                <a:lnTo>
                  <a:pt x="7908" y="8225"/>
                </a:lnTo>
                <a:lnTo>
                  <a:pt x="7567" y="7787"/>
                </a:lnTo>
                <a:lnTo>
                  <a:pt x="7227" y="7349"/>
                </a:lnTo>
                <a:lnTo>
                  <a:pt x="6935" y="7009"/>
                </a:lnTo>
                <a:lnTo>
                  <a:pt x="6594" y="6668"/>
                </a:lnTo>
                <a:lnTo>
                  <a:pt x="6424" y="6498"/>
                </a:lnTo>
                <a:lnTo>
                  <a:pt x="6229" y="6376"/>
                </a:lnTo>
                <a:lnTo>
                  <a:pt x="6034" y="6254"/>
                </a:lnTo>
                <a:lnTo>
                  <a:pt x="5815" y="6157"/>
                </a:lnTo>
                <a:lnTo>
                  <a:pt x="5742" y="6108"/>
                </a:lnTo>
                <a:lnTo>
                  <a:pt x="5645" y="6084"/>
                </a:lnTo>
                <a:close/>
                <a:moveTo>
                  <a:pt x="5864" y="1388"/>
                </a:moveTo>
                <a:lnTo>
                  <a:pt x="6837" y="1412"/>
                </a:lnTo>
                <a:lnTo>
                  <a:pt x="7811" y="1436"/>
                </a:lnTo>
                <a:lnTo>
                  <a:pt x="8784" y="1485"/>
                </a:lnTo>
                <a:lnTo>
                  <a:pt x="9757" y="1534"/>
                </a:lnTo>
                <a:lnTo>
                  <a:pt x="10755" y="1558"/>
                </a:lnTo>
                <a:lnTo>
                  <a:pt x="12726" y="1558"/>
                </a:lnTo>
                <a:lnTo>
                  <a:pt x="14429" y="1485"/>
                </a:lnTo>
                <a:lnTo>
                  <a:pt x="16181" y="1485"/>
                </a:lnTo>
                <a:lnTo>
                  <a:pt x="16181" y="1558"/>
                </a:lnTo>
                <a:lnTo>
                  <a:pt x="16157" y="1801"/>
                </a:lnTo>
                <a:lnTo>
                  <a:pt x="16132" y="2045"/>
                </a:lnTo>
                <a:lnTo>
                  <a:pt x="16132" y="2507"/>
                </a:lnTo>
                <a:lnTo>
                  <a:pt x="16132" y="2945"/>
                </a:lnTo>
                <a:lnTo>
                  <a:pt x="16181" y="3821"/>
                </a:lnTo>
                <a:lnTo>
                  <a:pt x="16181" y="5062"/>
                </a:lnTo>
                <a:lnTo>
                  <a:pt x="16132" y="6303"/>
                </a:lnTo>
                <a:lnTo>
                  <a:pt x="16059" y="8809"/>
                </a:lnTo>
                <a:lnTo>
                  <a:pt x="16059" y="10561"/>
                </a:lnTo>
                <a:lnTo>
                  <a:pt x="16084" y="12313"/>
                </a:lnTo>
                <a:lnTo>
                  <a:pt x="16108" y="12946"/>
                </a:lnTo>
                <a:lnTo>
                  <a:pt x="16132" y="13603"/>
                </a:lnTo>
                <a:lnTo>
                  <a:pt x="16157" y="13724"/>
                </a:lnTo>
                <a:lnTo>
                  <a:pt x="15524" y="13773"/>
                </a:lnTo>
                <a:lnTo>
                  <a:pt x="14916" y="13797"/>
                </a:lnTo>
                <a:lnTo>
                  <a:pt x="13675" y="13822"/>
                </a:lnTo>
                <a:lnTo>
                  <a:pt x="11193" y="13822"/>
                </a:lnTo>
                <a:lnTo>
                  <a:pt x="8614" y="13846"/>
                </a:lnTo>
                <a:lnTo>
                  <a:pt x="6010" y="13895"/>
                </a:lnTo>
                <a:lnTo>
                  <a:pt x="4793" y="13895"/>
                </a:lnTo>
                <a:lnTo>
                  <a:pt x="3577" y="13870"/>
                </a:lnTo>
                <a:lnTo>
                  <a:pt x="2263" y="13846"/>
                </a:lnTo>
                <a:lnTo>
                  <a:pt x="1801" y="13846"/>
                </a:lnTo>
                <a:lnTo>
                  <a:pt x="1728" y="12873"/>
                </a:lnTo>
                <a:lnTo>
                  <a:pt x="1655" y="11899"/>
                </a:lnTo>
                <a:lnTo>
                  <a:pt x="1606" y="10950"/>
                </a:lnTo>
                <a:lnTo>
                  <a:pt x="1582" y="9977"/>
                </a:lnTo>
                <a:lnTo>
                  <a:pt x="1582" y="8882"/>
                </a:lnTo>
                <a:lnTo>
                  <a:pt x="1606" y="7787"/>
                </a:lnTo>
                <a:lnTo>
                  <a:pt x="1606" y="6668"/>
                </a:lnTo>
                <a:lnTo>
                  <a:pt x="1582" y="5573"/>
                </a:lnTo>
                <a:lnTo>
                  <a:pt x="1533" y="4356"/>
                </a:lnTo>
                <a:lnTo>
                  <a:pt x="1484" y="3115"/>
                </a:lnTo>
                <a:lnTo>
                  <a:pt x="1460" y="2483"/>
                </a:lnTo>
                <a:lnTo>
                  <a:pt x="1460" y="1850"/>
                </a:lnTo>
                <a:lnTo>
                  <a:pt x="1436" y="1631"/>
                </a:lnTo>
                <a:lnTo>
                  <a:pt x="1411" y="1412"/>
                </a:lnTo>
                <a:lnTo>
                  <a:pt x="1557" y="1412"/>
                </a:lnTo>
                <a:lnTo>
                  <a:pt x="1703" y="1436"/>
                </a:lnTo>
                <a:lnTo>
                  <a:pt x="1849" y="1485"/>
                </a:lnTo>
                <a:lnTo>
                  <a:pt x="1995" y="1509"/>
                </a:lnTo>
                <a:lnTo>
                  <a:pt x="2433" y="1558"/>
                </a:lnTo>
                <a:lnTo>
                  <a:pt x="2871" y="1558"/>
                </a:lnTo>
                <a:lnTo>
                  <a:pt x="3358" y="1534"/>
                </a:lnTo>
                <a:lnTo>
                  <a:pt x="3869" y="1485"/>
                </a:lnTo>
                <a:lnTo>
                  <a:pt x="4866" y="1412"/>
                </a:lnTo>
                <a:lnTo>
                  <a:pt x="5864" y="1388"/>
                </a:lnTo>
                <a:close/>
                <a:moveTo>
                  <a:pt x="6375" y="925"/>
                </a:moveTo>
                <a:lnTo>
                  <a:pt x="5353" y="950"/>
                </a:lnTo>
                <a:lnTo>
                  <a:pt x="4331" y="998"/>
                </a:lnTo>
                <a:lnTo>
                  <a:pt x="3334" y="1071"/>
                </a:lnTo>
                <a:lnTo>
                  <a:pt x="2823" y="1096"/>
                </a:lnTo>
                <a:lnTo>
                  <a:pt x="2190" y="1096"/>
                </a:lnTo>
                <a:lnTo>
                  <a:pt x="2020" y="1071"/>
                </a:lnTo>
                <a:lnTo>
                  <a:pt x="1728" y="1023"/>
                </a:lnTo>
                <a:lnTo>
                  <a:pt x="1582" y="1023"/>
                </a:lnTo>
                <a:lnTo>
                  <a:pt x="1436" y="1047"/>
                </a:lnTo>
                <a:lnTo>
                  <a:pt x="1314" y="1120"/>
                </a:lnTo>
                <a:lnTo>
                  <a:pt x="1241" y="1242"/>
                </a:lnTo>
                <a:lnTo>
                  <a:pt x="1192" y="1290"/>
                </a:lnTo>
                <a:lnTo>
                  <a:pt x="1144" y="1339"/>
                </a:lnTo>
                <a:lnTo>
                  <a:pt x="1095" y="1509"/>
                </a:lnTo>
                <a:lnTo>
                  <a:pt x="1071" y="1680"/>
                </a:lnTo>
                <a:lnTo>
                  <a:pt x="1046" y="1899"/>
                </a:lnTo>
                <a:lnTo>
                  <a:pt x="1046" y="2288"/>
                </a:lnTo>
                <a:lnTo>
                  <a:pt x="1046" y="2531"/>
                </a:lnTo>
                <a:lnTo>
                  <a:pt x="1046" y="3213"/>
                </a:lnTo>
                <a:lnTo>
                  <a:pt x="1071" y="3918"/>
                </a:lnTo>
                <a:lnTo>
                  <a:pt x="1119" y="5330"/>
                </a:lnTo>
                <a:lnTo>
                  <a:pt x="1144" y="6352"/>
                </a:lnTo>
                <a:lnTo>
                  <a:pt x="1144" y="7374"/>
                </a:lnTo>
                <a:lnTo>
                  <a:pt x="1119" y="9417"/>
                </a:lnTo>
                <a:lnTo>
                  <a:pt x="1144" y="10634"/>
                </a:lnTo>
                <a:lnTo>
                  <a:pt x="1192" y="11851"/>
                </a:lnTo>
                <a:lnTo>
                  <a:pt x="1290" y="13043"/>
                </a:lnTo>
                <a:lnTo>
                  <a:pt x="1387" y="14260"/>
                </a:lnTo>
                <a:lnTo>
                  <a:pt x="1411" y="14357"/>
                </a:lnTo>
                <a:lnTo>
                  <a:pt x="1460" y="14406"/>
                </a:lnTo>
                <a:lnTo>
                  <a:pt x="1533" y="14454"/>
                </a:lnTo>
                <a:lnTo>
                  <a:pt x="1606" y="14479"/>
                </a:lnTo>
                <a:lnTo>
                  <a:pt x="1679" y="14479"/>
                </a:lnTo>
                <a:lnTo>
                  <a:pt x="1752" y="14430"/>
                </a:lnTo>
                <a:lnTo>
                  <a:pt x="1801" y="14381"/>
                </a:lnTo>
                <a:lnTo>
                  <a:pt x="1825" y="14308"/>
                </a:lnTo>
                <a:lnTo>
                  <a:pt x="2141" y="14357"/>
                </a:lnTo>
                <a:lnTo>
                  <a:pt x="2969" y="14357"/>
                </a:lnTo>
                <a:lnTo>
                  <a:pt x="4282" y="14406"/>
                </a:lnTo>
                <a:lnTo>
                  <a:pt x="5572" y="14430"/>
                </a:lnTo>
                <a:lnTo>
                  <a:pt x="6837" y="14406"/>
                </a:lnTo>
                <a:lnTo>
                  <a:pt x="8103" y="14406"/>
                </a:lnTo>
                <a:lnTo>
                  <a:pt x="10633" y="14357"/>
                </a:lnTo>
                <a:lnTo>
                  <a:pt x="12045" y="14333"/>
                </a:lnTo>
                <a:lnTo>
                  <a:pt x="13480" y="14333"/>
                </a:lnTo>
                <a:lnTo>
                  <a:pt x="14891" y="14308"/>
                </a:lnTo>
                <a:lnTo>
                  <a:pt x="15597" y="14284"/>
                </a:lnTo>
                <a:lnTo>
                  <a:pt x="16303" y="14235"/>
                </a:lnTo>
                <a:lnTo>
                  <a:pt x="16400" y="14211"/>
                </a:lnTo>
                <a:lnTo>
                  <a:pt x="16473" y="14211"/>
                </a:lnTo>
                <a:lnTo>
                  <a:pt x="16546" y="14187"/>
                </a:lnTo>
                <a:lnTo>
                  <a:pt x="16619" y="14138"/>
                </a:lnTo>
                <a:lnTo>
                  <a:pt x="16643" y="14065"/>
                </a:lnTo>
                <a:lnTo>
                  <a:pt x="16668" y="13992"/>
                </a:lnTo>
                <a:lnTo>
                  <a:pt x="16668" y="13895"/>
                </a:lnTo>
                <a:lnTo>
                  <a:pt x="16643" y="13822"/>
                </a:lnTo>
                <a:lnTo>
                  <a:pt x="16570" y="13773"/>
                </a:lnTo>
                <a:lnTo>
                  <a:pt x="16570" y="13773"/>
                </a:lnTo>
                <a:lnTo>
                  <a:pt x="16643" y="13797"/>
                </a:lnTo>
                <a:lnTo>
                  <a:pt x="16668" y="13797"/>
                </a:lnTo>
                <a:lnTo>
                  <a:pt x="16643" y="13700"/>
                </a:lnTo>
                <a:lnTo>
                  <a:pt x="16619" y="13603"/>
                </a:lnTo>
                <a:lnTo>
                  <a:pt x="16595" y="13043"/>
                </a:lnTo>
                <a:lnTo>
                  <a:pt x="16546" y="11729"/>
                </a:lnTo>
                <a:lnTo>
                  <a:pt x="16546" y="9685"/>
                </a:lnTo>
                <a:lnTo>
                  <a:pt x="16570" y="7666"/>
                </a:lnTo>
                <a:lnTo>
                  <a:pt x="16643" y="5184"/>
                </a:lnTo>
                <a:lnTo>
                  <a:pt x="16643" y="3943"/>
                </a:lnTo>
                <a:lnTo>
                  <a:pt x="16595" y="2702"/>
                </a:lnTo>
                <a:lnTo>
                  <a:pt x="16619" y="2312"/>
                </a:lnTo>
                <a:lnTo>
                  <a:pt x="16619" y="2045"/>
                </a:lnTo>
                <a:lnTo>
                  <a:pt x="16643" y="1753"/>
                </a:lnTo>
                <a:lnTo>
                  <a:pt x="16619" y="1485"/>
                </a:lnTo>
                <a:lnTo>
                  <a:pt x="16546" y="1266"/>
                </a:lnTo>
                <a:lnTo>
                  <a:pt x="16522" y="1169"/>
                </a:lnTo>
                <a:lnTo>
                  <a:pt x="16449" y="1120"/>
                </a:lnTo>
                <a:lnTo>
                  <a:pt x="16400" y="1071"/>
                </a:lnTo>
                <a:lnTo>
                  <a:pt x="16278" y="1071"/>
                </a:lnTo>
                <a:lnTo>
                  <a:pt x="16205" y="1047"/>
                </a:lnTo>
                <a:lnTo>
                  <a:pt x="15792" y="974"/>
                </a:lnTo>
                <a:lnTo>
                  <a:pt x="15354" y="950"/>
                </a:lnTo>
                <a:lnTo>
                  <a:pt x="14916" y="925"/>
                </a:lnTo>
                <a:lnTo>
                  <a:pt x="14478" y="950"/>
                </a:lnTo>
                <a:lnTo>
                  <a:pt x="13577" y="998"/>
                </a:lnTo>
                <a:lnTo>
                  <a:pt x="12726" y="1071"/>
                </a:lnTo>
                <a:lnTo>
                  <a:pt x="11631" y="1096"/>
                </a:lnTo>
                <a:lnTo>
                  <a:pt x="10560" y="1096"/>
                </a:lnTo>
                <a:lnTo>
                  <a:pt x="9490" y="1047"/>
                </a:lnTo>
                <a:lnTo>
                  <a:pt x="8395" y="998"/>
                </a:lnTo>
                <a:lnTo>
                  <a:pt x="7373" y="950"/>
                </a:lnTo>
                <a:lnTo>
                  <a:pt x="6375" y="925"/>
                </a:lnTo>
                <a:close/>
                <a:moveTo>
                  <a:pt x="3480" y="415"/>
                </a:moveTo>
                <a:lnTo>
                  <a:pt x="4647" y="463"/>
                </a:lnTo>
                <a:lnTo>
                  <a:pt x="8200" y="463"/>
                </a:lnTo>
                <a:lnTo>
                  <a:pt x="10390" y="439"/>
                </a:lnTo>
                <a:lnTo>
                  <a:pt x="12604" y="439"/>
                </a:lnTo>
                <a:lnTo>
                  <a:pt x="17033" y="463"/>
                </a:lnTo>
                <a:lnTo>
                  <a:pt x="16935" y="731"/>
                </a:lnTo>
                <a:lnTo>
                  <a:pt x="16887" y="1023"/>
                </a:lnTo>
                <a:lnTo>
                  <a:pt x="16862" y="1315"/>
                </a:lnTo>
                <a:lnTo>
                  <a:pt x="16862" y="1631"/>
                </a:lnTo>
                <a:lnTo>
                  <a:pt x="16887" y="2239"/>
                </a:lnTo>
                <a:lnTo>
                  <a:pt x="16960" y="2799"/>
                </a:lnTo>
                <a:lnTo>
                  <a:pt x="17057" y="3797"/>
                </a:lnTo>
                <a:lnTo>
                  <a:pt x="17154" y="4770"/>
                </a:lnTo>
                <a:lnTo>
                  <a:pt x="17179" y="5768"/>
                </a:lnTo>
                <a:lnTo>
                  <a:pt x="17203" y="6765"/>
                </a:lnTo>
                <a:lnTo>
                  <a:pt x="17154" y="8031"/>
                </a:lnTo>
                <a:lnTo>
                  <a:pt x="17106" y="9296"/>
                </a:lnTo>
                <a:lnTo>
                  <a:pt x="17033" y="10561"/>
                </a:lnTo>
                <a:lnTo>
                  <a:pt x="16960" y="11802"/>
                </a:lnTo>
                <a:lnTo>
                  <a:pt x="16960" y="12289"/>
                </a:lnTo>
                <a:lnTo>
                  <a:pt x="16960" y="12775"/>
                </a:lnTo>
                <a:lnTo>
                  <a:pt x="16984" y="13749"/>
                </a:lnTo>
                <a:lnTo>
                  <a:pt x="16960" y="14187"/>
                </a:lnTo>
                <a:lnTo>
                  <a:pt x="16960" y="14406"/>
                </a:lnTo>
                <a:lnTo>
                  <a:pt x="16984" y="14625"/>
                </a:lnTo>
                <a:lnTo>
                  <a:pt x="16497" y="14722"/>
                </a:lnTo>
                <a:lnTo>
                  <a:pt x="15986" y="14771"/>
                </a:lnTo>
                <a:lnTo>
                  <a:pt x="15500" y="14795"/>
                </a:lnTo>
                <a:lnTo>
                  <a:pt x="14989" y="14819"/>
                </a:lnTo>
                <a:lnTo>
                  <a:pt x="13991" y="14795"/>
                </a:lnTo>
                <a:lnTo>
                  <a:pt x="12969" y="14771"/>
                </a:lnTo>
                <a:lnTo>
                  <a:pt x="11874" y="14771"/>
                </a:lnTo>
                <a:lnTo>
                  <a:pt x="10779" y="14795"/>
                </a:lnTo>
                <a:lnTo>
                  <a:pt x="9684" y="14844"/>
                </a:lnTo>
                <a:lnTo>
                  <a:pt x="8589" y="14941"/>
                </a:lnTo>
                <a:lnTo>
                  <a:pt x="7470" y="15038"/>
                </a:lnTo>
                <a:lnTo>
                  <a:pt x="6375" y="15160"/>
                </a:lnTo>
                <a:lnTo>
                  <a:pt x="5815" y="15184"/>
                </a:lnTo>
                <a:lnTo>
                  <a:pt x="5256" y="15184"/>
                </a:lnTo>
                <a:lnTo>
                  <a:pt x="4696" y="15160"/>
                </a:lnTo>
                <a:lnTo>
                  <a:pt x="4136" y="15111"/>
                </a:lnTo>
                <a:lnTo>
                  <a:pt x="3212" y="15014"/>
                </a:lnTo>
                <a:lnTo>
                  <a:pt x="2750" y="14965"/>
                </a:lnTo>
                <a:lnTo>
                  <a:pt x="2287" y="14965"/>
                </a:lnTo>
                <a:lnTo>
                  <a:pt x="1192" y="15014"/>
                </a:lnTo>
                <a:lnTo>
                  <a:pt x="633" y="15087"/>
                </a:lnTo>
                <a:lnTo>
                  <a:pt x="633" y="15038"/>
                </a:lnTo>
                <a:lnTo>
                  <a:pt x="657" y="14990"/>
                </a:lnTo>
                <a:lnTo>
                  <a:pt x="633" y="14941"/>
                </a:lnTo>
                <a:lnTo>
                  <a:pt x="633" y="14892"/>
                </a:lnTo>
                <a:lnTo>
                  <a:pt x="584" y="14844"/>
                </a:lnTo>
                <a:lnTo>
                  <a:pt x="608" y="14600"/>
                </a:lnTo>
                <a:lnTo>
                  <a:pt x="608" y="14381"/>
                </a:lnTo>
                <a:lnTo>
                  <a:pt x="584" y="14162"/>
                </a:lnTo>
                <a:lnTo>
                  <a:pt x="535" y="13749"/>
                </a:lnTo>
                <a:lnTo>
                  <a:pt x="511" y="13262"/>
                </a:lnTo>
                <a:lnTo>
                  <a:pt x="511" y="12751"/>
                </a:lnTo>
                <a:lnTo>
                  <a:pt x="511" y="11753"/>
                </a:lnTo>
                <a:lnTo>
                  <a:pt x="560" y="9709"/>
                </a:lnTo>
                <a:lnTo>
                  <a:pt x="584" y="8688"/>
                </a:lnTo>
                <a:lnTo>
                  <a:pt x="560" y="7666"/>
                </a:lnTo>
                <a:lnTo>
                  <a:pt x="535" y="5695"/>
                </a:lnTo>
                <a:lnTo>
                  <a:pt x="462" y="3724"/>
                </a:lnTo>
                <a:lnTo>
                  <a:pt x="438" y="2799"/>
                </a:lnTo>
                <a:lnTo>
                  <a:pt x="414" y="1874"/>
                </a:lnTo>
                <a:lnTo>
                  <a:pt x="414" y="1534"/>
                </a:lnTo>
                <a:lnTo>
                  <a:pt x="438" y="1193"/>
                </a:lnTo>
                <a:lnTo>
                  <a:pt x="462" y="828"/>
                </a:lnTo>
                <a:lnTo>
                  <a:pt x="438" y="488"/>
                </a:lnTo>
                <a:lnTo>
                  <a:pt x="706" y="536"/>
                </a:lnTo>
                <a:lnTo>
                  <a:pt x="998" y="536"/>
                </a:lnTo>
                <a:lnTo>
                  <a:pt x="1582" y="463"/>
                </a:lnTo>
                <a:lnTo>
                  <a:pt x="2044" y="439"/>
                </a:lnTo>
                <a:lnTo>
                  <a:pt x="2531" y="415"/>
                </a:lnTo>
                <a:close/>
                <a:moveTo>
                  <a:pt x="2360" y="1"/>
                </a:moveTo>
                <a:lnTo>
                  <a:pt x="1874" y="50"/>
                </a:lnTo>
                <a:lnTo>
                  <a:pt x="1071" y="123"/>
                </a:lnTo>
                <a:lnTo>
                  <a:pt x="681" y="147"/>
                </a:lnTo>
                <a:lnTo>
                  <a:pt x="243" y="147"/>
                </a:lnTo>
                <a:lnTo>
                  <a:pt x="195" y="171"/>
                </a:lnTo>
                <a:lnTo>
                  <a:pt x="146" y="244"/>
                </a:lnTo>
                <a:lnTo>
                  <a:pt x="146" y="342"/>
                </a:lnTo>
                <a:lnTo>
                  <a:pt x="170" y="390"/>
                </a:lnTo>
                <a:lnTo>
                  <a:pt x="219" y="415"/>
                </a:lnTo>
                <a:lnTo>
                  <a:pt x="146" y="561"/>
                </a:lnTo>
                <a:lnTo>
                  <a:pt x="97" y="707"/>
                </a:lnTo>
                <a:lnTo>
                  <a:pt x="49" y="1047"/>
                </a:lnTo>
                <a:lnTo>
                  <a:pt x="24" y="1388"/>
                </a:lnTo>
                <a:lnTo>
                  <a:pt x="0" y="1704"/>
                </a:lnTo>
                <a:lnTo>
                  <a:pt x="0" y="2215"/>
                </a:lnTo>
                <a:lnTo>
                  <a:pt x="0" y="2702"/>
                </a:lnTo>
                <a:lnTo>
                  <a:pt x="49" y="3724"/>
                </a:lnTo>
                <a:lnTo>
                  <a:pt x="122" y="5792"/>
                </a:lnTo>
                <a:lnTo>
                  <a:pt x="146" y="7860"/>
                </a:lnTo>
                <a:lnTo>
                  <a:pt x="146" y="8931"/>
                </a:lnTo>
                <a:lnTo>
                  <a:pt x="122" y="10001"/>
                </a:lnTo>
                <a:lnTo>
                  <a:pt x="73" y="12143"/>
                </a:lnTo>
                <a:lnTo>
                  <a:pt x="73" y="13116"/>
                </a:lnTo>
                <a:lnTo>
                  <a:pt x="97" y="13603"/>
                </a:lnTo>
                <a:lnTo>
                  <a:pt x="122" y="14089"/>
                </a:lnTo>
                <a:lnTo>
                  <a:pt x="122" y="14333"/>
                </a:lnTo>
                <a:lnTo>
                  <a:pt x="122" y="14600"/>
                </a:lnTo>
                <a:lnTo>
                  <a:pt x="146" y="14868"/>
                </a:lnTo>
                <a:lnTo>
                  <a:pt x="170" y="14990"/>
                </a:lnTo>
                <a:lnTo>
                  <a:pt x="195" y="15111"/>
                </a:lnTo>
                <a:lnTo>
                  <a:pt x="170" y="15111"/>
                </a:lnTo>
                <a:lnTo>
                  <a:pt x="146" y="15160"/>
                </a:lnTo>
                <a:lnTo>
                  <a:pt x="122" y="15209"/>
                </a:lnTo>
                <a:lnTo>
                  <a:pt x="146" y="15282"/>
                </a:lnTo>
                <a:lnTo>
                  <a:pt x="195" y="15355"/>
                </a:lnTo>
                <a:lnTo>
                  <a:pt x="292" y="15403"/>
                </a:lnTo>
                <a:lnTo>
                  <a:pt x="779" y="15428"/>
                </a:lnTo>
                <a:lnTo>
                  <a:pt x="1290" y="15428"/>
                </a:lnTo>
                <a:lnTo>
                  <a:pt x="2287" y="15403"/>
                </a:lnTo>
                <a:lnTo>
                  <a:pt x="2823" y="15428"/>
                </a:lnTo>
                <a:lnTo>
                  <a:pt x="3358" y="15452"/>
                </a:lnTo>
                <a:lnTo>
                  <a:pt x="4453" y="15598"/>
                </a:lnTo>
                <a:lnTo>
                  <a:pt x="4988" y="15647"/>
                </a:lnTo>
                <a:lnTo>
                  <a:pt x="6083" y="15647"/>
                </a:lnTo>
                <a:lnTo>
                  <a:pt x="6618" y="15598"/>
                </a:lnTo>
                <a:lnTo>
                  <a:pt x="7713" y="15476"/>
                </a:lnTo>
                <a:lnTo>
                  <a:pt x="8784" y="15379"/>
                </a:lnTo>
                <a:lnTo>
                  <a:pt x="9879" y="15282"/>
                </a:lnTo>
                <a:lnTo>
                  <a:pt x="10974" y="15233"/>
                </a:lnTo>
                <a:lnTo>
                  <a:pt x="13164" y="15233"/>
                </a:lnTo>
                <a:lnTo>
                  <a:pt x="14161" y="15282"/>
                </a:lnTo>
                <a:lnTo>
                  <a:pt x="15183" y="15257"/>
                </a:lnTo>
                <a:lnTo>
                  <a:pt x="15694" y="15257"/>
                </a:lnTo>
                <a:lnTo>
                  <a:pt x="16181" y="15209"/>
                </a:lnTo>
                <a:lnTo>
                  <a:pt x="16692" y="15160"/>
                </a:lnTo>
                <a:lnTo>
                  <a:pt x="17203" y="15063"/>
                </a:lnTo>
                <a:lnTo>
                  <a:pt x="17276" y="15038"/>
                </a:lnTo>
                <a:lnTo>
                  <a:pt x="17325" y="14990"/>
                </a:lnTo>
                <a:lnTo>
                  <a:pt x="17349" y="14917"/>
                </a:lnTo>
                <a:lnTo>
                  <a:pt x="17349" y="14844"/>
                </a:lnTo>
                <a:lnTo>
                  <a:pt x="17373" y="14844"/>
                </a:lnTo>
                <a:lnTo>
                  <a:pt x="17422" y="14722"/>
                </a:lnTo>
                <a:lnTo>
                  <a:pt x="17471" y="14625"/>
                </a:lnTo>
                <a:lnTo>
                  <a:pt x="17519" y="14357"/>
                </a:lnTo>
                <a:lnTo>
                  <a:pt x="17495" y="13870"/>
                </a:lnTo>
                <a:lnTo>
                  <a:pt x="17495" y="13432"/>
                </a:lnTo>
                <a:lnTo>
                  <a:pt x="17495" y="13019"/>
                </a:lnTo>
                <a:lnTo>
                  <a:pt x="17471" y="12167"/>
                </a:lnTo>
                <a:lnTo>
                  <a:pt x="17519" y="10950"/>
                </a:lnTo>
                <a:lnTo>
                  <a:pt x="17568" y="9734"/>
                </a:lnTo>
                <a:lnTo>
                  <a:pt x="17665" y="8517"/>
                </a:lnTo>
                <a:lnTo>
                  <a:pt x="17714" y="7301"/>
                </a:lnTo>
                <a:lnTo>
                  <a:pt x="17714" y="6352"/>
                </a:lnTo>
                <a:lnTo>
                  <a:pt x="17714" y="5378"/>
                </a:lnTo>
                <a:lnTo>
                  <a:pt x="17665" y="4429"/>
                </a:lnTo>
                <a:lnTo>
                  <a:pt x="17544" y="3480"/>
                </a:lnTo>
                <a:lnTo>
                  <a:pt x="17446" y="2629"/>
                </a:lnTo>
                <a:lnTo>
                  <a:pt x="17373" y="1777"/>
                </a:lnTo>
                <a:lnTo>
                  <a:pt x="17349" y="1461"/>
                </a:lnTo>
                <a:lnTo>
                  <a:pt x="17349" y="1120"/>
                </a:lnTo>
                <a:lnTo>
                  <a:pt x="17373" y="780"/>
                </a:lnTo>
                <a:lnTo>
                  <a:pt x="17446" y="463"/>
                </a:lnTo>
                <a:lnTo>
                  <a:pt x="17519" y="439"/>
                </a:lnTo>
                <a:lnTo>
                  <a:pt x="17592" y="390"/>
                </a:lnTo>
                <a:lnTo>
                  <a:pt x="17617" y="317"/>
                </a:lnTo>
                <a:lnTo>
                  <a:pt x="17641" y="244"/>
                </a:lnTo>
                <a:lnTo>
                  <a:pt x="17617" y="147"/>
                </a:lnTo>
                <a:lnTo>
                  <a:pt x="17568" y="98"/>
                </a:lnTo>
                <a:lnTo>
                  <a:pt x="17519" y="50"/>
                </a:lnTo>
                <a:lnTo>
                  <a:pt x="17422" y="25"/>
                </a:lnTo>
                <a:lnTo>
                  <a:pt x="12896" y="1"/>
                </a:lnTo>
                <a:lnTo>
                  <a:pt x="10633" y="1"/>
                </a:lnTo>
                <a:lnTo>
                  <a:pt x="8370" y="25"/>
                </a:lnTo>
                <a:lnTo>
                  <a:pt x="6107" y="50"/>
                </a:lnTo>
                <a:lnTo>
                  <a:pt x="4988" y="50"/>
                </a:lnTo>
                <a:lnTo>
                  <a:pt x="3845" y="25"/>
                </a:lnTo>
                <a:lnTo>
                  <a:pt x="2847" y="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" name="Shape 411"/>
          <p:cNvSpPr/>
          <p:nvPr/>
        </p:nvSpPr>
        <p:spPr>
          <a:xfrm>
            <a:off x="4279826" y="4212275"/>
            <a:ext cx="705131" cy="727856"/>
          </a:xfrm>
          <a:custGeom>
            <a:avLst/>
            <a:gdLst/>
            <a:ahLst/>
            <a:cxnLst/>
            <a:rect l="0" t="0" r="0" b="0"/>
            <a:pathLst>
              <a:path w="14722" h="18470" extrusionOk="0">
                <a:moveTo>
                  <a:pt x="11874" y="658"/>
                </a:moveTo>
                <a:lnTo>
                  <a:pt x="11826" y="1291"/>
                </a:lnTo>
                <a:lnTo>
                  <a:pt x="11777" y="1923"/>
                </a:lnTo>
                <a:lnTo>
                  <a:pt x="11753" y="2264"/>
                </a:lnTo>
                <a:lnTo>
                  <a:pt x="11680" y="2580"/>
                </a:lnTo>
                <a:lnTo>
                  <a:pt x="11607" y="2872"/>
                </a:lnTo>
                <a:lnTo>
                  <a:pt x="11509" y="3188"/>
                </a:lnTo>
                <a:lnTo>
                  <a:pt x="11412" y="3407"/>
                </a:lnTo>
                <a:lnTo>
                  <a:pt x="11290" y="3626"/>
                </a:lnTo>
                <a:lnTo>
                  <a:pt x="11144" y="3797"/>
                </a:lnTo>
                <a:lnTo>
                  <a:pt x="10974" y="3943"/>
                </a:lnTo>
                <a:lnTo>
                  <a:pt x="10779" y="4064"/>
                </a:lnTo>
                <a:lnTo>
                  <a:pt x="10560" y="4162"/>
                </a:lnTo>
                <a:lnTo>
                  <a:pt x="10341" y="4235"/>
                </a:lnTo>
                <a:lnTo>
                  <a:pt x="10122" y="4308"/>
                </a:lnTo>
                <a:lnTo>
                  <a:pt x="9976" y="4332"/>
                </a:lnTo>
                <a:lnTo>
                  <a:pt x="9855" y="4332"/>
                </a:lnTo>
                <a:lnTo>
                  <a:pt x="9563" y="4308"/>
                </a:lnTo>
                <a:lnTo>
                  <a:pt x="9295" y="4259"/>
                </a:lnTo>
                <a:lnTo>
                  <a:pt x="9052" y="4162"/>
                </a:lnTo>
                <a:lnTo>
                  <a:pt x="9392" y="3894"/>
                </a:lnTo>
                <a:lnTo>
                  <a:pt x="9611" y="3675"/>
                </a:lnTo>
                <a:lnTo>
                  <a:pt x="9806" y="3432"/>
                </a:lnTo>
                <a:lnTo>
                  <a:pt x="10025" y="3188"/>
                </a:lnTo>
                <a:lnTo>
                  <a:pt x="10220" y="2921"/>
                </a:lnTo>
                <a:lnTo>
                  <a:pt x="10366" y="2629"/>
                </a:lnTo>
                <a:lnTo>
                  <a:pt x="10512" y="2337"/>
                </a:lnTo>
                <a:lnTo>
                  <a:pt x="10633" y="2045"/>
                </a:lnTo>
                <a:lnTo>
                  <a:pt x="10706" y="1753"/>
                </a:lnTo>
                <a:lnTo>
                  <a:pt x="10706" y="1680"/>
                </a:lnTo>
                <a:lnTo>
                  <a:pt x="10682" y="1607"/>
                </a:lnTo>
                <a:lnTo>
                  <a:pt x="10658" y="1558"/>
                </a:lnTo>
                <a:lnTo>
                  <a:pt x="10585" y="1534"/>
                </a:lnTo>
                <a:lnTo>
                  <a:pt x="10536" y="1510"/>
                </a:lnTo>
                <a:lnTo>
                  <a:pt x="10463" y="1510"/>
                </a:lnTo>
                <a:lnTo>
                  <a:pt x="10414" y="1558"/>
                </a:lnTo>
                <a:lnTo>
                  <a:pt x="10366" y="1607"/>
                </a:lnTo>
                <a:lnTo>
                  <a:pt x="10098" y="2069"/>
                </a:lnTo>
                <a:lnTo>
                  <a:pt x="9855" y="2531"/>
                </a:lnTo>
                <a:lnTo>
                  <a:pt x="9587" y="2969"/>
                </a:lnTo>
                <a:lnTo>
                  <a:pt x="9441" y="3188"/>
                </a:lnTo>
                <a:lnTo>
                  <a:pt x="9271" y="3383"/>
                </a:lnTo>
                <a:lnTo>
                  <a:pt x="9027" y="3626"/>
                </a:lnTo>
                <a:lnTo>
                  <a:pt x="8760" y="3845"/>
                </a:lnTo>
                <a:lnTo>
                  <a:pt x="8735" y="3845"/>
                </a:lnTo>
                <a:lnTo>
                  <a:pt x="8638" y="3724"/>
                </a:lnTo>
                <a:lnTo>
                  <a:pt x="8589" y="3578"/>
                </a:lnTo>
                <a:lnTo>
                  <a:pt x="8565" y="3432"/>
                </a:lnTo>
                <a:lnTo>
                  <a:pt x="8541" y="3261"/>
                </a:lnTo>
                <a:lnTo>
                  <a:pt x="8589" y="2921"/>
                </a:lnTo>
                <a:lnTo>
                  <a:pt x="8638" y="2629"/>
                </a:lnTo>
                <a:lnTo>
                  <a:pt x="8711" y="2410"/>
                </a:lnTo>
                <a:lnTo>
                  <a:pt x="8808" y="2215"/>
                </a:lnTo>
                <a:lnTo>
                  <a:pt x="8930" y="2020"/>
                </a:lnTo>
                <a:lnTo>
                  <a:pt x="9052" y="1850"/>
                </a:lnTo>
                <a:lnTo>
                  <a:pt x="9222" y="1680"/>
                </a:lnTo>
                <a:lnTo>
                  <a:pt x="9392" y="1510"/>
                </a:lnTo>
                <a:lnTo>
                  <a:pt x="9563" y="1388"/>
                </a:lnTo>
                <a:lnTo>
                  <a:pt x="9757" y="1266"/>
                </a:lnTo>
                <a:lnTo>
                  <a:pt x="10001" y="1120"/>
                </a:lnTo>
                <a:lnTo>
                  <a:pt x="10244" y="1023"/>
                </a:lnTo>
                <a:lnTo>
                  <a:pt x="10512" y="950"/>
                </a:lnTo>
                <a:lnTo>
                  <a:pt x="10779" y="877"/>
                </a:lnTo>
                <a:lnTo>
                  <a:pt x="11339" y="755"/>
                </a:lnTo>
                <a:lnTo>
                  <a:pt x="11874" y="658"/>
                </a:lnTo>
                <a:close/>
                <a:moveTo>
                  <a:pt x="1849" y="4527"/>
                </a:moveTo>
                <a:lnTo>
                  <a:pt x="2141" y="4551"/>
                </a:lnTo>
                <a:lnTo>
                  <a:pt x="2433" y="4600"/>
                </a:lnTo>
                <a:lnTo>
                  <a:pt x="2701" y="4648"/>
                </a:lnTo>
                <a:lnTo>
                  <a:pt x="2993" y="4746"/>
                </a:lnTo>
                <a:lnTo>
                  <a:pt x="3236" y="4819"/>
                </a:lnTo>
                <a:lnTo>
                  <a:pt x="3772" y="5062"/>
                </a:lnTo>
                <a:lnTo>
                  <a:pt x="4258" y="5330"/>
                </a:lnTo>
                <a:lnTo>
                  <a:pt x="4721" y="5622"/>
                </a:lnTo>
                <a:lnTo>
                  <a:pt x="4915" y="5768"/>
                </a:lnTo>
                <a:lnTo>
                  <a:pt x="5061" y="5914"/>
                </a:lnTo>
                <a:lnTo>
                  <a:pt x="5232" y="6084"/>
                </a:lnTo>
                <a:lnTo>
                  <a:pt x="5353" y="6254"/>
                </a:lnTo>
                <a:lnTo>
                  <a:pt x="5597" y="6644"/>
                </a:lnTo>
                <a:lnTo>
                  <a:pt x="5816" y="7057"/>
                </a:lnTo>
                <a:lnTo>
                  <a:pt x="5913" y="7301"/>
                </a:lnTo>
                <a:lnTo>
                  <a:pt x="5986" y="7568"/>
                </a:lnTo>
                <a:lnTo>
                  <a:pt x="6059" y="7836"/>
                </a:lnTo>
                <a:lnTo>
                  <a:pt x="6083" y="8104"/>
                </a:lnTo>
                <a:lnTo>
                  <a:pt x="6083" y="8323"/>
                </a:lnTo>
                <a:lnTo>
                  <a:pt x="6059" y="8542"/>
                </a:lnTo>
                <a:lnTo>
                  <a:pt x="5962" y="8858"/>
                </a:lnTo>
                <a:lnTo>
                  <a:pt x="5670" y="8712"/>
                </a:lnTo>
                <a:lnTo>
                  <a:pt x="5305" y="8493"/>
                </a:lnTo>
                <a:lnTo>
                  <a:pt x="4988" y="8250"/>
                </a:lnTo>
                <a:lnTo>
                  <a:pt x="4672" y="7958"/>
                </a:lnTo>
                <a:lnTo>
                  <a:pt x="4380" y="7666"/>
                </a:lnTo>
                <a:lnTo>
                  <a:pt x="4015" y="7179"/>
                </a:lnTo>
                <a:lnTo>
                  <a:pt x="3796" y="6911"/>
                </a:lnTo>
                <a:lnTo>
                  <a:pt x="3553" y="6619"/>
                </a:lnTo>
                <a:lnTo>
                  <a:pt x="3309" y="6376"/>
                </a:lnTo>
                <a:lnTo>
                  <a:pt x="3163" y="6279"/>
                </a:lnTo>
                <a:lnTo>
                  <a:pt x="3042" y="6181"/>
                </a:lnTo>
                <a:lnTo>
                  <a:pt x="2896" y="6108"/>
                </a:lnTo>
                <a:lnTo>
                  <a:pt x="2774" y="6060"/>
                </a:lnTo>
                <a:lnTo>
                  <a:pt x="2628" y="6035"/>
                </a:lnTo>
                <a:lnTo>
                  <a:pt x="2433" y="6035"/>
                </a:lnTo>
                <a:lnTo>
                  <a:pt x="2409" y="6060"/>
                </a:lnTo>
                <a:lnTo>
                  <a:pt x="2409" y="6108"/>
                </a:lnTo>
                <a:lnTo>
                  <a:pt x="2409" y="6157"/>
                </a:lnTo>
                <a:lnTo>
                  <a:pt x="2506" y="6279"/>
                </a:lnTo>
                <a:lnTo>
                  <a:pt x="2604" y="6425"/>
                </a:lnTo>
                <a:lnTo>
                  <a:pt x="2847" y="6668"/>
                </a:lnTo>
                <a:lnTo>
                  <a:pt x="3090" y="6911"/>
                </a:lnTo>
                <a:lnTo>
                  <a:pt x="3309" y="7130"/>
                </a:lnTo>
                <a:lnTo>
                  <a:pt x="3772" y="7739"/>
                </a:lnTo>
                <a:lnTo>
                  <a:pt x="4015" y="8031"/>
                </a:lnTo>
                <a:lnTo>
                  <a:pt x="4258" y="8323"/>
                </a:lnTo>
                <a:lnTo>
                  <a:pt x="4404" y="8444"/>
                </a:lnTo>
                <a:lnTo>
                  <a:pt x="4550" y="8590"/>
                </a:lnTo>
                <a:lnTo>
                  <a:pt x="4867" y="8834"/>
                </a:lnTo>
                <a:lnTo>
                  <a:pt x="5207" y="9053"/>
                </a:lnTo>
                <a:lnTo>
                  <a:pt x="5548" y="9247"/>
                </a:lnTo>
                <a:lnTo>
                  <a:pt x="5353" y="9345"/>
                </a:lnTo>
                <a:lnTo>
                  <a:pt x="5159" y="9418"/>
                </a:lnTo>
                <a:lnTo>
                  <a:pt x="4940" y="9466"/>
                </a:lnTo>
                <a:lnTo>
                  <a:pt x="4745" y="9491"/>
                </a:lnTo>
                <a:lnTo>
                  <a:pt x="4550" y="9491"/>
                </a:lnTo>
                <a:lnTo>
                  <a:pt x="4331" y="9466"/>
                </a:lnTo>
                <a:lnTo>
                  <a:pt x="4112" y="9442"/>
                </a:lnTo>
                <a:lnTo>
                  <a:pt x="3869" y="9369"/>
                </a:lnTo>
                <a:lnTo>
                  <a:pt x="3650" y="9296"/>
                </a:lnTo>
                <a:lnTo>
                  <a:pt x="3407" y="9174"/>
                </a:lnTo>
                <a:lnTo>
                  <a:pt x="3188" y="9053"/>
                </a:lnTo>
                <a:lnTo>
                  <a:pt x="2969" y="8907"/>
                </a:lnTo>
                <a:lnTo>
                  <a:pt x="2774" y="8761"/>
                </a:lnTo>
                <a:lnTo>
                  <a:pt x="2579" y="8590"/>
                </a:lnTo>
                <a:lnTo>
                  <a:pt x="2239" y="8201"/>
                </a:lnTo>
                <a:lnTo>
                  <a:pt x="2068" y="7982"/>
                </a:lnTo>
                <a:lnTo>
                  <a:pt x="1898" y="7714"/>
                </a:lnTo>
                <a:lnTo>
                  <a:pt x="1776" y="7471"/>
                </a:lnTo>
                <a:lnTo>
                  <a:pt x="1655" y="7179"/>
                </a:lnTo>
                <a:lnTo>
                  <a:pt x="1460" y="6619"/>
                </a:lnTo>
                <a:lnTo>
                  <a:pt x="1314" y="6060"/>
                </a:lnTo>
                <a:lnTo>
                  <a:pt x="1144" y="5330"/>
                </a:lnTo>
                <a:lnTo>
                  <a:pt x="1046" y="4940"/>
                </a:lnTo>
                <a:lnTo>
                  <a:pt x="998" y="4575"/>
                </a:lnTo>
                <a:lnTo>
                  <a:pt x="1265" y="4551"/>
                </a:lnTo>
                <a:lnTo>
                  <a:pt x="1557" y="4527"/>
                </a:lnTo>
                <a:close/>
                <a:moveTo>
                  <a:pt x="10974" y="14138"/>
                </a:moveTo>
                <a:lnTo>
                  <a:pt x="10755" y="14187"/>
                </a:lnTo>
                <a:lnTo>
                  <a:pt x="10536" y="14260"/>
                </a:lnTo>
                <a:lnTo>
                  <a:pt x="10098" y="14430"/>
                </a:lnTo>
                <a:lnTo>
                  <a:pt x="9855" y="14503"/>
                </a:lnTo>
                <a:lnTo>
                  <a:pt x="9636" y="14600"/>
                </a:lnTo>
                <a:lnTo>
                  <a:pt x="9198" y="14844"/>
                </a:lnTo>
                <a:lnTo>
                  <a:pt x="9173" y="14868"/>
                </a:lnTo>
                <a:lnTo>
                  <a:pt x="9149" y="14892"/>
                </a:lnTo>
                <a:lnTo>
                  <a:pt x="9173" y="14965"/>
                </a:lnTo>
                <a:lnTo>
                  <a:pt x="9198" y="14990"/>
                </a:lnTo>
                <a:lnTo>
                  <a:pt x="9246" y="15014"/>
                </a:lnTo>
                <a:lnTo>
                  <a:pt x="9271" y="15014"/>
                </a:lnTo>
                <a:lnTo>
                  <a:pt x="9490" y="14941"/>
                </a:lnTo>
                <a:lnTo>
                  <a:pt x="9757" y="14892"/>
                </a:lnTo>
                <a:lnTo>
                  <a:pt x="10268" y="14795"/>
                </a:lnTo>
                <a:lnTo>
                  <a:pt x="10512" y="14722"/>
                </a:lnTo>
                <a:lnTo>
                  <a:pt x="10731" y="14625"/>
                </a:lnTo>
                <a:lnTo>
                  <a:pt x="10828" y="14552"/>
                </a:lnTo>
                <a:lnTo>
                  <a:pt x="10925" y="14479"/>
                </a:lnTo>
                <a:lnTo>
                  <a:pt x="11023" y="14381"/>
                </a:lnTo>
                <a:lnTo>
                  <a:pt x="11096" y="14284"/>
                </a:lnTo>
                <a:lnTo>
                  <a:pt x="11096" y="14235"/>
                </a:lnTo>
                <a:lnTo>
                  <a:pt x="11071" y="14162"/>
                </a:lnTo>
                <a:lnTo>
                  <a:pt x="11023" y="14138"/>
                </a:lnTo>
                <a:close/>
                <a:moveTo>
                  <a:pt x="8297" y="13116"/>
                </a:moveTo>
                <a:lnTo>
                  <a:pt x="8614" y="13140"/>
                </a:lnTo>
                <a:lnTo>
                  <a:pt x="8443" y="13238"/>
                </a:lnTo>
                <a:lnTo>
                  <a:pt x="8370" y="13286"/>
                </a:lnTo>
                <a:lnTo>
                  <a:pt x="8297" y="13335"/>
                </a:lnTo>
                <a:lnTo>
                  <a:pt x="8273" y="13384"/>
                </a:lnTo>
                <a:lnTo>
                  <a:pt x="8249" y="13432"/>
                </a:lnTo>
                <a:lnTo>
                  <a:pt x="8273" y="13505"/>
                </a:lnTo>
                <a:lnTo>
                  <a:pt x="8322" y="13578"/>
                </a:lnTo>
                <a:lnTo>
                  <a:pt x="8370" y="13603"/>
                </a:lnTo>
                <a:lnTo>
                  <a:pt x="8419" y="13627"/>
                </a:lnTo>
                <a:lnTo>
                  <a:pt x="8614" y="13603"/>
                </a:lnTo>
                <a:lnTo>
                  <a:pt x="8784" y="13554"/>
                </a:lnTo>
                <a:lnTo>
                  <a:pt x="9125" y="13432"/>
                </a:lnTo>
                <a:lnTo>
                  <a:pt x="9271" y="13408"/>
                </a:lnTo>
                <a:lnTo>
                  <a:pt x="9538" y="13408"/>
                </a:lnTo>
                <a:lnTo>
                  <a:pt x="9660" y="13384"/>
                </a:lnTo>
                <a:lnTo>
                  <a:pt x="9782" y="13432"/>
                </a:lnTo>
                <a:lnTo>
                  <a:pt x="10220" y="13651"/>
                </a:lnTo>
                <a:lnTo>
                  <a:pt x="9952" y="13724"/>
                </a:lnTo>
                <a:lnTo>
                  <a:pt x="9709" y="13797"/>
                </a:lnTo>
                <a:lnTo>
                  <a:pt x="9149" y="13919"/>
                </a:lnTo>
                <a:lnTo>
                  <a:pt x="8857" y="13968"/>
                </a:lnTo>
                <a:lnTo>
                  <a:pt x="8589" y="14041"/>
                </a:lnTo>
                <a:lnTo>
                  <a:pt x="8541" y="14089"/>
                </a:lnTo>
                <a:lnTo>
                  <a:pt x="8516" y="14138"/>
                </a:lnTo>
                <a:lnTo>
                  <a:pt x="8541" y="14187"/>
                </a:lnTo>
                <a:lnTo>
                  <a:pt x="8589" y="14235"/>
                </a:lnTo>
                <a:lnTo>
                  <a:pt x="8857" y="14284"/>
                </a:lnTo>
                <a:lnTo>
                  <a:pt x="9125" y="14284"/>
                </a:lnTo>
                <a:lnTo>
                  <a:pt x="9392" y="14260"/>
                </a:lnTo>
                <a:lnTo>
                  <a:pt x="9660" y="14211"/>
                </a:lnTo>
                <a:lnTo>
                  <a:pt x="9903" y="14162"/>
                </a:lnTo>
                <a:lnTo>
                  <a:pt x="10171" y="14114"/>
                </a:lnTo>
                <a:lnTo>
                  <a:pt x="10414" y="14016"/>
                </a:lnTo>
                <a:lnTo>
                  <a:pt x="10536" y="13943"/>
                </a:lnTo>
                <a:lnTo>
                  <a:pt x="10633" y="13870"/>
                </a:lnTo>
                <a:lnTo>
                  <a:pt x="11096" y="14162"/>
                </a:lnTo>
                <a:lnTo>
                  <a:pt x="11558" y="14479"/>
                </a:lnTo>
                <a:lnTo>
                  <a:pt x="11631" y="14527"/>
                </a:lnTo>
                <a:lnTo>
                  <a:pt x="11193" y="14722"/>
                </a:lnTo>
                <a:lnTo>
                  <a:pt x="10852" y="14892"/>
                </a:lnTo>
                <a:lnTo>
                  <a:pt x="10512" y="15014"/>
                </a:lnTo>
                <a:lnTo>
                  <a:pt x="10171" y="15136"/>
                </a:lnTo>
                <a:lnTo>
                  <a:pt x="9830" y="15209"/>
                </a:lnTo>
                <a:lnTo>
                  <a:pt x="9782" y="15233"/>
                </a:lnTo>
                <a:lnTo>
                  <a:pt x="9782" y="15257"/>
                </a:lnTo>
                <a:lnTo>
                  <a:pt x="9782" y="15282"/>
                </a:lnTo>
                <a:lnTo>
                  <a:pt x="9830" y="15306"/>
                </a:lnTo>
                <a:lnTo>
                  <a:pt x="9976" y="15330"/>
                </a:lnTo>
                <a:lnTo>
                  <a:pt x="10122" y="15330"/>
                </a:lnTo>
                <a:lnTo>
                  <a:pt x="10414" y="15306"/>
                </a:lnTo>
                <a:lnTo>
                  <a:pt x="10731" y="15233"/>
                </a:lnTo>
                <a:lnTo>
                  <a:pt x="11023" y="15136"/>
                </a:lnTo>
                <a:lnTo>
                  <a:pt x="11485" y="14965"/>
                </a:lnTo>
                <a:lnTo>
                  <a:pt x="11996" y="14771"/>
                </a:lnTo>
                <a:lnTo>
                  <a:pt x="12337" y="15038"/>
                </a:lnTo>
                <a:lnTo>
                  <a:pt x="12093" y="15111"/>
                </a:lnTo>
                <a:lnTo>
                  <a:pt x="11874" y="15209"/>
                </a:lnTo>
                <a:lnTo>
                  <a:pt x="11436" y="15403"/>
                </a:lnTo>
                <a:lnTo>
                  <a:pt x="11047" y="15525"/>
                </a:lnTo>
                <a:lnTo>
                  <a:pt x="10682" y="15647"/>
                </a:lnTo>
                <a:lnTo>
                  <a:pt x="10293" y="15744"/>
                </a:lnTo>
                <a:lnTo>
                  <a:pt x="9903" y="15890"/>
                </a:lnTo>
                <a:lnTo>
                  <a:pt x="9879" y="15914"/>
                </a:lnTo>
                <a:lnTo>
                  <a:pt x="9879" y="15939"/>
                </a:lnTo>
                <a:lnTo>
                  <a:pt x="9879" y="15963"/>
                </a:lnTo>
                <a:lnTo>
                  <a:pt x="9903" y="15987"/>
                </a:lnTo>
                <a:lnTo>
                  <a:pt x="10098" y="16036"/>
                </a:lnTo>
                <a:lnTo>
                  <a:pt x="10268" y="16060"/>
                </a:lnTo>
                <a:lnTo>
                  <a:pt x="10463" y="16036"/>
                </a:lnTo>
                <a:lnTo>
                  <a:pt x="10658" y="16012"/>
                </a:lnTo>
                <a:lnTo>
                  <a:pt x="11023" y="15939"/>
                </a:lnTo>
                <a:lnTo>
                  <a:pt x="11388" y="15817"/>
                </a:lnTo>
                <a:lnTo>
                  <a:pt x="12020" y="15598"/>
                </a:lnTo>
                <a:lnTo>
                  <a:pt x="12337" y="15476"/>
                </a:lnTo>
                <a:lnTo>
                  <a:pt x="12629" y="15306"/>
                </a:lnTo>
                <a:lnTo>
                  <a:pt x="12921" y="15598"/>
                </a:lnTo>
                <a:lnTo>
                  <a:pt x="12434" y="15793"/>
                </a:lnTo>
                <a:lnTo>
                  <a:pt x="11947" y="15963"/>
                </a:lnTo>
                <a:lnTo>
                  <a:pt x="11534" y="16060"/>
                </a:lnTo>
                <a:lnTo>
                  <a:pt x="11096" y="16158"/>
                </a:lnTo>
                <a:lnTo>
                  <a:pt x="10682" y="16255"/>
                </a:lnTo>
                <a:lnTo>
                  <a:pt x="10487" y="16328"/>
                </a:lnTo>
                <a:lnTo>
                  <a:pt x="10293" y="16425"/>
                </a:lnTo>
                <a:lnTo>
                  <a:pt x="10268" y="16450"/>
                </a:lnTo>
                <a:lnTo>
                  <a:pt x="10268" y="16474"/>
                </a:lnTo>
                <a:lnTo>
                  <a:pt x="10268" y="16498"/>
                </a:lnTo>
                <a:lnTo>
                  <a:pt x="10293" y="16523"/>
                </a:lnTo>
                <a:lnTo>
                  <a:pt x="10512" y="16547"/>
                </a:lnTo>
                <a:lnTo>
                  <a:pt x="10731" y="16547"/>
                </a:lnTo>
                <a:lnTo>
                  <a:pt x="10950" y="16523"/>
                </a:lnTo>
                <a:lnTo>
                  <a:pt x="11169" y="16498"/>
                </a:lnTo>
                <a:lnTo>
                  <a:pt x="11607" y="16401"/>
                </a:lnTo>
                <a:lnTo>
                  <a:pt x="12020" y="16279"/>
                </a:lnTo>
                <a:lnTo>
                  <a:pt x="12312" y="16182"/>
                </a:lnTo>
                <a:lnTo>
                  <a:pt x="12604" y="16085"/>
                </a:lnTo>
                <a:lnTo>
                  <a:pt x="12872" y="15963"/>
                </a:lnTo>
                <a:lnTo>
                  <a:pt x="13140" y="15841"/>
                </a:lnTo>
                <a:lnTo>
                  <a:pt x="13164" y="15866"/>
                </a:lnTo>
                <a:lnTo>
                  <a:pt x="13407" y="16133"/>
                </a:lnTo>
                <a:lnTo>
                  <a:pt x="12994" y="16231"/>
                </a:lnTo>
                <a:lnTo>
                  <a:pt x="12604" y="16377"/>
                </a:lnTo>
                <a:lnTo>
                  <a:pt x="11680" y="16669"/>
                </a:lnTo>
                <a:lnTo>
                  <a:pt x="10779" y="16912"/>
                </a:lnTo>
                <a:lnTo>
                  <a:pt x="10731" y="16961"/>
                </a:lnTo>
                <a:lnTo>
                  <a:pt x="10706" y="17034"/>
                </a:lnTo>
                <a:lnTo>
                  <a:pt x="10731" y="17082"/>
                </a:lnTo>
                <a:lnTo>
                  <a:pt x="10804" y="17107"/>
                </a:lnTo>
                <a:lnTo>
                  <a:pt x="11023" y="17082"/>
                </a:lnTo>
                <a:lnTo>
                  <a:pt x="11242" y="17082"/>
                </a:lnTo>
                <a:lnTo>
                  <a:pt x="11680" y="16985"/>
                </a:lnTo>
                <a:lnTo>
                  <a:pt x="12093" y="16888"/>
                </a:lnTo>
                <a:lnTo>
                  <a:pt x="12531" y="16742"/>
                </a:lnTo>
                <a:lnTo>
                  <a:pt x="13091" y="16571"/>
                </a:lnTo>
                <a:lnTo>
                  <a:pt x="13626" y="16401"/>
                </a:lnTo>
                <a:lnTo>
                  <a:pt x="13870" y="16717"/>
                </a:lnTo>
                <a:lnTo>
                  <a:pt x="14089" y="17058"/>
                </a:lnTo>
                <a:lnTo>
                  <a:pt x="13894" y="17155"/>
                </a:lnTo>
                <a:lnTo>
                  <a:pt x="13699" y="17228"/>
                </a:lnTo>
                <a:lnTo>
                  <a:pt x="13286" y="17350"/>
                </a:lnTo>
                <a:lnTo>
                  <a:pt x="12872" y="17423"/>
                </a:lnTo>
                <a:lnTo>
                  <a:pt x="12434" y="17472"/>
                </a:lnTo>
                <a:lnTo>
                  <a:pt x="11339" y="17618"/>
                </a:lnTo>
                <a:lnTo>
                  <a:pt x="10220" y="17788"/>
                </a:lnTo>
                <a:lnTo>
                  <a:pt x="9587" y="17885"/>
                </a:lnTo>
                <a:lnTo>
                  <a:pt x="8930" y="17934"/>
                </a:lnTo>
                <a:lnTo>
                  <a:pt x="8297" y="17958"/>
                </a:lnTo>
                <a:lnTo>
                  <a:pt x="7032" y="17958"/>
                </a:lnTo>
                <a:lnTo>
                  <a:pt x="6400" y="17910"/>
                </a:lnTo>
                <a:lnTo>
                  <a:pt x="5110" y="17837"/>
                </a:lnTo>
                <a:lnTo>
                  <a:pt x="3918" y="17764"/>
                </a:lnTo>
                <a:lnTo>
                  <a:pt x="3334" y="17715"/>
                </a:lnTo>
                <a:lnTo>
                  <a:pt x="2725" y="17666"/>
                </a:lnTo>
                <a:lnTo>
                  <a:pt x="2166" y="17618"/>
                </a:lnTo>
                <a:lnTo>
                  <a:pt x="1849" y="17569"/>
                </a:lnTo>
                <a:lnTo>
                  <a:pt x="1533" y="17520"/>
                </a:lnTo>
                <a:lnTo>
                  <a:pt x="1217" y="17447"/>
                </a:lnTo>
                <a:lnTo>
                  <a:pt x="925" y="17350"/>
                </a:lnTo>
                <a:lnTo>
                  <a:pt x="681" y="17204"/>
                </a:lnTo>
                <a:lnTo>
                  <a:pt x="560" y="17131"/>
                </a:lnTo>
                <a:lnTo>
                  <a:pt x="462" y="17034"/>
                </a:lnTo>
                <a:lnTo>
                  <a:pt x="754" y="16644"/>
                </a:lnTo>
                <a:lnTo>
                  <a:pt x="1046" y="16279"/>
                </a:lnTo>
                <a:lnTo>
                  <a:pt x="1363" y="15914"/>
                </a:lnTo>
                <a:lnTo>
                  <a:pt x="1703" y="15574"/>
                </a:lnTo>
                <a:lnTo>
                  <a:pt x="2044" y="15257"/>
                </a:lnTo>
                <a:lnTo>
                  <a:pt x="2409" y="14941"/>
                </a:lnTo>
                <a:lnTo>
                  <a:pt x="2798" y="14649"/>
                </a:lnTo>
                <a:lnTo>
                  <a:pt x="3212" y="14381"/>
                </a:lnTo>
                <a:lnTo>
                  <a:pt x="3699" y="14089"/>
                </a:lnTo>
                <a:lnTo>
                  <a:pt x="4185" y="13870"/>
                </a:lnTo>
                <a:lnTo>
                  <a:pt x="4721" y="13676"/>
                </a:lnTo>
                <a:lnTo>
                  <a:pt x="5232" y="13505"/>
                </a:lnTo>
                <a:lnTo>
                  <a:pt x="5767" y="13384"/>
                </a:lnTo>
                <a:lnTo>
                  <a:pt x="6327" y="13286"/>
                </a:lnTo>
                <a:lnTo>
                  <a:pt x="6862" y="13189"/>
                </a:lnTo>
                <a:lnTo>
                  <a:pt x="7421" y="13140"/>
                </a:lnTo>
                <a:lnTo>
                  <a:pt x="7373" y="13603"/>
                </a:lnTo>
                <a:lnTo>
                  <a:pt x="7276" y="14065"/>
                </a:lnTo>
                <a:lnTo>
                  <a:pt x="7276" y="14187"/>
                </a:lnTo>
                <a:lnTo>
                  <a:pt x="7324" y="14284"/>
                </a:lnTo>
                <a:lnTo>
                  <a:pt x="7397" y="14357"/>
                </a:lnTo>
                <a:lnTo>
                  <a:pt x="7494" y="14381"/>
                </a:lnTo>
                <a:lnTo>
                  <a:pt x="7592" y="14406"/>
                </a:lnTo>
                <a:lnTo>
                  <a:pt x="7689" y="14381"/>
                </a:lnTo>
                <a:lnTo>
                  <a:pt x="7762" y="14308"/>
                </a:lnTo>
                <a:lnTo>
                  <a:pt x="7811" y="14211"/>
                </a:lnTo>
                <a:lnTo>
                  <a:pt x="7884" y="13676"/>
                </a:lnTo>
                <a:lnTo>
                  <a:pt x="7957" y="13116"/>
                </a:lnTo>
                <a:close/>
                <a:moveTo>
                  <a:pt x="6886" y="1"/>
                </a:moveTo>
                <a:lnTo>
                  <a:pt x="6813" y="25"/>
                </a:lnTo>
                <a:lnTo>
                  <a:pt x="6765" y="25"/>
                </a:lnTo>
                <a:lnTo>
                  <a:pt x="6740" y="74"/>
                </a:lnTo>
                <a:lnTo>
                  <a:pt x="6740" y="98"/>
                </a:lnTo>
                <a:lnTo>
                  <a:pt x="6740" y="147"/>
                </a:lnTo>
                <a:lnTo>
                  <a:pt x="6862" y="536"/>
                </a:lnTo>
                <a:lnTo>
                  <a:pt x="7008" y="926"/>
                </a:lnTo>
                <a:lnTo>
                  <a:pt x="7130" y="1315"/>
                </a:lnTo>
                <a:lnTo>
                  <a:pt x="7227" y="1704"/>
                </a:lnTo>
                <a:lnTo>
                  <a:pt x="7300" y="2118"/>
                </a:lnTo>
                <a:lnTo>
                  <a:pt x="7349" y="2556"/>
                </a:lnTo>
                <a:lnTo>
                  <a:pt x="7373" y="2994"/>
                </a:lnTo>
                <a:lnTo>
                  <a:pt x="7373" y="3407"/>
                </a:lnTo>
                <a:lnTo>
                  <a:pt x="7324" y="3870"/>
                </a:lnTo>
                <a:lnTo>
                  <a:pt x="7276" y="4332"/>
                </a:lnTo>
                <a:lnTo>
                  <a:pt x="7105" y="5257"/>
                </a:lnTo>
                <a:lnTo>
                  <a:pt x="6911" y="6181"/>
                </a:lnTo>
                <a:lnTo>
                  <a:pt x="6838" y="6644"/>
                </a:lnTo>
                <a:lnTo>
                  <a:pt x="6765" y="7106"/>
                </a:lnTo>
                <a:lnTo>
                  <a:pt x="6716" y="7666"/>
                </a:lnTo>
                <a:lnTo>
                  <a:pt x="6716" y="8201"/>
                </a:lnTo>
                <a:lnTo>
                  <a:pt x="6765" y="8712"/>
                </a:lnTo>
                <a:lnTo>
                  <a:pt x="6838" y="9223"/>
                </a:lnTo>
                <a:lnTo>
                  <a:pt x="6424" y="9077"/>
                </a:lnTo>
                <a:lnTo>
                  <a:pt x="6497" y="8834"/>
                </a:lnTo>
                <a:lnTo>
                  <a:pt x="6570" y="8590"/>
                </a:lnTo>
                <a:lnTo>
                  <a:pt x="6594" y="8347"/>
                </a:lnTo>
                <a:lnTo>
                  <a:pt x="6594" y="8079"/>
                </a:lnTo>
                <a:lnTo>
                  <a:pt x="6570" y="7836"/>
                </a:lnTo>
                <a:lnTo>
                  <a:pt x="6521" y="7568"/>
                </a:lnTo>
                <a:lnTo>
                  <a:pt x="6448" y="7325"/>
                </a:lnTo>
                <a:lnTo>
                  <a:pt x="6351" y="7082"/>
                </a:lnTo>
                <a:lnTo>
                  <a:pt x="6254" y="6838"/>
                </a:lnTo>
                <a:lnTo>
                  <a:pt x="6132" y="6595"/>
                </a:lnTo>
                <a:lnTo>
                  <a:pt x="6010" y="6352"/>
                </a:lnTo>
                <a:lnTo>
                  <a:pt x="5864" y="6133"/>
                </a:lnTo>
                <a:lnTo>
                  <a:pt x="5694" y="5938"/>
                </a:lnTo>
                <a:lnTo>
                  <a:pt x="5548" y="5743"/>
                </a:lnTo>
                <a:lnTo>
                  <a:pt x="5378" y="5549"/>
                </a:lnTo>
                <a:lnTo>
                  <a:pt x="5207" y="5403"/>
                </a:lnTo>
                <a:lnTo>
                  <a:pt x="4964" y="5208"/>
                </a:lnTo>
                <a:lnTo>
                  <a:pt x="4696" y="5013"/>
                </a:lnTo>
                <a:lnTo>
                  <a:pt x="4429" y="4867"/>
                </a:lnTo>
                <a:lnTo>
                  <a:pt x="4161" y="4721"/>
                </a:lnTo>
                <a:lnTo>
                  <a:pt x="3869" y="4575"/>
                </a:lnTo>
                <a:lnTo>
                  <a:pt x="3577" y="4454"/>
                </a:lnTo>
                <a:lnTo>
                  <a:pt x="2993" y="4259"/>
                </a:lnTo>
                <a:lnTo>
                  <a:pt x="2506" y="4137"/>
                </a:lnTo>
                <a:lnTo>
                  <a:pt x="2239" y="4089"/>
                </a:lnTo>
                <a:lnTo>
                  <a:pt x="1971" y="4064"/>
                </a:lnTo>
                <a:lnTo>
                  <a:pt x="1679" y="4040"/>
                </a:lnTo>
                <a:lnTo>
                  <a:pt x="1411" y="4064"/>
                </a:lnTo>
                <a:lnTo>
                  <a:pt x="1168" y="4137"/>
                </a:lnTo>
                <a:lnTo>
                  <a:pt x="949" y="4235"/>
                </a:lnTo>
                <a:lnTo>
                  <a:pt x="900" y="4186"/>
                </a:lnTo>
                <a:lnTo>
                  <a:pt x="852" y="4137"/>
                </a:lnTo>
                <a:lnTo>
                  <a:pt x="803" y="4137"/>
                </a:lnTo>
                <a:lnTo>
                  <a:pt x="754" y="4186"/>
                </a:lnTo>
                <a:lnTo>
                  <a:pt x="681" y="4259"/>
                </a:lnTo>
                <a:lnTo>
                  <a:pt x="633" y="4356"/>
                </a:lnTo>
                <a:lnTo>
                  <a:pt x="608" y="4454"/>
                </a:lnTo>
                <a:lnTo>
                  <a:pt x="584" y="4575"/>
                </a:lnTo>
                <a:lnTo>
                  <a:pt x="584" y="4819"/>
                </a:lnTo>
                <a:lnTo>
                  <a:pt x="608" y="5062"/>
                </a:lnTo>
                <a:lnTo>
                  <a:pt x="657" y="5330"/>
                </a:lnTo>
                <a:lnTo>
                  <a:pt x="706" y="5597"/>
                </a:lnTo>
                <a:lnTo>
                  <a:pt x="803" y="6011"/>
                </a:lnTo>
                <a:lnTo>
                  <a:pt x="876" y="6352"/>
                </a:lnTo>
                <a:lnTo>
                  <a:pt x="973" y="6692"/>
                </a:lnTo>
                <a:lnTo>
                  <a:pt x="1071" y="7033"/>
                </a:lnTo>
                <a:lnTo>
                  <a:pt x="1192" y="7349"/>
                </a:lnTo>
                <a:lnTo>
                  <a:pt x="1338" y="7690"/>
                </a:lnTo>
                <a:lnTo>
                  <a:pt x="1484" y="8006"/>
                </a:lnTo>
                <a:lnTo>
                  <a:pt x="1679" y="8298"/>
                </a:lnTo>
                <a:lnTo>
                  <a:pt x="1874" y="8566"/>
                </a:lnTo>
                <a:lnTo>
                  <a:pt x="2068" y="8809"/>
                </a:lnTo>
                <a:lnTo>
                  <a:pt x="2287" y="9004"/>
                </a:lnTo>
                <a:lnTo>
                  <a:pt x="2531" y="9199"/>
                </a:lnTo>
                <a:lnTo>
                  <a:pt x="2774" y="9393"/>
                </a:lnTo>
                <a:lnTo>
                  <a:pt x="3042" y="9539"/>
                </a:lnTo>
                <a:lnTo>
                  <a:pt x="3309" y="9685"/>
                </a:lnTo>
                <a:lnTo>
                  <a:pt x="3577" y="9807"/>
                </a:lnTo>
                <a:lnTo>
                  <a:pt x="3869" y="9904"/>
                </a:lnTo>
                <a:lnTo>
                  <a:pt x="4161" y="9977"/>
                </a:lnTo>
                <a:lnTo>
                  <a:pt x="4453" y="10001"/>
                </a:lnTo>
                <a:lnTo>
                  <a:pt x="4745" y="10001"/>
                </a:lnTo>
                <a:lnTo>
                  <a:pt x="5013" y="9977"/>
                </a:lnTo>
                <a:lnTo>
                  <a:pt x="5280" y="9904"/>
                </a:lnTo>
                <a:lnTo>
                  <a:pt x="5548" y="9807"/>
                </a:lnTo>
                <a:lnTo>
                  <a:pt x="5816" y="9685"/>
                </a:lnTo>
                <a:lnTo>
                  <a:pt x="6059" y="9539"/>
                </a:lnTo>
                <a:lnTo>
                  <a:pt x="6278" y="9637"/>
                </a:lnTo>
                <a:lnTo>
                  <a:pt x="6521" y="9734"/>
                </a:lnTo>
                <a:lnTo>
                  <a:pt x="6740" y="9783"/>
                </a:lnTo>
                <a:lnTo>
                  <a:pt x="6984" y="9807"/>
                </a:lnTo>
                <a:lnTo>
                  <a:pt x="7203" y="10634"/>
                </a:lnTo>
                <a:lnTo>
                  <a:pt x="7324" y="11145"/>
                </a:lnTo>
                <a:lnTo>
                  <a:pt x="7421" y="11632"/>
                </a:lnTo>
                <a:lnTo>
                  <a:pt x="7446" y="12143"/>
                </a:lnTo>
                <a:lnTo>
                  <a:pt x="7446" y="12629"/>
                </a:lnTo>
                <a:lnTo>
                  <a:pt x="6886" y="12678"/>
                </a:lnTo>
                <a:lnTo>
                  <a:pt x="6327" y="12775"/>
                </a:lnTo>
                <a:lnTo>
                  <a:pt x="5767" y="12873"/>
                </a:lnTo>
                <a:lnTo>
                  <a:pt x="5207" y="12994"/>
                </a:lnTo>
                <a:lnTo>
                  <a:pt x="4648" y="13165"/>
                </a:lnTo>
                <a:lnTo>
                  <a:pt x="4112" y="13359"/>
                </a:lnTo>
                <a:lnTo>
                  <a:pt x="3601" y="13603"/>
                </a:lnTo>
                <a:lnTo>
                  <a:pt x="3090" y="13870"/>
                </a:lnTo>
                <a:lnTo>
                  <a:pt x="2652" y="14138"/>
                </a:lnTo>
                <a:lnTo>
                  <a:pt x="2239" y="14454"/>
                </a:lnTo>
                <a:lnTo>
                  <a:pt x="1825" y="14795"/>
                </a:lnTo>
                <a:lnTo>
                  <a:pt x="1411" y="15136"/>
                </a:lnTo>
                <a:lnTo>
                  <a:pt x="1046" y="15525"/>
                </a:lnTo>
                <a:lnTo>
                  <a:pt x="706" y="15939"/>
                </a:lnTo>
                <a:lnTo>
                  <a:pt x="414" y="16377"/>
                </a:lnTo>
                <a:lnTo>
                  <a:pt x="146" y="16839"/>
                </a:lnTo>
                <a:lnTo>
                  <a:pt x="73" y="16863"/>
                </a:lnTo>
                <a:lnTo>
                  <a:pt x="24" y="16912"/>
                </a:lnTo>
                <a:lnTo>
                  <a:pt x="0" y="16985"/>
                </a:lnTo>
                <a:lnTo>
                  <a:pt x="0" y="17058"/>
                </a:lnTo>
                <a:lnTo>
                  <a:pt x="73" y="17204"/>
                </a:lnTo>
                <a:lnTo>
                  <a:pt x="146" y="17326"/>
                </a:lnTo>
                <a:lnTo>
                  <a:pt x="219" y="17423"/>
                </a:lnTo>
                <a:lnTo>
                  <a:pt x="316" y="17520"/>
                </a:lnTo>
                <a:lnTo>
                  <a:pt x="438" y="17618"/>
                </a:lnTo>
                <a:lnTo>
                  <a:pt x="560" y="17691"/>
                </a:lnTo>
                <a:lnTo>
                  <a:pt x="852" y="17812"/>
                </a:lnTo>
                <a:lnTo>
                  <a:pt x="1144" y="17910"/>
                </a:lnTo>
                <a:lnTo>
                  <a:pt x="1460" y="17982"/>
                </a:lnTo>
                <a:lnTo>
                  <a:pt x="1995" y="18080"/>
                </a:lnTo>
                <a:lnTo>
                  <a:pt x="2725" y="18177"/>
                </a:lnTo>
                <a:lnTo>
                  <a:pt x="3455" y="18226"/>
                </a:lnTo>
                <a:lnTo>
                  <a:pt x="4940" y="18323"/>
                </a:lnTo>
                <a:lnTo>
                  <a:pt x="6205" y="18396"/>
                </a:lnTo>
                <a:lnTo>
                  <a:pt x="7470" y="18469"/>
                </a:lnTo>
                <a:lnTo>
                  <a:pt x="8078" y="18469"/>
                </a:lnTo>
                <a:lnTo>
                  <a:pt x="8711" y="18445"/>
                </a:lnTo>
                <a:lnTo>
                  <a:pt x="9344" y="18396"/>
                </a:lnTo>
                <a:lnTo>
                  <a:pt x="9976" y="18323"/>
                </a:lnTo>
                <a:lnTo>
                  <a:pt x="11339" y="18128"/>
                </a:lnTo>
                <a:lnTo>
                  <a:pt x="12726" y="17958"/>
                </a:lnTo>
                <a:lnTo>
                  <a:pt x="13140" y="17885"/>
                </a:lnTo>
                <a:lnTo>
                  <a:pt x="13553" y="17812"/>
                </a:lnTo>
                <a:lnTo>
                  <a:pt x="13967" y="17666"/>
                </a:lnTo>
                <a:lnTo>
                  <a:pt x="14162" y="17593"/>
                </a:lnTo>
                <a:lnTo>
                  <a:pt x="14356" y="17472"/>
                </a:lnTo>
                <a:lnTo>
                  <a:pt x="14429" y="17496"/>
                </a:lnTo>
                <a:lnTo>
                  <a:pt x="14502" y="17496"/>
                </a:lnTo>
                <a:lnTo>
                  <a:pt x="14575" y="17472"/>
                </a:lnTo>
                <a:lnTo>
                  <a:pt x="14624" y="17447"/>
                </a:lnTo>
                <a:lnTo>
                  <a:pt x="14673" y="17399"/>
                </a:lnTo>
                <a:lnTo>
                  <a:pt x="14721" y="17326"/>
                </a:lnTo>
                <a:lnTo>
                  <a:pt x="14721" y="17277"/>
                </a:lnTo>
                <a:lnTo>
                  <a:pt x="14697" y="17180"/>
                </a:lnTo>
                <a:lnTo>
                  <a:pt x="14600" y="16912"/>
                </a:lnTo>
                <a:lnTo>
                  <a:pt x="14454" y="16669"/>
                </a:lnTo>
                <a:lnTo>
                  <a:pt x="14283" y="16401"/>
                </a:lnTo>
                <a:lnTo>
                  <a:pt x="14113" y="16182"/>
                </a:lnTo>
                <a:lnTo>
                  <a:pt x="14137" y="16158"/>
                </a:lnTo>
                <a:lnTo>
                  <a:pt x="14137" y="16133"/>
                </a:lnTo>
                <a:lnTo>
                  <a:pt x="14137" y="16109"/>
                </a:lnTo>
                <a:lnTo>
                  <a:pt x="14113" y="16109"/>
                </a:lnTo>
                <a:lnTo>
                  <a:pt x="14040" y="16085"/>
                </a:lnTo>
                <a:lnTo>
                  <a:pt x="13699" y="15671"/>
                </a:lnTo>
                <a:lnTo>
                  <a:pt x="13553" y="15525"/>
                </a:lnTo>
                <a:lnTo>
                  <a:pt x="13626" y="15452"/>
                </a:lnTo>
                <a:lnTo>
                  <a:pt x="13626" y="15403"/>
                </a:lnTo>
                <a:lnTo>
                  <a:pt x="13626" y="15379"/>
                </a:lnTo>
                <a:lnTo>
                  <a:pt x="13602" y="15355"/>
                </a:lnTo>
                <a:lnTo>
                  <a:pt x="13553" y="15355"/>
                </a:lnTo>
                <a:lnTo>
                  <a:pt x="13432" y="15379"/>
                </a:lnTo>
                <a:lnTo>
                  <a:pt x="13188" y="15136"/>
                </a:lnTo>
                <a:lnTo>
                  <a:pt x="12945" y="14892"/>
                </a:lnTo>
                <a:lnTo>
                  <a:pt x="12385" y="14454"/>
                </a:lnTo>
                <a:lnTo>
                  <a:pt x="12361" y="14381"/>
                </a:lnTo>
                <a:lnTo>
                  <a:pt x="12312" y="14357"/>
                </a:lnTo>
                <a:lnTo>
                  <a:pt x="12264" y="14333"/>
                </a:lnTo>
                <a:lnTo>
                  <a:pt x="12069" y="14211"/>
                </a:lnTo>
                <a:lnTo>
                  <a:pt x="11582" y="13870"/>
                </a:lnTo>
                <a:lnTo>
                  <a:pt x="11071" y="13554"/>
                </a:lnTo>
                <a:lnTo>
                  <a:pt x="10560" y="13262"/>
                </a:lnTo>
                <a:lnTo>
                  <a:pt x="10025" y="12994"/>
                </a:lnTo>
                <a:lnTo>
                  <a:pt x="9782" y="12897"/>
                </a:lnTo>
                <a:lnTo>
                  <a:pt x="9538" y="12824"/>
                </a:lnTo>
                <a:lnTo>
                  <a:pt x="9295" y="12751"/>
                </a:lnTo>
                <a:lnTo>
                  <a:pt x="9027" y="12702"/>
                </a:lnTo>
                <a:lnTo>
                  <a:pt x="8516" y="12629"/>
                </a:lnTo>
                <a:lnTo>
                  <a:pt x="8005" y="12629"/>
                </a:lnTo>
                <a:lnTo>
                  <a:pt x="8005" y="12264"/>
                </a:lnTo>
                <a:lnTo>
                  <a:pt x="7981" y="11899"/>
                </a:lnTo>
                <a:lnTo>
                  <a:pt x="7957" y="11559"/>
                </a:lnTo>
                <a:lnTo>
                  <a:pt x="7884" y="11194"/>
                </a:lnTo>
                <a:lnTo>
                  <a:pt x="7786" y="10731"/>
                </a:lnTo>
                <a:lnTo>
                  <a:pt x="7640" y="10269"/>
                </a:lnTo>
                <a:lnTo>
                  <a:pt x="7494" y="9807"/>
                </a:lnTo>
                <a:lnTo>
                  <a:pt x="7349" y="9345"/>
                </a:lnTo>
                <a:lnTo>
                  <a:pt x="7300" y="9077"/>
                </a:lnTo>
                <a:lnTo>
                  <a:pt x="7251" y="8809"/>
                </a:lnTo>
                <a:lnTo>
                  <a:pt x="7203" y="8250"/>
                </a:lnTo>
                <a:lnTo>
                  <a:pt x="7203" y="7666"/>
                </a:lnTo>
                <a:lnTo>
                  <a:pt x="7251" y="7106"/>
                </a:lnTo>
                <a:lnTo>
                  <a:pt x="7324" y="6522"/>
                </a:lnTo>
                <a:lnTo>
                  <a:pt x="7421" y="5938"/>
                </a:lnTo>
                <a:lnTo>
                  <a:pt x="7616" y="4746"/>
                </a:lnTo>
                <a:lnTo>
                  <a:pt x="7884" y="4746"/>
                </a:lnTo>
                <a:lnTo>
                  <a:pt x="8127" y="4673"/>
                </a:lnTo>
                <a:lnTo>
                  <a:pt x="8370" y="4575"/>
                </a:lnTo>
                <a:lnTo>
                  <a:pt x="8638" y="4454"/>
                </a:lnTo>
                <a:lnTo>
                  <a:pt x="8760" y="4527"/>
                </a:lnTo>
                <a:lnTo>
                  <a:pt x="8906" y="4624"/>
                </a:lnTo>
                <a:lnTo>
                  <a:pt x="9076" y="4673"/>
                </a:lnTo>
                <a:lnTo>
                  <a:pt x="9246" y="4721"/>
                </a:lnTo>
                <a:lnTo>
                  <a:pt x="9587" y="4794"/>
                </a:lnTo>
                <a:lnTo>
                  <a:pt x="10122" y="4794"/>
                </a:lnTo>
                <a:lnTo>
                  <a:pt x="10366" y="4746"/>
                </a:lnTo>
                <a:lnTo>
                  <a:pt x="10609" y="4673"/>
                </a:lnTo>
                <a:lnTo>
                  <a:pt x="10828" y="4575"/>
                </a:lnTo>
                <a:lnTo>
                  <a:pt x="11071" y="4454"/>
                </a:lnTo>
                <a:lnTo>
                  <a:pt x="11266" y="4308"/>
                </a:lnTo>
                <a:lnTo>
                  <a:pt x="11461" y="4162"/>
                </a:lnTo>
                <a:lnTo>
                  <a:pt x="11607" y="3967"/>
                </a:lnTo>
                <a:lnTo>
                  <a:pt x="11728" y="3797"/>
                </a:lnTo>
                <a:lnTo>
                  <a:pt x="11850" y="3602"/>
                </a:lnTo>
                <a:lnTo>
                  <a:pt x="11947" y="3407"/>
                </a:lnTo>
                <a:lnTo>
                  <a:pt x="12020" y="3188"/>
                </a:lnTo>
                <a:lnTo>
                  <a:pt x="12142" y="2775"/>
                </a:lnTo>
                <a:lnTo>
                  <a:pt x="12215" y="2312"/>
                </a:lnTo>
                <a:lnTo>
                  <a:pt x="12288" y="1850"/>
                </a:lnTo>
                <a:lnTo>
                  <a:pt x="12312" y="1412"/>
                </a:lnTo>
                <a:lnTo>
                  <a:pt x="12361" y="512"/>
                </a:lnTo>
                <a:lnTo>
                  <a:pt x="12458" y="463"/>
                </a:lnTo>
                <a:lnTo>
                  <a:pt x="12507" y="390"/>
                </a:lnTo>
                <a:lnTo>
                  <a:pt x="12531" y="317"/>
                </a:lnTo>
                <a:lnTo>
                  <a:pt x="12507" y="220"/>
                </a:lnTo>
                <a:lnTo>
                  <a:pt x="12483" y="147"/>
                </a:lnTo>
                <a:lnTo>
                  <a:pt x="12434" y="98"/>
                </a:lnTo>
                <a:lnTo>
                  <a:pt x="12337" y="74"/>
                </a:lnTo>
                <a:lnTo>
                  <a:pt x="12264" y="98"/>
                </a:lnTo>
                <a:lnTo>
                  <a:pt x="12069" y="147"/>
                </a:lnTo>
                <a:lnTo>
                  <a:pt x="12045" y="147"/>
                </a:lnTo>
                <a:lnTo>
                  <a:pt x="11631" y="269"/>
                </a:lnTo>
                <a:lnTo>
                  <a:pt x="11217" y="366"/>
                </a:lnTo>
                <a:lnTo>
                  <a:pt x="10804" y="463"/>
                </a:lnTo>
                <a:lnTo>
                  <a:pt x="10390" y="561"/>
                </a:lnTo>
                <a:lnTo>
                  <a:pt x="10001" y="707"/>
                </a:lnTo>
                <a:lnTo>
                  <a:pt x="9611" y="877"/>
                </a:lnTo>
                <a:lnTo>
                  <a:pt x="9417" y="974"/>
                </a:lnTo>
                <a:lnTo>
                  <a:pt x="9246" y="1096"/>
                </a:lnTo>
                <a:lnTo>
                  <a:pt x="9076" y="1242"/>
                </a:lnTo>
                <a:lnTo>
                  <a:pt x="8906" y="1388"/>
                </a:lnTo>
                <a:lnTo>
                  <a:pt x="8735" y="1558"/>
                </a:lnTo>
                <a:lnTo>
                  <a:pt x="8614" y="1753"/>
                </a:lnTo>
                <a:lnTo>
                  <a:pt x="8492" y="1947"/>
                </a:lnTo>
                <a:lnTo>
                  <a:pt x="8395" y="2142"/>
                </a:lnTo>
                <a:lnTo>
                  <a:pt x="8297" y="2361"/>
                </a:lnTo>
                <a:lnTo>
                  <a:pt x="8249" y="2580"/>
                </a:lnTo>
                <a:lnTo>
                  <a:pt x="8200" y="2799"/>
                </a:lnTo>
                <a:lnTo>
                  <a:pt x="8151" y="3042"/>
                </a:lnTo>
                <a:lnTo>
                  <a:pt x="8151" y="3286"/>
                </a:lnTo>
                <a:lnTo>
                  <a:pt x="8200" y="3578"/>
                </a:lnTo>
                <a:lnTo>
                  <a:pt x="8224" y="3724"/>
                </a:lnTo>
                <a:lnTo>
                  <a:pt x="8297" y="3845"/>
                </a:lnTo>
                <a:lnTo>
                  <a:pt x="8370" y="3967"/>
                </a:lnTo>
                <a:lnTo>
                  <a:pt x="8443" y="4040"/>
                </a:lnTo>
                <a:lnTo>
                  <a:pt x="8443" y="4064"/>
                </a:lnTo>
                <a:lnTo>
                  <a:pt x="8370" y="4089"/>
                </a:lnTo>
                <a:lnTo>
                  <a:pt x="8200" y="4186"/>
                </a:lnTo>
                <a:lnTo>
                  <a:pt x="8030" y="4259"/>
                </a:lnTo>
                <a:lnTo>
                  <a:pt x="7689" y="4381"/>
                </a:lnTo>
                <a:lnTo>
                  <a:pt x="7762" y="3797"/>
                </a:lnTo>
                <a:lnTo>
                  <a:pt x="7811" y="3237"/>
                </a:lnTo>
                <a:lnTo>
                  <a:pt x="7811" y="2702"/>
                </a:lnTo>
                <a:lnTo>
                  <a:pt x="7786" y="2142"/>
                </a:lnTo>
                <a:lnTo>
                  <a:pt x="7738" y="1874"/>
                </a:lnTo>
                <a:lnTo>
                  <a:pt x="7689" y="1607"/>
                </a:lnTo>
                <a:lnTo>
                  <a:pt x="7616" y="1339"/>
                </a:lnTo>
                <a:lnTo>
                  <a:pt x="7519" y="1072"/>
                </a:lnTo>
                <a:lnTo>
                  <a:pt x="7421" y="828"/>
                </a:lnTo>
                <a:lnTo>
                  <a:pt x="7300" y="561"/>
                </a:lnTo>
                <a:lnTo>
                  <a:pt x="7130" y="317"/>
                </a:lnTo>
                <a:lnTo>
                  <a:pt x="6959" y="50"/>
                </a:lnTo>
                <a:lnTo>
                  <a:pt x="6935" y="25"/>
                </a:lnTo>
                <a:lnTo>
                  <a:pt x="6886" y="1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" name="مستطيل 1"/>
          <p:cNvSpPr/>
          <p:nvPr/>
        </p:nvSpPr>
        <p:spPr>
          <a:xfrm>
            <a:off x="6400800" y="5222677"/>
            <a:ext cx="220124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Protection </a:t>
            </a:r>
          </a:p>
          <a:p>
            <a:r>
              <a:rPr lang="en-US" b="1" dirty="0"/>
              <a:t>of </a:t>
            </a:r>
            <a:r>
              <a:rPr lang="en-US" b="1" dirty="0" smtClean="0"/>
              <a:t>toxic </a:t>
            </a:r>
            <a:r>
              <a:rPr lang="en-US" b="1" dirty="0"/>
              <a:t>substances </a:t>
            </a:r>
            <a:r>
              <a:rPr lang="en-US" b="1" dirty="0" smtClean="0"/>
              <a:t>&amp;</a:t>
            </a:r>
          </a:p>
          <a:p>
            <a:r>
              <a:rPr lang="en-US" b="1" dirty="0" smtClean="0"/>
              <a:t> </a:t>
            </a:r>
            <a:r>
              <a:rPr lang="en-US" b="1" dirty="0"/>
              <a:t>thermal emissions</a:t>
            </a:r>
          </a:p>
        </p:txBody>
      </p:sp>
      <p:sp>
        <p:nvSpPr>
          <p:cNvPr id="24" name="Shape 412"/>
          <p:cNvSpPr/>
          <p:nvPr/>
        </p:nvSpPr>
        <p:spPr>
          <a:xfrm>
            <a:off x="6762474" y="4265686"/>
            <a:ext cx="860553" cy="576024"/>
          </a:xfrm>
          <a:custGeom>
            <a:avLst/>
            <a:gdLst/>
            <a:ahLst/>
            <a:cxnLst/>
            <a:rect l="0" t="0" r="0" b="0"/>
            <a:pathLst>
              <a:path w="16571" h="14405" extrusionOk="0">
                <a:moveTo>
                  <a:pt x="8103" y="4623"/>
                </a:moveTo>
                <a:lnTo>
                  <a:pt x="7811" y="4818"/>
                </a:lnTo>
                <a:lnTo>
                  <a:pt x="7665" y="4915"/>
                </a:lnTo>
                <a:lnTo>
                  <a:pt x="7519" y="5013"/>
                </a:lnTo>
                <a:lnTo>
                  <a:pt x="7470" y="4623"/>
                </a:lnTo>
                <a:close/>
                <a:moveTo>
                  <a:pt x="8516" y="4599"/>
                </a:moveTo>
                <a:lnTo>
                  <a:pt x="8760" y="4623"/>
                </a:lnTo>
                <a:lnTo>
                  <a:pt x="9003" y="4648"/>
                </a:lnTo>
                <a:lnTo>
                  <a:pt x="9027" y="4648"/>
                </a:lnTo>
                <a:lnTo>
                  <a:pt x="8979" y="4672"/>
                </a:lnTo>
                <a:lnTo>
                  <a:pt x="8930" y="4721"/>
                </a:lnTo>
                <a:lnTo>
                  <a:pt x="8930" y="4696"/>
                </a:lnTo>
                <a:lnTo>
                  <a:pt x="8857" y="4769"/>
                </a:lnTo>
                <a:lnTo>
                  <a:pt x="8735" y="4818"/>
                </a:lnTo>
                <a:lnTo>
                  <a:pt x="8541" y="4940"/>
                </a:lnTo>
                <a:lnTo>
                  <a:pt x="8273" y="5134"/>
                </a:lnTo>
                <a:lnTo>
                  <a:pt x="8030" y="5329"/>
                </a:lnTo>
                <a:lnTo>
                  <a:pt x="7811" y="5475"/>
                </a:lnTo>
                <a:lnTo>
                  <a:pt x="7567" y="5621"/>
                </a:lnTo>
                <a:lnTo>
                  <a:pt x="7543" y="5256"/>
                </a:lnTo>
                <a:lnTo>
                  <a:pt x="7665" y="5232"/>
                </a:lnTo>
                <a:lnTo>
                  <a:pt x="7786" y="5159"/>
                </a:lnTo>
                <a:lnTo>
                  <a:pt x="8005" y="5037"/>
                </a:lnTo>
                <a:lnTo>
                  <a:pt x="8297" y="4842"/>
                </a:lnTo>
                <a:lnTo>
                  <a:pt x="8443" y="4745"/>
                </a:lnTo>
                <a:lnTo>
                  <a:pt x="8516" y="4599"/>
                </a:lnTo>
                <a:close/>
                <a:moveTo>
                  <a:pt x="9003" y="5086"/>
                </a:moveTo>
                <a:lnTo>
                  <a:pt x="8930" y="5572"/>
                </a:lnTo>
                <a:lnTo>
                  <a:pt x="8881" y="5572"/>
                </a:lnTo>
                <a:lnTo>
                  <a:pt x="8833" y="5597"/>
                </a:lnTo>
                <a:lnTo>
                  <a:pt x="8419" y="5864"/>
                </a:lnTo>
                <a:lnTo>
                  <a:pt x="8005" y="6108"/>
                </a:lnTo>
                <a:lnTo>
                  <a:pt x="7835" y="6181"/>
                </a:lnTo>
                <a:lnTo>
                  <a:pt x="7640" y="6278"/>
                </a:lnTo>
                <a:lnTo>
                  <a:pt x="7616" y="5889"/>
                </a:lnTo>
                <a:lnTo>
                  <a:pt x="7738" y="5840"/>
                </a:lnTo>
                <a:lnTo>
                  <a:pt x="7859" y="5791"/>
                </a:lnTo>
                <a:lnTo>
                  <a:pt x="8103" y="5645"/>
                </a:lnTo>
                <a:lnTo>
                  <a:pt x="9003" y="5086"/>
                </a:lnTo>
                <a:close/>
                <a:moveTo>
                  <a:pt x="8881" y="6010"/>
                </a:moveTo>
                <a:lnTo>
                  <a:pt x="8857" y="6181"/>
                </a:lnTo>
                <a:lnTo>
                  <a:pt x="8857" y="6254"/>
                </a:lnTo>
                <a:lnTo>
                  <a:pt x="8784" y="6254"/>
                </a:lnTo>
                <a:lnTo>
                  <a:pt x="8735" y="6278"/>
                </a:lnTo>
                <a:lnTo>
                  <a:pt x="8200" y="6570"/>
                </a:lnTo>
                <a:lnTo>
                  <a:pt x="7689" y="6862"/>
                </a:lnTo>
                <a:lnTo>
                  <a:pt x="7665" y="6594"/>
                </a:lnTo>
                <a:lnTo>
                  <a:pt x="7811" y="6570"/>
                </a:lnTo>
                <a:lnTo>
                  <a:pt x="7932" y="6521"/>
                </a:lnTo>
                <a:lnTo>
                  <a:pt x="8176" y="6400"/>
                </a:lnTo>
                <a:lnTo>
                  <a:pt x="8541" y="6229"/>
                </a:lnTo>
                <a:lnTo>
                  <a:pt x="8711" y="6132"/>
                </a:lnTo>
                <a:lnTo>
                  <a:pt x="8881" y="6010"/>
                </a:lnTo>
                <a:close/>
                <a:moveTo>
                  <a:pt x="8833" y="6594"/>
                </a:moveTo>
                <a:lnTo>
                  <a:pt x="8808" y="6765"/>
                </a:lnTo>
                <a:lnTo>
                  <a:pt x="8760" y="6789"/>
                </a:lnTo>
                <a:lnTo>
                  <a:pt x="8565" y="6862"/>
                </a:lnTo>
                <a:lnTo>
                  <a:pt x="8395" y="6959"/>
                </a:lnTo>
                <a:lnTo>
                  <a:pt x="8054" y="7178"/>
                </a:lnTo>
                <a:lnTo>
                  <a:pt x="7859" y="7300"/>
                </a:lnTo>
                <a:lnTo>
                  <a:pt x="7689" y="7446"/>
                </a:lnTo>
                <a:lnTo>
                  <a:pt x="7689" y="7105"/>
                </a:lnTo>
                <a:lnTo>
                  <a:pt x="8273" y="6862"/>
                </a:lnTo>
                <a:lnTo>
                  <a:pt x="8833" y="6594"/>
                </a:lnTo>
                <a:close/>
                <a:moveTo>
                  <a:pt x="8784" y="7154"/>
                </a:moveTo>
                <a:lnTo>
                  <a:pt x="8760" y="7470"/>
                </a:lnTo>
                <a:lnTo>
                  <a:pt x="8687" y="7495"/>
                </a:lnTo>
                <a:lnTo>
                  <a:pt x="8516" y="7568"/>
                </a:lnTo>
                <a:lnTo>
                  <a:pt x="8370" y="7665"/>
                </a:lnTo>
                <a:lnTo>
                  <a:pt x="8103" y="7884"/>
                </a:lnTo>
                <a:lnTo>
                  <a:pt x="7908" y="8030"/>
                </a:lnTo>
                <a:lnTo>
                  <a:pt x="7713" y="8200"/>
                </a:lnTo>
                <a:lnTo>
                  <a:pt x="7689" y="7787"/>
                </a:lnTo>
                <a:lnTo>
                  <a:pt x="7835" y="7714"/>
                </a:lnTo>
                <a:lnTo>
                  <a:pt x="7981" y="7641"/>
                </a:lnTo>
                <a:lnTo>
                  <a:pt x="8249" y="7470"/>
                </a:lnTo>
                <a:lnTo>
                  <a:pt x="8516" y="7300"/>
                </a:lnTo>
                <a:lnTo>
                  <a:pt x="8784" y="7154"/>
                </a:lnTo>
                <a:close/>
                <a:moveTo>
                  <a:pt x="8735" y="7835"/>
                </a:moveTo>
                <a:lnTo>
                  <a:pt x="8711" y="8103"/>
                </a:lnTo>
                <a:lnTo>
                  <a:pt x="8638" y="8127"/>
                </a:lnTo>
                <a:lnTo>
                  <a:pt x="8468" y="8249"/>
                </a:lnTo>
                <a:lnTo>
                  <a:pt x="8322" y="8371"/>
                </a:lnTo>
                <a:lnTo>
                  <a:pt x="8030" y="8662"/>
                </a:lnTo>
                <a:lnTo>
                  <a:pt x="7811" y="8857"/>
                </a:lnTo>
                <a:lnTo>
                  <a:pt x="7738" y="8444"/>
                </a:lnTo>
                <a:lnTo>
                  <a:pt x="7859" y="8395"/>
                </a:lnTo>
                <a:lnTo>
                  <a:pt x="8005" y="8322"/>
                </a:lnTo>
                <a:lnTo>
                  <a:pt x="8249" y="8176"/>
                </a:lnTo>
                <a:lnTo>
                  <a:pt x="8492" y="8006"/>
                </a:lnTo>
                <a:lnTo>
                  <a:pt x="8735" y="7835"/>
                </a:lnTo>
                <a:close/>
                <a:moveTo>
                  <a:pt x="8662" y="8687"/>
                </a:moveTo>
                <a:lnTo>
                  <a:pt x="8589" y="9198"/>
                </a:lnTo>
                <a:lnTo>
                  <a:pt x="8346" y="9125"/>
                </a:lnTo>
                <a:lnTo>
                  <a:pt x="8103" y="9100"/>
                </a:lnTo>
                <a:lnTo>
                  <a:pt x="8273" y="8979"/>
                </a:lnTo>
                <a:lnTo>
                  <a:pt x="8468" y="8833"/>
                </a:lnTo>
                <a:lnTo>
                  <a:pt x="8662" y="8687"/>
                </a:lnTo>
                <a:close/>
                <a:moveTo>
                  <a:pt x="7981" y="4088"/>
                </a:moveTo>
                <a:lnTo>
                  <a:pt x="7713" y="4112"/>
                </a:lnTo>
                <a:lnTo>
                  <a:pt x="7421" y="4137"/>
                </a:lnTo>
                <a:lnTo>
                  <a:pt x="7324" y="4137"/>
                </a:lnTo>
                <a:lnTo>
                  <a:pt x="7300" y="4161"/>
                </a:lnTo>
                <a:lnTo>
                  <a:pt x="7348" y="4210"/>
                </a:lnTo>
                <a:lnTo>
                  <a:pt x="7348" y="4210"/>
                </a:lnTo>
                <a:lnTo>
                  <a:pt x="7275" y="4185"/>
                </a:lnTo>
                <a:lnTo>
                  <a:pt x="7178" y="4185"/>
                </a:lnTo>
                <a:lnTo>
                  <a:pt x="7081" y="4234"/>
                </a:lnTo>
                <a:lnTo>
                  <a:pt x="7056" y="4283"/>
                </a:lnTo>
                <a:lnTo>
                  <a:pt x="7032" y="4331"/>
                </a:lnTo>
                <a:lnTo>
                  <a:pt x="7008" y="4502"/>
                </a:lnTo>
                <a:lnTo>
                  <a:pt x="6983" y="4672"/>
                </a:lnTo>
                <a:lnTo>
                  <a:pt x="6983" y="5037"/>
                </a:lnTo>
                <a:lnTo>
                  <a:pt x="7056" y="5743"/>
                </a:lnTo>
                <a:lnTo>
                  <a:pt x="7105" y="6448"/>
                </a:lnTo>
                <a:lnTo>
                  <a:pt x="7105" y="7154"/>
                </a:lnTo>
                <a:lnTo>
                  <a:pt x="7105" y="7738"/>
                </a:lnTo>
                <a:lnTo>
                  <a:pt x="7129" y="8322"/>
                </a:lnTo>
                <a:lnTo>
                  <a:pt x="7154" y="8638"/>
                </a:lnTo>
                <a:lnTo>
                  <a:pt x="7202" y="8930"/>
                </a:lnTo>
                <a:lnTo>
                  <a:pt x="7275" y="9198"/>
                </a:lnTo>
                <a:lnTo>
                  <a:pt x="7397" y="9465"/>
                </a:lnTo>
                <a:lnTo>
                  <a:pt x="7446" y="9538"/>
                </a:lnTo>
                <a:lnTo>
                  <a:pt x="7519" y="9587"/>
                </a:lnTo>
                <a:lnTo>
                  <a:pt x="7567" y="9636"/>
                </a:lnTo>
                <a:lnTo>
                  <a:pt x="7592" y="9660"/>
                </a:lnTo>
                <a:lnTo>
                  <a:pt x="7713" y="9660"/>
                </a:lnTo>
                <a:lnTo>
                  <a:pt x="7932" y="9563"/>
                </a:lnTo>
                <a:lnTo>
                  <a:pt x="8054" y="9538"/>
                </a:lnTo>
                <a:lnTo>
                  <a:pt x="8176" y="9538"/>
                </a:lnTo>
                <a:lnTo>
                  <a:pt x="8297" y="9587"/>
                </a:lnTo>
                <a:lnTo>
                  <a:pt x="8419" y="9636"/>
                </a:lnTo>
                <a:lnTo>
                  <a:pt x="8541" y="9684"/>
                </a:lnTo>
                <a:lnTo>
                  <a:pt x="8687" y="9709"/>
                </a:lnTo>
                <a:lnTo>
                  <a:pt x="8760" y="9709"/>
                </a:lnTo>
                <a:lnTo>
                  <a:pt x="8833" y="9684"/>
                </a:lnTo>
                <a:lnTo>
                  <a:pt x="8906" y="9636"/>
                </a:lnTo>
                <a:lnTo>
                  <a:pt x="8930" y="9563"/>
                </a:lnTo>
                <a:lnTo>
                  <a:pt x="9027" y="9490"/>
                </a:lnTo>
                <a:lnTo>
                  <a:pt x="9052" y="9441"/>
                </a:lnTo>
                <a:lnTo>
                  <a:pt x="9076" y="9392"/>
                </a:lnTo>
                <a:lnTo>
                  <a:pt x="9198" y="8760"/>
                </a:lnTo>
                <a:lnTo>
                  <a:pt x="9246" y="8127"/>
                </a:lnTo>
                <a:lnTo>
                  <a:pt x="9295" y="7495"/>
                </a:lnTo>
                <a:lnTo>
                  <a:pt x="9319" y="6886"/>
                </a:lnTo>
                <a:lnTo>
                  <a:pt x="9368" y="6278"/>
                </a:lnTo>
                <a:lnTo>
                  <a:pt x="9417" y="5694"/>
                </a:lnTo>
                <a:lnTo>
                  <a:pt x="9490" y="5110"/>
                </a:lnTo>
                <a:lnTo>
                  <a:pt x="9514" y="4526"/>
                </a:lnTo>
                <a:lnTo>
                  <a:pt x="9514" y="4453"/>
                </a:lnTo>
                <a:lnTo>
                  <a:pt x="9490" y="4404"/>
                </a:lnTo>
                <a:lnTo>
                  <a:pt x="9465" y="4356"/>
                </a:lnTo>
                <a:lnTo>
                  <a:pt x="9417" y="4331"/>
                </a:lnTo>
                <a:lnTo>
                  <a:pt x="9319" y="4307"/>
                </a:lnTo>
                <a:lnTo>
                  <a:pt x="9246" y="4210"/>
                </a:lnTo>
                <a:lnTo>
                  <a:pt x="9198" y="4185"/>
                </a:lnTo>
                <a:lnTo>
                  <a:pt x="9149" y="4161"/>
                </a:lnTo>
                <a:lnTo>
                  <a:pt x="8857" y="4112"/>
                </a:lnTo>
                <a:lnTo>
                  <a:pt x="8565" y="4088"/>
                </a:lnTo>
                <a:close/>
                <a:moveTo>
                  <a:pt x="8176" y="10585"/>
                </a:moveTo>
                <a:lnTo>
                  <a:pt x="7932" y="10804"/>
                </a:lnTo>
                <a:lnTo>
                  <a:pt x="7689" y="10974"/>
                </a:lnTo>
                <a:lnTo>
                  <a:pt x="7738" y="10877"/>
                </a:lnTo>
                <a:lnTo>
                  <a:pt x="7786" y="10755"/>
                </a:lnTo>
                <a:lnTo>
                  <a:pt x="7859" y="10658"/>
                </a:lnTo>
                <a:lnTo>
                  <a:pt x="7957" y="10585"/>
                </a:lnTo>
                <a:lnTo>
                  <a:pt x="8030" y="10609"/>
                </a:lnTo>
                <a:lnTo>
                  <a:pt x="8103" y="10585"/>
                </a:lnTo>
                <a:close/>
                <a:moveTo>
                  <a:pt x="8614" y="10682"/>
                </a:moveTo>
                <a:lnTo>
                  <a:pt x="8687" y="10779"/>
                </a:lnTo>
                <a:lnTo>
                  <a:pt x="8760" y="10877"/>
                </a:lnTo>
                <a:lnTo>
                  <a:pt x="8565" y="10998"/>
                </a:lnTo>
                <a:lnTo>
                  <a:pt x="8395" y="11144"/>
                </a:lnTo>
                <a:lnTo>
                  <a:pt x="8078" y="11436"/>
                </a:lnTo>
                <a:lnTo>
                  <a:pt x="7957" y="11582"/>
                </a:lnTo>
                <a:lnTo>
                  <a:pt x="7859" y="11704"/>
                </a:lnTo>
                <a:lnTo>
                  <a:pt x="7786" y="11826"/>
                </a:lnTo>
                <a:lnTo>
                  <a:pt x="7713" y="11728"/>
                </a:lnTo>
                <a:lnTo>
                  <a:pt x="7665" y="11607"/>
                </a:lnTo>
                <a:lnTo>
                  <a:pt x="7640" y="11485"/>
                </a:lnTo>
                <a:lnTo>
                  <a:pt x="7640" y="11363"/>
                </a:lnTo>
                <a:lnTo>
                  <a:pt x="7786" y="11315"/>
                </a:lnTo>
                <a:lnTo>
                  <a:pt x="7908" y="11242"/>
                </a:lnTo>
                <a:lnTo>
                  <a:pt x="8176" y="11071"/>
                </a:lnTo>
                <a:lnTo>
                  <a:pt x="8395" y="10901"/>
                </a:lnTo>
                <a:lnTo>
                  <a:pt x="8614" y="10682"/>
                </a:lnTo>
                <a:close/>
                <a:moveTo>
                  <a:pt x="8857" y="11266"/>
                </a:moveTo>
                <a:lnTo>
                  <a:pt x="8833" y="11412"/>
                </a:lnTo>
                <a:lnTo>
                  <a:pt x="8784" y="11558"/>
                </a:lnTo>
                <a:lnTo>
                  <a:pt x="8711" y="11655"/>
                </a:lnTo>
                <a:lnTo>
                  <a:pt x="8614" y="11753"/>
                </a:lnTo>
                <a:lnTo>
                  <a:pt x="8492" y="11826"/>
                </a:lnTo>
                <a:lnTo>
                  <a:pt x="8370" y="11899"/>
                </a:lnTo>
                <a:lnTo>
                  <a:pt x="8200" y="11923"/>
                </a:lnTo>
                <a:lnTo>
                  <a:pt x="8030" y="11923"/>
                </a:lnTo>
                <a:lnTo>
                  <a:pt x="8176" y="11801"/>
                </a:lnTo>
                <a:lnTo>
                  <a:pt x="8273" y="11728"/>
                </a:lnTo>
                <a:lnTo>
                  <a:pt x="8565" y="11485"/>
                </a:lnTo>
                <a:lnTo>
                  <a:pt x="8857" y="11266"/>
                </a:lnTo>
                <a:close/>
                <a:moveTo>
                  <a:pt x="8176" y="10049"/>
                </a:moveTo>
                <a:lnTo>
                  <a:pt x="8054" y="10074"/>
                </a:lnTo>
                <a:lnTo>
                  <a:pt x="7957" y="10122"/>
                </a:lnTo>
                <a:lnTo>
                  <a:pt x="7811" y="10171"/>
                </a:lnTo>
                <a:lnTo>
                  <a:pt x="7689" y="10220"/>
                </a:lnTo>
                <a:lnTo>
                  <a:pt x="7592" y="10268"/>
                </a:lnTo>
                <a:lnTo>
                  <a:pt x="7519" y="10366"/>
                </a:lnTo>
                <a:lnTo>
                  <a:pt x="7373" y="10536"/>
                </a:lnTo>
                <a:lnTo>
                  <a:pt x="7275" y="10755"/>
                </a:lnTo>
                <a:lnTo>
                  <a:pt x="7202" y="10974"/>
                </a:lnTo>
                <a:lnTo>
                  <a:pt x="7154" y="11242"/>
                </a:lnTo>
                <a:lnTo>
                  <a:pt x="7154" y="11509"/>
                </a:lnTo>
                <a:lnTo>
                  <a:pt x="7202" y="11753"/>
                </a:lnTo>
                <a:lnTo>
                  <a:pt x="7324" y="11972"/>
                </a:lnTo>
                <a:lnTo>
                  <a:pt x="7397" y="12069"/>
                </a:lnTo>
                <a:lnTo>
                  <a:pt x="7470" y="12142"/>
                </a:lnTo>
                <a:lnTo>
                  <a:pt x="7567" y="12215"/>
                </a:lnTo>
                <a:lnTo>
                  <a:pt x="7689" y="12288"/>
                </a:lnTo>
                <a:lnTo>
                  <a:pt x="7786" y="12337"/>
                </a:lnTo>
                <a:lnTo>
                  <a:pt x="7932" y="12385"/>
                </a:lnTo>
                <a:lnTo>
                  <a:pt x="8054" y="12410"/>
                </a:lnTo>
                <a:lnTo>
                  <a:pt x="8346" y="12410"/>
                </a:lnTo>
                <a:lnTo>
                  <a:pt x="8492" y="12385"/>
                </a:lnTo>
                <a:lnTo>
                  <a:pt x="8614" y="12337"/>
                </a:lnTo>
                <a:lnTo>
                  <a:pt x="8711" y="12288"/>
                </a:lnTo>
                <a:lnTo>
                  <a:pt x="8833" y="12215"/>
                </a:lnTo>
                <a:lnTo>
                  <a:pt x="8930" y="12142"/>
                </a:lnTo>
                <a:lnTo>
                  <a:pt x="9076" y="11972"/>
                </a:lnTo>
                <a:lnTo>
                  <a:pt x="9198" y="11753"/>
                </a:lnTo>
                <a:lnTo>
                  <a:pt x="9295" y="11534"/>
                </a:lnTo>
                <a:lnTo>
                  <a:pt x="9319" y="11266"/>
                </a:lnTo>
                <a:lnTo>
                  <a:pt x="9319" y="10998"/>
                </a:lnTo>
                <a:lnTo>
                  <a:pt x="9246" y="10779"/>
                </a:lnTo>
                <a:lnTo>
                  <a:pt x="9149" y="10560"/>
                </a:lnTo>
                <a:lnTo>
                  <a:pt x="9003" y="10366"/>
                </a:lnTo>
                <a:lnTo>
                  <a:pt x="8833" y="10220"/>
                </a:lnTo>
                <a:lnTo>
                  <a:pt x="8735" y="10171"/>
                </a:lnTo>
                <a:lnTo>
                  <a:pt x="8638" y="10122"/>
                </a:lnTo>
                <a:lnTo>
                  <a:pt x="8395" y="10049"/>
                </a:lnTo>
                <a:close/>
                <a:moveTo>
                  <a:pt x="8322" y="535"/>
                </a:moveTo>
                <a:lnTo>
                  <a:pt x="8443" y="560"/>
                </a:lnTo>
                <a:lnTo>
                  <a:pt x="8638" y="657"/>
                </a:lnTo>
                <a:lnTo>
                  <a:pt x="8833" y="803"/>
                </a:lnTo>
                <a:lnTo>
                  <a:pt x="9003" y="973"/>
                </a:lnTo>
                <a:lnTo>
                  <a:pt x="9344" y="1338"/>
                </a:lnTo>
                <a:lnTo>
                  <a:pt x="9757" y="1971"/>
                </a:lnTo>
                <a:lnTo>
                  <a:pt x="10147" y="2652"/>
                </a:lnTo>
                <a:lnTo>
                  <a:pt x="10901" y="4015"/>
                </a:lnTo>
                <a:lnTo>
                  <a:pt x="11655" y="5402"/>
                </a:lnTo>
                <a:lnTo>
                  <a:pt x="12045" y="6083"/>
                </a:lnTo>
                <a:lnTo>
                  <a:pt x="12434" y="6740"/>
                </a:lnTo>
                <a:lnTo>
                  <a:pt x="13164" y="7957"/>
                </a:lnTo>
                <a:lnTo>
                  <a:pt x="13918" y="9173"/>
                </a:lnTo>
                <a:lnTo>
                  <a:pt x="14672" y="10366"/>
                </a:lnTo>
                <a:lnTo>
                  <a:pt x="15427" y="11582"/>
                </a:lnTo>
                <a:lnTo>
                  <a:pt x="15402" y="11655"/>
                </a:lnTo>
                <a:lnTo>
                  <a:pt x="15402" y="11704"/>
                </a:lnTo>
                <a:lnTo>
                  <a:pt x="15427" y="11777"/>
                </a:lnTo>
                <a:lnTo>
                  <a:pt x="15475" y="11826"/>
                </a:lnTo>
                <a:lnTo>
                  <a:pt x="15646" y="11972"/>
                </a:lnTo>
                <a:lnTo>
                  <a:pt x="15792" y="12191"/>
                </a:lnTo>
                <a:lnTo>
                  <a:pt x="15913" y="12434"/>
                </a:lnTo>
                <a:lnTo>
                  <a:pt x="16011" y="12677"/>
                </a:lnTo>
                <a:lnTo>
                  <a:pt x="16059" y="12945"/>
                </a:lnTo>
                <a:lnTo>
                  <a:pt x="16035" y="13067"/>
                </a:lnTo>
                <a:lnTo>
                  <a:pt x="16035" y="13188"/>
                </a:lnTo>
                <a:lnTo>
                  <a:pt x="15986" y="13286"/>
                </a:lnTo>
                <a:lnTo>
                  <a:pt x="15938" y="13407"/>
                </a:lnTo>
                <a:lnTo>
                  <a:pt x="15865" y="13505"/>
                </a:lnTo>
                <a:lnTo>
                  <a:pt x="15792" y="13578"/>
                </a:lnTo>
                <a:lnTo>
                  <a:pt x="15597" y="13699"/>
                </a:lnTo>
                <a:lnTo>
                  <a:pt x="15402" y="13772"/>
                </a:lnTo>
                <a:lnTo>
                  <a:pt x="15159" y="13821"/>
                </a:lnTo>
                <a:lnTo>
                  <a:pt x="14940" y="13845"/>
                </a:lnTo>
                <a:lnTo>
                  <a:pt x="14040" y="13845"/>
                </a:lnTo>
                <a:lnTo>
                  <a:pt x="11023" y="13821"/>
                </a:lnTo>
                <a:lnTo>
                  <a:pt x="9514" y="13797"/>
                </a:lnTo>
                <a:lnTo>
                  <a:pt x="8005" y="13797"/>
                </a:lnTo>
                <a:lnTo>
                  <a:pt x="5159" y="13821"/>
                </a:lnTo>
                <a:lnTo>
                  <a:pt x="3723" y="13870"/>
                </a:lnTo>
                <a:lnTo>
                  <a:pt x="2312" y="13918"/>
                </a:lnTo>
                <a:lnTo>
                  <a:pt x="1630" y="13918"/>
                </a:lnTo>
                <a:lnTo>
                  <a:pt x="1411" y="13894"/>
                </a:lnTo>
                <a:lnTo>
                  <a:pt x="1192" y="13845"/>
                </a:lnTo>
                <a:lnTo>
                  <a:pt x="998" y="13772"/>
                </a:lnTo>
                <a:lnTo>
                  <a:pt x="803" y="13675"/>
                </a:lnTo>
                <a:lnTo>
                  <a:pt x="633" y="13529"/>
                </a:lnTo>
                <a:lnTo>
                  <a:pt x="535" y="13432"/>
                </a:lnTo>
                <a:lnTo>
                  <a:pt x="487" y="13334"/>
                </a:lnTo>
                <a:lnTo>
                  <a:pt x="462" y="13261"/>
                </a:lnTo>
                <a:lnTo>
                  <a:pt x="438" y="13164"/>
                </a:lnTo>
                <a:lnTo>
                  <a:pt x="438" y="12969"/>
                </a:lnTo>
                <a:lnTo>
                  <a:pt x="511" y="12799"/>
                </a:lnTo>
                <a:lnTo>
                  <a:pt x="657" y="12434"/>
                </a:lnTo>
                <a:lnTo>
                  <a:pt x="730" y="12239"/>
                </a:lnTo>
                <a:lnTo>
                  <a:pt x="779" y="12045"/>
                </a:lnTo>
                <a:lnTo>
                  <a:pt x="998" y="11680"/>
                </a:lnTo>
                <a:lnTo>
                  <a:pt x="1217" y="11290"/>
                </a:lnTo>
                <a:lnTo>
                  <a:pt x="1630" y="10512"/>
                </a:lnTo>
                <a:lnTo>
                  <a:pt x="2141" y="9684"/>
                </a:lnTo>
                <a:lnTo>
                  <a:pt x="2652" y="8833"/>
                </a:lnTo>
                <a:lnTo>
                  <a:pt x="3674" y="7081"/>
                </a:lnTo>
                <a:lnTo>
                  <a:pt x="4696" y="5329"/>
                </a:lnTo>
                <a:lnTo>
                  <a:pt x="5207" y="4477"/>
                </a:lnTo>
                <a:lnTo>
                  <a:pt x="5742" y="3650"/>
                </a:lnTo>
                <a:lnTo>
                  <a:pt x="6813" y="2020"/>
                </a:lnTo>
                <a:lnTo>
                  <a:pt x="7251" y="1338"/>
                </a:lnTo>
                <a:lnTo>
                  <a:pt x="7494" y="1022"/>
                </a:lnTo>
                <a:lnTo>
                  <a:pt x="7640" y="876"/>
                </a:lnTo>
                <a:lnTo>
                  <a:pt x="7786" y="730"/>
                </a:lnTo>
                <a:lnTo>
                  <a:pt x="7884" y="633"/>
                </a:lnTo>
                <a:lnTo>
                  <a:pt x="8005" y="584"/>
                </a:lnTo>
                <a:lnTo>
                  <a:pt x="8103" y="535"/>
                </a:lnTo>
                <a:close/>
                <a:moveTo>
                  <a:pt x="8346" y="0"/>
                </a:moveTo>
                <a:lnTo>
                  <a:pt x="8176" y="25"/>
                </a:lnTo>
                <a:lnTo>
                  <a:pt x="8005" y="73"/>
                </a:lnTo>
                <a:lnTo>
                  <a:pt x="7835" y="146"/>
                </a:lnTo>
                <a:lnTo>
                  <a:pt x="7665" y="219"/>
                </a:lnTo>
                <a:lnTo>
                  <a:pt x="7519" y="341"/>
                </a:lnTo>
                <a:lnTo>
                  <a:pt x="7251" y="584"/>
                </a:lnTo>
                <a:lnTo>
                  <a:pt x="7105" y="730"/>
                </a:lnTo>
                <a:lnTo>
                  <a:pt x="6983" y="900"/>
                </a:lnTo>
                <a:lnTo>
                  <a:pt x="6740" y="1265"/>
                </a:lnTo>
                <a:lnTo>
                  <a:pt x="6497" y="1630"/>
                </a:lnTo>
                <a:lnTo>
                  <a:pt x="6278" y="1995"/>
                </a:lnTo>
                <a:lnTo>
                  <a:pt x="5596" y="2969"/>
                </a:lnTo>
                <a:lnTo>
                  <a:pt x="4964" y="3966"/>
                </a:lnTo>
                <a:lnTo>
                  <a:pt x="4331" y="4988"/>
                </a:lnTo>
                <a:lnTo>
                  <a:pt x="3723" y="6035"/>
                </a:lnTo>
                <a:lnTo>
                  <a:pt x="2506" y="8127"/>
                </a:lnTo>
                <a:lnTo>
                  <a:pt x="1363" y="10147"/>
                </a:lnTo>
                <a:lnTo>
                  <a:pt x="900" y="10925"/>
                </a:lnTo>
                <a:lnTo>
                  <a:pt x="706" y="11339"/>
                </a:lnTo>
                <a:lnTo>
                  <a:pt x="535" y="11753"/>
                </a:lnTo>
                <a:lnTo>
                  <a:pt x="487" y="11801"/>
                </a:lnTo>
                <a:lnTo>
                  <a:pt x="462" y="11850"/>
                </a:lnTo>
                <a:lnTo>
                  <a:pt x="389" y="12069"/>
                </a:lnTo>
                <a:lnTo>
                  <a:pt x="268" y="12288"/>
                </a:lnTo>
                <a:lnTo>
                  <a:pt x="170" y="12507"/>
                </a:lnTo>
                <a:lnTo>
                  <a:pt x="49" y="12726"/>
                </a:lnTo>
                <a:lnTo>
                  <a:pt x="24" y="12823"/>
                </a:lnTo>
                <a:lnTo>
                  <a:pt x="0" y="12945"/>
                </a:lnTo>
                <a:lnTo>
                  <a:pt x="0" y="13067"/>
                </a:lnTo>
                <a:lnTo>
                  <a:pt x="0" y="13188"/>
                </a:lnTo>
                <a:lnTo>
                  <a:pt x="73" y="13407"/>
                </a:lnTo>
                <a:lnTo>
                  <a:pt x="146" y="13651"/>
                </a:lnTo>
                <a:lnTo>
                  <a:pt x="292" y="13845"/>
                </a:lnTo>
                <a:lnTo>
                  <a:pt x="438" y="13991"/>
                </a:lnTo>
                <a:lnTo>
                  <a:pt x="633" y="14113"/>
                </a:lnTo>
                <a:lnTo>
                  <a:pt x="852" y="14210"/>
                </a:lnTo>
                <a:lnTo>
                  <a:pt x="1095" y="14283"/>
                </a:lnTo>
                <a:lnTo>
                  <a:pt x="1314" y="14332"/>
                </a:lnTo>
                <a:lnTo>
                  <a:pt x="1776" y="14381"/>
                </a:lnTo>
                <a:lnTo>
                  <a:pt x="2141" y="14405"/>
                </a:lnTo>
                <a:lnTo>
                  <a:pt x="3309" y="14405"/>
                </a:lnTo>
                <a:lnTo>
                  <a:pt x="4064" y="14356"/>
                </a:lnTo>
                <a:lnTo>
                  <a:pt x="4842" y="14332"/>
                </a:lnTo>
                <a:lnTo>
                  <a:pt x="6691" y="14308"/>
                </a:lnTo>
                <a:lnTo>
                  <a:pt x="8565" y="14283"/>
                </a:lnTo>
                <a:lnTo>
                  <a:pt x="10439" y="14283"/>
                </a:lnTo>
                <a:lnTo>
                  <a:pt x="12337" y="14308"/>
                </a:lnTo>
                <a:lnTo>
                  <a:pt x="13748" y="14356"/>
                </a:lnTo>
                <a:lnTo>
                  <a:pt x="14478" y="14356"/>
                </a:lnTo>
                <a:lnTo>
                  <a:pt x="14818" y="14332"/>
                </a:lnTo>
                <a:lnTo>
                  <a:pt x="15159" y="14308"/>
                </a:lnTo>
                <a:lnTo>
                  <a:pt x="15402" y="14259"/>
                </a:lnTo>
                <a:lnTo>
                  <a:pt x="15621" y="14210"/>
                </a:lnTo>
                <a:lnTo>
                  <a:pt x="15840" y="14113"/>
                </a:lnTo>
                <a:lnTo>
                  <a:pt x="16059" y="13991"/>
                </a:lnTo>
                <a:lnTo>
                  <a:pt x="16230" y="13845"/>
                </a:lnTo>
                <a:lnTo>
                  <a:pt x="16400" y="13675"/>
                </a:lnTo>
                <a:lnTo>
                  <a:pt x="16497" y="13480"/>
                </a:lnTo>
                <a:lnTo>
                  <a:pt x="16522" y="13359"/>
                </a:lnTo>
                <a:lnTo>
                  <a:pt x="16546" y="13237"/>
                </a:lnTo>
                <a:lnTo>
                  <a:pt x="16570" y="13042"/>
                </a:lnTo>
                <a:lnTo>
                  <a:pt x="16546" y="12848"/>
                </a:lnTo>
                <a:lnTo>
                  <a:pt x="16522" y="12653"/>
                </a:lnTo>
                <a:lnTo>
                  <a:pt x="16473" y="12458"/>
                </a:lnTo>
                <a:lnTo>
                  <a:pt x="16400" y="12264"/>
                </a:lnTo>
                <a:lnTo>
                  <a:pt x="16303" y="12069"/>
                </a:lnTo>
                <a:lnTo>
                  <a:pt x="16205" y="11899"/>
                </a:lnTo>
                <a:lnTo>
                  <a:pt x="16084" y="11728"/>
                </a:lnTo>
                <a:lnTo>
                  <a:pt x="15281" y="10414"/>
                </a:lnTo>
                <a:lnTo>
                  <a:pt x="14478" y="9100"/>
                </a:lnTo>
                <a:lnTo>
                  <a:pt x="12848" y="6497"/>
                </a:lnTo>
                <a:lnTo>
                  <a:pt x="12458" y="5840"/>
                </a:lnTo>
                <a:lnTo>
                  <a:pt x="12069" y="5159"/>
                </a:lnTo>
                <a:lnTo>
                  <a:pt x="11315" y="3747"/>
                </a:lnTo>
                <a:lnTo>
                  <a:pt x="10536" y="2336"/>
                </a:lnTo>
                <a:lnTo>
                  <a:pt x="10147" y="1655"/>
                </a:lnTo>
                <a:lnTo>
                  <a:pt x="9757" y="998"/>
                </a:lnTo>
                <a:lnTo>
                  <a:pt x="9709" y="925"/>
                </a:lnTo>
                <a:lnTo>
                  <a:pt x="9636" y="876"/>
                </a:lnTo>
                <a:lnTo>
                  <a:pt x="9417" y="608"/>
                </a:lnTo>
                <a:lnTo>
                  <a:pt x="9149" y="341"/>
                </a:lnTo>
                <a:lnTo>
                  <a:pt x="9003" y="219"/>
                </a:lnTo>
                <a:lnTo>
                  <a:pt x="8857" y="98"/>
                </a:lnTo>
                <a:lnTo>
                  <a:pt x="8687" y="25"/>
                </a:lnTo>
                <a:lnTo>
                  <a:pt x="8541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1362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نتيجة بحث الصور عن تحليل استبيان جاه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7187"/>
            <a:ext cx="9144000" cy="4650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Oval 9"/>
          <p:cNvSpPr/>
          <p:nvPr/>
        </p:nvSpPr>
        <p:spPr>
          <a:xfrm>
            <a:off x="266900" y="4073276"/>
            <a:ext cx="1097437" cy="1097437"/>
          </a:xfrm>
          <a:prstGeom prst="ellipse">
            <a:avLst/>
          </a:prstGeom>
          <a:solidFill>
            <a:srgbClr val="FFFFFF">
              <a:alpha val="70000"/>
            </a:srgbClr>
          </a:solidFill>
          <a:ln w="38100" cmpd="sng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ound Same Side Corner Rectangle 13"/>
          <p:cNvSpPr/>
          <p:nvPr/>
        </p:nvSpPr>
        <p:spPr bwMode="auto">
          <a:xfrm flipV="1">
            <a:off x="2079907" y="-11516"/>
            <a:ext cx="704657" cy="1434657"/>
          </a:xfrm>
          <a:prstGeom prst="round2SameRect">
            <a:avLst>
              <a:gd name="adj1" fmla="val 31818"/>
              <a:gd name="adj2" fmla="val 0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17375E"/>
                </a:solidFill>
              </a:rPr>
              <a:t>Technical F.S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5" name="Round Same Side Corner Rectangle 13"/>
          <p:cNvSpPr/>
          <p:nvPr/>
        </p:nvSpPr>
        <p:spPr bwMode="auto">
          <a:xfrm flipV="1">
            <a:off x="706332" y="7333"/>
            <a:ext cx="680662" cy="1415807"/>
          </a:xfrm>
          <a:prstGeom prst="round2SameRect">
            <a:avLst>
              <a:gd name="adj1" fmla="val 31818"/>
              <a:gd name="adj2" fmla="val 0"/>
            </a:avLst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17375E"/>
                </a:solidFill>
              </a:rPr>
              <a:t>Environmental</a:t>
            </a:r>
            <a:r>
              <a:rPr lang="en-US" sz="1600" dirty="0" smtClean="0">
                <a:solidFill>
                  <a:srgbClr val="17375E"/>
                </a:solidFill>
              </a:rPr>
              <a:t> F.S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7" name="Round Same Side Corner Rectangle 13"/>
          <p:cNvSpPr/>
          <p:nvPr/>
        </p:nvSpPr>
        <p:spPr bwMode="auto">
          <a:xfrm flipV="1">
            <a:off x="0" y="7334"/>
            <a:ext cx="680662" cy="1415807"/>
          </a:xfrm>
          <a:prstGeom prst="round2SameRect">
            <a:avLst>
              <a:gd name="adj1" fmla="val 31818"/>
              <a:gd name="adj2" fmla="val 0"/>
            </a:avLst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17375E"/>
                </a:solidFill>
              </a:rPr>
              <a:t>objectives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8" name="Round Same Side Corner Rectangle 13"/>
          <p:cNvSpPr/>
          <p:nvPr/>
        </p:nvSpPr>
        <p:spPr bwMode="auto">
          <a:xfrm flipV="1">
            <a:off x="2810234" y="16655"/>
            <a:ext cx="687784" cy="1412833"/>
          </a:xfrm>
          <a:prstGeom prst="round2SameRect">
            <a:avLst>
              <a:gd name="adj1" fmla="val 31818"/>
              <a:gd name="adj2" fmla="val 0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17375E"/>
                </a:solidFill>
              </a:rPr>
              <a:t>Financial F.S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Round Same Side Corner Rectangle 13"/>
          <p:cNvSpPr/>
          <p:nvPr/>
        </p:nvSpPr>
        <p:spPr bwMode="auto">
          <a:xfrm flipV="1">
            <a:off x="1382722" y="32600"/>
            <a:ext cx="715892" cy="1872042"/>
          </a:xfrm>
          <a:prstGeom prst="round2SameRect">
            <a:avLst>
              <a:gd name="adj1" fmla="val 31818"/>
              <a:gd name="adj2" fmla="val 0"/>
            </a:avLst>
          </a:prstGeom>
          <a:solidFill>
            <a:srgbClr val="FFC00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lIns="0" tIns="0" rIns="0" bIns="0" anchor="ctr"/>
          <a:lstStyle/>
          <a:p>
            <a:pPr algn="ctr">
              <a:defRPr/>
            </a:pPr>
            <a:r>
              <a:rPr lang="en-US" sz="2400" b="1" dirty="0">
                <a:solidFill>
                  <a:srgbClr val="17375E"/>
                </a:solidFill>
              </a:rPr>
              <a:t>Marketing </a:t>
            </a:r>
            <a:r>
              <a:rPr lang="en-US" sz="2400" b="1" dirty="0" smtClean="0">
                <a:solidFill>
                  <a:srgbClr val="17375E"/>
                </a:solidFill>
              </a:rPr>
              <a:t>F.S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0" name="Oval 7"/>
          <p:cNvSpPr/>
          <p:nvPr/>
        </p:nvSpPr>
        <p:spPr>
          <a:xfrm>
            <a:off x="7559437" y="3972995"/>
            <a:ext cx="1097437" cy="1097437"/>
          </a:xfrm>
          <a:prstGeom prst="ellipse">
            <a:avLst/>
          </a:prstGeom>
          <a:solidFill>
            <a:srgbClr val="FFFFFF">
              <a:alpha val="70000"/>
            </a:srgbClr>
          </a:solidFill>
          <a:ln w="38100" cmpd="sng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9"/>
          <p:cNvSpPr/>
          <p:nvPr/>
        </p:nvSpPr>
        <p:spPr>
          <a:xfrm>
            <a:off x="2154300" y="4032144"/>
            <a:ext cx="1097437" cy="1097437"/>
          </a:xfrm>
          <a:prstGeom prst="ellipse">
            <a:avLst/>
          </a:prstGeom>
          <a:solidFill>
            <a:srgbClr val="FFFFFF">
              <a:alpha val="70000"/>
            </a:srgbClr>
          </a:solidFill>
          <a:ln w="38100" cmpd="sng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0"/>
          <p:cNvSpPr/>
          <p:nvPr/>
        </p:nvSpPr>
        <p:spPr>
          <a:xfrm>
            <a:off x="5564242" y="3972994"/>
            <a:ext cx="1097437" cy="1097437"/>
          </a:xfrm>
          <a:prstGeom prst="ellipse">
            <a:avLst/>
          </a:prstGeom>
          <a:solidFill>
            <a:srgbClr val="FFFFFF">
              <a:alpha val="70000"/>
            </a:srgbClr>
          </a:solidFill>
          <a:ln w="38100" cmpd="sng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4880" y="4023580"/>
            <a:ext cx="966549" cy="96654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661" y="4053811"/>
            <a:ext cx="1167119" cy="1167119"/>
          </a:xfrm>
          <a:prstGeom prst="rect">
            <a:avLst/>
          </a:prstGeom>
        </p:spPr>
      </p:pic>
      <p:sp>
        <p:nvSpPr>
          <p:cNvPr id="16" name="TextBox 17"/>
          <p:cNvSpPr txBox="1"/>
          <p:nvPr/>
        </p:nvSpPr>
        <p:spPr>
          <a:xfrm>
            <a:off x="3725449" y="5499676"/>
            <a:ext cx="473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•"/>
            </a:pP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413"/>
          <p:cNvSpPr/>
          <p:nvPr/>
        </p:nvSpPr>
        <p:spPr bwMode="gray">
          <a:xfrm>
            <a:off x="0" y="5271148"/>
            <a:ext cx="21269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Questionnaires</a:t>
            </a:r>
            <a:endParaRPr lang="en-US" sz="2400" b="1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ctangle 1412"/>
          <p:cNvSpPr/>
          <p:nvPr/>
        </p:nvSpPr>
        <p:spPr bwMode="gray">
          <a:xfrm>
            <a:off x="2335506" y="5268843"/>
            <a:ext cx="15772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Awareness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5" name="Picture 3" descr="C:\Users\Anan\Desktop\idea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5006" y="4138721"/>
            <a:ext cx="990860" cy="99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87803" y="4055261"/>
            <a:ext cx="1015170" cy="1015170"/>
          </a:xfrm>
          <a:prstGeom prst="rect">
            <a:avLst/>
          </a:prstGeom>
        </p:spPr>
      </p:pic>
      <p:sp>
        <p:nvSpPr>
          <p:cNvPr id="34" name="TextBox 17"/>
          <p:cNvSpPr txBox="1"/>
          <p:nvPr/>
        </p:nvSpPr>
        <p:spPr>
          <a:xfrm>
            <a:off x="3725449" y="5499676"/>
            <a:ext cx="473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•"/>
            </a:pP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6" name="Rectangle 1412"/>
          <p:cNvSpPr/>
          <p:nvPr/>
        </p:nvSpPr>
        <p:spPr bwMode="gray">
          <a:xfrm>
            <a:off x="5587803" y="5202234"/>
            <a:ext cx="1131140" cy="477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Market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7" name="Rectangle 1411"/>
          <p:cNvSpPr/>
          <p:nvPr/>
        </p:nvSpPr>
        <p:spPr bwMode="gray">
          <a:xfrm>
            <a:off x="7755703" y="5152611"/>
            <a:ext cx="26576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Analysis</a:t>
            </a:r>
            <a:endParaRPr lang="en-US" sz="2400" b="1" dirty="0" smtClean="0">
              <a:ln w="18415" cmpd="sng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مستطيل 38"/>
          <p:cNvSpPr/>
          <p:nvPr/>
        </p:nvSpPr>
        <p:spPr>
          <a:xfrm>
            <a:off x="4572000" y="5638800"/>
            <a:ext cx="298907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Market p</a:t>
            </a:r>
            <a:r>
              <a:rPr lang="en-US" dirty="0" smtClean="0"/>
              <a:t>roduction of Eggs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availability of the produced products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Competitiveness</a:t>
            </a:r>
            <a:endParaRPr lang="en-US" dirty="0"/>
          </a:p>
          <a:p>
            <a:endParaRPr lang="en-US" dirty="0"/>
          </a:p>
        </p:txBody>
      </p:sp>
      <p:sp>
        <p:nvSpPr>
          <p:cNvPr id="40" name="مستطيل 39"/>
          <p:cNvSpPr/>
          <p:nvPr/>
        </p:nvSpPr>
        <p:spPr>
          <a:xfrm>
            <a:off x="7559437" y="5715000"/>
            <a:ext cx="15845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Demand </a:t>
            </a:r>
            <a:r>
              <a:rPr lang="en-US" dirty="0" smtClean="0"/>
              <a:t>and market share</a:t>
            </a:r>
            <a:endParaRPr lang="en-US" dirty="0"/>
          </a:p>
        </p:txBody>
      </p:sp>
      <p:sp>
        <p:nvSpPr>
          <p:cNvPr id="41" name="مستطيل 40"/>
          <p:cNvSpPr/>
          <p:nvPr/>
        </p:nvSpPr>
        <p:spPr>
          <a:xfrm>
            <a:off x="1939645" y="5714365"/>
            <a:ext cx="28130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Acceptance of the Project and the product </a:t>
            </a:r>
            <a:endParaRPr lang="en-US" dirty="0"/>
          </a:p>
        </p:txBody>
      </p:sp>
      <p:sp>
        <p:nvSpPr>
          <p:cNvPr id="42" name="مستطيل 41"/>
          <p:cNvSpPr/>
          <p:nvPr/>
        </p:nvSpPr>
        <p:spPr>
          <a:xfrm>
            <a:off x="-28437" y="5839012"/>
            <a:ext cx="28130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Hatcheries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Cake shops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Feedstuffs factories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53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أصفر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1915</TotalTime>
  <Words>731</Words>
  <Application>Microsoft Office PowerPoint</Application>
  <PresentationFormat>عرض على الشاشة (3:4)‏</PresentationFormat>
  <Paragraphs>253</Paragraphs>
  <Slides>29</Slides>
  <Notes>5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29</vt:i4>
      </vt:variant>
    </vt:vector>
  </HeadingPairs>
  <TitlesOfParts>
    <vt:vector size="36" baseType="lpstr">
      <vt:lpstr>Arial</vt:lpstr>
      <vt:lpstr>Arial Black</vt:lpstr>
      <vt:lpstr>Calibri</vt:lpstr>
      <vt:lpstr>Helvetica</vt:lpstr>
      <vt:lpstr>Times New Roman</vt:lpstr>
      <vt:lpstr>Varela Round</vt:lpstr>
      <vt:lpstr>Office Theme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Anan Aghbar</dc:creator>
  <cp:lastModifiedBy>HP</cp:lastModifiedBy>
  <cp:revision>175</cp:revision>
  <dcterms:created xsi:type="dcterms:W3CDTF">2015-12-19T13:23:56Z</dcterms:created>
  <dcterms:modified xsi:type="dcterms:W3CDTF">2016-12-21T20:02:14Z</dcterms:modified>
</cp:coreProperties>
</file>