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3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4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5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6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notesSlides/notesSlide2.xml" ContentType="application/vnd.openxmlformats-officedocument.presentationml.notesSlide+xml"/>
  <Override PartName="/ppt/diagrams/data37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notesSlides/notesSlide3.xml" ContentType="application/vnd.openxmlformats-officedocument.presentationml.notesSlide+xml"/>
  <Override PartName="/ppt/diagrams/data38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9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diagrams/data40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ppt/diagrams/data41.xml" ContentType="application/vnd.openxmlformats-officedocument.drawingml.diagramData+xml"/>
  <Override PartName="/ppt/diagrams/layout40.xml" ContentType="application/vnd.openxmlformats-officedocument.drawingml.diagramLayout+xml"/>
  <Override PartName="/ppt/diagrams/quickStyle40.xml" ContentType="application/vnd.openxmlformats-officedocument.drawingml.diagramStyle+xml"/>
  <Override PartName="/ppt/diagrams/colors40.xml" ContentType="application/vnd.openxmlformats-officedocument.drawingml.diagramColors+xml"/>
  <Override PartName="/ppt/diagrams/drawing40.xml" ContentType="application/vnd.ms-office.drawingml.diagramDrawing+xml"/>
  <Override PartName="/ppt/diagrams/data42.xml" ContentType="application/vnd.openxmlformats-officedocument.drawingml.diagramData+xml"/>
  <Override PartName="/ppt/diagrams/layout41.xml" ContentType="application/vnd.openxmlformats-officedocument.drawingml.diagramLayout+xml"/>
  <Override PartName="/ppt/diagrams/quickStyle41.xml" ContentType="application/vnd.openxmlformats-officedocument.drawingml.diagramStyle+xml"/>
  <Override PartName="/ppt/diagrams/colors41.xml" ContentType="application/vnd.openxmlformats-officedocument.drawingml.diagramColors+xml"/>
  <Override PartName="/ppt/diagrams/drawing4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3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9"/>
  </p:notesMasterIdLst>
  <p:sldIdLst>
    <p:sldId id="256" r:id="rId3"/>
    <p:sldId id="374" r:id="rId4"/>
    <p:sldId id="275" r:id="rId5"/>
    <p:sldId id="359" r:id="rId6"/>
    <p:sldId id="337" r:id="rId7"/>
    <p:sldId id="338" r:id="rId8"/>
    <p:sldId id="339" r:id="rId9"/>
    <p:sldId id="340" r:id="rId10"/>
    <p:sldId id="347" r:id="rId11"/>
    <p:sldId id="348" r:id="rId12"/>
    <p:sldId id="350" r:id="rId13"/>
    <p:sldId id="349" r:id="rId14"/>
    <p:sldId id="351" r:id="rId15"/>
    <p:sldId id="352" r:id="rId16"/>
    <p:sldId id="353" r:id="rId17"/>
    <p:sldId id="354" r:id="rId18"/>
    <p:sldId id="355" r:id="rId19"/>
    <p:sldId id="341" r:id="rId20"/>
    <p:sldId id="356" r:id="rId21"/>
    <p:sldId id="357" r:id="rId22"/>
    <p:sldId id="358" r:id="rId23"/>
    <p:sldId id="373" r:id="rId24"/>
    <p:sldId id="360" r:id="rId25"/>
    <p:sldId id="364" r:id="rId26"/>
    <p:sldId id="361" r:id="rId27"/>
    <p:sldId id="363" r:id="rId28"/>
    <p:sldId id="438" r:id="rId29"/>
    <p:sldId id="365" r:id="rId30"/>
    <p:sldId id="366" r:id="rId31"/>
    <p:sldId id="392" r:id="rId32"/>
    <p:sldId id="362" r:id="rId33"/>
    <p:sldId id="343" r:id="rId34"/>
    <p:sldId id="413" r:id="rId35"/>
    <p:sldId id="414" r:id="rId36"/>
    <p:sldId id="415" r:id="rId37"/>
    <p:sldId id="372" r:id="rId38"/>
    <p:sldId id="377" r:id="rId39"/>
    <p:sldId id="378" r:id="rId40"/>
    <p:sldId id="379" r:id="rId41"/>
    <p:sldId id="390" r:id="rId42"/>
    <p:sldId id="409" r:id="rId43"/>
    <p:sldId id="416" r:id="rId44"/>
    <p:sldId id="384" r:id="rId45"/>
    <p:sldId id="411" r:id="rId46"/>
    <p:sldId id="443" r:id="rId47"/>
    <p:sldId id="385" r:id="rId48"/>
    <p:sldId id="393" r:id="rId49"/>
    <p:sldId id="386" r:id="rId50"/>
    <p:sldId id="419" r:id="rId51"/>
    <p:sldId id="420" r:id="rId52"/>
    <p:sldId id="421" r:id="rId53"/>
    <p:sldId id="422" r:id="rId54"/>
    <p:sldId id="423" r:id="rId55"/>
    <p:sldId id="367" r:id="rId56"/>
    <p:sldId id="370" r:id="rId57"/>
    <p:sldId id="369" r:id="rId58"/>
    <p:sldId id="424" r:id="rId59"/>
    <p:sldId id="425" r:id="rId60"/>
    <p:sldId id="426" r:id="rId61"/>
    <p:sldId id="427" r:id="rId62"/>
    <p:sldId id="428" r:id="rId63"/>
    <p:sldId id="429" r:id="rId64"/>
    <p:sldId id="430" r:id="rId65"/>
    <p:sldId id="431" r:id="rId66"/>
    <p:sldId id="432" r:id="rId67"/>
    <p:sldId id="433" r:id="rId68"/>
    <p:sldId id="434" r:id="rId69"/>
    <p:sldId id="435" r:id="rId70"/>
    <p:sldId id="437" r:id="rId71"/>
    <p:sldId id="439" r:id="rId72"/>
    <p:sldId id="440" r:id="rId73"/>
    <p:sldId id="441" r:id="rId74"/>
    <p:sldId id="346" r:id="rId75"/>
    <p:sldId id="442" r:id="rId76"/>
    <p:sldId id="375" r:id="rId77"/>
    <p:sldId id="336" r:id="rId7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EE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/Relationships>
</file>

<file path=ppt/diagrams/_rels/data3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A1E197-E29A-4613-B1A1-66C21EF57D1D}" type="doc">
      <dgm:prSet loTypeId="urn:microsoft.com/office/officeart/2005/8/layout/rings+Icon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37E0424-B0D6-4379-A334-C38167CB5388}">
      <dgm:prSet phldrT="[Text]" custT="1"/>
      <dgm:spPr>
        <a:solidFill>
          <a:schemeClr val="accent4">
            <a:lumMod val="60000"/>
            <a:lumOff val="40000"/>
            <a:alpha val="50000"/>
          </a:schemeClr>
        </a:solidFill>
      </dgm:spPr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2400" b="1" u="sng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b="1" dirty="0">
            <a:solidFill>
              <a:schemeClr val="tx1">
                <a:lumMod val="95000"/>
                <a:lumOff val="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95BDDB6-FF59-4E59-B0A0-59FCD20C6449}" type="parTrans" cxnId="{268F4708-B1CF-4278-9AEC-66B2EB59960A}">
      <dgm:prSet/>
      <dgm:spPr/>
      <dgm:t>
        <a:bodyPr/>
        <a:lstStyle/>
        <a:p>
          <a:endParaRPr lang="en-US"/>
        </a:p>
      </dgm:t>
    </dgm:pt>
    <dgm:pt modelId="{D6DAF107-5E71-46AD-A9AD-4BF6F72E752E}" type="sibTrans" cxnId="{268F4708-B1CF-4278-9AEC-66B2EB59960A}">
      <dgm:prSet/>
      <dgm:spPr/>
      <dgm:t>
        <a:bodyPr/>
        <a:lstStyle/>
        <a:p>
          <a:endParaRPr lang="en-US"/>
        </a:p>
      </dgm:t>
    </dgm:pt>
    <dgm:pt modelId="{752A423C-C6E0-48BE-B597-3F0F4065F949}">
      <dgm:prSet phldrT="[Text]" custT="1"/>
      <dgm:spPr>
        <a:solidFill>
          <a:srgbClr val="92D050">
            <a:alpha val="50000"/>
          </a:srgbClr>
        </a:solidFill>
      </dgm:spPr>
      <dgm:t>
        <a:bodyPr/>
        <a:lstStyle/>
        <a:p>
          <a:pPr algn="ctr" rtl="0"/>
          <a:endParaRPr lang="en-US" sz="2400" b="1" dirty="0">
            <a:solidFill>
              <a:schemeClr val="tx1">
                <a:lumMod val="95000"/>
                <a:lumOff val="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6CAC43C-B805-4CF9-9CBF-5AD3DC17F605}" type="parTrans" cxnId="{E1BEE913-D484-47DB-9CF8-E4B4254BA622}">
      <dgm:prSet/>
      <dgm:spPr/>
      <dgm:t>
        <a:bodyPr/>
        <a:lstStyle/>
        <a:p>
          <a:endParaRPr lang="en-US"/>
        </a:p>
      </dgm:t>
    </dgm:pt>
    <dgm:pt modelId="{5A1719A0-31A2-4BC6-840E-47BAFDB68223}" type="sibTrans" cxnId="{E1BEE913-D484-47DB-9CF8-E4B4254BA622}">
      <dgm:prSet/>
      <dgm:spPr/>
      <dgm:t>
        <a:bodyPr/>
        <a:lstStyle/>
        <a:p>
          <a:endParaRPr lang="en-US"/>
        </a:p>
      </dgm:t>
    </dgm:pt>
    <dgm:pt modelId="{2F70DA1E-D693-4099-AAEA-3F986C569380}">
      <dgm:prSet phldrT="[Text]" custT="1"/>
      <dgm:spPr/>
      <dgm:t>
        <a:bodyPr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2000" b="1" dirty="0">
            <a:solidFill>
              <a:schemeClr val="tx1">
                <a:lumMod val="95000"/>
                <a:lumOff val="5000"/>
              </a:schemeClr>
            </a:solidFill>
            <a:cs typeface="+mj-cs"/>
          </a:endParaRPr>
        </a:p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b="1" u="sng" dirty="0">
              <a:solidFill>
                <a:schemeClr val="tx1">
                  <a:lumMod val="95000"/>
                  <a:lumOff val="5000"/>
                </a:schemeClr>
              </a:solidFill>
              <a:cs typeface="+mj-cs"/>
            </a:rPr>
            <a:t>Environmental Architectural Aspects</a:t>
          </a:r>
          <a:endParaRPr lang="ar-SA" sz="2000" b="1" u="sng" dirty="0">
            <a:solidFill>
              <a:schemeClr val="tx1">
                <a:lumMod val="95000"/>
                <a:lumOff val="5000"/>
              </a:schemeClr>
            </a:solidFill>
            <a:cs typeface="+mj-cs"/>
          </a:endParaRPr>
        </a:p>
        <a:p>
          <a:pPr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80B25EC4-5617-46FA-AAE0-A5B9B393EF27}" type="parTrans" cxnId="{1544703F-6E85-46B6-8159-71459C39953C}">
      <dgm:prSet/>
      <dgm:spPr/>
      <dgm:t>
        <a:bodyPr/>
        <a:lstStyle/>
        <a:p>
          <a:endParaRPr lang="en-US"/>
        </a:p>
      </dgm:t>
    </dgm:pt>
    <dgm:pt modelId="{CC152773-CB67-4F23-9640-E148C6FCD76B}" type="sibTrans" cxnId="{1544703F-6E85-46B6-8159-71459C39953C}">
      <dgm:prSet/>
      <dgm:spPr/>
      <dgm:t>
        <a:bodyPr/>
        <a:lstStyle/>
        <a:p>
          <a:endParaRPr lang="en-US"/>
        </a:p>
      </dgm:t>
    </dgm:pt>
    <dgm:pt modelId="{973CFC05-F33A-4D64-8C59-932D2A3410C9}">
      <dgm:prSet phldrT="[Text]" custT="1"/>
      <dgm:spPr>
        <a:solidFill>
          <a:srgbClr val="FF0000">
            <a:alpha val="50000"/>
          </a:srgbClr>
        </a:solidFill>
      </dgm:spPr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2400" b="1" dirty="0">
            <a:cs typeface="+mj-cs"/>
          </a:endParaRPr>
        </a:p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400" b="1" u="sng" dirty="0">
              <a:cs typeface="+mj-cs"/>
            </a:rPr>
            <a:t>quantity surveying &amp; Cost Estimate</a:t>
          </a:r>
          <a:endParaRPr lang="en-US" sz="2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DFF39F3-5ACE-4456-91E9-D6FE9D7E632C}" type="parTrans" cxnId="{BBD0E372-4AB7-4A59-9D0B-A53C1A1E205D}">
      <dgm:prSet/>
      <dgm:spPr/>
      <dgm:t>
        <a:bodyPr/>
        <a:lstStyle/>
        <a:p>
          <a:endParaRPr lang="en-US"/>
        </a:p>
      </dgm:t>
    </dgm:pt>
    <dgm:pt modelId="{938593CF-3139-4C66-BBE0-537B82ACE986}" type="sibTrans" cxnId="{BBD0E372-4AB7-4A59-9D0B-A53C1A1E205D}">
      <dgm:prSet/>
      <dgm:spPr/>
      <dgm:t>
        <a:bodyPr/>
        <a:lstStyle/>
        <a:p>
          <a:endParaRPr lang="en-US"/>
        </a:p>
      </dgm:t>
    </dgm:pt>
    <dgm:pt modelId="{34C8B81F-98CA-4713-AA00-B33D26129F88}">
      <dgm:prSet custT="1"/>
      <dgm:spPr>
        <a:solidFill>
          <a:schemeClr val="accent6">
            <a:lumMod val="40000"/>
            <a:lumOff val="60000"/>
            <a:alpha val="50000"/>
          </a:schemeClr>
        </a:solidFill>
      </dgm:spPr>
      <dgm:t>
        <a:bodyPr/>
        <a:lstStyle/>
        <a:p>
          <a:pPr rtl="0"/>
          <a:endParaRPr lang="ar-SA" sz="1800" dirty="0">
            <a:solidFill>
              <a:schemeClr val="tx1">
                <a:lumMod val="95000"/>
                <a:lumOff val="5000"/>
              </a:schemeClr>
            </a:solidFill>
            <a:cs typeface="+mj-cs"/>
          </a:endParaRPr>
        </a:p>
      </dgm:t>
    </dgm:pt>
    <dgm:pt modelId="{C3A293CD-4C9F-4048-A8B6-5DBA7D7AFEA2}" type="parTrans" cxnId="{ABED4E05-5D6C-40BF-8967-DC6E2CCB97F9}">
      <dgm:prSet/>
      <dgm:spPr/>
      <dgm:t>
        <a:bodyPr/>
        <a:lstStyle/>
        <a:p>
          <a:pPr rtl="1"/>
          <a:endParaRPr lang="ar-SA"/>
        </a:p>
      </dgm:t>
    </dgm:pt>
    <dgm:pt modelId="{D8F32DF2-BB41-44B6-9B63-907D2EAD2784}" type="sibTrans" cxnId="{ABED4E05-5D6C-40BF-8967-DC6E2CCB97F9}">
      <dgm:prSet/>
      <dgm:spPr/>
      <dgm:t>
        <a:bodyPr/>
        <a:lstStyle/>
        <a:p>
          <a:pPr rtl="1"/>
          <a:endParaRPr lang="ar-SA"/>
        </a:p>
      </dgm:t>
    </dgm:pt>
    <dgm:pt modelId="{B4D68126-2DB2-4E7D-ABCC-48E87C038BBF}" type="pres">
      <dgm:prSet presAssocID="{4AA1E197-E29A-4613-B1A1-66C21EF57D1D}" presName="Name0" presStyleCnt="0">
        <dgm:presLayoutVars>
          <dgm:chMax val="7"/>
          <dgm:dir/>
          <dgm:resizeHandles val="exact"/>
        </dgm:presLayoutVars>
      </dgm:prSet>
      <dgm:spPr/>
    </dgm:pt>
    <dgm:pt modelId="{AA947C9F-7815-4A49-BCF0-A3B683D502FB}" type="pres">
      <dgm:prSet presAssocID="{4AA1E197-E29A-4613-B1A1-66C21EF57D1D}" presName="ellipse1" presStyleLbl="vennNode1" presStyleIdx="0" presStyleCnt="5" custScaleX="110212" custScaleY="94932" custLinFactNeighborX="-1184" custLinFactNeighborY="0">
        <dgm:presLayoutVars>
          <dgm:bulletEnabled val="1"/>
        </dgm:presLayoutVars>
      </dgm:prSet>
      <dgm:spPr/>
    </dgm:pt>
    <dgm:pt modelId="{7253CAE9-274A-4636-9711-DD23CCDF63EC}" type="pres">
      <dgm:prSet presAssocID="{4AA1E197-E29A-4613-B1A1-66C21EF57D1D}" presName="ellipse2" presStyleLbl="vennNode1" presStyleIdx="1" presStyleCnt="5" custScaleX="120732" custLinFactNeighborX="-7103" custLinFactNeighborY="944">
        <dgm:presLayoutVars>
          <dgm:bulletEnabled val="1"/>
        </dgm:presLayoutVars>
      </dgm:prSet>
      <dgm:spPr/>
    </dgm:pt>
    <dgm:pt modelId="{CDF3FA41-B5ED-4413-A6D0-DA3398F3A26C}" type="pres">
      <dgm:prSet presAssocID="{4AA1E197-E29A-4613-B1A1-66C21EF57D1D}" presName="ellipse3" presStyleLbl="vennNode1" presStyleIdx="2" presStyleCnt="5" custScaleX="115255">
        <dgm:presLayoutVars>
          <dgm:bulletEnabled val="1"/>
        </dgm:presLayoutVars>
      </dgm:prSet>
      <dgm:spPr/>
    </dgm:pt>
    <dgm:pt modelId="{0C490D93-3298-4287-9750-BA77E8BA50E3}" type="pres">
      <dgm:prSet presAssocID="{4AA1E197-E29A-4613-B1A1-66C21EF57D1D}" presName="ellipse4" presStyleLbl="vennNode1" presStyleIdx="3" presStyleCnt="5" custScaleX="120647">
        <dgm:presLayoutVars>
          <dgm:bulletEnabled val="1"/>
        </dgm:presLayoutVars>
      </dgm:prSet>
      <dgm:spPr/>
    </dgm:pt>
    <dgm:pt modelId="{BCC7C79A-AC2D-49A5-A137-F0F72D338519}" type="pres">
      <dgm:prSet presAssocID="{4AA1E197-E29A-4613-B1A1-66C21EF57D1D}" presName="ellipse5" presStyleLbl="vennNode1" presStyleIdx="4" presStyleCnt="5" custScaleX="111631" custLinFactNeighborX="-1546" custLinFactNeighborY="-7471">
        <dgm:presLayoutVars>
          <dgm:bulletEnabled val="1"/>
        </dgm:presLayoutVars>
      </dgm:prSet>
      <dgm:spPr/>
    </dgm:pt>
  </dgm:ptLst>
  <dgm:cxnLst>
    <dgm:cxn modelId="{93DF7702-3BEF-4823-AF17-1AF88E8001BB}" type="presOf" srcId="{837E0424-B0D6-4379-A334-C38167CB5388}" destId="{AA947C9F-7815-4A49-BCF0-A3B683D502FB}" srcOrd="0" destOrd="0" presId="urn:microsoft.com/office/officeart/2005/8/layout/rings+Icon"/>
    <dgm:cxn modelId="{ABED4E05-5D6C-40BF-8967-DC6E2CCB97F9}" srcId="{4AA1E197-E29A-4613-B1A1-66C21EF57D1D}" destId="{34C8B81F-98CA-4713-AA00-B33D26129F88}" srcOrd="4" destOrd="0" parTransId="{C3A293CD-4C9F-4048-A8B6-5DBA7D7AFEA2}" sibTransId="{D8F32DF2-BB41-44B6-9B63-907D2EAD2784}"/>
    <dgm:cxn modelId="{268F4708-B1CF-4278-9AEC-66B2EB59960A}" srcId="{4AA1E197-E29A-4613-B1A1-66C21EF57D1D}" destId="{837E0424-B0D6-4379-A334-C38167CB5388}" srcOrd="0" destOrd="0" parTransId="{795BDDB6-FF59-4E59-B0A0-59FCD20C6449}" sibTransId="{D6DAF107-5E71-46AD-A9AD-4BF6F72E752E}"/>
    <dgm:cxn modelId="{AA51780A-34DB-48DB-8E0A-8C02A607CC81}" type="presOf" srcId="{4AA1E197-E29A-4613-B1A1-66C21EF57D1D}" destId="{B4D68126-2DB2-4E7D-ABCC-48E87C038BBF}" srcOrd="0" destOrd="0" presId="urn:microsoft.com/office/officeart/2005/8/layout/rings+Icon"/>
    <dgm:cxn modelId="{E1BEE913-D484-47DB-9CF8-E4B4254BA622}" srcId="{4AA1E197-E29A-4613-B1A1-66C21EF57D1D}" destId="{752A423C-C6E0-48BE-B597-3F0F4065F949}" srcOrd="1" destOrd="0" parTransId="{36CAC43C-B805-4CF9-9CBF-5AD3DC17F605}" sibTransId="{5A1719A0-31A2-4BC6-840E-47BAFDB68223}"/>
    <dgm:cxn modelId="{0A01DA16-827E-4F55-88A9-20D6013BA32F}" type="presOf" srcId="{2F70DA1E-D693-4099-AAEA-3F986C569380}" destId="{CDF3FA41-B5ED-4413-A6D0-DA3398F3A26C}" srcOrd="0" destOrd="0" presId="urn:microsoft.com/office/officeart/2005/8/layout/rings+Icon"/>
    <dgm:cxn modelId="{B1A1A221-29B9-422C-9DC7-1EC74F814C50}" type="presOf" srcId="{752A423C-C6E0-48BE-B597-3F0F4065F949}" destId="{7253CAE9-274A-4636-9711-DD23CCDF63EC}" srcOrd="0" destOrd="0" presId="urn:microsoft.com/office/officeart/2005/8/layout/rings+Icon"/>
    <dgm:cxn modelId="{A5DFDA28-506A-47D3-9DCC-E58C55CF441F}" type="presOf" srcId="{973CFC05-F33A-4D64-8C59-932D2A3410C9}" destId="{0C490D93-3298-4287-9750-BA77E8BA50E3}" srcOrd="0" destOrd="0" presId="urn:microsoft.com/office/officeart/2005/8/layout/rings+Icon"/>
    <dgm:cxn modelId="{1544703F-6E85-46B6-8159-71459C39953C}" srcId="{4AA1E197-E29A-4613-B1A1-66C21EF57D1D}" destId="{2F70DA1E-D693-4099-AAEA-3F986C569380}" srcOrd="2" destOrd="0" parTransId="{80B25EC4-5617-46FA-AAE0-A5B9B393EF27}" sibTransId="{CC152773-CB67-4F23-9640-E148C6FCD76B}"/>
    <dgm:cxn modelId="{BBD0E372-4AB7-4A59-9D0B-A53C1A1E205D}" srcId="{4AA1E197-E29A-4613-B1A1-66C21EF57D1D}" destId="{973CFC05-F33A-4D64-8C59-932D2A3410C9}" srcOrd="3" destOrd="0" parTransId="{DDFF39F3-5ACE-4456-91E9-D6FE9D7E632C}" sibTransId="{938593CF-3139-4C66-BBE0-537B82ACE986}"/>
    <dgm:cxn modelId="{E22CB6BD-7327-42D1-BD74-13B5AEA65716}" type="presOf" srcId="{34C8B81F-98CA-4713-AA00-B33D26129F88}" destId="{BCC7C79A-AC2D-49A5-A137-F0F72D338519}" srcOrd="0" destOrd="0" presId="urn:microsoft.com/office/officeart/2005/8/layout/rings+Icon"/>
    <dgm:cxn modelId="{4FC36F18-8FB6-4043-AE9F-49A8D89D8544}" type="presParOf" srcId="{B4D68126-2DB2-4E7D-ABCC-48E87C038BBF}" destId="{AA947C9F-7815-4A49-BCF0-A3B683D502FB}" srcOrd="0" destOrd="0" presId="urn:microsoft.com/office/officeart/2005/8/layout/rings+Icon"/>
    <dgm:cxn modelId="{B2400FDE-80A9-41F6-830C-277DCEDCC038}" type="presParOf" srcId="{B4D68126-2DB2-4E7D-ABCC-48E87C038BBF}" destId="{7253CAE9-274A-4636-9711-DD23CCDF63EC}" srcOrd="1" destOrd="0" presId="urn:microsoft.com/office/officeart/2005/8/layout/rings+Icon"/>
    <dgm:cxn modelId="{EC666D4F-E0BD-470D-ADB3-2901903BE61D}" type="presParOf" srcId="{B4D68126-2DB2-4E7D-ABCC-48E87C038BBF}" destId="{CDF3FA41-B5ED-4413-A6D0-DA3398F3A26C}" srcOrd="2" destOrd="0" presId="urn:microsoft.com/office/officeart/2005/8/layout/rings+Icon"/>
    <dgm:cxn modelId="{1742EDA3-9CFD-4B31-A8C3-49B31B48E19F}" type="presParOf" srcId="{B4D68126-2DB2-4E7D-ABCC-48E87C038BBF}" destId="{0C490D93-3298-4287-9750-BA77E8BA50E3}" srcOrd="3" destOrd="0" presId="urn:microsoft.com/office/officeart/2005/8/layout/rings+Icon"/>
    <dgm:cxn modelId="{60FF4A50-5E2B-4C0A-8721-5EF1E4C06256}" type="presParOf" srcId="{B4D68126-2DB2-4E7D-ABCC-48E87C038BBF}" destId="{BCC7C79A-AC2D-49A5-A137-F0F72D338519}" srcOrd="4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r>
            <a:rPr lang="en-US" sz="2800" dirty="0"/>
            <a:t> </a:t>
          </a:r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307508" custLinFactNeighborX="-11078" custLinFactNeighborY="-7346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-29101" custLinFactNeighborY="-807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EB5F8710-6481-4A94-A900-23D6D0C18642}" type="presOf" srcId="{0F2F915C-3300-491E-B2EB-CCE0E5C046A4}" destId="{F7BDD091-A2E1-4576-A028-30878C60FE39}" srcOrd="0" destOrd="0" presId="urn:microsoft.com/office/officeart/2005/8/layout/hProcess3"/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082A366C-AAEC-41E4-89A8-ED801A671867}" type="presOf" srcId="{F4C22B1E-F5F3-4A69-9E52-D4A59594B28E}" destId="{D634004B-5290-480C-97D9-6641F1BDD673}" srcOrd="0" destOrd="0" presId="urn:microsoft.com/office/officeart/2005/8/layout/hProcess3"/>
    <dgm:cxn modelId="{601BB01E-D26D-48F9-8A44-545995BA21C1}" type="presParOf" srcId="{D634004B-5290-480C-97D9-6641F1BDD673}" destId="{6EFE4F68-1067-4732-A772-DEEB35910FB3}" srcOrd="0" destOrd="0" presId="urn:microsoft.com/office/officeart/2005/8/layout/hProcess3"/>
    <dgm:cxn modelId="{AD32C84C-DAB6-4D0A-ABB7-C4D1A4AF154C}" type="presParOf" srcId="{D634004B-5290-480C-97D9-6641F1BDD673}" destId="{8E0F9A87-4DDE-4579-9C06-04062BA716EA}" srcOrd="1" destOrd="0" presId="urn:microsoft.com/office/officeart/2005/8/layout/hProcess3"/>
    <dgm:cxn modelId="{0BEFD12A-948D-4CDE-825B-333DBC76C26E}" type="presParOf" srcId="{8E0F9A87-4DDE-4579-9C06-04062BA716EA}" destId="{B754CE2D-E865-442C-AE87-618BFA9E0699}" srcOrd="0" destOrd="0" presId="urn:microsoft.com/office/officeart/2005/8/layout/hProcess3"/>
    <dgm:cxn modelId="{B92284B8-3C02-4BB5-BF51-36F3178E22A6}" type="presParOf" srcId="{8E0F9A87-4DDE-4579-9C06-04062BA716EA}" destId="{9E63DFBB-8C03-4B3A-BA42-AD5D24337D87}" srcOrd="1" destOrd="0" presId="urn:microsoft.com/office/officeart/2005/8/layout/hProcess3"/>
    <dgm:cxn modelId="{B76F5811-9CC3-4843-8148-320FFC9323DD}" type="presParOf" srcId="{9E63DFBB-8C03-4B3A-BA42-AD5D24337D87}" destId="{D4B3D337-3B10-41AF-BD6F-EAFB5AD4A87A}" srcOrd="0" destOrd="0" presId="urn:microsoft.com/office/officeart/2005/8/layout/hProcess3"/>
    <dgm:cxn modelId="{8A0E06CF-E92E-48B6-936D-33A1E073F9B0}" type="presParOf" srcId="{9E63DFBB-8C03-4B3A-BA42-AD5D24337D87}" destId="{F7BDD091-A2E1-4576-A028-30878C60FE39}" srcOrd="1" destOrd="0" presId="urn:microsoft.com/office/officeart/2005/8/layout/hProcess3"/>
    <dgm:cxn modelId="{FF388279-0CED-4BCE-9051-A9CF7D5223F3}" type="presParOf" srcId="{9E63DFBB-8C03-4B3A-BA42-AD5D24337D87}" destId="{92CA347C-B8FA-4681-9A09-91DC24913635}" srcOrd="2" destOrd="0" presId="urn:microsoft.com/office/officeart/2005/8/layout/hProcess3"/>
    <dgm:cxn modelId="{6F9307C0-ED29-45BF-8367-B95A9015BB3F}" type="presParOf" srcId="{9E63DFBB-8C03-4B3A-BA42-AD5D24337D87}" destId="{CB905C32-FF43-4E22-87C0-98112267D812}" srcOrd="3" destOrd="0" presId="urn:microsoft.com/office/officeart/2005/8/layout/hProcess3"/>
    <dgm:cxn modelId="{D5982C97-649F-4831-8E38-6F74CCB58A22}" type="presParOf" srcId="{8E0F9A87-4DDE-4579-9C06-04062BA716EA}" destId="{D8C1292A-7B8B-43C5-BC7B-50A031D21681}" srcOrd="2" destOrd="0" presId="urn:microsoft.com/office/officeart/2005/8/layout/hProcess3"/>
    <dgm:cxn modelId="{B9F8D094-204A-4761-B0EC-7E7D1B575B79}" type="presParOf" srcId="{8E0F9A87-4DDE-4579-9C06-04062BA716EA}" destId="{EDDDD6BF-29F1-418B-9230-C27F9A1F5C9E}" srcOrd="3" destOrd="0" presId="urn:microsoft.com/office/officeart/2005/8/layout/hProcess3"/>
    <dgm:cxn modelId="{C81776D4-30F0-413B-A6E0-01387082427F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r>
            <a:rPr lang="en-US" sz="2800" dirty="0"/>
            <a:t>  </a:t>
          </a:r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307508" custLinFactNeighborX="-11078" custLinFactNeighborY="-7346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9495" custLinFactNeighborY="-23277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EB5F8710-6481-4A94-A900-23D6D0C18642}" type="presOf" srcId="{0F2F915C-3300-491E-B2EB-CCE0E5C046A4}" destId="{F7BDD091-A2E1-4576-A028-30878C60FE39}" srcOrd="0" destOrd="0" presId="urn:microsoft.com/office/officeart/2005/8/layout/hProcess3"/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082A366C-AAEC-41E4-89A8-ED801A671867}" type="presOf" srcId="{F4C22B1E-F5F3-4A69-9E52-D4A59594B28E}" destId="{D634004B-5290-480C-97D9-6641F1BDD673}" srcOrd="0" destOrd="0" presId="urn:microsoft.com/office/officeart/2005/8/layout/hProcess3"/>
    <dgm:cxn modelId="{601BB01E-D26D-48F9-8A44-545995BA21C1}" type="presParOf" srcId="{D634004B-5290-480C-97D9-6641F1BDD673}" destId="{6EFE4F68-1067-4732-A772-DEEB35910FB3}" srcOrd="0" destOrd="0" presId="urn:microsoft.com/office/officeart/2005/8/layout/hProcess3"/>
    <dgm:cxn modelId="{AD32C84C-DAB6-4D0A-ABB7-C4D1A4AF154C}" type="presParOf" srcId="{D634004B-5290-480C-97D9-6641F1BDD673}" destId="{8E0F9A87-4DDE-4579-9C06-04062BA716EA}" srcOrd="1" destOrd="0" presId="urn:microsoft.com/office/officeart/2005/8/layout/hProcess3"/>
    <dgm:cxn modelId="{0BEFD12A-948D-4CDE-825B-333DBC76C26E}" type="presParOf" srcId="{8E0F9A87-4DDE-4579-9C06-04062BA716EA}" destId="{B754CE2D-E865-442C-AE87-618BFA9E0699}" srcOrd="0" destOrd="0" presId="urn:microsoft.com/office/officeart/2005/8/layout/hProcess3"/>
    <dgm:cxn modelId="{B92284B8-3C02-4BB5-BF51-36F3178E22A6}" type="presParOf" srcId="{8E0F9A87-4DDE-4579-9C06-04062BA716EA}" destId="{9E63DFBB-8C03-4B3A-BA42-AD5D24337D87}" srcOrd="1" destOrd="0" presId="urn:microsoft.com/office/officeart/2005/8/layout/hProcess3"/>
    <dgm:cxn modelId="{B76F5811-9CC3-4843-8148-320FFC9323DD}" type="presParOf" srcId="{9E63DFBB-8C03-4B3A-BA42-AD5D24337D87}" destId="{D4B3D337-3B10-41AF-BD6F-EAFB5AD4A87A}" srcOrd="0" destOrd="0" presId="urn:microsoft.com/office/officeart/2005/8/layout/hProcess3"/>
    <dgm:cxn modelId="{8A0E06CF-E92E-48B6-936D-33A1E073F9B0}" type="presParOf" srcId="{9E63DFBB-8C03-4B3A-BA42-AD5D24337D87}" destId="{F7BDD091-A2E1-4576-A028-30878C60FE39}" srcOrd="1" destOrd="0" presId="urn:microsoft.com/office/officeart/2005/8/layout/hProcess3"/>
    <dgm:cxn modelId="{FF388279-0CED-4BCE-9051-A9CF7D5223F3}" type="presParOf" srcId="{9E63DFBB-8C03-4B3A-BA42-AD5D24337D87}" destId="{92CA347C-B8FA-4681-9A09-91DC24913635}" srcOrd="2" destOrd="0" presId="urn:microsoft.com/office/officeart/2005/8/layout/hProcess3"/>
    <dgm:cxn modelId="{6F9307C0-ED29-45BF-8367-B95A9015BB3F}" type="presParOf" srcId="{9E63DFBB-8C03-4B3A-BA42-AD5D24337D87}" destId="{CB905C32-FF43-4E22-87C0-98112267D812}" srcOrd="3" destOrd="0" presId="urn:microsoft.com/office/officeart/2005/8/layout/hProcess3"/>
    <dgm:cxn modelId="{D5982C97-649F-4831-8E38-6F74CCB58A22}" type="presParOf" srcId="{8E0F9A87-4DDE-4579-9C06-04062BA716EA}" destId="{D8C1292A-7B8B-43C5-BC7B-50A031D21681}" srcOrd="2" destOrd="0" presId="urn:microsoft.com/office/officeart/2005/8/layout/hProcess3"/>
    <dgm:cxn modelId="{B9F8D094-204A-4761-B0EC-7E7D1B575B79}" type="presParOf" srcId="{8E0F9A87-4DDE-4579-9C06-04062BA716EA}" destId="{EDDDD6BF-29F1-418B-9230-C27F9A1F5C9E}" srcOrd="3" destOrd="0" presId="urn:microsoft.com/office/officeart/2005/8/layout/hProcess3"/>
    <dgm:cxn modelId="{C81776D4-30F0-413B-A6E0-01387082427F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endParaRPr lang="en-US" sz="2800" dirty="0"/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307508" custLinFactNeighborX="-11078" custLinFactNeighborY="-7346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-29101" custLinFactNeighborY="-807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EB5F8710-6481-4A94-A900-23D6D0C18642}" type="presOf" srcId="{0F2F915C-3300-491E-B2EB-CCE0E5C046A4}" destId="{F7BDD091-A2E1-4576-A028-30878C60FE39}" srcOrd="0" destOrd="0" presId="urn:microsoft.com/office/officeart/2005/8/layout/hProcess3"/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082A366C-AAEC-41E4-89A8-ED801A671867}" type="presOf" srcId="{F4C22B1E-F5F3-4A69-9E52-D4A59594B28E}" destId="{D634004B-5290-480C-97D9-6641F1BDD673}" srcOrd="0" destOrd="0" presId="urn:microsoft.com/office/officeart/2005/8/layout/hProcess3"/>
    <dgm:cxn modelId="{601BB01E-D26D-48F9-8A44-545995BA21C1}" type="presParOf" srcId="{D634004B-5290-480C-97D9-6641F1BDD673}" destId="{6EFE4F68-1067-4732-A772-DEEB35910FB3}" srcOrd="0" destOrd="0" presId="urn:microsoft.com/office/officeart/2005/8/layout/hProcess3"/>
    <dgm:cxn modelId="{AD32C84C-DAB6-4D0A-ABB7-C4D1A4AF154C}" type="presParOf" srcId="{D634004B-5290-480C-97D9-6641F1BDD673}" destId="{8E0F9A87-4DDE-4579-9C06-04062BA716EA}" srcOrd="1" destOrd="0" presId="urn:microsoft.com/office/officeart/2005/8/layout/hProcess3"/>
    <dgm:cxn modelId="{0BEFD12A-948D-4CDE-825B-333DBC76C26E}" type="presParOf" srcId="{8E0F9A87-4DDE-4579-9C06-04062BA716EA}" destId="{B754CE2D-E865-442C-AE87-618BFA9E0699}" srcOrd="0" destOrd="0" presId="urn:microsoft.com/office/officeart/2005/8/layout/hProcess3"/>
    <dgm:cxn modelId="{B92284B8-3C02-4BB5-BF51-36F3178E22A6}" type="presParOf" srcId="{8E0F9A87-4DDE-4579-9C06-04062BA716EA}" destId="{9E63DFBB-8C03-4B3A-BA42-AD5D24337D87}" srcOrd="1" destOrd="0" presId="urn:microsoft.com/office/officeart/2005/8/layout/hProcess3"/>
    <dgm:cxn modelId="{B76F5811-9CC3-4843-8148-320FFC9323DD}" type="presParOf" srcId="{9E63DFBB-8C03-4B3A-BA42-AD5D24337D87}" destId="{D4B3D337-3B10-41AF-BD6F-EAFB5AD4A87A}" srcOrd="0" destOrd="0" presId="urn:microsoft.com/office/officeart/2005/8/layout/hProcess3"/>
    <dgm:cxn modelId="{8A0E06CF-E92E-48B6-936D-33A1E073F9B0}" type="presParOf" srcId="{9E63DFBB-8C03-4B3A-BA42-AD5D24337D87}" destId="{F7BDD091-A2E1-4576-A028-30878C60FE39}" srcOrd="1" destOrd="0" presId="urn:microsoft.com/office/officeart/2005/8/layout/hProcess3"/>
    <dgm:cxn modelId="{FF388279-0CED-4BCE-9051-A9CF7D5223F3}" type="presParOf" srcId="{9E63DFBB-8C03-4B3A-BA42-AD5D24337D87}" destId="{92CA347C-B8FA-4681-9A09-91DC24913635}" srcOrd="2" destOrd="0" presId="urn:microsoft.com/office/officeart/2005/8/layout/hProcess3"/>
    <dgm:cxn modelId="{6F9307C0-ED29-45BF-8367-B95A9015BB3F}" type="presParOf" srcId="{9E63DFBB-8C03-4B3A-BA42-AD5D24337D87}" destId="{CB905C32-FF43-4E22-87C0-98112267D812}" srcOrd="3" destOrd="0" presId="urn:microsoft.com/office/officeart/2005/8/layout/hProcess3"/>
    <dgm:cxn modelId="{D5982C97-649F-4831-8E38-6F74CCB58A22}" type="presParOf" srcId="{8E0F9A87-4DDE-4579-9C06-04062BA716EA}" destId="{D8C1292A-7B8B-43C5-BC7B-50A031D21681}" srcOrd="2" destOrd="0" presId="urn:microsoft.com/office/officeart/2005/8/layout/hProcess3"/>
    <dgm:cxn modelId="{B9F8D094-204A-4761-B0EC-7E7D1B575B79}" type="presParOf" srcId="{8E0F9A87-4DDE-4579-9C06-04062BA716EA}" destId="{EDDDD6BF-29F1-418B-9230-C27F9A1F5C9E}" srcOrd="3" destOrd="0" presId="urn:microsoft.com/office/officeart/2005/8/layout/hProcess3"/>
    <dgm:cxn modelId="{C81776D4-30F0-413B-A6E0-01387082427F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endParaRPr lang="en-US" sz="2800" dirty="0"/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307508" custLinFactNeighborX="-11078" custLinFactNeighborY="-7346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-29101" custLinFactNeighborY="-807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EB5F8710-6481-4A94-A900-23D6D0C18642}" type="presOf" srcId="{0F2F915C-3300-491E-B2EB-CCE0E5C046A4}" destId="{F7BDD091-A2E1-4576-A028-30878C60FE39}" srcOrd="0" destOrd="0" presId="urn:microsoft.com/office/officeart/2005/8/layout/hProcess3"/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082A366C-AAEC-41E4-89A8-ED801A671867}" type="presOf" srcId="{F4C22B1E-F5F3-4A69-9E52-D4A59594B28E}" destId="{D634004B-5290-480C-97D9-6641F1BDD673}" srcOrd="0" destOrd="0" presId="urn:microsoft.com/office/officeart/2005/8/layout/hProcess3"/>
    <dgm:cxn modelId="{601BB01E-D26D-48F9-8A44-545995BA21C1}" type="presParOf" srcId="{D634004B-5290-480C-97D9-6641F1BDD673}" destId="{6EFE4F68-1067-4732-A772-DEEB35910FB3}" srcOrd="0" destOrd="0" presId="urn:microsoft.com/office/officeart/2005/8/layout/hProcess3"/>
    <dgm:cxn modelId="{AD32C84C-DAB6-4D0A-ABB7-C4D1A4AF154C}" type="presParOf" srcId="{D634004B-5290-480C-97D9-6641F1BDD673}" destId="{8E0F9A87-4DDE-4579-9C06-04062BA716EA}" srcOrd="1" destOrd="0" presId="urn:microsoft.com/office/officeart/2005/8/layout/hProcess3"/>
    <dgm:cxn modelId="{0BEFD12A-948D-4CDE-825B-333DBC76C26E}" type="presParOf" srcId="{8E0F9A87-4DDE-4579-9C06-04062BA716EA}" destId="{B754CE2D-E865-442C-AE87-618BFA9E0699}" srcOrd="0" destOrd="0" presId="urn:microsoft.com/office/officeart/2005/8/layout/hProcess3"/>
    <dgm:cxn modelId="{B92284B8-3C02-4BB5-BF51-36F3178E22A6}" type="presParOf" srcId="{8E0F9A87-4DDE-4579-9C06-04062BA716EA}" destId="{9E63DFBB-8C03-4B3A-BA42-AD5D24337D87}" srcOrd="1" destOrd="0" presId="urn:microsoft.com/office/officeart/2005/8/layout/hProcess3"/>
    <dgm:cxn modelId="{B76F5811-9CC3-4843-8148-320FFC9323DD}" type="presParOf" srcId="{9E63DFBB-8C03-4B3A-BA42-AD5D24337D87}" destId="{D4B3D337-3B10-41AF-BD6F-EAFB5AD4A87A}" srcOrd="0" destOrd="0" presId="urn:microsoft.com/office/officeart/2005/8/layout/hProcess3"/>
    <dgm:cxn modelId="{8A0E06CF-E92E-48B6-936D-33A1E073F9B0}" type="presParOf" srcId="{9E63DFBB-8C03-4B3A-BA42-AD5D24337D87}" destId="{F7BDD091-A2E1-4576-A028-30878C60FE39}" srcOrd="1" destOrd="0" presId="urn:microsoft.com/office/officeart/2005/8/layout/hProcess3"/>
    <dgm:cxn modelId="{FF388279-0CED-4BCE-9051-A9CF7D5223F3}" type="presParOf" srcId="{9E63DFBB-8C03-4B3A-BA42-AD5D24337D87}" destId="{92CA347C-B8FA-4681-9A09-91DC24913635}" srcOrd="2" destOrd="0" presId="urn:microsoft.com/office/officeart/2005/8/layout/hProcess3"/>
    <dgm:cxn modelId="{6F9307C0-ED29-45BF-8367-B95A9015BB3F}" type="presParOf" srcId="{9E63DFBB-8C03-4B3A-BA42-AD5D24337D87}" destId="{CB905C32-FF43-4E22-87C0-98112267D812}" srcOrd="3" destOrd="0" presId="urn:microsoft.com/office/officeart/2005/8/layout/hProcess3"/>
    <dgm:cxn modelId="{D5982C97-649F-4831-8E38-6F74CCB58A22}" type="presParOf" srcId="{8E0F9A87-4DDE-4579-9C06-04062BA716EA}" destId="{D8C1292A-7B8B-43C5-BC7B-50A031D21681}" srcOrd="2" destOrd="0" presId="urn:microsoft.com/office/officeart/2005/8/layout/hProcess3"/>
    <dgm:cxn modelId="{B9F8D094-204A-4761-B0EC-7E7D1B575B79}" type="presParOf" srcId="{8E0F9A87-4DDE-4579-9C06-04062BA716EA}" destId="{EDDDD6BF-29F1-418B-9230-C27F9A1F5C9E}" srcOrd="3" destOrd="0" presId="urn:microsoft.com/office/officeart/2005/8/layout/hProcess3"/>
    <dgm:cxn modelId="{C81776D4-30F0-413B-A6E0-01387082427F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endParaRPr lang="en-US" sz="2800" dirty="0"/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307508" custLinFactNeighborX="-11078" custLinFactNeighborY="-7346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91" custLinFactNeighborY="-2076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EB5F8710-6481-4A94-A900-23D6D0C18642}" type="presOf" srcId="{0F2F915C-3300-491E-B2EB-CCE0E5C046A4}" destId="{F7BDD091-A2E1-4576-A028-30878C60FE39}" srcOrd="0" destOrd="0" presId="urn:microsoft.com/office/officeart/2005/8/layout/hProcess3"/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082A366C-AAEC-41E4-89A8-ED801A671867}" type="presOf" srcId="{F4C22B1E-F5F3-4A69-9E52-D4A59594B28E}" destId="{D634004B-5290-480C-97D9-6641F1BDD673}" srcOrd="0" destOrd="0" presId="urn:microsoft.com/office/officeart/2005/8/layout/hProcess3"/>
    <dgm:cxn modelId="{601BB01E-D26D-48F9-8A44-545995BA21C1}" type="presParOf" srcId="{D634004B-5290-480C-97D9-6641F1BDD673}" destId="{6EFE4F68-1067-4732-A772-DEEB35910FB3}" srcOrd="0" destOrd="0" presId="urn:microsoft.com/office/officeart/2005/8/layout/hProcess3"/>
    <dgm:cxn modelId="{AD32C84C-DAB6-4D0A-ABB7-C4D1A4AF154C}" type="presParOf" srcId="{D634004B-5290-480C-97D9-6641F1BDD673}" destId="{8E0F9A87-4DDE-4579-9C06-04062BA716EA}" srcOrd="1" destOrd="0" presId="urn:microsoft.com/office/officeart/2005/8/layout/hProcess3"/>
    <dgm:cxn modelId="{0BEFD12A-948D-4CDE-825B-333DBC76C26E}" type="presParOf" srcId="{8E0F9A87-4DDE-4579-9C06-04062BA716EA}" destId="{B754CE2D-E865-442C-AE87-618BFA9E0699}" srcOrd="0" destOrd="0" presId="urn:microsoft.com/office/officeart/2005/8/layout/hProcess3"/>
    <dgm:cxn modelId="{B92284B8-3C02-4BB5-BF51-36F3178E22A6}" type="presParOf" srcId="{8E0F9A87-4DDE-4579-9C06-04062BA716EA}" destId="{9E63DFBB-8C03-4B3A-BA42-AD5D24337D87}" srcOrd="1" destOrd="0" presId="urn:microsoft.com/office/officeart/2005/8/layout/hProcess3"/>
    <dgm:cxn modelId="{B76F5811-9CC3-4843-8148-320FFC9323DD}" type="presParOf" srcId="{9E63DFBB-8C03-4B3A-BA42-AD5D24337D87}" destId="{D4B3D337-3B10-41AF-BD6F-EAFB5AD4A87A}" srcOrd="0" destOrd="0" presId="urn:microsoft.com/office/officeart/2005/8/layout/hProcess3"/>
    <dgm:cxn modelId="{8A0E06CF-E92E-48B6-936D-33A1E073F9B0}" type="presParOf" srcId="{9E63DFBB-8C03-4B3A-BA42-AD5D24337D87}" destId="{F7BDD091-A2E1-4576-A028-30878C60FE39}" srcOrd="1" destOrd="0" presId="urn:microsoft.com/office/officeart/2005/8/layout/hProcess3"/>
    <dgm:cxn modelId="{FF388279-0CED-4BCE-9051-A9CF7D5223F3}" type="presParOf" srcId="{9E63DFBB-8C03-4B3A-BA42-AD5D24337D87}" destId="{92CA347C-B8FA-4681-9A09-91DC24913635}" srcOrd="2" destOrd="0" presId="urn:microsoft.com/office/officeart/2005/8/layout/hProcess3"/>
    <dgm:cxn modelId="{6F9307C0-ED29-45BF-8367-B95A9015BB3F}" type="presParOf" srcId="{9E63DFBB-8C03-4B3A-BA42-AD5D24337D87}" destId="{CB905C32-FF43-4E22-87C0-98112267D812}" srcOrd="3" destOrd="0" presId="urn:microsoft.com/office/officeart/2005/8/layout/hProcess3"/>
    <dgm:cxn modelId="{D5982C97-649F-4831-8E38-6F74CCB58A22}" type="presParOf" srcId="{8E0F9A87-4DDE-4579-9C06-04062BA716EA}" destId="{D8C1292A-7B8B-43C5-BC7B-50A031D21681}" srcOrd="2" destOrd="0" presId="urn:microsoft.com/office/officeart/2005/8/layout/hProcess3"/>
    <dgm:cxn modelId="{B9F8D094-204A-4761-B0EC-7E7D1B575B79}" type="presParOf" srcId="{8E0F9A87-4DDE-4579-9C06-04062BA716EA}" destId="{EDDDD6BF-29F1-418B-9230-C27F9A1F5C9E}" srcOrd="3" destOrd="0" presId="urn:microsoft.com/office/officeart/2005/8/layout/hProcess3"/>
    <dgm:cxn modelId="{C81776D4-30F0-413B-A6E0-01387082427F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r>
            <a:rPr lang="en-US" sz="2800" dirty="0"/>
            <a:t>  </a:t>
          </a:r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307508" custLinFactNeighborX="-11078" custLinFactNeighborY="-7346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-29101" custLinFactNeighborY="-807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EB5F8710-6481-4A94-A900-23D6D0C18642}" type="presOf" srcId="{0F2F915C-3300-491E-B2EB-CCE0E5C046A4}" destId="{F7BDD091-A2E1-4576-A028-30878C60FE39}" srcOrd="0" destOrd="0" presId="urn:microsoft.com/office/officeart/2005/8/layout/hProcess3"/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082A366C-AAEC-41E4-89A8-ED801A671867}" type="presOf" srcId="{F4C22B1E-F5F3-4A69-9E52-D4A59594B28E}" destId="{D634004B-5290-480C-97D9-6641F1BDD673}" srcOrd="0" destOrd="0" presId="urn:microsoft.com/office/officeart/2005/8/layout/hProcess3"/>
    <dgm:cxn modelId="{601BB01E-D26D-48F9-8A44-545995BA21C1}" type="presParOf" srcId="{D634004B-5290-480C-97D9-6641F1BDD673}" destId="{6EFE4F68-1067-4732-A772-DEEB35910FB3}" srcOrd="0" destOrd="0" presId="urn:microsoft.com/office/officeart/2005/8/layout/hProcess3"/>
    <dgm:cxn modelId="{AD32C84C-DAB6-4D0A-ABB7-C4D1A4AF154C}" type="presParOf" srcId="{D634004B-5290-480C-97D9-6641F1BDD673}" destId="{8E0F9A87-4DDE-4579-9C06-04062BA716EA}" srcOrd="1" destOrd="0" presId="urn:microsoft.com/office/officeart/2005/8/layout/hProcess3"/>
    <dgm:cxn modelId="{0BEFD12A-948D-4CDE-825B-333DBC76C26E}" type="presParOf" srcId="{8E0F9A87-4DDE-4579-9C06-04062BA716EA}" destId="{B754CE2D-E865-442C-AE87-618BFA9E0699}" srcOrd="0" destOrd="0" presId="urn:microsoft.com/office/officeart/2005/8/layout/hProcess3"/>
    <dgm:cxn modelId="{B92284B8-3C02-4BB5-BF51-36F3178E22A6}" type="presParOf" srcId="{8E0F9A87-4DDE-4579-9C06-04062BA716EA}" destId="{9E63DFBB-8C03-4B3A-BA42-AD5D24337D87}" srcOrd="1" destOrd="0" presId="urn:microsoft.com/office/officeart/2005/8/layout/hProcess3"/>
    <dgm:cxn modelId="{B76F5811-9CC3-4843-8148-320FFC9323DD}" type="presParOf" srcId="{9E63DFBB-8C03-4B3A-BA42-AD5D24337D87}" destId="{D4B3D337-3B10-41AF-BD6F-EAFB5AD4A87A}" srcOrd="0" destOrd="0" presId="urn:microsoft.com/office/officeart/2005/8/layout/hProcess3"/>
    <dgm:cxn modelId="{8A0E06CF-E92E-48B6-936D-33A1E073F9B0}" type="presParOf" srcId="{9E63DFBB-8C03-4B3A-BA42-AD5D24337D87}" destId="{F7BDD091-A2E1-4576-A028-30878C60FE39}" srcOrd="1" destOrd="0" presId="urn:microsoft.com/office/officeart/2005/8/layout/hProcess3"/>
    <dgm:cxn modelId="{FF388279-0CED-4BCE-9051-A9CF7D5223F3}" type="presParOf" srcId="{9E63DFBB-8C03-4B3A-BA42-AD5D24337D87}" destId="{92CA347C-B8FA-4681-9A09-91DC24913635}" srcOrd="2" destOrd="0" presId="urn:microsoft.com/office/officeart/2005/8/layout/hProcess3"/>
    <dgm:cxn modelId="{6F9307C0-ED29-45BF-8367-B95A9015BB3F}" type="presParOf" srcId="{9E63DFBB-8C03-4B3A-BA42-AD5D24337D87}" destId="{CB905C32-FF43-4E22-87C0-98112267D812}" srcOrd="3" destOrd="0" presId="urn:microsoft.com/office/officeart/2005/8/layout/hProcess3"/>
    <dgm:cxn modelId="{D5982C97-649F-4831-8E38-6F74CCB58A22}" type="presParOf" srcId="{8E0F9A87-4DDE-4579-9C06-04062BA716EA}" destId="{D8C1292A-7B8B-43C5-BC7B-50A031D21681}" srcOrd="2" destOrd="0" presId="urn:microsoft.com/office/officeart/2005/8/layout/hProcess3"/>
    <dgm:cxn modelId="{B9F8D094-204A-4761-B0EC-7E7D1B575B79}" type="presParOf" srcId="{8E0F9A87-4DDE-4579-9C06-04062BA716EA}" destId="{EDDDD6BF-29F1-418B-9230-C27F9A1F5C9E}" srcOrd="3" destOrd="0" presId="urn:microsoft.com/office/officeart/2005/8/layout/hProcess3"/>
    <dgm:cxn modelId="{C81776D4-30F0-413B-A6E0-01387082427F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endParaRPr lang="en-US" sz="2800" dirty="0"/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307508" custLinFactNeighborX="-11078" custLinFactNeighborY="-7346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-29101" custLinFactNeighborY="-807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EB5F8710-6481-4A94-A900-23D6D0C18642}" type="presOf" srcId="{0F2F915C-3300-491E-B2EB-CCE0E5C046A4}" destId="{F7BDD091-A2E1-4576-A028-30878C60FE39}" srcOrd="0" destOrd="0" presId="urn:microsoft.com/office/officeart/2005/8/layout/hProcess3"/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082A366C-AAEC-41E4-89A8-ED801A671867}" type="presOf" srcId="{F4C22B1E-F5F3-4A69-9E52-D4A59594B28E}" destId="{D634004B-5290-480C-97D9-6641F1BDD673}" srcOrd="0" destOrd="0" presId="urn:microsoft.com/office/officeart/2005/8/layout/hProcess3"/>
    <dgm:cxn modelId="{601BB01E-D26D-48F9-8A44-545995BA21C1}" type="presParOf" srcId="{D634004B-5290-480C-97D9-6641F1BDD673}" destId="{6EFE4F68-1067-4732-A772-DEEB35910FB3}" srcOrd="0" destOrd="0" presId="urn:microsoft.com/office/officeart/2005/8/layout/hProcess3"/>
    <dgm:cxn modelId="{AD32C84C-DAB6-4D0A-ABB7-C4D1A4AF154C}" type="presParOf" srcId="{D634004B-5290-480C-97D9-6641F1BDD673}" destId="{8E0F9A87-4DDE-4579-9C06-04062BA716EA}" srcOrd="1" destOrd="0" presId="urn:microsoft.com/office/officeart/2005/8/layout/hProcess3"/>
    <dgm:cxn modelId="{0BEFD12A-948D-4CDE-825B-333DBC76C26E}" type="presParOf" srcId="{8E0F9A87-4DDE-4579-9C06-04062BA716EA}" destId="{B754CE2D-E865-442C-AE87-618BFA9E0699}" srcOrd="0" destOrd="0" presId="urn:microsoft.com/office/officeart/2005/8/layout/hProcess3"/>
    <dgm:cxn modelId="{B92284B8-3C02-4BB5-BF51-36F3178E22A6}" type="presParOf" srcId="{8E0F9A87-4DDE-4579-9C06-04062BA716EA}" destId="{9E63DFBB-8C03-4B3A-BA42-AD5D24337D87}" srcOrd="1" destOrd="0" presId="urn:microsoft.com/office/officeart/2005/8/layout/hProcess3"/>
    <dgm:cxn modelId="{B76F5811-9CC3-4843-8148-320FFC9323DD}" type="presParOf" srcId="{9E63DFBB-8C03-4B3A-BA42-AD5D24337D87}" destId="{D4B3D337-3B10-41AF-BD6F-EAFB5AD4A87A}" srcOrd="0" destOrd="0" presId="urn:microsoft.com/office/officeart/2005/8/layout/hProcess3"/>
    <dgm:cxn modelId="{8A0E06CF-E92E-48B6-936D-33A1E073F9B0}" type="presParOf" srcId="{9E63DFBB-8C03-4B3A-BA42-AD5D24337D87}" destId="{F7BDD091-A2E1-4576-A028-30878C60FE39}" srcOrd="1" destOrd="0" presId="urn:microsoft.com/office/officeart/2005/8/layout/hProcess3"/>
    <dgm:cxn modelId="{FF388279-0CED-4BCE-9051-A9CF7D5223F3}" type="presParOf" srcId="{9E63DFBB-8C03-4B3A-BA42-AD5D24337D87}" destId="{92CA347C-B8FA-4681-9A09-91DC24913635}" srcOrd="2" destOrd="0" presId="urn:microsoft.com/office/officeart/2005/8/layout/hProcess3"/>
    <dgm:cxn modelId="{6F9307C0-ED29-45BF-8367-B95A9015BB3F}" type="presParOf" srcId="{9E63DFBB-8C03-4B3A-BA42-AD5D24337D87}" destId="{CB905C32-FF43-4E22-87C0-98112267D812}" srcOrd="3" destOrd="0" presId="urn:microsoft.com/office/officeart/2005/8/layout/hProcess3"/>
    <dgm:cxn modelId="{D5982C97-649F-4831-8E38-6F74CCB58A22}" type="presParOf" srcId="{8E0F9A87-4DDE-4579-9C06-04062BA716EA}" destId="{D8C1292A-7B8B-43C5-BC7B-50A031D21681}" srcOrd="2" destOrd="0" presId="urn:microsoft.com/office/officeart/2005/8/layout/hProcess3"/>
    <dgm:cxn modelId="{B9F8D094-204A-4761-B0EC-7E7D1B575B79}" type="presParOf" srcId="{8E0F9A87-4DDE-4579-9C06-04062BA716EA}" destId="{EDDDD6BF-29F1-418B-9230-C27F9A1F5C9E}" srcOrd="3" destOrd="0" presId="urn:microsoft.com/office/officeart/2005/8/layout/hProcess3"/>
    <dgm:cxn modelId="{C81776D4-30F0-413B-A6E0-01387082427F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endParaRPr lang="en-US" sz="2800" dirty="0"/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307508" custLinFactNeighborX="-11078" custLinFactNeighborY="-7346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-29101" custLinFactNeighborY="-807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EB5F8710-6481-4A94-A900-23D6D0C18642}" type="presOf" srcId="{0F2F915C-3300-491E-B2EB-CCE0E5C046A4}" destId="{F7BDD091-A2E1-4576-A028-30878C60FE39}" srcOrd="0" destOrd="0" presId="urn:microsoft.com/office/officeart/2005/8/layout/hProcess3"/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082A366C-AAEC-41E4-89A8-ED801A671867}" type="presOf" srcId="{F4C22B1E-F5F3-4A69-9E52-D4A59594B28E}" destId="{D634004B-5290-480C-97D9-6641F1BDD673}" srcOrd="0" destOrd="0" presId="urn:microsoft.com/office/officeart/2005/8/layout/hProcess3"/>
    <dgm:cxn modelId="{601BB01E-D26D-48F9-8A44-545995BA21C1}" type="presParOf" srcId="{D634004B-5290-480C-97D9-6641F1BDD673}" destId="{6EFE4F68-1067-4732-A772-DEEB35910FB3}" srcOrd="0" destOrd="0" presId="urn:microsoft.com/office/officeart/2005/8/layout/hProcess3"/>
    <dgm:cxn modelId="{AD32C84C-DAB6-4D0A-ABB7-C4D1A4AF154C}" type="presParOf" srcId="{D634004B-5290-480C-97D9-6641F1BDD673}" destId="{8E0F9A87-4DDE-4579-9C06-04062BA716EA}" srcOrd="1" destOrd="0" presId="urn:microsoft.com/office/officeart/2005/8/layout/hProcess3"/>
    <dgm:cxn modelId="{0BEFD12A-948D-4CDE-825B-333DBC76C26E}" type="presParOf" srcId="{8E0F9A87-4DDE-4579-9C06-04062BA716EA}" destId="{B754CE2D-E865-442C-AE87-618BFA9E0699}" srcOrd="0" destOrd="0" presId="urn:microsoft.com/office/officeart/2005/8/layout/hProcess3"/>
    <dgm:cxn modelId="{B92284B8-3C02-4BB5-BF51-36F3178E22A6}" type="presParOf" srcId="{8E0F9A87-4DDE-4579-9C06-04062BA716EA}" destId="{9E63DFBB-8C03-4B3A-BA42-AD5D24337D87}" srcOrd="1" destOrd="0" presId="urn:microsoft.com/office/officeart/2005/8/layout/hProcess3"/>
    <dgm:cxn modelId="{B76F5811-9CC3-4843-8148-320FFC9323DD}" type="presParOf" srcId="{9E63DFBB-8C03-4B3A-BA42-AD5D24337D87}" destId="{D4B3D337-3B10-41AF-BD6F-EAFB5AD4A87A}" srcOrd="0" destOrd="0" presId="urn:microsoft.com/office/officeart/2005/8/layout/hProcess3"/>
    <dgm:cxn modelId="{8A0E06CF-E92E-48B6-936D-33A1E073F9B0}" type="presParOf" srcId="{9E63DFBB-8C03-4B3A-BA42-AD5D24337D87}" destId="{F7BDD091-A2E1-4576-A028-30878C60FE39}" srcOrd="1" destOrd="0" presId="urn:microsoft.com/office/officeart/2005/8/layout/hProcess3"/>
    <dgm:cxn modelId="{FF388279-0CED-4BCE-9051-A9CF7D5223F3}" type="presParOf" srcId="{9E63DFBB-8C03-4B3A-BA42-AD5D24337D87}" destId="{92CA347C-B8FA-4681-9A09-91DC24913635}" srcOrd="2" destOrd="0" presId="urn:microsoft.com/office/officeart/2005/8/layout/hProcess3"/>
    <dgm:cxn modelId="{6F9307C0-ED29-45BF-8367-B95A9015BB3F}" type="presParOf" srcId="{9E63DFBB-8C03-4B3A-BA42-AD5D24337D87}" destId="{CB905C32-FF43-4E22-87C0-98112267D812}" srcOrd="3" destOrd="0" presId="urn:microsoft.com/office/officeart/2005/8/layout/hProcess3"/>
    <dgm:cxn modelId="{D5982C97-649F-4831-8E38-6F74CCB58A22}" type="presParOf" srcId="{8E0F9A87-4DDE-4579-9C06-04062BA716EA}" destId="{D8C1292A-7B8B-43C5-BC7B-50A031D21681}" srcOrd="2" destOrd="0" presId="urn:microsoft.com/office/officeart/2005/8/layout/hProcess3"/>
    <dgm:cxn modelId="{B9F8D094-204A-4761-B0EC-7E7D1B575B79}" type="presParOf" srcId="{8E0F9A87-4DDE-4579-9C06-04062BA716EA}" destId="{EDDDD6BF-29F1-418B-9230-C27F9A1F5C9E}" srcOrd="3" destOrd="0" presId="urn:microsoft.com/office/officeart/2005/8/layout/hProcess3"/>
    <dgm:cxn modelId="{C81776D4-30F0-413B-A6E0-01387082427F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r>
            <a:rPr lang="en-US" sz="2800" dirty="0"/>
            <a:t>  </a:t>
          </a:r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307508" custLinFactNeighborX="-11078" custLinFactNeighborY="-7346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-29101" custLinFactNeighborY="-807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EB5F8710-6481-4A94-A900-23D6D0C18642}" type="presOf" srcId="{0F2F915C-3300-491E-B2EB-CCE0E5C046A4}" destId="{F7BDD091-A2E1-4576-A028-30878C60FE39}" srcOrd="0" destOrd="0" presId="urn:microsoft.com/office/officeart/2005/8/layout/hProcess3"/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082A366C-AAEC-41E4-89A8-ED801A671867}" type="presOf" srcId="{F4C22B1E-F5F3-4A69-9E52-D4A59594B28E}" destId="{D634004B-5290-480C-97D9-6641F1BDD673}" srcOrd="0" destOrd="0" presId="urn:microsoft.com/office/officeart/2005/8/layout/hProcess3"/>
    <dgm:cxn modelId="{601BB01E-D26D-48F9-8A44-545995BA21C1}" type="presParOf" srcId="{D634004B-5290-480C-97D9-6641F1BDD673}" destId="{6EFE4F68-1067-4732-A772-DEEB35910FB3}" srcOrd="0" destOrd="0" presId="urn:microsoft.com/office/officeart/2005/8/layout/hProcess3"/>
    <dgm:cxn modelId="{AD32C84C-DAB6-4D0A-ABB7-C4D1A4AF154C}" type="presParOf" srcId="{D634004B-5290-480C-97D9-6641F1BDD673}" destId="{8E0F9A87-4DDE-4579-9C06-04062BA716EA}" srcOrd="1" destOrd="0" presId="urn:microsoft.com/office/officeart/2005/8/layout/hProcess3"/>
    <dgm:cxn modelId="{0BEFD12A-948D-4CDE-825B-333DBC76C26E}" type="presParOf" srcId="{8E0F9A87-4DDE-4579-9C06-04062BA716EA}" destId="{B754CE2D-E865-442C-AE87-618BFA9E0699}" srcOrd="0" destOrd="0" presId="urn:microsoft.com/office/officeart/2005/8/layout/hProcess3"/>
    <dgm:cxn modelId="{B92284B8-3C02-4BB5-BF51-36F3178E22A6}" type="presParOf" srcId="{8E0F9A87-4DDE-4579-9C06-04062BA716EA}" destId="{9E63DFBB-8C03-4B3A-BA42-AD5D24337D87}" srcOrd="1" destOrd="0" presId="urn:microsoft.com/office/officeart/2005/8/layout/hProcess3"/>
    <dgm:cxn modelId="{B76F5811-9CC3-4843-8148-320FFC9323DD}" type="presParOf" srcId="{9E63DFBB-8C03-4B3A-BA42-AD5D24337D87}" destId="{D4B3D337-3B10-41AF-BD6F-EAFB5AD4A87A}" srcOrd="0" destOrd="0" presId="urn:microsoft.com/office/officeart/2005/8/layout/hProcess3"/>
    <dgm:cxn modelId="{8A0E06CF-E92E-48B6-936D-33A1E073F9B0}" type="presParOf" srcId="{9E63DFBB-8C03-4B3A-BA42-AD5D24337D87}" destId="{F7BDD091-A2E1-4576-A028-30878C60FE39}" srcOrd="1" destOrd="0" presId="urn:microsoft.com/office/officeart/2005/8/layout/hProcess3"/>
    <dgm:cxn modelId="{FF388279-0CED-4BCE-9051-A9CF7D5223F3}" type="presParOf" srcId="{9E63DFBB-8C03-4B3A-BA42-AD5D24337D87}" destId="{92CA347C-B8FA-4681-9A09-91DC24913635}" srcOrd="2" destOrd="0" presId="urn:microsoft.com/office/officeart/2005/8/layout/hProcess3"/>
    <dgm:cxn modelId="{6F9307C0-ED29-45BF-8367-B95A9015BB3F}" type="presParOf" srcId="{9E63DFBB-8C03-4B3A-BA42-AD5D24337D87}" destId="{CB905C32-FF43-4E22-87C0-98112267D812}" srcOrd="3" destOrd="0" presId="urn:microsoft.com/office/officeart/2005/8/layout/hProcess3"/>
    <dgm:cxn modelId="{D5982C97-649F-4831-8E38-6F74CCB58A22}" type="presParOf" srcId="{8E0F9A87-4DDE-4579-9C06-04062BA716EA}" destId="{D8C1292A-7B8B-43C5-BC7B-50A031D21681}" srcOrd="2" destOrd="0" presId="urn:microsoft.com/office/officeart/2005/8/layout/hProcess3"/>
    <dgm:cxn modelId="{B9F8D094-204A-4761-B0EC-7E7D1B575B79}" type="presParOf" srcId="{8E0F9A87-4DDE-4579-9C06-04062BA716EA}" destId="{EDDDD6BF-29F1-418B-9230-C27F9A1F5C9E}" srcOrd="3" destOrd="0" presId="urn:microsoft.com/office/officeart/2005/8/layout/hProcess3"/>
    <dgm:cxn modelId="{C81776D4-30F0-413B-A6E0-01387082427F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endParaRPr lang="en-US" sz="2800" dirty="0"/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307508" custLinFactNeighborX="-11078" custLinFactNeighborY="-7346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-3075" custLinFactNeighborY="-3180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E04E1922-14C7-40D7-A5AD-093518855354}" type="presOf" srcId="{F4C22B1E-F5F3-4A69-9E52-D4A59594B28E}" destId="{D634004B-5290-480C-97D9-6641F1BDD673}" srcOrd="0" destOrd="0" presId="urn:microsoft.com/office/officeart/2005/8/layout/hProcess3"/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D3DB3195-CA19-469E-86C0-691099104630}" type="presOf" srcId="{0F2F915C-3300-491E-B2EB-CCE0E5C046A4}" destId="{F7BDD091-A2E1-4576-A028-30878C60FE39}" srcOrd="0" destOrd="0" presId="urn:microsoft.com/office/officeart/2005/8/layout/hProcess3"/>
    <dgm:cxn modelId="{04ED3788-D438-409F-B95A-D9F6B6EF0F2D}" type="presParOf" srcId="{D634004B-5290-480C-97D9-6641F1BDD673}" destId="{6EFE4F68-1067-4732-A772-DEEB35910FB3}" srcOrd="0" destOrd="0" presId="urn:microsoft.com/office/officeart/2005/8/layout/hProcess3"/>
    <dgm:cxn modelId="{53E79D8E-3463-48A3-9F3B-513CBCBCAD5B}" type="presParOf" srcId="{D634004B-5290-480C-97D9-6641F1BDD673}" destId="{8E0F9A87-4DDE-4579-9C06-04062BA716EA}" srcOrd="1" destOrd="0" presId="urn:microsoft.com/office/officeart/2005/8/layout/hProcess3"/>
    <dgm:cxn modelId="{35BF8772-1673-4B21-B3E1-67DC4C3B7425}" type="presParOf" srcId="{8E0F9A87-4DDE-4579-9C06-04062BA716EA}" destId="{B754CE2D-E865-442C-AE87-618BFA9E0699}" srcOrd="0" destOrd="0" presId="urn:microsoft.com/office/officeart/2005/8/layout/hProcess3"/>
    <dgm:cxn modelId="{ED464E96-43AE-4625-8693-6DE5F58F5DA0}" type="presParOf" srcId="{8E0F9A87-4DDE-4579-9C06-04062BA716EA}" destId="{9E63DFBB-8C03-4B3A-BA42-AD5D24337D87}" srcOrd="1" destOrd="0" presId="urn:microsoft.com/office/officeart/2005/8/layout/hProcess3"/>
    <dgm:cxn modelId="{021DC5DB-836D-45F5-844F-22B27405FE6A}" type="presParOf" srcId="{9E63DFBB-8C03-4B3A-BA42-AD5D24337D87}" destId="{D4B3D337-3B10-41AF-BD6F-EAFB5AD4A87A}" srcOrd="0" destOrd="0" presId="urn:microsoft.com/office/officeart/2005/8/layout/hProcess3"/>
    <dgm:cxn modelId="{82034424-74D6-4EA3-8DC9-D5D15971F4E9}" type="presParOf" srcId="{9E63DFBB-8C03-4B3A-BA42-AD5D24337D87}" destId="{F7BDD091-A2E1-4576-A028-30878C60FE39}" srcOrd="1" destOrd="0" presId="urn:microsoft.com/office/officeart/2005/8/layout/hProcess3"/>
    <dgm:cxn modelId="{690DB07E-1537-4DF8-ABC6-B151C1D734DC}" type="presParOf" srcId="{9E63DFBB-8C03-4B3A-BA42-AD5D24337D87}" destId="{92CA347C-B8FA-4681-9A09-91DC24913635}" srcOrd="2" destOrd="0" presId="urn:microsoft.com/office/officeart/2005/8/layout/hProcess3"/>
    <dgm:cxn modelId="{47475305-627C-4EAD-8B80-9B3FB8970537}" type="presParOf" srcId="{9E63DFBB-8C03-4B3A-BA42-AD5D24337D87}" destId="{CB905C32-FF43-4E22-87C0-98112267D812}" srcOrd="3" destOrd="0" presId="urn:microsoft.com/office/officeart/2005/8/layout/hProcess3"/>
    <dgm:cxn modelId="{7D245B64-FBAB-4CCC-BE1A-DB47361017AB}" type="presParOf" srcId="{8E0F9A87-4DDE-4579-9C06-04062BA716EA}" destId="{D8C1292A-7B8B-43C5-BC7B-50A031D21681}" srcOrd="2" destOrd="0" presId="urn:microsoft.com/office/officeart/2005/8/layout/hProcess3"/>
    <dgm:cxn modelId="{F4EC6B83-5559-4D74-B738-9B9413F5150C}" type="presParOf" srcId="{8E0F9A87-4DDE-4579-9C06-04062BA716EA}" destId="{EDDDD6BF-29F1-418B-9230-C27F9A1F5C9E}" srcOrd="3" destOrd="0" presId="urn:microsoft.com/office/officeart/2005/8/layout/hProcess3"/>
    <dgm:cxn modelId="{613B4EAB-F712-4D74-B7FE-453DDE159B41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pPr algn="l"/>
          <a:r>
            <a:rPr lang="en-US" sz="20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rPr>
            <a:t>  </a:t>
          </a:r>
          <a:r>
            <a:rPr lang="en-US" sz="1600" b="1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rPr>
            <a:t>Project location and adjacent building </a:t>
          </a:r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508820" custLinFactNeighborX="666" custLinFactNeighborY="1893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-29101" custLinFactNeighborY="-807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EB5F8710-6481-4A94-A900-23D6D0C18642}" type="presOf" srcId="{0F2F915C-3300-491E-B2EB-CCE0E5C046A4}" destId="{F7BDD091-A2E1-4576-A028-30878C60FE39}" srcOrd="0" destOrd="0" presId="urn:microsoft.com/office/officeart/2005/8/layout/hProcess3"/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082A366C-AAEC-41E4-89A8-ED801A671867}" type="presOf" srcId="{F4C22B1E-F5F3-4A69-9E52-D4A59594B28E}" destId="{D634004B-5290-480C-97D9-6641F1BDD673}" srcOrd="0" destOrd="0" presId="urn:microsoft.com/office/officeart/2005/8/layout/hProcess3"/>
    <dgm:cxn modelId="{601BB01E-D26D-48F9-8A44-545995BA21C1}" type="presParOf" srcId="{D634004B-5290-480C-97D9-6641F1BDD673}" destId="{6EFE4F68-1067-4732-A772-DEEB35910FB3}" srcOrd="0" destOrd="0" presId="urn:microsoft.com/office/officeart/2005/8/layout/hProcess3"/>
    <dgm:cxn modelId="{AD32C84C-DAB6-4D0A-ABB7-C4D1A4AF154C}" type="presParOf" srcId="{D634004B-5290-480C-97D9-6641F1BDD673}" destId="{8E0F9A87-4DDE-4579-9C06-04062BA716EA}" srcOrd="1" destOrd="0" presId="urn:microsoft.com/office/officeart/2005/8/layout/hProcess3"/>
    <dgm:cxn modelId="{0BEFD12A-948D-4CDE-825B-333DBC76C26E}" type="presParOf" srcId="{8E0F9A87-4DDE-4579-9C06-04062BA716EA}" destId="{B754CE2D-E865-442C-AE87-618BFA9E0699}" srcOrd="0" destOrd="0" presId="urn:microsoft.com/office/officeart/2005/8/layout/hProcess3"/>
    <dgm:cxn modelId="{B92284B8-3C02-4BB5-BF51-36F3178E22A6}" type="presParOf" srcId="{8E0F9A87-4DDE-4579-9C06-04062BA716EA}" destId="{9E63DFBB-8C03-4B3A-BA42-AD5D24337D87}" srcOrd="1" destOrd="0" presId="urn:microsoft.com/office/officeart/2005/8/layout/hProcess3"/>
    <dgm:cxn modelId="{B76F5811-9CC3-4843-8148-320FFC9323DD}" type="presParOf" srcId="{9E63DFBB-8C03-4B3A-BA42-AD5D24337D87}" destId="{D4B3D337-3B10-41AF-BD6F-EAFB5AD4A87A}" srcOrd="0" destOrd="0" presId="urn:microsoft.com/office/officeart/2005/8/layout/hProcess3"/>
    <dgm:cxn modelId="{8A0E06CF-E92E-48B6-936D-33A1E073F9B0}" type="presParOf" srcId="{9E63DFBB-8C03-4B3A-BA42-AD5D24337D87}" destId="{F7BDD091-A2E1-4576-A028-30878C60FE39}" srcOrd="1" destOrd="0" presId="urn:microsoft.com/office/officeart/2005/8/layout/hProcess3"/>
    <dgm:cxn modelId="{FF388279-0CED-4BCE-9051-A9CF7D5223F3}" type="presParOf" srcId="{9E63DFBB-8C03-4B3A-BA42-AD5D24337D87}" destId="{92CA347C-B8FA-4681-9A09-91DC24913635}" srcOrd="2" destOrd="0" presId="urn:microsoft.com/office/officeart/2005/8/layout/hProcess3"/>
    <dgm:cxn modelId="{6F9307C0-ED29-45BF-8367-B95A9015BB3F}" type="presParOf" srcId="{9E63DFBB-8C03-4B3A-BA42-AD5D24337D87}" destId="{CB905C32-FF43-4E22-87C0-98112267D812}" srcOrd="3" destOrd="0" presId="urn:microsoft.com/office/officeart/2005/8/layout/hProcess3"/>
    <dgm:cxn modelId="{D5982C97-649F-4831-8E38-6F74CCB58A22}" type="presParOf" srcId="{8E0F9A87-4DDE-4579-9C06-04062BA716EA}" destId="{D8C1292A-7B8B-43C5-BC7B-50A031D21681}" srcOrd="2" destOrd="0" presId="urn:microsoft.com/office/officeart/2005/8/layout/hProcess3"/>
    <dgm:cxn modelId="{B9F8D094-204A-4761-B0EC-7E7D1B575B79}" type="presParOf" srcId="{8E0F9A87-4DDE-4579-9C06-04062BA716EA}" destId="{EDDDD6BF-29F1-418B-9230-C27F9A1F5C9E}" srcOrd="3" destOrd="0" presId="urn:microsoft.com/office/officeart/2005/8/layout/hProcess3"/>
    <dgm:cxn modelId="{C81776D4-30F0-413B-A6E0-01387082427F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pPr algn="l"/>
          <a:r>
            <a:rPr lang="en-US" sz="20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rPr>
            <a:t>     </a:t>
          </a:r>
          <a:r>
            <a:rPr lang="en-US" sz="20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cs typeface="+mj-cs"/>
            </a:rPr>
            <a:t>Sun path , wind and Noise </a:t>
          </a:r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307508" custLinFactNeighborX="-11078" custLinFactNeighborY="-7346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-29101" custLinFactNeighborY="-807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EB5F8710-6481-4A94-A900-23D6D0C18642}" type="presOf" srcId="{0F2F915C-3300-491E-B2EB-CCE0E5C046A4}" destId="{F7BDD091-A2E1-4576-A028-30878C60FE39}" srcOrd="0" destOrd="0" presId="urn:microsoft.com/office/officeart/2005/8/layout/hProcess3"/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082A366C-AAEC-41E4-89A8-ED801A671867}" type="presOf" srcId="{F4C22B1E-F5F3-4A69-9E52-D4A59594B28E}" destId="{D634004B-5290-480C-97D9-6641F1BDD673}" srcOrd="0" destOrd="0" presId="urn:microsoft.com/office/officeart/2005/8/layout/hProcess3"/>
    <dgm:cxn modelId="{601BB01E-D26D-48F9-8A44-545995BA21C1}" type="presParOf" srcId="{D634004B-5290-480C-97D9-6641F1BDD673}" destId="{6EFE4F68-1067-4732-A772-DEEB35910FB3}" srcOrd="0" destOrd="0" presId="urn:microsoft.com/office/officeart/2005/8/layout/hProcess3"/>
    <dgm:cxn modelId="{AD32C84C-DAB6-4D0A-ABB7-C4D1A4AF154C}" type="presParOf" srcId="{D634004B-5290-480C-97D9-6641F1BDD673}" destId="{8E0F9A87-4DDE-4579-9C06-04062BA716EA}" srcOrd="1" destOrd="0" presId="urn:microsoft.com/office/officeart/2005/8/layout/hProcess3"/>
    <dgm:cxn modelId="{0BEFD12A-948D-4CDE-825B-333DBC76C26E}" type="presParOf" srcId="{8E0F9A87-4DDE-4579-9C06-04062BA716EA}" destId="{B754CE2D-E865-442C-AE87-618BFA9E0699}" srcOrd="0" destOrd="0" presId="urn:microsoft.com/office/officeart/2005/8/layout/hProcess3"/>
    <dgm:cxn modelId="{B92284B8-3C02-4BB5-BF51-36F3178E22A6}" type="presParOf" srcId="{8E0F9A87-4DDE-4579-9C06-04062BA716EA}" destId="{9E63DFBB-8C03-4B3A-BA42-AD5D24337D87}" srcOrd="1" destOrd="0" presId="urn:microsoft.com/office/officeart/2005/8/layout/hProcess3"/>
    <dgm:cxn modelId="{B76F5811-9CC3-4843-8148-320FFC9323DD}" type="presParOf" srcId="{9E63DFBB-8C03-4B3A-BA42-AD5D24337D87}" destId="{D4B3D337-3B10-41AF-BD6F-EAFB5AD4A87A}" srcOrd="0" destOrd="0" presId="urn:microsoft.com/office/officeart/2005/8/layout/hProcess3"/>
    <dgm:cxn modelId="{8A0E06CF-E92E-48B6-936D-33A1E073F9B0}" type="presParOf" srcId="{9E63DFBB-8C03-4B3A-BA42-AD5D24337D87}" destId="{F7BDD091-A2E1-4576-A028-30878C60FE39}" srcOrd="1" destOrd="0" presId="urn:microsoft.com/office/officeart/2005/8/layout/hProcess3"/>
    <dgm:cxn modelId="{FF388279-0CED-4BCE-9051-A9CF7D5223F3}" type="presParOf" srcId="{9E63DFBB-8C03-4B3A-BA42-AD5D24337D87}" destId="{92CA347C-B8FA-4681-9A09-91DC24913635}" srcOrd="2" destOrd="0" presId="urn:microsoft.com/office/officeart/2005/8/layout/hProcess3"/>
    <dgm:cxn modelId="{6F9307C0-ED29-45BF-8367-B95A9015BB3F}" type="presParOf" srcId="{9E63DFBB-8C03-4B3A-BA42-AD5D24337D87}" destId="{CB905C32-FF43-4E22-87C0-98112267D812}" srcOrd="3" destOrd="0" presId="urn:microsoft.com/office/officeart/2005/8/layout/hProcess3"/>
    <dgm:cxn modelId="{D5982C97-649F-4831-8E38-6F74CCB58A22}" type="presParOf" srcId="{8E0F9A87-4DDE-4579-9C06-04062BA716EA}" destId="{D8C1292A-7B8B-43C5-BC7B-50A031D21681}" srcOrd="2" destOrd="0" presId="urn:microsoft.com/office/officeart/2005/8/layout/hProcess3"/>
    <dgm:cxn modelId="{B9F8D094-204A-4761-B0EC-7E7D1B575B79}" type="presParOf" srcId="{8E0F9A87-4DDE-4579-9C06-04062BA716EA}" destId="{EDDDD6BF-29F1-418B-9230-C27F9A1F5C9E}" srcOrd="3" destOrd="0" presId="urn:microsoft.com/office/officeart/2005/8/layout/hProcess3"/>
    <dgm:cxn modelId="{C81776D4-30F0-413B-A6E0-01387082427F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pPr algn="l"/>
          <a:r>
            <a:rPr lang="en-US" sz="28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rPr>
            <a:t>Shading</a:t>
          </a:r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307508" custLinFactNeighborX="-11078" custLinFactNeighborY="-7346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-29101" custLinFactNeighborY="-807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EB5F8710-6481-4A94-A900-23D6D0C18642}" type="presOf" srcId="{0F2F915C-3300-491E-B2EB-CCE0E5C046A4}" destId="{F7BDD091-A2E1-4576-A028-30878C60FE39}" srcOrd="0" destOrd="0" presId="urn:microsoft.com/office/officeart/2005/8/layout/hProcess3"/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082A366C-AAEC-41E4-89A8-ED801A671867}" type="presOf" srcId="{F4C22B1E-F5F3-4A69-9E52-D4A59594B28E}" destId="{D634004B-5290-480C-97D9-6641F1BDD673}" srcOrd="0" destOrd="0" presId="urn:microsoft.com/office/officeart/2005/8/layout/hProcess3"/>
    <dgm:cxn modelId="{601BB01E-D26D-48F9-8A44-545995BA21C1}" type="presParOf" srcId="{D634004B-5290-480C-97D9-6641F1BDD673}" destId="{6EFE4F68-1067-4732-A772-DEEB35910FB3}" srcOrd="0" destOrd="0" presId="urn:microsoft.com/office/officeart/2005/8/layout/hProcess3"/>
    <dgm:cxn modelId="{AD32C84C-DAB6-4D0A-ABB7-C4D1A4AF154C}" type="presParOf" srcId="{D634004B-5290-480C-97D9-6641F1BDD673}" destId="{8E0F9A87-4DDE-4579-9C06-04062BA716EA}" srcOrd="1" destOrd="0" presId="urn:microsoft.com/office/officeart/2005/8/layout/hProcess3"/>
    <dgm:cxn modelId="{0BEFD12A-948D-4CDE-825B-333DBC76C26E}" type="presParOf" srcId="{8E0F9A87-4DDE-4579-9C06-04062BA716EA}" destId="{B754CE2D-E865-442C-AE87-618BFA9E0699}" srcOrd="0" destOrd="0" presId="urn:microsoft.com/office/officeart/2005/8/layout/hProcess3"/>
    <dgm:cxn modelId="{B92284B8-3C02-4BB5-BF51-36F3178E22A6}" type="presParOf" srcId="{8E0F9A87-4DDE-4579-9C06-04062BA716EA}" destId="{9E63DFBB-8C03-4B3A-BA42-AD5D24337D87}" srcOrd="1" destOrd="0" presId="urn:microsoft.com/office/officeart/2005/8/layout/hProcess3"/>
    <dgm:cxn modelId="{B76F5811-9CC3-4843-8148-320FFC9323DD}" type="presParOf" srcId="{9E63DFBB-8C03-4B3A-BA42-AD5D24337D87}" destId="{D4B3D337-3B10-41AF-BD6F-EAFB5AD4A87A}" srcOrd="0" destOrd="0" presId="urn:microsoft.com/office/officeart/2005/8/layout/hProcess3"/>
    <dgm:cxn modelId="{8A0E06CF-E92E-48B6-936D-33A1E073F9B0}" type="presParOf" srcId="{9E63DFBB-8C03-4B3A-BA42-AD5D24337D87}" destId="{F7BDD091-A2E1-4576-A028-30878C60FE39}" srcOrd="1" destOrd="0" presId="urn:microsoft.com/office/officeart/2005/8/layout/hProcess3"/>
    <dgm:cxn modelId="{FF388279-0CED-4BCE-9051-A9CF7D5223F3}" type="presParOf" srcId="{9E63DFBB-8C03-4B3A-BA42-AD5D24337D87}" destId="{92CA347C-B8FA-4681-9A09-91DC24913635}" srcOrd="2" destOrd="0" presId="urn:microsoft.com/office/officeart/2005/8/layout/hProcess3"/>
    <dgm:cxn modelId="{6F9307C0-ED29-45BF-8367-B95A9015BB3F}" type="presParOf" srcId="{9E63DFBB-8C03-4B3A-BA42-AD5D24337D87}" destId="{CB905C32-FF43-4E22-87C0-98112267D812}" srcOrd="3" destOrd="0" presId="urn:microsoft.com/office/officeart/2005/8/layout/hProcess3"/>
    <dgm:cxn modelId="{D5982C97-649F-4831-8E38-6F74CCB58A22}" type="presParOf" srcId="{8E0F9A87-4DDE-4579-9C06-04062BA716EA}" destId="{D8C1292A-7B8B-43C5-BC7B-50A031D21681}" srcOrd="2" destOrd="0" presId="urn:microsoft.com/office/officeart/2005/8/layout/hProcess3"/>
    <dgm:cxn modelId="{B9F8D094-204A-4761-B0EC-7E7D1B575B79}" type="presParOf" srcId="{8E0F9A87-4DDE-4579-9C06-04062BA716EA}" destId="{EDDDD6BF-29F1-418B-9230-C27F9A1F5C9E}" srcOrd="3" destOrd="0" presId="urn:microsoft.com/office/officeart/2005/8/layout/hProcess3"/>
    <dgm:cxn modelId="{C81776D4-30F0-413B-A6E0-01387082427F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r>
            <a:rPr lang="en-US" sz="20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rPr>
            <a:t>  Material and properties </a:t>
          </a:r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307508" custLinFactNeighborX="-11078" custLinFactNeighborY="-7346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Y="-47564" custLinFactNeighborX="-3075" custLinFactNeighborY="-100000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EB5F8710-6481-4A94-A900-23D6D0C18642}" type="presOf" srcId="{0F2F915C-3300-491E-B2EB-CCE0E5C046A4}" destId="{F7BDD091-A2E1-4576-A028-30878C60FE39}" srcOrd="0" destOrd="0" presId="urn:microsoft.com/office/officeart/2005/8/layout/hProcess3"/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082A366C-AAEC-41E4-89A8-ED801A671867}" type="presOf" srcId="{F4C22B1E-F5F3-4A69-9E52-D4A59594B28E}" destId="{D634004B-5290-480C-97D9-6641F1BDD673}" srcOrd="0" destOrd="0" presId="urn:microsoft.com/office/officeart/2005/8/layout/hProcess3"/>
    <dgm:cxn modelId="{601BB01E-D26D-48F9-8A44-545995BA21C1}" type="presParOf" srcId="{D634004B-5290-480C-97D9-6641F1BDD673}" destId="{6EFE4F68-1067-4732-A772-DEEB35910FB3}" srcOrd="0" destOrd="0" presId="urn:microsoft.com/office/officeart/2005/8/layout/hProcess3"/>
    <dgm:cxn modelId="{AD32C84C-DAB6-4D0A-ABB7-C4D1A4AF154C}" type="presParOf" srcId="{D634004B-5290-480C-97D9-6641F1BDD673}" destId="{8E0F9A87-4DDE-4579-9C06-04062BA716EA}" srcOrd="1" destOrd="0" presId="urn:microsoft.com/office/officeart/2005/8/layout/hProcess3"/>
    <dgm:cxn modelId="{0BEFD12A-948D-4CDE-825B-333DBC76C26E}" type="presParOf" srcId="{8E0F9A87-4DDE-4579-9C06-04062BA716EA}" destId="{B754CE2D-E865-442C-AE87-618BFA9E0699}" srcOrd="0" destOrd="0" presId="urn:microsoft.com/office/officeart/2005/8/layout/hProcess3"/>
    <dgm:cxn modelId="{B92284B8-3C02-4BB5-BF51-36F3178E22A6}" type="presParOf" srcId="{8E0F9A87-4DDE-4579-9C06-04062BA716EA}" destId="{9E63DFBB-8C03-4B3A-BA42-AD5D24337D87}" srcOrd="1" destOrd="0" presId="urn:microsoft.com/office/officeart/2005/8/layout/hProcess3"/>
    <dgm:cxn modelId="{B76F5811-9CC3-4843-8148-320FFC9323DD}" type="presParOf" srcId="{9E63DFBB-8C03-4B3A-BA42-AD5D24337D87}" destId="{D4B3D337-3B10-41AF-BD6F-EAFB5AD4A87A}" srcOrd="0" destOrd="0" presId="urn:microsoft.com/office/officeart/2005/8/layout/hProcess3"/>
    <dgm:cxn modelId="{8A0E06CF-E92E-48B6-936D-33A1E073F9B0}" type="presParOf" srcId="{9E63DFBB-8C03-4B3A-BA42-AD5D24337D87}" destId="{F7BDD091-A2E1-4576-A028-30878C60FE39}" srcOrd="1" destOrd="0" presId="urn:microsoft.com/office/officeart/2005/8/layout/hProcess3"/>
    <dgm:cxn modelId="{FF388279-0CED-4BCE-9051-A9CF7D5223F3}" type="presParOf" srcId="{9E63DFBB-8C03-4B3A-BA42-AD5D24337D87}" destId="{92CA347C-B8FA-4681-9A09-91DC24913635}" srcOrd="2" destOrd="0" presId="urn:microsoft.com/office/officeart/2005/8/layout/hProcess3"/>
    <dgm:cxn modelId="{6F9307C0-ED29-45BF-8367-B95A9015BB3F}" type="presParOf" srcId="{9E63DFBB-8C03-4B3A-BA42-AD5D24337D87}" destId="{CB905C32-FF43-4E22-87C0-98112267D812}" srcOrd="3" destOrd="0" presId="urn:microsoft.com/office/officeart/2005/8/layout/hProcess3"/>
    <dgm:cxn modelId="{D5982C97-649F-4831-8E38-6F74CCB58A22}" type="presParOf" srcId="{8E0F9A87-4DDE-4579-9C06-04062BA716EA}" destId="{D8C1292A-7B8B-43C5-BC7B-50A031D21681}" srcOrd="2" destOrd="0" presId="urn:microsoft.com/office/officeart/2005/8/layout/hProcess3"/>
    <dgm:cxn modelId="{B9F8D094-204A-4761-B0EC-7E7D1B575B79}" type="presParOf" srcId="{8E0F9A87-4DDE-4579-9C06-04062BA716EA}" destId="{EDDDD6BF-29F1-418B-9230-C27F9A1F5C9E}" srcOrd="3" destOrd="0" presId="urn:microsoft.com/office/officeart/2005/8/layout/hProcess3"/>
    <dgm:cxn modelId="{C81776D4-30F0-413B-A6E0-01387082427F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r>
            <a:rPr lang="en-US" sz="20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rPr>
            <a:t>Material and properties </a:t>
          </a:r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307508" custLinFactNeighborX="-11078" custLinFactNeighborY="-7346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-29101" custLinFactNeighborY="-807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EB5F8710-6481-4A94-A900-23D6D0C18642}" type="presOf" srcId="{0F2F915C-3300-491E-B2EB-CCE0E5C046A4}" destId="{F7BDD091-A2E1-4576-A028-30878C60FE39}" srcOrd="0" destOrd="0" presId="urn:microsoft.com/office/officeart/2005/8/layout/hProcess3"/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082A366C-AAEC-41E4-89A8-ED801A671867}" type="presOf" srcId="{F4C22B1E-F5F3-4A69-9E52-D4A59594B28E}" destId="{D634004B-5290-480C-97D9-6641F1BDD673}" srcOrd="0" destOrd="0" presId="urn:microsoft.com/office/officeart/2005/8/layout/hProcess3"/>
    <dgm:cxn modelId="{601BB01E-D26D-48F9-8A44-545995BA21C1}" type="presParOf" srcId="{D634004B-5290-480C-97D9-6641F1BDD673}" destId="{6EFE4F68-1067-4732-A772-DEEB35910FB3}" srcOrd="0" destOrd="0" presId="urn:microsoft.com/office/officeart/2005/8/layout/hProcess3"/>
    <dgm:cxn modelId="{AD32C84C-DAB6-4D0A-ABB7-C4D1A4AF154C}" type="presParOf" srcId="{D634004B-5290-480C-97D9-6641F1BDD673}" destId="{8E0F9A87-4DDE-4579-9C06-04062BA716EA}" srcOrd="1" destOrd="0" presId="urn:microsoft.com/office/officeart/2005/8/layout/hProcess3"/>
    <dgm:cxn modelId="{0BEFD12A-948D-4CDE-825B-333DBC76C26E}" type="presParOf" srcId="{8E0F9A87-4DDE-4579-9C06-04062BA716EA}" destId="{B754CE2D-E865-442C-AE87-618BFA9E0699}" srcOrd="0" destOrd="0" presId="urn:microsoft.com/office/officeart/2005/8/layout/hProcess3"/>
    <dgm:cxn modelId="{B92284B8-3C02-4BB5-BF51-36F3178E22A6}" type="presParOf" srcId="{8E0F9A87-4DDE-4579-9C06-04062BA716EA}" destId="{9E63DFBB-8C03-4B3A-BA42-AD5D24337D87}" srcOrd="1" destOrd="0" presId="urn:microsoft.com/office/officeart/2005/8/layout/hProcess3"/>
    <dgm:cxn modelId="{B76F5811-9CC3-4843-8148-320FFC9323DD}" type="presParOf" srcId="{9E63DFBB-8C03-4B3A-BA42-AD5D24337D87}" destId="{D4B3D337-3B10-41AF-BD6F-EAFB5AD4A87A}" srcOrd="0" destOrd="0" presId="urn:microsoft.com/office/officeart/2005/8/layout/hProcess3"/>
    <dgm:cxn modelId="{8A0E06CF-E92E-48B6-936D-33A1E073F9B0}" type="presParOf" srcId="{9E63DFBB-8C03-4B3A-BA42-AD5D24337D87}" destId="{F7BDD091-A2E1-4576-A028-30878C60FE39}" srcOrd="1" destOrd="0" presId="urn:microsoft.com/office/officeart/2005/8/layout/hProcess3"/>
    <dgm:cxn modelId="{FF388279-0CED-4BCE-9051-A9CF7D5223F3}" type="presParOf" srcId="{9E63DFBB-8C03-4B3A-BA42-AD5D24337D87}" destId="{92CA347C-B8FA-4681-9A09-91DC24913635}" srcOrd="2" destOrd="0" presId="urn:microsoft.com/office/officeart/2005/8/layout/hProcess3"/>
    <dgm:cxn modelId="{6F9307C0-ED29-45BF-8367-B95A9015BB3F}" type="presParOf" srcId="{9E63DFBB-8C03-4B3A-BA42-AD5D24337D87}" destId="{CB905C32-FF43-4E22-87C0-98112267D812}" srcOrd="3" destOrd="0" presId="urn:microsoft.com/office/officeart/2005/8/layout/hProcess3"/>
    <dgm:cxn modelId="{D5982C97-649F-4831-8E38-6F74CCB58A22}" type="presParOf" srcId="{8E0F9A87-4DDE-4579-9C06-04062BA716EA}" destId="{D8C1292A-7B8B-43C5-BC7B-50A031D21681}" srcOrd="2" destOrd="0" presId="urn:microsoft.com/office/officeart/2005/8/layout/hProcess3"/>
    <dgm:cxn modelId="{B9F8D094-204A-4761-B0EC-7E7D1B575B79}" type="presParOf" srcId="{8E0F9A87-4DDE-4579-9C06-04062BA716EA}" destId="{EDDDD6BF-29F1-418B-9230-C27F9A1F5C9E}" srcOrd="3" destOrd="0" presId="urn:microsoft.com/office/officeart/2005/8/layout/hProcess3"/>
    <dgm:cxn modelId="{C81776D4-30F0-413B-A6E0-01387082427F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pPr algn="ctr"/>
          <a:r>
            <a:rPr lang="en-US" sz="2000" b="1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rPr>
            <a:t>Thermal Comfort </a:t>
          </a:r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110308" custScaleY="82700" custLinFactNeighborX="-7330" custLinFactNeighborY="11429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-29101" custLinFactNeighborY="-807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EB5F8710-6481-4A94-A900-23D6D0C18642}" type="presOf" srcId="{0F2F915C-3300-491E-B2EB-CCE0E5C046A4}" destId="{F7BDD091-A2E1-4576-A028-30878C60FE39}" srcOrd="0" destOrd="0" presId="urn:microsoft.com/office/officeart/2005/8/layout/hProcess3"/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082A366C-AAEC-41E4-89A8-ED801A671867}" type="presOf" srcId="{F4C22B1E-F5F3-4A69-9E52-D4A59594B28E}" destId="{D634004B-5290-480C-97D9-6641F1BDD673}" srcOrd="0" destOrd="0" presId="urn:microsoft.com/office/officeart/2005/8/layout/hProcess3"/>
    <dgm:cxn modelId="{601BB01E-D26D-48F9-8A44-545995BA21C1}" type="presParOf" srcId="{D634004B-5290-480C-97D9-6641F1BDD673}" destId="{6EFE4F68-1067-4732-A772-DEEB35910FB3}" srcOrd="0" destOrd="0" presId="urn:microsoft.com/office/officeart/2005/8/layout/hProcess3"/>
    <dgm:cxn modelId="{AD32C84C-DAB6-4D0A-ABB7-C4D1A4AF154C}" type="presParOf" srcId="{D634004B-5290-480C-97D9-6641F1BDD673}" destId="{8E0F9A87-4DDE-4579-9C06-04062BA716EA}" srcOrd="1" destOrd="0" presId="urn:microsoft.com/office/officeart/2005/8/layout/hProcess3"/>
    <dgm:cxn modelId="{0BEFD12A-948D-4CDE-825B-333DBC76C26E}" type="presParOf" srcId="{8E0F9A87-4DDE-4579-9C06-04062BA716EA}" destId="{B754CE2D-E865-442C-AE87-618BFA9E0699}" srcOrd="0" destOrd="0" presId="urn:microsoft.com/office/officeart/2005/8/layout/hProcess3"/>
    <dgm:cxn modelId="{B92284B8-3C02-4BB5-BF51-36F3178E22A6}" type="presParOf" srcId="{8E0F9A87-4DDE-4579-9C06-04062BA716EA}" destId="{9E63DFBB-8C03-4B3A-BA42-AD5D24337D87}" srcOrd="1" destOrd="0" presId="urn:microsoft.com/office/officeart/2005/8/layout/hProcess3"/>
    <dgm:cxn modelId="{B76F5811-9CC3-4843-8148-320FFC9323DD}" type="presParOf" srcId="{9E63DFBB-8C03-4B3A-BA42-AD5D24337D87}" destId="{D4B3D337-3B10-41AF-BD6F-EAFB5AD4A87A}" srcOrd="0" destOrd="0" presId="urn:microsoft.com/office/officeart/2005/8/layout/hProcess3"/>
    <dgm:cxn modelId="{8A0E06CF-E92E-48B6-936D-33A1E073F9B0}" type="presParOf" srcId="{9E63DFBB-8C03-4B3A-BA42-AD5D24337D87}" destId="{F7BDD091-A2E1-4576-A028-30878C60FE39}" srcOrd="1" destOrd="0" presId="urn:microsoft.com/office/officeart/2005/8/layout/hProcess3"/>
    <dgm:cxn modelId="{FF388279-0CED-4BCE-9051-A9CF7D5223F3}" type="presParOf" srcId="{9E63DFBB-8C03-4B3A-BA42-AD5D24337D87}" destId="{92CA347C-B8FA-4681-9A09-91DC24913635}" srcOrd="2" destOrd="0" presId="urn:microsoft.com/office/officeart/2005/8/layout/hProcess3"/>
    <dgm:cxn modelId="{6F9307C0-ED29-45BF-8367-B95A9015BB3F}" type="presParOf" srcId="{9E63DFBB-8C03-4B3A-BA42-AD5D24337D87}" destId="{CB905C32-FF43-4E22-87C0-98112267D812}" srcOrd="3" destOrd="0" presId="urn:microsoft.com/office/officeart/2005/8/layout/hProcess3"/>
    <dgm:cxn modelId="{D5982C97-649F-4831-8E38-6F74CCB58A22}" type="presParOf" srcId="{8E0F9A87-4DDE-4579-9C06-04062BA716EA}" destId="{D8C1292A-7B8B-43C5-BC7B-50A031D21681}" srcOrd="2" destOrd="0" presId="urn:microsoft.com/office/officeart/2005/8/layout/hProcess3"/>
    <dgm:cxn modelId="{B9F8D094-204A-4761-B0EC-7E7D1B575B79}" type="presParOf" srcId="{8E0F9A87-4DDE-4579-9C06-04062BA716EA}" destId="{EDDDD6BF-29F1-418B-9230-C27F9A1F5C9E}" srcOrd="3" destOrd="0" presId="urn:microsoft.com/office/officeart/2005/8/layout/hProcess3"/>
    <dgm:cxn modelId="{C81776D4-30F0-413B-A6E0-01387082427F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pPr algn="l"/>
          <a:r>
            <a:rPr lang="en-US" sz="1600" b="1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Modification to improve daylight for south elevation  </a:t>
          </a:r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110308" custScaleY="82700" custLinFactNeighborX="-7330" custLinFactNeighborY="11429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-29101" custLinFactNeighborY="-807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EB5F8710-6481-4A94-A900-23D6D0C18642}" type="presOf" srcId="{0F2F915C-3300-491E-B2EB-CCE0E5C046A4}" destId="{F7BDD091-A2E1-4576-A028-30878C60FE39}" srcOrd="0" destOrd="0" presId="urn:microsoft.com/office/officeart/2005/8/layout/hProcess3"/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082A366C-AAEC-41E4-89A8-ED801A671867}" type="presOf" srcId="{F4C22B1E-F5F3-4A69-9E52-D4A59594B28E}" destId="{D634004B-5290-480C-97D9-6641F1BDD673}" srcOrd="0" destOrd="0" presId="urn:microsoft.com/office/officeart/2005/8/layout/hProcess3"/>
    <dgm:cxn modelId="{601BB01E-D26D-48F9-8A44-545995BA21C1}" type="presParOf" srcId="{D634004B-5290-480C-97D9-6641F1BDD673}" destId="{6EFE4F68-1067-4732-A772-DEEB35910FB3}" srcOrd="0" destOrd="0" presId="urn:microsoft.com/office/officeart/2005/8/layout/hProcess3"/>
    <dgm:cxn modelId="{AD32C84C-DAB6-4D0A-ABB7-C4D1A4AF154C}" type="presParOf" srcId="{D634004B-5290-480C-97D9-6641F1BDD673}" destId="{8E0F9A87-4DDE-4579-9C06-04062BA716EA}" srcOrd="1" destOrd="0" presId="urn:microsoft.com/office/officeart/2005/8/layout/hProcess3"/>
    <dgm:cxn modelId="{0BEFD12A-948D-4CDE-825B-333DBC76C26E}" type="presParOf" srcId="{8E0F9A87-4DDE-4579-9C06-04062BA716EA}" destId="{B754CE2D-E865-442C-AE87-618BFA9E0699}" srcOrd="0" destOrd="0" presId="urn:microsoft.com/office/officeart/2005/8/layout/hProcess3"/>
    <dgm:cxn modelId="{B92284B8-3C02-4BB5-BF51-36F3178E22A6}" type="presParOf" srcId="{8E0F9A87-4DDE-4579-9C06-04062BA716EA}" destId="{9E63DFBB-8C03-4B3A-BA42-AD5D24337D87}" srcOrd="1" destOrd="0" presId="urn:microsoft.com/office/officeart/2005/8/layout/hProcess3"/>
    <dgm:cxn modelId="{B76F5811-9CC3-4843-8148-320FFC9323DD}" type="presParOf" srcId="{9E63DFBB-8C03-4B3A-BA42-AD5D24337D87}" destId="{D4B3D337-3B10-41AF-BD6F-EAFB5AD4A87A}" srcOrd="0" destOrd="0" presId="urn:microsoft.com/office/officeart/2005/8/layout/hProcess3"/>
    <dgm:cxn modelId="{8A0E06CF-E92E-48B6-936D-33A1E073F9B0}" type="presParOf" srcId="{9E63DFBB-8C03-4B3A-BA42-AD5D24337D87}" destId="{F7BDD091-A2E1-4576-A028-30878C60FE39}" srcOrd="1" destOrd="0" presId="urn:microsoft.com/office/officeart/2005/8/layout/hProcess3"/>
    <dgm:cxn modelId="{FF388279-0CED-4BCE-9051-A9CF7D5223F3}" type="presParOf" srcId="{9E63DFBB-8C03-4B3A-BA42-AD5D24337D87}" destId="{92CA347C-B8FA-4681-9A09-91DC24913635}" srcOrd="2" destOrd="0" presId="urn:microsoft.com/office/officeart/2005/8/layout/hProcess3"/>
    <dgm:cxn modelId="{6F9307C0-ED29-45BF-8367-B95A9015BB3F}" type="presParOf" srcId="{9E63DFBB-8C03-4B3A-BA42-AD5D24337D87}" destId="{CB905C32-FF43-4E22-87C0-98112267D812}" srcOrd="3" destOrd="0" presId="urn:microsoft.com/office/officeart/2005/8/layout/hProcess3"/>
    <dgm:cxn modelId="{D5982C97-649F-4831-8E38-6F74CCB58A22}" type="presParOf" srcId="{8E0F9A87-4DDE-4579-9C06-04062BA716EA}" destId="{D8C1292A-7B8B-43C5-BC7B-50A031D21681}" srcOrd="2" destOrd="0" presId="urn:microsoft.com/office/officeart/2005/8/layout/hProcess3"/>
    <dgm:cxn modelId="{B9F8D094-204A-4761-B0EC-7E7D1B575B79}" type="presParOf" srcId="{8E0F9A87-4DDE-4579-9C06-04062BA716EA}" destId="{EDDDD6BF-29F1-418B-9230-C27F9A1F5C9E}" srcOrd="3" destOrd="0" presId="urn:microsoft.com/office/officeart/2005/8/layout/hProcess3"/>
    <dgm:cxn modelId="{C81776D4-30F0-413B-A6E0-01387082427F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pPr algn="l"/>
          <a:r>
            <a:rPr lang="en-US" sz="1500" b="1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  Modification to improve daylight for east and west elevation </a:t>
          </a:r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455270" custLinFactNeighborX="-11078" custLinFactNeighborY="-7346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-29101" custLinFactNeighborY="-807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EB5F8710-6481-4A94-A900-23D6D0C18642}" type="presOf" srcId="{0F2F915C-3300-491E-B2EB-CCE0E5C046A4}" destId="{F7BDD091-A2E1-4576-A028-30878C60FE39}" srcOrd="0" destOrd="0" presId="urn:microsoft.com/office/officeart/2005/8/layout/hProcess3"/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082A366C-AAEC-41E4-89A8-ED801A671867}" type="presOf" srcId="{F4C22B1E-F5F3-4A69-9E52-D4A59594B28E}" destId="{D634004B-5290-480C-97D9-6641F1BDD673}" srcOrd="0" destOrd="0" presId="urn:microsoft.com/office/officeart/2005/8/layout/hProcess3"/>
    <dgm:cxn modelId="{601BB01E-D26D-48F9-8A44-545995BA21C1}" type="presParOf" srcId="{D634004B-5290-480C-97D9-6641F1BDD673}" destId="{6EFE4F68-1067-4732-A772-DEEB35910FB3}" srcOrd="0" destOrd="0" presId="urn:microsoft.com/office/officeart/2005/8/layout/hProcess3"/>
    <dgm:cxn modelId="{AD32C84C-DAB6-4D0A-ABB7-C4D1A4AF154C}" type="presParOf" srcId="{D634004B-5290-480C-97D9-6641F1BDD673}" destId="{8E0F9A87-4DDE-4579-9C06-04062BA716EA}" srcOrd="1" destOrd="0" presId="urn:microsoft.com/office/officeart/2005/8/layout/hProcess3"/>
    <dgm:cxn modelId="{0BEFD12A-948D-4CDE-825B-333DBC76C26E}" type="presParOf" srcId="{8E0F9A87-4DDE-4579-9C06-04062BA716EA}" destId="{B754CE2D-E865-442C-AE87-618BFA9E0699}" srcOrd="0" destOrd="0" presId="urn:microsoft.com/office/officeart/2005/8/layout/hProcess3"/>
    <dgm:cxn modelId="{B92284B8-3C02-4BB5-BF51-36F3178E22A6}" type="presParOf" srcId="{8E0F9A87-4DDE-4579-9C06-04062BA716EA}" destId="{9E63DFBB-8C03-4B3A-BA42-AD5D24337D87}" srcOrd="1" destOrd="0" presId="urn:microsoft.com/office/officeart/2005/8/layout/hProcess3"/>
    <dgm:cxn modelId="{B76F5811-9CC3-4843-8148-320FFC9323DD}" type="presParOf" srcId="{9E63DFBB-8C03-4B3A-BA42-AD5D24337D87}" destId="{D4B3D337-3B10-41AF-BD6F-EAFB5AD4A87A}" srcOrd="0" destOrd="0" presId="urn:microsoft.com/office/officeart/2005/8/layout/hProcess3"/>
    <dgm:cxn modelId="{8A0E06CF-E92E-48B6-936D-33A1E073F9B0}" type="presParOf" srcId="{9E63DFBB-8C03-4B3A-BA42-AD5D24337D87}" destId="{F7BDD091-A2E1-4576-A028-30878C60FE39}" srcOrd="1" destOrd="0" presId="urn:microsoft.com/office/officeart/2005/8/layout/hProcess3"/>
    <dgm:cxn modelId="{FF388279-0CED-4BCE-9051-A9CF7D5223F3}" type="presParOf" srcId="{9E63DFBB-8C03-4B3A-BA42-AD5D24337D87}" destId="{92CA347C-B8FA-4681-9A09-91DC24913635}" srcOrd="2" destOrd="0" presId="urn:microsoft.com/office/officeart/2005/8/layout/hProcess3"/>
    <dgm:cxn modelId="{6F9307C0-ED29-45BF-8367-B95A9015BB3F}" type="presParOf" srcId="{9E63DFBB-8C03-4B3A-BA42-AD5D24337D87}" destId="{CB905C32-FF43-4E22-87C0-98112267D812}" srcOrd="3" destOrd="0" presId="urn:microsoft.com/office/officeart/2005/8/layout/hProcess3"/>
    <dgm:cxn modelId="{D5982C97-649F-4831-8E38-6F74CCB58A22}" type="presParOf" srcId="{8E0F9A87-4DDE-4579-9C06-04062BA716EA}" destId="{D8C1292A-7B8B-43C5-BC7B-50A031D21681}" srcOrd="2" destOrd="0" presId="urn:microsoft.com/office/officeart/2005/8/layout/hProcess3"/>
    <dgm:cxn modelId="{B9F8D094-204A-4761-B0EC-7E7D1B575B79}" type="presParOf" srcId="{8E0F9A87-4DDE-4579-9C06-04062BA716EA}" destId="{EDDDD6BF-29F1-418B-9230-C27F9A1F5C9E}" srcOrd="3" destOrd="0" presId="urn:microsoft.com/office/officeart/2005/8/layout/hProcess3"/>
    <dgm:cxn modelId="{C81776D4-30F0-413B-A6E0-01387082427F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r>
            <a:rPr lang="en-US" sz="20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rPr>
            <a:t>Daylight for first floor </a:t>
          </a:r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375092" custLinFactNeighborX="10585" custLinFactNeighborY="11015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0" custLinFactNeighborY="-2734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40087032-AAF0-4A28-8130-610E3C1366B6}" type="presOf" srcId="{F4C22B1E-F5F3-4A69-9E52-D4A59594B28E}" destId="{D634004B-5290-480C-97D9-6641F1BDD673}" srcOrd="0" destOrd="0" presId="urn:microsoft.com/office/officeart/2005/8/layout/hProcess3"/>
    <dgm:cxn modelId="{4269437E-257F-4E7D-B2D5-91E60CA21AEC}" type="presOf" srcId="{0F2F915C-3300-491E-B2EB-CCE0E5C046A4}" destId="{F7BDD091-A2E1-4576-A028-30878C60FE39}" srcOrd="0" destOrd="0" presId="urn:microsoft.com/office/officeart/2005/8/layout/hProcess3"/>
    <dgm:cxn modelId="{CF6841F0-042A-44E5-A80D-4C4C694D50BD}" type="presParOf" srcId="{D634004B-5290-480C-97D9-6641F1BDD673}" destId="{6EFE4F68-1067-4732-A772-DEEB35910FB3}" srcOrd="0" destOrd="0" presId="urn:microsoft.com/office/officeart/2005/8/layout/hProcess3"/>
    <dgm:cxn modelId="{B1F8F45B-ADC2-4AE2-AA29-B16B7E9FEC52}" type="presParOf" srcId="{D634004B-5290-480C-97D9-6641F1BDD673}" destId="{8E0F9A87-4DDE-4579-9C06-04062BA716EA}" srcOrd="1" destOrd="0" presId="urn:microsoft.com/office/officeart/2005/8/layout/hProcess3"/>
    <dgm:cxn modelId="{5E99E91E-A13C-43AD-BD5C-1BC94B9DD307}" type="presParOf" srcId="{8E0F9A87-4DDE-4579-9C06-04062BA716EA}" destId="{B754CE2D-E865-442C-AE87-618BFA9E0699}" srcOrd="0" destOrd="0" presId="urn:microsoft.com/office/officeart/2005/8/layout/hProcess3"/>
    <dgm:cxn modelId="{522A4A23-EB81-445E-9CA9-16FA07221F69}" type="presParOf" srcId="{8E0F9A87-4DDE-4579-9C06-04062BA716EA}" destId="{9E63DFBB-8C03-4B3A-BA42-AD5D24337D87}" srcOrd="1" destOrd="0" presId="urn:microsoft.com/office/officeart/2005/8/layout/hProcess3"/>
    <dgm:cxn modelId="{6877DF72-782E-4120-9C54-D8EB0DAE1031}" type="presParOf" srcId="{9E63DFBB-8C03-4B3A-BA42-AD5D24337D87}" destId="{D4B3D337-3B10-41AF-BD6F-EAFB5AD4A87A}" srcOrd="0" destOrd="0" presId="urn:microsoft.com/office/officeart/2005/8/layout/hProcess3"/>
    <dgm:cxn modelId="{3FAA92AA-D2BC-49BB-937F-080A7BD7818E}" type="presParOf" srcId="{9E63DFBB-8C03-4B3A-BA42-AD5D24337D87}" destId="{F7BDD091-A2E1-4576-A028-30878C60FE39}" srcOrd="1" destOrd="0" presId="urn:microsoft.com/office/officeart/2005/8/layout/hProcess3"/>
    <dgm:cxn modelId="{83E24F9F-6FCA-4A51-8796-3C08F9C337B7}" type="presParOf" srcId="{9E63DFBB-8C03-4B3A-BA42-AD5D24337D87}" destId="{92CA347C-B8FA-4681-9A09-91DC24913635}" srcOrd="2" destOrd="0" presId="urn:microsoft.com/office/officeart/2005/8/layout/hProcess3"/>
    <dgm:cxn modelId="{ADC50FC8-8955-4FAA-B4F8-B2A96E0D2844}" type="presParOf" srcId="{9E63DFBB-8C03-4B3A-BA42-AD5D24337D87}" destId="{CB905C32-FF43-4E22-87C0-98112267D812}" srcOrd="3" destOrd="0" presId="urn:microsoft.com/office/officeart/2005/8/layout/hProcess3"/>
    <dgm:cxn modelId="{E605EDC0-B589-4B09-89F2-8CA4A4EA8D22}" type="presParOf" srcId="{8E0F9A87-4DDE-4579-9C06-04062BA716EA}" destId="{D8C1292A-7B8B-43C5-BC7B-50A031D21681}" srcOrd="2" destOrd="0" presId="urn:microsoft.com/office/officeart/2005/8/layout/hProcess3"/>
    <dgm:cxn modelId="{0F996CFC-3B48-4C53-A47D-8390698843E5}" type="presParOf" srcId="{8E0F9A87-4DDE-4579-9C06-04062BA716EA}" destId="{EDDDD6BF-29F1-418B-9230-C27F9A1F5C9E}" srcOrd="3" destOrd="0" presId="urn:microsoft.com/office/officeart/2005/8/layout/hProcess3"/>
    <dgm:cxn modelId="{7673B2BB-9890-4A94-A2C3-B935279DF31A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r>
            <a:rPr lang="en-US" sz="28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rPr>
            <a:t>   3D model</a:t>
          </a:r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307508" custLinFactNeighborX="-11078" custLinFactNeighborY="-7346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-29101" custLinFactNeighborY="-807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EB5F8710-6481-4A94-A900-23D6D0C18642}" type="presOf" srcId="{0F2F915C-3300-491E-B2EB-CCE0E5C046A4}" destId="{F7BDD091-A2E1-4576-A028-30878C60FE39}" srcOrd="0" destOrd="0" presId="urn:microsoft.com/office/officeart/2005/8/layout/hProcess3"/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082A366C-AAEC-41E4-89A8-ED801A671867}" type="presOf" srcId="{F4C22B1E-F5F3-4A69-9E52-D4A59594B28E}" destId="{D634004B-5290-480C-97D9-6641F1BDD673}" srcOrd="0" destOrd="0" presId="urn:microsoft.com/office/officeart/2005/8/layout/hProcess3"/>
    <dgm:cxn modelId="{601BB01E-D26D-48F9-8A44-545995BA21C1}" type="presParOf" srcId="{D634004B-5290-480C-97D9-6641F1BDD673}" destId="{6EFE4F68-1067-4732-A772-DEEB35910FB3}" srcOrd="0" destOrd="0" presId="urn:microsoft.com/office/officeart/2005/8/layout/hProcess3"/>
    <dgm:cxn modelId="{AD32C84C-DAB6-4D0A-ABB7-C4D1A4AF154C}" type="presParOf" srcId="{D634004B-5290-480C-97D9-6641F1BDD673}" destId="{8E0F9A87-4DDE-4579-9C06-04062BA716EA}" srcOrd="1" destOrd="0" presId="urn:microsoft.com/office/officeart/2005/8/layout/hProcess3"/>
    <dgm:cxn modelId="{0BEFD12A-948D-4CDE-825B-333DBC76C26E}" type="presParOf" srcId="{8E0F9A87-4DDE-4579-9C06-04062BA716EA}" destId="{B754CE2D-E865-442C-AE87-618BFA9E0699}" srcOrd="0" destOrd="0" presId="urn:microsoft.com/office/officeart/2005/8/layout/hProcess3"/>
    <dgm:cxn modelId="{B92284B8-3C02-4BB5-BF51-36F3178E22A6}" type="presParOf" srcId="{8E0F9A87-4DDE-4579-9C06-04062BA716EA}" destId="{9E63DFBB-8C03-4B3A-BA42-AD5D24337D87}" srcOrd="1" destOrd="0" presId="urn:microsoft.com/office/officeart/2005/8/layout/hProcess3"/>
    <dgm:cxn modelId="{B76F5811-9CC3-4843-8148-320FFC9323DD}" type="presParOf" srcId="{9E63DFBB-8C03-4B3A-BA42-AD5D24337D87}" destId="{D4B3D337-3B10-41AF-BD6F-EAFB5AD4A87A}" srcOrd="0" destOrd="0" presId="urn:microsoft.com/office/officeart/2005/8/layout/hProcess3"/>
    <dgm:cxn modelId="{8A0E06CF-E92E-48B6-936D-33A1E073F9B0}" type="presParOf" srcId="{9E63DFBB-8C03-4B3A-BA42-AD5D24337D87}" destId="{F7BDD091-A2E1-4576-A028-30878C60FE39}" srcOrd="1" destOrd="0" presId="urn:microsoft.com/office/officeart/2005/8/layout/hProcess3"/>
    <dgm:cxn modelId="{FF388279-0CED-4BCE-9051-A9CF7D5223F3}" type="presParOf" srcId="{9E63DFBB-8C03-4B3A-BA42-AD5D24337D87}" destId="{92CA347C-B8FA-4681-9A09-91DC24913635}" srcOrd="2" destOrd="0" presId="urn:microsoft.com/office/officeart/2005/8/layout/hProcess3"/>
    <dgm:cxn modelId="{6F9307C0-ED29-45BF-8367-B95A9015BB3F}" type="presParOf" srcId="{9E63DFBB-8C03-4B3A-BA42-AD5D24337D87}" destId="{CB905C32-FF43-4E22-87C0-98112267D812}" srcOrd="3" destOrd="0" presId="urn:microsoft.com/office/officeart/2005/8/layout/hProcess3"/>
    <dgm:cxn modelId="{D5982C97-649F-4831-8E38-6F74CCB58A22}" type="presParOf" srcId="{8E0F9A87-4DDE-4579-9C06-04062BA716EA}" destId="{D8C1292A-7B8B-43C5-BC7B-50A031D21681}" srcOrd="2" destOrd="0" presId="urn:microsoft.com/office/officeart/2005/8/layout/hProcess3"/>
    <dgm:cxn modelId="{B9F8D094-204A-4761-B0EC-7E7D1B575B79}" type="presParOf" srcId="{8E0F9A87-4DDE-4579-9C06-04062BA716EA}" destId="{EDDDD6BF-29F1-418B-9230-C27F9A1F5C9E}" srcOrd="3" destOrd="0" presId="urn:microsoft.com/office/officeart/2005/8/layout/hProcess3"/>
    <dgm:cxn modelId="{C81776D4-30F0-413B-A6E0-01387082427F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pPr algn="ctr"/>
          <a:r>
            <a:rPr lang="en-US" sz="2800" dirty="0">
              <a:solidFill>
                <a:prstClr val="black"/>
              </a:solidFill>
              <a:effectLst>
                <a:glow rad="139700">
                  <a:srgbClr val="70AD47">
                    <a:satMod val="175000"/>
                    <a:alpha val="40000"/>
                  </a:srgb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Overview </a:t>
          </a:r>
          <a:endParaRPr lang="en-US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157140" custLinFactNeighborX="-11078" custLinFactNeighborY="-7346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Y="-37919" custLinFactNeighborX="-4322" custLinFactNeighborY="-100000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72B7C007-E17E-4C7A-816E-42D6E0923891}" type="presOf" srcId="{0F2F915C-3300-491E-B2EB-CCE0E5C046A4}" destId="{F7BDD091-A2E1-4576-A028-30878C60FE39}" srcOrd="0" destOrd="0" presId="urn:microsoft.com/office/officeart/2005/8/layout/hProcess3"/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F646E228-20E3-4A59-9917-D233AC0F9E88}" type="presOf" srcId="{F4C22B1E-F5F3-4A69-9E52-D4A59594B28E}" destId="{D634004B-5290-480C-97D9-6641F1BDD673}" srcOrd="0" destOrd="0" presId="urn:microsoft.com/office/officeart/2005/8/layout/hProcess3"/>
    <dgm:cxn modelId="{4BD1B94F-90F4-4737-86EF-F463A3CB92C3}" type="presParOf" srcId="{D634004B-5290-480C-97D9-6641F1BDD673}" destId="{6EFE4F68-1067-4732-A772-DEEB35910FB3}" srcOrd="0" destOrd="0" presId="urn:microsoft.com/office/officeart/2005/8/layout/hProcess3"/>
    <dgm:cxn modelId="{4E778688-BD26-4530-84AD-0B2E2C4EC40B}" type="presParOf" srcId="{D634004B-5290-480C-97D9-6641F1BDD673}" destId="{8E0F9A87-4DDE-4579-9C06-04062BA716EA}" srcOrd="1" destOrd="0" presId="urn:microsoft.com/office/officeart/2005/8/layout/hProcess3"/>
    <dgm:cxn modelId="{9E5F63C0-1F3E-4C1F-8544-309C0F0A0E54}" type="presParOf" srcId="{8E0F9A87-4DDE-4579-9C06-04062BA716EA}" destId="{B754CE2D-E865-442C-AE87-618BFA9E0699}" srcOrd="0" destOrd="0" presId="urn:microsoft.com/office/officeart/2005/8/layout/hProcess3"/>
    <dgm:cxn modelId="{7E77373D-1A5B-405F-9770-F4C30179FA79}" type="presParOf" srcId="{8E0F9A87-4DDE-4579-9C06-04062BA716EA}" destId="{9E63DFBB-8C03-4B3A-BA42-AD5D24337D87}" srcOrd="1" destOrd="0" presId="urn:microsoft.com/office/officeart/2005/8/layout/hProcess3"/>
    <dgm:cxn modelId="{20CE0DA7-DD72-45BB-B845-CA7B89586D26}" type="presParOf" srcId="{9E63DFBB-8C03-4B3A-BA42-AD5D24337D87}" destId="{D4B3D337-3B10-41AF-BD6F-EAFB5AD4A87A}" srcOrd="0" destOrd="0" presId="urn:microsoft.com/office/officeart/2005/8/layout/hProcess3"/>
    <dgm:cxn modelId="{630DB5FF-480D-4C15-8657-9383D531BCBC}" type="presParOf" srcId="{9E63DFBB-8C03-4B3A-BA42-AD5D24337D87}" destId="{F7BDD091-A2E1-4576-A028-30878C60FE39}" srcOrd="1" destOrd="0" presId="urn:microsoft.com/office/officeart/2005/8/layout/hProcess3"/>
    <dgm:cxn modelId="{F2B6D507-1F36-45B7-AB78-BDDD07A10028}" type="presParOf" srcId="{9E63DFBB-8C03-4B3A-BA42-AD5D24337D87}" destId="{92CA347C-B8FA-4681-9A09-91DC24913635}" srcOrd="2" destOrd="0" presId="urn:microsoft.com/office/officeart/2005/8/layout/hProcess3"/>
    <dgm:cxn modelId="{45AE97D9-C0B7-4F27-9B43-BB729AB0A749}" type="presParOf" srcId="{9E63DFBB-8C03-4B3A-BA42-AD5D24337D87}" destId="{CB905C32-FF43-4E22-87C0-98112267D812}" srcOrd="3" destOrd="0" presId="urn:microsoft.com/office/officeart/2005/8/layout/hProcess3"/>
    <dgm:cxn modelId="{5E5DEC0D-F9C5-4538-B9E3-80924E0C8AB3}" type="presParOf" srcId="{8E0F9A87-4DDE-4579-9C06-04062BA716EA}" destId="{D8C1292A-7B8B-43C5-BC7B-50A031D21681}" srcOrd="2" destOrd="0" presId="urn:microsoft.com/office/officeart/2005/8/layout/hProcess3"/>
    <dgm:cxn modelId="{D413A5E1-CD66-4C72-826F-B8CB05BA5795}" type="presParOf" srcId="{8E0F9A87-4DDE-4579-9C06-04062BA716EA}" destId="{EDDDD6BF-29F1-418B-9230-C27F9A1F5C9E}" srcOrd="3" destOrd="0" presId="urn:microsoft.com/office/officeart/2005/8/layout/hProcess3"/>
    <dgm:cxn modelId="{C86B0EEB-E3F3-4C10-B0BC-6C5D116E35FF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r>
            <a:rPr lang="en-US" sz="2800" dirty="0"/>
            <a:t>  </a:t>
          </a:r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307508" custLinFactNeighborX="-11078" custLinFactNeighborY="-7346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-2747" custLinFactNeighborY="20981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EB5F8710-6481-4A94-A900-23D6D0C18642}" type="presOf" srcId="{0F2F915C-3300-491E-B2EB-CCE0E5C046A4}" destId="{F7BDD091-A2E1-4576-A028-30878C60FE39}" srcOrd="0" destOrd="0" presId="urn:microsoft.com/office/officeart/2005/8/layout/hProcess3"/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082A366C-AAEC-41E4-89A8-ED801A671867}" type="presOf" srcId="{F4C22B1E-F5F3-4A69-9E52-D4A59594B28E}" destId="{D634004B-5290-480C-97D9-6641F1BDD673}" srcOrd="0" destOrd="0" presId="urn:microsoft.com/office/officeart/2005/8/layout/hProcess3"/>
    <dgm:cxn modelId="{601BB01E-D26D-48F9-8A44-545995BA21C1}" type="presParOf" srcId="{D634004B-5290-480C-97D9-6641F1BDD673}" destId="{6EFE4F68-1067-4732-A772-DEEB35910FB3}" srcOrd="0" destOrd="0" presId="urn:microsoft.com/office/officeart/2005/8/layout/hProcess3"/>
    <dgm:cxn modelId="{AD32C84C-DAB6-4D0A-ABB7-C4D1A4AF154C}" type="presParOf" srcId="{D634004B-5290-480C-97D9-6641F1BDD673}" destId="{8E0F9A87-4DDE-4579-9C06-04062BA716EA}" srcOrd="1" destOrd="0" presId="urn:microsoft.com/office/officeart/2005/8/layout/hProcess3"/>
    <dgm:cxn modelId="{0BEFD12A-948D-4CDE-825B-333DBC76C26E}" type="presParOf" srcId="{8E0F9A87-4DDE-4579-9C06-04062BA716EA}" destId="{B754CE2D-E865-442C-AE87-618BFA9E0699}" srcOrd="0" destOrd="0" presId="urn:microsoft.com/office/officeart/2005/8/layout/hProcess3"/>
    <dgm:cxn modelId="{B92284B8-3C02-4BB5-BF51-36F3178E22A6}" type="presParOf" srcId="{8E0F9A87-4DDE-4579-9C06-04062BA716EA}" destId="{9E63DFBB-8C03-4B3A-BA42-AD5D24337D87}" srcOrd="1" destOrd="0" presId="urn:microsoft.com/office/officeart/2005/8/layout/hProcess3"/>
    <dgm:cxn modelId="{B76F5811-9CC3-4843-8148-320FFC9323DD}" type="presParOf" srcId="{9E63DFBB-8C03-4B3A-BA42-AD5D24337D87}" destId="{D4B3D337-3B10-41AF-BD6F-EAFB5AD4A87A}" srcOrd="0" destOrd="0" presId="urn:microsoft.com/office/officeart/2005/8/layout/hProcess3"/>
    <dgm:cxn modelId="{8A0E06CF-E92E-48B6-936D-33A1E073F9B0}" type="presParOf" srcId="{9E63DFBB-8C03-4B3A-BA42-AD5D24337D87}" destId="{F7BDD091-A2E1-4576-A028-30878C60FE39}" srcOrd="1" destOrd="0" presId="urn:microsoft.com/office/officeart/2005/8/layout/hProcess3"/>
    <dgm:cxn modelId="{FF388279-0CED-4BCE-9051-A9CF7D5223F3}" type="presParOf" srcId="{9E63DFBB-8C03-4B3A-BA42-AD5D24337D87}" destId="{92CA347C-B8FA-4681-9A09-91DC24913635}" srcOrd="2" destOrd="0" presId="urn:microsoft.com/office/officeart/2005/8/layout/hProcess3"/>
    <dgm:cxn modelId="{6F9307C0-ED29-45BF-8367-B95A9015BB3F}" type="presParOf" srcId="{9E63DFBB-8C03-4B3A-BA42-AD5D24337D87}" destId="{CB905C32-FF43-4E22-87C0-98112267D812}" srcOrd="3" destOrd="0" presId="urn:microsoft.com/office/officeart/2005/8/layout/hProcess3"/>
    <dgm:cxn modelId="{D5982C97-649F-4831-8E38-6F74CCB58A22}" type="presParOf" srcId="{8E0F9A87-4DDE-4579-9C06-04062BA716EA}" destId="{D8C1292A-7B8B-43C5-BC7B-50A031D21681}" srcOrd="2" destOrd="0" presId="urn:microsoft.com/office/officeart/2005/8/layout/hProcess3"/>
    <dgm:cxn modelId="{B9F8D094-204A-4761-B0EC-7E7D1B575B79}" type="presParOf" srcId="{8E0F9A87-4DDE-4579-9C06-04062BA716EA}" destId="{EDDDD6BF-29F1-418B-9230-C27F9A1F5C9E}" srcOrd="3" destOrd="0" presId="urn:microsoft.com/office/officeart/2005/8/layout/hProcess3"/>
    <dgm:cxn modelId="{C81776D4-30F0-413B-A6E0-01387082427F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pPr algn="ctr" rtl="0"/>
          <a:r>
            <a:rPr lang="en-US" sz="2400" dirty="0">
              <a:solidFill>
                <a:prstClr val="black"/>
              </a:solidFill>
              <a:effectLst>
                <a:glow rad="139700">
                  <a:srgbClr val="70AD47">
                    <a:satMod val="175000"/>
                    <a:alpha val="40000"/>
                  </a:srgb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Seismic design criteria </a:t>
          </a:r>
          <a:endParaRPr lang="en-US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457654" custLinFactNeighborX="-44810" custLinFactNeighborY="-7346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440" custLinFactNeighborY="-10536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C5962B7C-ABF7-48A4-B7D1-2CAA13437BDF}" type="presOf" srcId="{F4C22B1E-F5F3-4A69-9E52-D4A59594B28E}" destId="{D634004B-5290-480C-97D9-6641F1BDD673}" srcOrd="0" destOrd="0" presId="urn:microsoft.com/office/officeart/2005/8/layout/hProcess3"/>
    <dgm:cxn modelId="{93F964C0-5DE4-4B2B-A7BC-B7B8C65527E1}" type="presOf" srcId="{0F2F915C-3300-491E-B2EB-CCE0E5C046A4}" destId="{F7BDD091-A2E1-4576-A028-30878C60FE39}" srcOrd="0" destOrd="0" presId="urn:microsoft.com/office/officeart/2005/8/layout/hProcess3"/>
    <dgm:cxn modelId="{333CD76E-937F-4439-A580-9F29FA147F7C}" type="presParOf" srcId="{D634004B-5290-480C-97D9-6641F1BDD673}" destId="{6EFE4F68-1067-4732-A772-DEEB35910FB3}" srcOrd="0" destOrd="0" presId="urn:microsoft.com/office/officeart/2005/8/layout/hProcess3"/>
    <dgm:cxn modelId="{5089DF05-7935-4097-B6D8-F3C3163ED9E5}" type="presParOf" srcId="{D634004B-5290-480C-97D9-6641F1BDD673}" destId="{8E0F9A87-4DDE-4579-9C06-04062BA716EA}" srcOrd="1" destOrd="0" presId="urn:microsoft.com/office/officeart/2005/8/layout/hProcess3"/>
    <dgm:cxn modelId="{CB5488BC-04D9-416F-91BE-0EB0ED688BDC}" type="presParOf" srcId="{8E0F9A87-4DDE-4579-9C06-04062BA716EA}" destId="{B754CE2D-E865-442C-AE87-618BFA9E0699}" srcOrd="0" destOrd="0" presId="urn:microsoft.com/office/officeart/2005/8/layout/hProcess3"/>
    <dgm:cxn modelId="{7B9885E1-0205-4494-BB99-7BDB8B9C6652}" type="presParOf" srcId="{8E0F9A87-4DDE-4579-9C06-04062BA716EA}" destId="{9E63DFBB-8C03-4B3A-BA42-AD5D24337D87}" srcOrd="1" destOrd="0" presId="urn:microsoft.com/office/officeart/2005/8/layout/hProcess3"/>
    <dgm:cxn modelId="{39520458-515D-4B72-9DB1-966F5205473B}" type="presParOf" srcId="{9E63DFBB-8C03-4B3A-BA42-AD5D24337D87}" destId="{D4B3D337-3B10-41AF-BD6F-EAFB5AD4A87A}" srcOrd="0" destOrd="0" presId="urn:microsoft.com/office/officeart/2005/8/layout/hProcess3"/>
    <dgm:cxn modelId="{8A2827BD-F146-4307-9EA4-EB8DE136785C}" type="presParOf" srcId="{9E63DFBB-8C03-4B3A-BA42-AD5D24337D87}" destId="{F7BDD091-A2E1-4576-A028-30878C60FE39}" srcOrd="1" destOrd="0" presId="urn:microsoft.com/office/officeart/2005/8/layout/hProcess3"/>
    <dgm:cxn modelId="{AE88C332-E28A-47EE-93FC-4487689CC0E5}" type="presParOf" srcId="{9E63DFBB-8C03-4B3A-BA42-AD5D24337D87}" destId="{92CA347C-B8FA-4681-9A09-91DC24913635}" srcOrd="2" destOrd="0" presId="urn:microsoft.com/office/officeart/2005/8/layout/hProcess3"/>
    <dgm:cxn modelId="{F6350D1F-6102-4A64-B42E-EB8E40C14753}" type="presParOf" srcId="{9E63DFBB-8C03-4B3A-BA42-AD5D24337D87}" destId="{CB905C32-FF43-4E22-87C0-98112267D812}" srcOrd="3" destOrd="0" presId="urn:microsoft.com/office/officeart/2005/8/layout/hProcess3"/>
    <dgm:cxn modelId="{AEE0517A-0801-40F5-BCD4-068DA026228B}" type="presParOf" srcId="{8E0F9A87-4DDE-4579-9C06-04062BA716EA}" destId="{D8C1292A-7B8B-43C5-BC7B-50A031D21681}" srcOrd="2" destOrd="0" presId="urn:microsoft.com/office/officeart/2005/8/layout/hProcess3"/>
    <dgm:cxn modelId="{B23F9AFB-1153-4173-A597-3BF9F9D7E893}" type="presParOf" srcId="{8E0F9A87-4DDE-4579-9C06-04062BA716EA}" destId="{EDDDD6BF-29F1-418B-9230-C27F9A1F5C9E}" srcOrd="3" destOrd="0" presId="urn:microsoft.com/office/officeart/2005/8/layout/hProcess3"/>
    <dgm:cxn modelId="{BCAA5DB1-3DD5-43D3-9295-0A6D8E9BF9B8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9CD23D5C-EBA0-4853-8D81-7E12EED70255}" type="doc">
      <dgm:prSet loTypeId="urn:microsoft.com/office/officeart/2005/8/layout/chevron2" loCatId="list" qsTypeId="urn:microsoft.com/office/officeart/2005/8/quickstyle/simple4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B7DE7282-06C1-450F-8B32-F889FE1836EF}">
      <dgm:prSet phldrT="[Text]" custT="1"/>
      <dgm:spPr>
        <a:xfrm rot="5400000">
          <a:off x="-69918" y="71748"/>
          <a:ext cx="466120" cy="326284"/>
        </a:xfrm>
        <a:prstGeom prst="chevron">
          <a:avLst/>
        </a:prstGeom>
        <a:gradFill rotWithShape="0">
          <a:gsLst>
            <a:gs pos="0">
              <a:srgbClr val="5B9BD5">
                <a:alpha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alpha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alpha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4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1</a:t>
          </a:r>
        </a:p>
      </dgm:t>
    </dgm:pt>
    <dgm:pt modelId="{4A45CE03-ACF2-4996-B1D8-C5B5428CCBC9}" type="parTrans" cxnId="{89C48182-0C06-4D7B-BDB3-84BC1BCD92E9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1085A08B-8A8B-4444-9D08-B3FCE704A2E1}" type="sibTrans" cxnId="{89C48182-0C06-4D7B-BDB3-84BC1BCD92E9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137A3647-1A4F-4493-B576-B22DB015E6D5}">
      <dgm:prSet phldrT="[Text]" custT="1"/>
      <dgm:spPr>
        <a:xfrm rot="5400000">
          <a:off x="2516648" y="-2188533"/>
          <a:ext cx="303137" cy="4683865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+mn-cs"/>
            </a:rPr>
            <a:t>Seismic zone: The Municipality is Located in Nablus City Therefor, the seismic zone is 2B and the Z value is equal to 0.2 . </a:t>
          </a:r>
        </a:p>
      </dgm:t>
    </dgm:pt>
    <dgm:pt modelId="{CA2F6253-CEC9-4AF6-9847-2ACB5AA2030E}" type="parTrans" cxnId="{D4C571BA-8961-4B00-B42B-E9F30DC61167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ED044236-AAB0-4F4C-A701-AFD08466C26F}" type="sibTrans" cxnId="{D4C571BA-8961-4B00-B42B-E9F30DC61167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A3E8F00C-CD0E-4266-9531-4A3985BD1669}">
      <dgm:prSet custT="1"/>
      <dgm:spPr>
        <a:xfrm rot="5400000">
          <a:off x="-69918" y="445889"/>
          <a:ext cx="466120" cy="326284"/>
        </a:xfrm>
        <a:prstGeom prst="chevron">
          <a:avLst/>
        </a:prstGeom>
        <a:gradFill rotWithShape="0">
          <a:gsLst>
            <a:gs pos="0">
              <a:srgbClr val="5B9BD5">
                <a:alpha val="90000"/>
                <a:hueOff val="0"/>
                <a:satOff val="0"/>
                <a:lumOff val="0"/>
                <a:alphaOff val="-6667"/>
                <a:satMod val="103000"/>
                <a:lumMod val="102000"/>
                <a:tint val="94000"/>
              </a:srgbClr>
            </a:gs>
            <a:gs pos="50000">
              <a:srgbClr val="5B9BD5">
                <a:alpha val="90000"/>
                <a:hueOff val="0"/>
                <a:satOff val="0"/>
                <a:lumOff val="0"/>
                <a:alphaOff val="-6667"/>
                <a:satMod val="110000"/>
                <a:lumMod val="100000"/>
                <a:shade val="100000"/>
              </a:srgbClr>
            </a:gs>
            <a:gs pos="100000">
              <a:srgbClr val="5B9BD5">
                <a:alpha val="90000"/>
                <a:hueOff val="0"/>
                <a:satOff val="0"/>
                <a:lumOff val="0"/>
                <a:alphaOff val="-6667"/>
                <a:lumMod val="99000"/>
                <a:satMod val="120000"/>
                <a:shade val="78000"/>
              </a:srgbClr>
            </a:gs>
          </a:gsLst>
          <a:lin ang="5400000" scaled="0"/>
        </a:gra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6667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4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2</a:t>
          </a:r>
        </a:p>
      </dgm:t>
    </dgm:pt>
    <dgm:pt modelId="{B3C7608B-718F-4066-882B-C17EA5D07B4A}" type="parTrans" cxnId="{4E912E3D-683F-4684-860D-A974FF57B133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67A49DB7-9245-4763-8028-5F926854D69B}" type="sibTrans" cxnId="{4E912E3D-683F-4684-860D-A974FF57B133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A5B19B2C-AD3A-48B4-BAC5-F1F84D84695F}">
      <dgm:prSet custT="1"/>
      <dgm:spPr>
        <a:xfrm rot="5400000">
          <a:off x="-69918" y="1942451"/>
          <a:ext cx="466120" cy="326284"/>
        </a:xfrm>
        <a:prstGeom prst="chevron">
          <a:avLst/>
        </a:prstGeom>
        <a:gradFill rotWithShape="0">
          <a:gsLst>
            <a:gs pos="0">
              <a:srgbClr val="5B9BD5">
                <a:alpha val="90000"/>
                <a:hueOff val="0"/>
                <a:satOff val="0"/>
                <a:lumOff val="0"/>
                <a:alphaOff val="-33333"/>
                <a:satMod val="103000"/>
                <a:lumMod val="102000"/>
                <a:tint val="94000"/>
              </a:srgbClr>
            </a:gs>
            <a:gs pos="50000">
              <a:srgbClr val="5B9BD5">
                <a:alpha val="90000"/>
                <a:hueOff val="0"/>
                <a:satOff val="0"/>
                <a:lumOff val="0"/>
                <a:alphaOff val="-33333"/>
                <a:satMod val="110000"/>
                <a:lumMod val="100000"/>
                <a:shade val="100000"/>
              </a:srgbClr>
            </a:gs>
            <a:gs pos="100000">
              <a:srgbClr val="5B9BD5">
                <a:alpha val="90000"/>
                <a:hueOff val="0"/>
                <a:satOff val="0"/>
                <a:lumOff val="0"/>
                <a:alphaOff val="-33333"/>
                <a:lumMod val="99000"/>
                <a:satMod val="120000"/>
                <a:shade val="78000"/>
              </a:srgbClr>
            </a:gs>
          </a:gsLst>
          <a:lin ang="5400000" scaled="0"/>
        </a:gra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33333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4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6</a:t>
          </a:r>
        </a:p>
      </dgm:t>
    </dgm:pt>
    <dgm:pt modelId="{90F0B415-FDCE-43B3-9F92-760C61C2C832}" type="parTrans" cxnId="{DB0DFD19-79D6-4602-ADE1-18C6038FAA96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DF0954B6-2A60-4A12-8D49-1D4B306B4DB0}" type="sibTrans" cxnId="{DB0DFD19-79D6-4602-ADE1-18C6038FAA96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EC29508A-FBAE-4D5D-8826-D73779DA9CD6}">
      <dgm:prSet custT="1"/>
      <dgm:spPr>
        <a:xfrm rot="5400000">
          <a:off x="2516728" y="-1814472"/>
          <a:ext cx="302978" cy="4683865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6667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4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+mn-cs"/>
            </a:rPr>
            <a:t>The soil profile is SD </a:t>
          </a:r>
          <a:r>
            <a:rPr lang="en-US" sz="14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according to geotechnical report.</a:t>
          </a:r>
          <a:endParaRPr lang="en-US" sz="14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+mn-cs"/>
          </a:endParaRPr>
        </a:p>
      </dgm:t>
    </dgm:pt>
    <dgm:pt modelId="{932BB567-7D92-4950-A41E-2B3864436C91}" type="parTrans" cxnId="{15AE6CBB-87B9-4DD5-A062-975ED338935A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FA977F30-7454-4241-B01F-3B8D81147695}" type="sibTrans" cxnId="{15AE6CBB-87B9-4DD5-A062-975ED338935A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7A7E0669-7B2C-4310-9457-46CFD31FC9A2}">
      <dgm:prSet custT="1"/>
      <dgm:spPr>
        <a:xfrm rot="5400000">
          <a:off x="2516728" y="-1078592"/>
          <a:ext cx="302978" cy="4683865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2000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+mn-cs"/>
            </a:rPr>
            <a:t>Importance factor I=1.25</a:t>
          </a:r>
        </a:p>
      </dgm:t>
    </dgm:pt>
    <dgm:pt modelId="{54A86E01-C0C3-4706-A7DB-AEEAC3B68752}" type="parTrans" cxnId="{E40DDEEC-417C-42E4-AD94-BEDFF55EFCD4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5F4EC1F1-FB6F-4614-9652-D238C96FC210}" type="sibTrans" cxnId="{E40DDEEC-417C-42E4-AD94-BEDFF55EFCD4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4B59CED5-06B1-4945-9D77-AE5483BDB957}">
      <dgm:prSet custT="1"/>
      <dgm:spPr>
        <a:xfrm rot="5400000">
          <a:off x="2516728" y="-692050"/>
          <a:ext cx="302978" cy="4683865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26667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4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+mn-cs"/>
            </a:rPr>
            <a:t>Acceleration seismic load coefficient Ca=0.28  </a:t>
          </a:r>
        </a:p>
      </dgm:t>
    </dgm:pt>
    <dgm:pt modelId="{F2B35031-DDDE-4F06-98A2-146F26849E9F}" type="parTrans" cxnId="{E4C02503-11C3-4BE3-B1C5-0A1CD61C69DC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AFB68711-3F8E-46C8-99CF-6C7C11AB0B74}" type="sibTrans" cxnId="{E4C02503-11C3-4BE3-B1C5-0A1CD61C69DC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B1053F4B-2E11-460A-820C-55BBFFEC7207}">
      <dgm:prSet custT="1"/>
      <dgm:spPr>
        <a:xfrm rot="5400000">
          <a:off x="2516728" y="-317910"/>
          <a:ext cx="302978" cy="4683865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33333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4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+mn-cs"/>
            </a:rPr>
            <a:t>Velocity seismic coefficient Cv=0.4</a:t>
          </a:r>
        </a:p>
      </dgm:t>
    </dgm:pt>
    <dgm:pt modelId="{37C63A82-7E82-44F5-BF76-DFF4AFA95C54}" type="parTrans" cxnId="{CB95BC2F-A4C8-4404-B108-637D45A538B8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D0C11B53-95CA-44C0-8C14-4A6D97B29F88}" type="sibTrans" cxnId="{CB95BC2F-A4C8-4404-B108-637D45A538B8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6432A179-BB6E-4050-A123-5AC874FAC297}">
      <dgm:prSet custT="1"/>
      <dgm:spPr>
        <a:xfrm rot="5400000">
          <a:off x="-69918" y="2316591"/>
          <a:ext cx="466120" cy="326284"/>
        </a:xfrm>
        <a:prstGeom prst="chevron">
          <a:avLst/>
        </a:prstGeom>
        <a:gradFill rotWithShape="0">
          <a:gsLst>
            <a:gs pos="0">
              <a:srgbClr val="5B9BD5">
                <a:alpha val="90000"/>
                <a:hueOff val="0"/>
                <a:satOff val="0"/>
                <a:lumOff val="0"/>
                <a:alphaOff val="-40000"/>
                <a:satMod val="103000"/>
                <a:lumMod val="102000"/>
                <a:tint val="94000"/>
              </a:srgbClr>
            </a:gs>
            <a:gs pos="50000">
              <a:srgbClr val="5B9BD5">
                <a:alpha val="90000"/>
                <a:hueOff val="0"/>
                <a:satOff val="0"/>
                <a:lumOff val="0"/>
                <a:alphaOff val="-40000"/>
                <a:satMod val="110000"/>
                <a:lumMod val="100000"/>
                <a:shade val="100000"/>
              </a:srgbClr>
            </a:gs>
            <a:gs pos="100000">
              <a:srgbClr val="5B9BD5">
                <a:alpha val="90000"/>
                <a:hueOff val="0"/>
                <a:satOff val="0"/>
                <a:lumOff val="0"/>
                <a:alphaOff val="-40000"/>
                <a:lumMod val="99000"/>
                <a:satMod val="120000"/>
                <a:shade val="78000"/>
              </a:srgbClr>
            </a:gs>
          </a:gsLst>
          <a:lin ang="5400000" scaled="0"/>
        </a:gra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4000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4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7</a:t>
          </a:r>
        </a:p>
      </dgm:t>
    </dgm:pt>
    <dgm:pt modelId="{1CBF2D00-5765-4C3E-8A91-81C37C7BD544}" type="parTrans" cxnId="{2660BA06-9C04-4C4A-AA2F-91A2790B8619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138175E7-540F-480B-B493-25312680ABC1}" type="sibTrans" cxnId="{2660BA06-9C04-4C4A-AA2F-91A2790B8619}">
      <dgm:prSet/>
      <dgm:spPr/>
      <dgm:t>
        <a:bodyPr/>
        <a:lstStyle/>
        <a:p>
          <a:endParaRPr lang="en-US" sz="1400">
            <a:cs typeface="+mj-cs"/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C5FEB0E0-EB14-44B1-9968-9A07ED848E8A}">
          <dgm:prSet custT="1"/>
          <dgm:spPr>
            <a:xfrm rot="5400000">
              <a:off x="2516728" y="56229"/>
              <a:ext cx="302978" cy="4683865"/>
            </a:xfrm>
            <a:prstGeom prst="round2SameRect">
              <a:avLst/>
            </a:prstGeom>
            <a:solidFill>
              <a:sysClr val="window" lastClr="FFFFFF">
                <a:alpha val="90000"/>
                <a:hueOff val="0"/>
                <a:satOff val="0"/>
                <a:lumOff val="0"/>
                <a:alphaOff val="0"/>
              </a:sysClr>
            </a:solidFill>
            <a:ln w="6350" cap="flat" cmpd="sng" algn="ctr">
              <a:solidFill>
                <a:srgbClr val="5B9BD5">
                  <a:alpha val="90000"/>
                  <a:hueOff val="0"/>
                  <a:satOff val="0"/>
                  <a:lumOff val="0"/>
                  <a:alphaOff val="-40000"/>
                </a:srgbClr>
              </a:solidFill>
              <a:prstDash val="solid"/>
              <a:miter lim="800000"/>
            </a:ln>
            <a:effectLst/>
          </dgm:spPr>
          <dgm:t>
            <a:bodyPr/>
            <a:lstStyle/>
            <a:p>
              <a:r>
                <a:rPr lang="en-US" sz="14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Times New Roman" panose="02020603050405020304" pitchFamily="18" charset="0"/>
                  <a:ea typeface="+mn-ea"/>
                  <a:cs typeface="+mn-cs"/>
                </a:rPr>
                <a:t>Response spectrum scale factor = g*</a:t>
              </a:r>
              <a14:m>
                <m:oMath xmlns:m="http://schemas.openxmlformats.org/officeDocument/2006/math">
                  <m:f>
                    <m:fPr>
                      <m:ctrlPr>
                        <a:rPr lang="en-US" sz="1400" i="1">
                          <a:solidFill>
                            <a:sysClr val="windowText" lastClr="000000">
                              <a:hueOff val="0"/>
                              <a:satOff val="0"/>
                              <a:lumOff val="0"/>
                              <a:alphaOff val="0"/>
                            </a:sysClr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</m:ctrlPr>
                    </m:fPr>
                    <m:num>
                      <m:r>
                        <a:rPr lang="en-US" sz="1400" b="0" i="1">
                          <a:solidFill>
                            <a:sysClr val="windowText" lastClr="000000">
                              <a:hueOff val="0"/>
                              <a:satOff val="0"/>
                              <a:lumOff val="0"/>
                              <a:alphaOff val="0"/>
                            </a:sysClr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𝐼</m:t>
                      </m:r>
                    </m:num>
                    <m:den>
                      <m:r>
                        <a:rPr lang="en-US" sz="1400" b="0" i="1">
                          <a:solidFill>
                            <a:sysClr val="windowText" lastClr="000000">
                              <a:hueOff val="0"/>
                              <a:satOff val="0"/>
                              <a:lumOff val="0"/>
                              <a:alphaOff val="0"/>
                            </a:sysClr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𝑅</m:t>
                      </m:r>
                      <m:r>
                        <a:rPr lang="en-US" sz="1400" b="0" i="1">
                          <a:solidFill>
                            <a:sysClr val="windowText" lastClr="000000">
                              <a:hueOff val="0"/>
                              <a:satOff val="0"/>
                              <a:lumOff val="0"/>
                              <a:alphaOff val="0"/>
                            </a:sysClr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</m:t>
                      </m:r>
                    </m:den>
                  </m:f>
                </m:oMath>
              </a14:m>
              <a:r>
                <a:rPr lang="en-US" sz="14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Times New Roman" panose="02020603050405020304" pitchFamily="18" charset="0"/>
                  <a:ea typeface="+mn-ea"/>
                  <a:cs typeface="+mn-cs"/>
                </a:rPr>
                <a:t>=9810*</a:t>
              </a:r>
              <a14:m>
                <m:oMath xmlns:m="http://schemas.openxmlformats.org/officeDocument/2006/math">
                  <m:f>
                    <m:fPr>
                      <m:ctrlPr>
                        <a:rPr lang="en-US" sz="1400" i="1">
                          <a:solidFill>
                            <a:sysClr val="windowText" lastClr="000000">
                              <a:hueOff val="0"/>
                              <a:satOff val="0"/>
                              <a:lumOff val="0"/>
                              <a:alphaOff val="0"/>
                            </a:sysClr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</m:ctrlPr>
                    </m:fPr>
                    <m:num>
                      <m:r>
                        <a:rPr lang="en-US" sz="1400" b="0" i="1">
                          <a:solidFill>
                            <a:sysClr val="windowText" lastClr="000000">
                              <a:hueOff val="0"/>
                              <a:satOff val="0"/>
                              <a:lumOff val="0"/>
                              <a:alphaOff val="0"/>
                            </a:sysClr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1</m:t>
                      </m:r>
                      <m:r>
                        <a:rPr lang="en-US" sz="1400" b="0" i="1">
                          <a:solidFill>
                            <a:sysClr val="windowText" lastClr="000000">
                              <a:hueOff val="0"/>
                              <a:satOff val="0"/>
                              <a:lumOff val="0"/>
                              <a:alphaOff val="0"/>
                            </a:sysClr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.</m:t>
                      </m:r>
                      <m:r>
                        <a:rPr lang="en-US" sz="1400" b="0" i="1">
                          <a:solidFill>
                            <a:sysClr val="windowText" lastClr="000000">
                              <a:hueOff val="0"/>
                              <a:satOff val="0"/>
                              <a:lumOff val="0"/>
                              <a:alphaOff val="0"/>
                            </a:sysClr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25</m:t>
                      </m:r>
                    </m:num>
                    <m:den>
                      <m:r>
                        <a:rPr lang="en-US" sz="1400" b="0" i="1">
                          <a:solidFill>
                            <a:sysClr val="windowText" lastClr="000000">
                              <a:hueOff val="0"/>
                              <a:satOff val="0"/>
                              <a:lumOff val="0"/>
                              <a:alphaOff val="0"/>
                            </a:sysClr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5</m:t>
                      </m:r>
                      <m:r>
                        <a:rPr lang="en-US" sz="1400" b="0" i="1">
                          <a:solidFill>
                            <a:sysClr val="windowText" lastClr="000000">
                              <a:hueOff val="0"/>
                              <a:satOff val="0"/>
                              <a:lumOff val="0"/>
                              <a:alphaOff val="0"/>
                            </a:sysClr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.</m:t>
                      </m:r>
                      <m:r>
                        <a:rPr lang="en-US" sz="1400" b="0" i="1">
                          <a:solidFill>
                            <a:sysClr val="windowText" lastClr="000000">
                              <a:hueOff val="0"/>
                              <a:satOff val="0"/>
                              <a:lumOff val="0"/>
                              <a:alphaOff val="0"/>
                            </a:sysClr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5</m:t>
                      </m:r>
                    </m:den>
                  </m:f>
                </m:oMath>
              </a14:m>
              <a:r>
                <a:rPr lang="en-US" sz="14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Times New Roman" panose="02020603050405020304" pitchFamily="18" charset="0"/>
                  <a:ea typeface="+mn-ea"/>
                  <a:cs typeface="+mn-cs"/>
                </a:rPr>
                <a:t>=2229. </a:t>
              </a:r>
            </a:p>
          </dgm:t>
        </dgm:pt>
      </mc:Choice>
      <mc:Fallback xmlns="">
        <dgm:pt modelId="{C5FEB0E0-EB14-44B1-9968-9A07ED848E8A}">
          <dgm:prSet custT="1"/>
          <dgm:spPr>
            <a:xfrm rot="5400000">
              <a:off x="2516728" y="56229"/>
              <a:ext cx="302978" cy="4683865"/>
            </a:xfrm>
            <a:prstGeom prst="round2SameRect">
              <a:avLst/>
            </a:prstGeom>
            <a:solidFill>
              <a:sysClr val="window" lastClr="FFFFFF">
                <a:alpha val="90000"/>
                <a:hueOff val="0"/>
                <a:satOff val="0"/>
                <a:lumOff val="0"/>
                <a:alphaOff val="0"/>
              </a:sysClr>
            </a:solidFill>
            <a:ln w="6350" cap="flat" cmpd="sng" algn="ctr">
              <a:solidFill>
                <a:srgbClr val="5B9BD5">
                  <a:alpha val="90000"/>
                  <a:hueOff val="0"/>
                  <a:satOff val="0"/>
                  <a:lumOff val="0"/>
                  <a:alphaOff val="-40000"/>
                </a:srgbClr>
              </a:solidFill>
              <a:prstDash val="solid"/>
              <a:miter lim="800000"/>
            </a:ln>
            <a:effectLst/>
          </dgm:spPr>
          <dgm:t>
            <a:bodyPr/>
            <a:lstStyle/>
            <a:p>
              <a:r>
                <a:rPr lang="en-US" sz="14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Times New Roman" panose="02020603050405020304" pitchFamily="18" charset="0"/>
                  <a:ea typeface="+mn-ea"/>
                  <a:cs typeface="+mn-cs"/>
                </a:rPr>
                <a:t>Response spectrum scale factor = g*</a:t>
              </a:r>
              <a:r>
                <a:rPr lang="en-US" sz="1400" b="0" i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mbria Math" panose="02040503050406030204" pitchFamily="18" charset="0"/>
                  <a:ea typeface="+mn-ea"/>
                  <a:cs typeface="+mn-cs"/>
                </a:rPr>
                <a:t>𝐼/(𝑅 )</a:t>
              </a:r>
              <a:r>
                <a:rPr lang="en-US" sz="14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Times New Roman" panose="02020603050405020304" pitchFamily="18" charset="0"/>
                  <a:ea typeface="+mn-ea"/>
                  <a:cs typeface="+mn-cs"/>
                </a:rPr>
                <a:t>=9810*</a:t>
              </a:r>
              <a:r>
                <a:rPr lang="en-US" sz="1400" b="0" i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mbria Math" panose="02040503050406030204" pitchFamily="18" charset="0"/>
                  <a:ea typeface="+mn-ea"/>
                  <a:cs typeface="+mn-cs"/>
                </a:rPr>
                <a:t>1.25/5.5</a:t>
              </a:r>
              <a:r>
                <a:rPr lang="en-US" sz="14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Times New Roman" panose="02020603050405020304" pitchFamily="18" charset="0"/>
                  <a:ea typeface="+mn-ea"/>
                  <a:cs typeface="+mn-cs"/>
                </a:rPr>
                <a:t>=2229. </a:t>
              </a:r>
            </a:p>
          </dgm:t>
        </dgm:pt>
      </mc:Fallback>
    </mc:AlternateContent>
    <dgm:pt modelId="{5DB64100-97FB-43C2-B88F-9360DEC3A48F}" type="parTrans" cxnId="{19BD6322-FFE8-4F25-B75C-CBAB6432DFD4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095AC3B7-7A24-49AD-8245-622B97D61D8D}" type="sibTrans" cxnId="{19BD6322-FFE8-4F25-B75C-CBAB6432DFD4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475E9540-93D3-4AD2-888E-2211CBAE0A28}">
      <dgm:prSet custT="1"/>
      <dgm:spPr>
        <a:xfrm rot="5400000">
          <a:off x="-69918" y="1568310"/>
          <a:ext cx="466120" cy="326284"/>
        </a:xfrm>
        <a:prstGeom prst="chevron">
          <a:avLst/>
        </a:prstGeom>
        <a:gradFill rotWithShape="0">
          <a:gsLst>
            <a:gs pos="0">
              <a:srgbClr val="5B9BD5">
                <a:alpha val="90000"/>
                <a:hueOff val="0"/>
                <a:satOff val="0"/>
                <a:lumOff val="0"/>
                <a:alphaOff val="-26667"/>
                <a:satMod val="103000"/>
                <a:lumMod val="102000"/>
                <a:tint val="94000"/>
              </a:srgbClr>
            </a:gs>
            <a:gs pos="50000">
              <a:srgbClr val="5B9BD5">
                <a:alpha val="90000"/>
                <a:hueOff val="0"/>
                <a:satOff val="0"/>
                <a:lumOff val="0"/>
                <a:alphaOff val="-26667"/>
                <a:satMod val="110000"/>
                <a:lumMod val="100000"/>
                <a:shade val="100000"/>
              </a:srgbClr>
            </a:gs>
            <a:gs pos="100000">
              <a:srgbClr val="5B9BD5">
                <a:alpha val="90000"/>
                <a:hueOff val="0"/>
                <a:satOff val="0"/>
                <a:lumOff val="0"/>
                <a:alphaOff val="-26667"/>
                <a:lumMod val="99000"/>
                <a:satMod val="120000"/>
                <a:shade val="78000"/>
              </a:srgbClr>
            </a:gs>
          </a:gsLst>
          <a:lin ang="5400000" scaled="0"/>
        </a:gra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26667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4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5</a:t>
          </a:r>
        </a:p>
      </dgm:t>
    </dgm:pt>
    <dgm:pt modelId="{900430AF-D728-4B5E-BDDB-C546A41A49A3}" type="sibTrans" cxnId="{EAF49579-A629-4B60-B5D7-3610ABD4ED3E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7C424433-C589-4E1F-B2D1-9AE46C591480}" type="parTrans" cxnId="{EAF49579-A629-4B60-B5D7-3610ABD4ED3E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2D264314-F44B-40BA-986A-5A56B72C00A3}">
      <dgm:prSet custT="1"/>
      <dgm:spPr>
        <a:xfrm rot="5400000">
          <a:off x="-69918" y="1194170"/>
          <a:ext cx="466120" cy="326284"/>
        </a:xfrm>
        <a:prstGeom prst="chevron">
          <a:avLst/>
        </a:prstGeom>
        <a:gradFill rotWithShape="0">
          <a:gsLst>
            <a:gs pos="0">
              <a:srgbClr val="5B9BD5">
                <a:alpha val="90000"/>
                <a:hueOff val="0"/>
                <a:satOff val="0"/>
                <a:lumOff val="0"/>
                <a:alphaOff val="-20000"/>
                <a:satMod val="103000"/>
                <a:lumMod val="102000"/>
                <a:tint val="94000"/>
              </a:srgbClr>
            </a:gs>
            <a:gs pos="50000">
              <a:srgbClr val="5B9BD5">
                <a:alpha val="90000"/>
                <a:hueOff val="0"/>
                <a:satOff val="0"/>
                <a:lumOff val="0"/>
                <a:alphaOff val="-20000"/>
                <a:satMod val="110000"/>
                <a:lumMod val="100000"/>
                <a:shade val="100000"/>
              </a:srgbClr>
            </a:gs>
            <a:gs pos="100000">
              <a:srgbClr val="5B9BD5">
                <a:alpha val="90000"/>
                <a:hueOff val="0"/>
                <a:satOff val="0"/>
                <a:lumOff val="0"/>
                <a:alphaOff val="-20000"/>
                <a:lumMod val="99000"/>
                <a:satMod val="120000"/>
                <a:shade val="78000"/>
              </a:srgbClr>
            </a:gs>
          </a:gsLst>
          <a:lin ang="5400000" scaled="0"/>
        </a:gra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2000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4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4</a:t>
          </a:r>
        </a:p>
      </dgm:t>
    </dgm:pt>
    <dgm:pt modelId="{506EF6CC-14F7-4AAB-828B-624F02C703A6}" type="sibTrans" cxnId="{70F9CAEA-2B40-4E82-B6CB-0CCE51C19227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014F87E7-85C3-4E38-B828-5A92FB97406F}" type="parTrans" cxnId="{70F9CAEA-2B40-4E82-B6CB-0CCE51C19227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7AA82699-67EF-41E6-818E-50390C76A8B5}">
      <dgm:prSet custT="1"/>
      <dgm:spPr>
        <a:xfrm rot="5400000">
          <a:off x="-69918" y="820029"/>
          <a:ext cx="466120" cy="326284"/>
        </a:xfrm>
        <a:prstGeom prst="chevron">
          <a:avLst/>
        </a:prstGeom>
        <a:gradFill rotWithShape="0">
          <a:gsLst>
            <a:gs pos="0">
              <a:srgbClr val="5B9BD5">
                <a:alpha val="90000"/>
                <a:hueOff val="0"/>
                <a:satOff val="0"/>
                <a:lumOff val="0"/>
                <a:alphaOff val="-13333"/>
                <a:satMod val="103000"/>
                <a:lumMod val="102000"/>
                <a:tint val="94000"/>
              </a:srgbClr>
            </a:gs>
            <a:gs pos="50000">
              <a:srgbClr val="5B9BD5">
                <a:alpha val="90000"/>
                <a:hueOff val="0"/>
                <a:satOff val="0"/>
                <a:lumOff val="0"/>
                <a:alphaOff val="-13333"/>
                <a:satMod val="110000"/>
                <a:lumMod val="100000"/>
                <a:shade val="100000"/>
              </a:srgbClr>
            </a:gs>
            <a:gs pos="100000">
              <a:srgbClr val="5B9BD5">
                <a:alpha val="90000"/>
                <a:hueOff val="0"/>
                <a:satOff val="0"/>
                <a:lumOff val="0"/>
                <a:alphaOff val="-13333"/>
                <a:lumMod val="99000"/>
                <a:satMod val="120000"/>
                <a:shade val="78000"/>
              </a:srgbClr>
            </a:gs>
          </a:gsLst>
          <a:lin ang="5400000" scaled="0"/>
        </a:gra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13333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4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3</a:t>
          </a:r>
        </a:p>
      </dgm:t>
    </dgm:pt>
    <dgm:pt modelId="{4FE46BE4-534D-42FD-AAA4-2CEFC99639C2}" type="sibTrans" cxnId="{0417D333-188B-4ABE-B0C8-0505AA287002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D725DA5E-2D7B-43CB-975C-9744E68686BA}" type="parTrans" cxnId="{0417D333-188B-4ABE-B0C8-0505AA287002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B42360B8-C5DC-42B9-BAAB-FA23E544DABA}">
      <dgm:prSet custT="1"/>
      <dgm:spPr>
        <a:xfrm rot="5400000">
          <a:off x="2516728" y="-1440331"/>
          <a:ext cx="302978" cy="4683865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13333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Font typeface="Wingdings" panose="05000000000000000000" pitchFamily="2" charset="2"/>
            <a:buNone/>
          </a:pPr>
          <a:r>
            <a:rPr lang="en-US" sz="14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+mn-cs"/>
            </a:rPr>
            <a:t>Force Reduction factor R =5.5 (Building Frame System-Shear wall)</a:t>
          </a:r>
        </a:p>
      </dgm:t>
    </dgm:pt>
    <dgm:pt modelId="{B59D747A-8FAE-4935-91CB-0D97206D2712}" type="sibTrans" cxnId="{F0304208-65EA-474A-8A33-982F8D8D2A19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0AE1E953-0535-44B1-B566-2F9322B607AC}" type="parTrans" cxnId="{F0304208-65EA-474A-8A33-982F8D8D2A19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22AD8334-B6FB-48B3-B427-E90AAF69C69D}" type="pres">
      <dgm:prSet presAssocID="{9CD23D5C-EBA0-4853-8D81-7E12EED70255}" presName="linearFlow" presStyleCnt="0">
        <dgm:presLayoutVars>
          <dgm:dir/>
          <dgm:animLvl val="lvl"/>
          <dgm:resizeHandles val="exact"/>
        </dgm:presLayoutVars>
      </dgm:prSet>
      <dgm:spPr/>
    </dgm:pt>
    <dgm:pt modelId="{339DB68A-E1DB-47FC-BC6A-C987E0AD55E6}" type="pres">
      <dgm:prSet presAssocID="{B7DE7282-06C1-450F-8B32-F889FE1836EF}" presName="composite" presStyleCnt="0"/>
      <dgm:spPr/>
    </dgm:pt>
    <dgm:pt modelId="{69F4BC50-2A82-43BE-B4FB-1688EF8B5458}" type="pres">
      <dgm:prSet presAssocID="{B7DE7282-06C1-450F-8B32-F889FE1836EF}" presName="parentText" presStyleLbl="alignNode1" presStyleIdx="0" presStyleCnt="7">
        <dgm:presLayoutVars>
          <dgm:chMax val="1"/>
          <dgm:bulletEnabled val="1"/>
        </dgm:presLayoutVars>
      </dgm:prSet>
      <dgm:spPr>
        <a:prstGeom prst="chevron">
          <a:avLst/>
        </a:prstGeom>
      </dgm:spPr>
    </dgm:pt>
    <dgm:pt modelId="{D714D185-4373-49CD-900F-CE50860830F1}" type="pres">
      <dgm:prSet presAssocID="{B7DE7282-06C1-450F-8B32-F889FE1836EF}" presName="descendantText" presStyleLbl="alignAcc1" presStyleIdx="0" presStyleCnt="7">
        <dgm:presLayoutVars>
          <dgm:bulletEnabled val="1"/>
        </dgm:presLayoutVars>
      </dgm:prSet>
      <dgm:spPr>
        <a:prstGeom prst="round2SameRect">
          <a:avLst/>
        </a:prstGeom>
      </dgm:spPr>
    </dgm:pt>
    <dgm:pt modelId="{3ED00469-520B-4B9C-AABA-B20BA7E050EF}" type="pres">
      <dgm:prSet presAssocID="{1085A08B-8A8B-4444-9D08-B3FCE704A2E1}" presName="sp" presStyleCnt="0"/>
      <dgm:spPr/>
    </dgm:pt>
    <dgm:pt modelId="{3D41B3D9-985E-46DC-98BE-0DEC97A7B385}" type="pres">
      <dgm:prSet presAssocID="{A3E8F00C-CD0E-4266-9531-4A3985BD1669}" presName="composite" presStyleCnt="0"/>
      <dgm:spPr/>
    </dgm:pt>
    <dgm:pt modelId="{D40937CE-37D2-4314-816B-5EF922DB88C3}" type="pres">
      <dgm:prSet presAssocID="{A3E8F00C-CD0E-4266-9531-4A3985BD1669}" presName="parentText" presStyleLbl="alignNode1" presStyleIdx="1" presStyleCnt="7">
        <dgm:presLayoutVars>
          <dgm:chMax val="1"/>
          <dgm:bulletEnabled val="1"/>
        </dgm:presLayoutVars>
      </dgm:prSet>
      <dgm:spPr>
        <a:prstGeom prst="chevron">
          <a:avLst/>
        </a:prstGeom>
      </dgm:spPr>
    </dgm:pt>
    <dgm:pt modelId="{A1479C88-CA98-45D9-A614-AE84E054A31C}" type="pres">
      <dgm:prSet presAssocID="{A3E8F00C-CD0E-4266-9531-4A3985BD1669}" presName="descendantText" presStyleLbl="alignAcc1" presStyleIdx="1" presStyleCnt="7">
        <dgm:presLayoutVars>
          <dgm:bulletEnabled val="1"/>
        </dgm:presLayoutVars>
      </dgm:prSet>
      <dgm:spPr>
        <a:prstGeom prst="round2SameRect">
          <a:avLst/>
        </a:prstGeom>
      </dgm:spPr>
    </dgm:pt>
    <dgm:pt modelId="{59FD36A2-384E-43E5-A733-AF2D4219E451}" type="pres">
      <dgm:prSet presAssocID="{67A49DB7-9245-4763-8028-5F926854D69B}" presName="sp" presStyleCnt="0"/>
      <dgm:spPr/>
    </dgm:pt>
    <dgm:pt modelId="{135E7BA2-68FD-44EC-A7B9-94167C30A07C}" type="pres">
      <dgm:prSet presAssocID="{7AA82699-67EF-41E6-818E-50390C76A8B5}" presName="composite" presStyleCnt="0"/>
      <dgm:spPr/>
    </dgm:pt>
    <dgm:pt modelId="{C6F67B11-1620-4034-9A15-694DB1BFEA1C}" type="pres">
      <dgm:prSet presAssocID="{7AA82699-67EF-41E6-818E-50390C76A8B5}" presName="parentText" presStyleLbl="alignNode1" presStyleIdx="2" presStyleCnt="7">
        <dgm:presLayoutVars>
          <dgm:chMax val="1"/>
          <dgm:bulletEnabled val="1"/>
        </dgm:presLayoutVars>
      </dgm:prSet>
      <dgm:spPr>
        <a:prstGeom prst="chevron">
          <a:avLst/>
        </a:prstGeom>
      </dgm:spPr>
    </dgm:pt>
    <dgm:pt modelId="{CFBEAA48-535A-48B3-BA23-22C6B5C9DB55}" type="pres">
      <dgm:prSet presAssocID="{7AA82699-67EF-41E6-818E-50390C76A8B5}" presName="descendantText" presStyleLbl="alignAcc1" presStyleIdx="2" presStyleCnt="7">
        <dgm:presLayoutVars>
          <dgm:bulletEnabled val="1"/>
        </dgm:presLayoutVars>
      </dgm:prSet>
      <dgm:spPr>
        <a:prstGeom prst="round2SameRect">
          <a:avLst/>
        </a:prstGeom>
      </dgm:spPr>
    </dgm:pt>
    <dgm:pt modelId="{FC2DEB2B-2BE3-4CD3-AB3A-2061764DC06B}" type="pres">
      <dgm:prSet presAssocID="{4FE46BE4-534D-42FD-AAA4-2CEFC99639C2}" presName="sp" presStyleCnt="0"/>
      <dgm:spPr/>
    </dgm:pt>
    <dgm:pt modelId="{85405BE7-D1EE-4442-9A08-CBDF6694A995}" type="pres">
      <dgm:prSet presAssocID="{2D264314-F44B-40BA-986A-5A56B72C00A3}" presName="composite" presStyleCnt="0"/>
      <dgm:spPr/>
    </dgm:pt>
    <dgm:pt modelId="{6D5AC3B0-5348-494E-8C03-34CBED2DC911}" type="pres">
      <dgm:prSet presAssocID="{2D264314-F44B-40BA-986A-5A56B72C00A3}" presName="parentText" presStyleLbl="alignNode1" presStyleIdx="3" presStyleCnt="7">
        <dgm:presLayoutVars>
          <dgm:chMax val="1"/>
          <dgm:bulletEnabled val="1"/>
        </dgm:presLayoutVars>
      </dgm:prSet>
      <dgm:spPr>
        <a:prstGeom prst="chevron">
          <a:avLst/>
        </a:prstGeom>
      </dgm:spPr>
    </dgm:pt>
    <dgm:pt modelId="{FA9ACEFB-3A33-489C-847F-FFCF3924098F}" type="pres">
      <dgm:prSet presAssocID="{2D264314-F44B-40BA-986A-5A56B72C00A3}" presName="descendantText" presStyleLbl="alignAcc1" presStyleIdx="3" presStyleCnt="7" custLinFactNeighborX="596" custLinFactNeighborY="-4093">
        <dgm:presLayoutVars>
          <dgm:bulletEnabled val="1"/>
        </dgm:presLayoutVars>
      </dgm:prSet>
      <dgm:spPr>
        <a:prstGeom prst="round2SameRect">
          <a:avLst/>
        </a:prstGeom>
      </dgm:spPr>
    </dgm:pt>
    <dgm:pt modelId="{5E700847-6DF7-4459-A3C8-362590A2CA6B}" type="pres">
      <dgm:prSet presAssocID="{506EF6CC-14F7-4AAB-828B-624F02C703A6}" presName="sp" presStyleCnt="0"/>
      <dgm:spPr/>
    </dgm:pt>
    <dgm:pt modelId="{89504EC4-C606-4195-A67C-134A1346142D}" type="pres">
      <dgm:prSet presAssocID="{475E9540-93D3-4AD2-888E-2211CBAE0A28}" presName="composite" presStyleCnt="0"/>
      <dgm:spPr/>
    </dgm:pt>
    <dgm:pt modelId="{DFFA7789-4CED-4293-A37B-478FCB2CE8B7}" type="pres">
      <dgm:prSet presAssocID="{475E9540-93D3-4AD2-888E-2211CBAE0A28}" presName="parentText" presStyleLbl="alignNode1" presStyleIdx="4" presStyleCnt="7">
        <dgm:presLayoutVars>
          <dgm:chMax val="1"/>
          <dgm:bulletEnabled val="1"/>
        </dgm:presLayoutVars>
      </dgm:prSet>
      <dgm:spPr>
        <a:prstGeom prst="chevron">
          <a:avLst/>
        </a:prstGeom>
      </dgm:spPr>
    </dgm:pt>
    <dgm:pt modelId="{C5DC6316-E2FD-4D88-9A88-1AE2A365796C}" type="pres">
      <dgm:prSet presAssocID="{475E9540-93D3-4AD2-888E-2211CBAE0A28}" presName="descendantText" presStyleLbl="alignAcc1" presStyleIdx="4" presStyleCnt="7">
        <dgm:presLayoutVars>
          <dgm:bulletEnabled val="1"/>
        </dgm:presLayoutVars>
      </dgm:prSet>
      <dgm:spPr>
        <a:prstGeom prst="round2SameRect">
          <a:avLst/>
        </a:prstGeom>
      </dgm:spPr>
    </dgm:pt>
    <dgm:pt modelId="{D6675B40-9298-47E1-8577-BC358F1CEB64}" type="pres">
      <dgm:prSet presAssocID="{900430AF-D728-4B5E-BDDB-C546A41A49A3}" presName="sp" presStyleCnt="0"/>
      <dgm:spPr/>
    </dgm:pt>
    <dgm:pt modelId="{BD2AA507-88E2-4447-B8DC-A5825ADA5F18}" type="pres">
      <dgm:prSet presAssocID="{A5B19B2C-AD3A-48B4-BAC5-F1F84D84695F}" presName="composite" presStyleCnt="0"/>
      <dgm:spPr/>
    </dgm:pt>
    <dgm:pt modelId="{3F842D25-9556-4E26-9999-5197ABB7C98A}" type="pres">
      <dgm:prSet presAssocID="{A5B19B2C-AD3A-48B4-BAC5-F1F84D84695F}" presName="parentText" presStyleLbl="alignNode1" presStyleIdx="5" presStyleCnt="7">
        <dgm:presLayoutVars>
          <dgm:chMax val="1"/>
          <dgm:bulletEnabled val="1"/>
        </dgm:presLayoutVars>
      </dgm:prSet>
      <dgm:spPr>
        <a:prstGeom prst="chevron">
          <a:avLst/>
        </a:prstGeom>
      </dgm:spPr>
    </dgm:pt>
    <dgm:pt modelId="{A2EAA87B-B55A-409D-957B-39A559EC7373}" type="pres">
      <dgm:prSet presAssocID="{A5B19B2C-AD3A-48B4-BAC5-F1F84D84695F}" presName="descendantText" presStyleLbl="alignAcc1" presStyleIdx="5" presStyleCnt="7">
        <dgm:presLayoutVars>
          <dgm:bulletEnabled val="1"/>
        </dgm:presLayoutVars>
      </dgm:prSet>
      <dgm:spPr>
        <a:prstGeom prst="round2SameRect">
          <a:avLst/>
        </a:prstGeom>
      </dgm:spPr>
    </dgm:pt>
    <dgm:pt modelId="{55568CC7-0AED-424C-B0B5-4D8CAE9FD1EA}" type="pres">
      <dgm:prSet presAssocID="{DF0954B6-2A60-4A12-8D49-1D4B306B4DB0}" presName="sp" presStyleCnt="0"/>
      <dgm:spPr/>
    </dgm:pt>
    <dgm:pt modelId="{C43BB4C5-EBFC-4541-A229-6B3A712FF9F0}" type="pres">
      <dgm:prSet presAssocID="{6432A179-BB6E-4050-A123-5AC874FAC297}" presName="composite" presStyleCnt="0"/>
      <dgm:spPr/>
    </dgm:pt>
    <dgm:pt modelId="{C79EA374-2F34-45CE-BFA7-44F2B866E831}" type="pres">
      <dgm:prSet presAssocID="{6432A179-BB6E-4050-A123-5AC874FAC297}" presName="parentText" presStyleLbl="alignNode1" presStyleIdx="6" presStyleCnt="7">
        <dgm:presLayoutVars>
          <dgm:chMax val="1"/>
          <dgm:bulletEnabled val="1"/>
        </dgm:presLayoutVars>
      </dgm:prSet>
      <dgm:spPr>
        <a:prstGeom prst="chevron">
          <a:avLst/>
        </a:prstGeom>
      </dgm:spPr>
    </dgm:pt>
    <dgm:pt modelId="{6154313F-0454-4999-ABFC-F839892BFE56}" type="pres">
      <dgm:prSet presAssocID="{6432A179-BB6E-4050-A123-5AC874FAC297}" presName="descendantText" presStyleLbl="alignAcc1" presStyleIdx="6" presStyleCnt="7">
        <dgm:presLayoutVars>
          <dgm:bulletEnabled val="1"/>
        </dgm:presLayoutVars>
      </dgm:prSet>
      <dgm:spPr>
        <a:prstGeom prst="round2SameRect">
          <a:avLst/>
        </a:prstGeom>
      </dgm:spPr>
    </dgm:pt>
  </dgm:ptLst>
  <dgm:cxnLst>
    <dgm:cxn modelId="{E4C02503-11C3-4BE3-B1C5-0A1CD61C69DC}" srcId="{475E9540-93D3-4AD2-888E-2211CBAE0A28}" destId="{4B59CED5-06B1-4945-9D77-AE5483BDB957}" srcOrd="0" destOrd="0" parTransId="{F2B35031-DDDE-4F06-98A2-146F26849E9F}" sibTransId="{AFB68711-3F8E-46C8-99CF-6C7C11AB0B74}"/>
    <dgm:cxn modelId="{2660BA06-9C04-4C4A-AA2F-91A2790B8619}" srcId="{9CD23D5C-EBA0-4853-8D81-7E12EED70255}" destId="{6432A179-BB6E-4050-A123-5AC874FAC297}" srcOrd="6" destOrd="0" parTransId="{1CBF2D00-5765-4C3E-8A91-81C37C7BD544}" sibTransId="{138175E7-540F-480B-B493-25312680ABC1}"/>
    <dgm:cxn modelId="{F0304208-65EA-474A-8A33-982F8D8D2A19}" srcId="{7AA82699-67EF-41E6-818E-50390C76A8B5}" destId="{B42360B8-C5DC-42B9-BAAB-FA23E544DABA}" srcOrd="0" destOrd="0" parTransId="{0AE1E953-0535-44B1-B566-2F9322B607AC}" sibTransId="{B59D747A-8FAE-4935-91CB-0D97206D2712}"/>
    <dgm:cxn modelId="{DB0DFD19-79D6-4602-ADE1-18C6038FAA96}" srcId="{9CD23D5C-EBA0-4853-8D81-7E12EED70255}" destId="{A5B19B2C-AD3A-48B4-BAC5-F1F84D84695F}" srcOrd="5" destOrd="0" parTransId="{90F0B415-FDCE-43B3-9F92-760C61C2C832}" sibTransId="{DF0954B6-2A60-4A12-8D49-1D4B306B4DB0}"/>
    <dgm:cxn modelId="{19BD6322-FFE8-4F25-B75C-CBAB6432DFD4}" srcId="{6432A179-BB6E-4050-A123-5AC874FAC297}" destId="{C5FEB0E0-EB14-44B1-9968-9A07ED848E8A}" srcOrd="0" destOrd="0" parTransId="{5DB64100-97FB-43C2-B88F-9360DEC3A48F}" sibTransId="{095AC3B7-7A24-49AD-8245-622B97D61D8D}"/>
    <dgm:cxn modelId="{7B02962A-E805-4CA0-B720-B4E46C4FB03A}" type="presOf" srcId="{137A3647-1A4F-4493-B576-B22DB015E6D5}" destId="{D714D185-4373-49CD-900F-CE50860830F1}" srcOrd="0" destOrd="0" presId="urn:microsoft.com/office/officeart/2005/8/layout/chevron2"/>
    <dgm:cxn modelId="{0C147B2E-9AE6-45D7-84ED-49275DFAC77B}" type="presOf" srcId="{A5B19B2C-AD3A-48B4-BAC5-F1F84D84695F}" destId="{3F842D25-9556-4E26-9999-5197ABB7C98A}" srcOrd="0" destOrd="0" presId="urn:microsoft.com/office/officeart/2005/8/layout/chevron2"/>
    <dgm:cxn modelId="{CB95BC2F-A4C8-4404-B108-637D45A538B8}" srcId="{A5B19B2C-AD3A-48B4-BAC5-F1F84D84695F}" destId="{B1053F4B-2E11-460A-820C-55BBFFEC7207}" srcOrd="0" destOrd="0" parTransId="{37C63A82-7E82-44F5-BF76-DFF4AFA95C54}" sibTransId="{D0C11B53-95CA-44C0-8C14-4A6D97B29F88}"/>
    <dgm:cxn modelId="{0417D333-188B-4ABE-B0C8-0505AA287002}" srcId="{9CD23D5C-EBA0-4853-8D81-7E12EED70255}" destId="{7AA82699-67EF-41E6-818E-50390C76A8B5}" srcOrd="2" destOrd="0" parTransId="{D725DA5E-2D7B-43CB-975C-9744E68686BA}" sibTransId="{4FE46BE4-534D-42FD-AAA4-2CEFC99639C2}"/>
    <dgm:cxn modelId="{E9967235-D155-48D9-B9DF-CDE87EB0D38C}" type="presOf" srcId="{B1053F4B-2E11-460A-820C-55BBFFEC7207}" destId="{A2EAA87B-B55A-409D-957B-39A559EC7373}" srcOrd="0" destOrd="0" presId="urn:microsoft.com/office/officeart/2005/8/layout/chevron2"/>
    <dgm:cxn modelId="{4E912E3D-683F-4684-860D-A974FF57B133}" srcId="{9CD23D5C-EBA0-4853-8D81-7E12EED70255}" destId="{A3E8F00C-CD0E-4266-9531-4A3985BD1669}" srcOrd="1" destOrd="0" parTransId="{B3C7608B-718F-4066-882B-C17EA5D07B4A}" sibTransId="{67A49DB7-9245-4763-8028-5F926854D69B}"/>
    <dgm:cxn modelId="{C8197F3E-FC4D-4E25-835F-510BCBBBA666}" type="presOf" srcId="{2D264314-F44B-40BA-986A-5A56B72C00A3}" destId="{6D5AC3B0-5348-494E-8C03-34CBED2DC911}" srcOrd="0" destOrd="0" presId="urn:microsoft.com/office/officeart/2005/8/layout/chevron2"/>
    <dgm:cxn modelId="{0DB53263-F90E-4838-B001-D0889AD85DF7}" type="presOf" srcId="{B42360B8-C5DC-42B9-BAAB-FA23E544DABA}" destId="{CFBEAA48-535A-48B3-BA23-22C6B5C9DB55}" srcOrd="0" destOrd="0" presId="urn:microsoft.com/office/officeart/2005/8/layout/chevron2"/>
    <dgm:cxn modelId="{0597B358-7EAC-400D-8449-598128D8593D}" type="presOf" srcId="{4B59CED5-06B1-4945-9D77-AE5483BDB957}" destId="{C5DC6316-E2FD-4D88-9A88-1AE2A365796C}" srcOrd="0" destOrd="0" presId="urn:microsoft.com/office/officeart/2005/8/layout/chevron2"/>
    <dgm:cxn modelId="{EAF49579-A629-4B60-B5D7-3610ABD4ED3E}" srcId="{9CD23D5C-EBA0-4853-8D81-7E12EED70255}" destId="{475E9540-93D3-4AD2-888E-2211CBAE0A28}" srcOrd="4" destOrd="0" parTransId="{7C424433-C589-4E1F-B2D1-9AE46C591480}" sibTransId="{900430AF-D728-4B5E-BDDB-C546A41A49A3}"/>
    <dgm:cxn modelId="{89C48182-0C06-4D7B-BDB3-84BC1BCD92E9}" srcId="{9CD23D5C-EBA0-4853-8D81-7E12EED70255}" destId="{B7DE7282-06C1-450F-8B32-F889FE1836EF}" srcOrd="0" destOrd="0" parTransId="{4A45CE03-ACF2-4996-B1D8-C5B5428CCBC9}" sibTransId="{1085A08B-8A8B-4444-9D08-B3FCE704A2E1}"/>
    <dgm:cxn modelId="{1D09AF87-E611-4475-A679-4FEA9210B7AF}" type="presOf" srcId="{7AA82699-67EF-41E6-818E-50390C76A8B5}" destId="{C6F67B11-1620-4034-9A15-694DB1BFEA1C}" srcOrd="0" destOrd="0" presId="urn:microsoft.com/office/officeart/2005/8/layout/chevron2"/>
    <dgm:cxn modelId="{B0581996-5A1C-4130-BA01-452F0303CEEF}" type="presOf" srcId="{7A7E0669-7B2C-4310-9457-46CFD31FC9A2}" destId="{FA9ACEFB-3A33-489C-847F-FFCF3924098F}" srcOrd="0" destOrd="0" presId="urn:microsoft.com/office/officeart/2005/8/layout/chevron2"/>
    <dgm:cxn modelId="{B149289A-EC7A-4040-9D8E-F243B261A800}" type="presOf" srcId="{9CD23D5C-EBA0-4853-8D81-7E12EED70255}" destId="{22AD8334-B6FB-48B3-B427-E90AAF69C69D}" srcOrd="0" destOrd="0" presId="urn:microsoft.com/office/officeart/2005/8/layout/chevron2"/>
    <dgm:cxn modelId="{BBE4319C-77F7-4BE9-B18B-7A21A202AA2D}" type="presOf" srcId="{6432A179-BB6E-4050-A123-5AC874FAC297}" destId="{C79EA374-2F34-45CE-BFA7-44F2B866E831}" srcOrd="0" destOrd="0" presId="urn:microsoft.com/office/officeart/2005/8/layout/chevron2"/>
    <dgm:cxn modelId="{08B8A2A0-BC6B-4939-9564-C228FA41F963}" type="presOf" srcId="{B7DE7282-06C1-450F-8B32-F889FE1836EF}" destId="{69F4BC50-2A82-43BE-B4FB-1688EF8B5458}" srcOrd="0" destOrd="0" presId="urn:microsoft.com/office/officeart/2005/8/layout/chevron2"/>
    <dgm:cxn modelId="{D4C571BA-8961-4B00-B42B-E9F30DC61167}" srcId="{B7DE7282-06C1-450F-8B32-F889FE1836EF}" destId="{137A3647-1A4F-4493-B576-B22DB015E6D5}" srcOrd="0" destOrd="0" parTransId="{CA2F6253-CEC9-4AF6-9847-2ACB5AA2030E}" sibTransId="{ED044236-AAB0-4F4C-A701-AFD08466C26F}"/>
    <dgm:cxn modelId="{15AE6CBB-87B9-4DD5-A062-975ED338935A}" srcId="{A3E8F00C-CD0E-4266-9531-4A3985BD1669}" destId="{EC29508A-FBAE-4D5D-8826-D73779DA9CD6}" srcOrd="0" destOrd="0" parTransId="{932BB567-7D92-4950-A41E-2B3864436C91}" sibTransId="{FA977F30-7454-4241-B01F-3B8D81147695}"/>
    <dgm:cxn modelId="{809CDADB-A06A-45DE-A685-1D464EBD6813}" type="presOf" srcId="{EC29508A-FBAE-4D5D-8826-D73779DA9CD6}" destId="{A1479C88-CA98-45D9-A614-AE84E054A31C}" srcOrd="0" destOrd="0" presId="urn:microsoft.com/office/officeart/2005/8/layout/chevron2"/>
    <dgm:cxn modelId="{2C8FE8E2-8C57-4B5B-9FF1-5CD269658A3B}" type="presOf" srcId="{475E9540-93D3-4AD2-888E-2211CBAE0A28}" destId="{DFFA7789-4CED-4293-A37B-478FCB2CE8B7}" srcOrd="0" destOrd="0" presId="urn:microsoft.com/office/officeart/2005/8/layout/chevron2"/>
    <dgm:cxn modelId="{213E90E3-7477-409E-8535-26A7B163F741}" type="presOf" srcId="{A3E8F00C-CD0E-4266-9531-4A3985BD1669}" destId="{D40937CE-37D2-4314-816B-5EF922DB88C3}" srcOrd="0" destOrd="0" presId="urn:microsoft.com/office/officeart/2005/8/layout/chevron2"/>
    <dgm:cxn modelId="{4D1DA4E9-9375-4D57-89DE-202B511D0DEF}" type="presOf" srcId="{C5FEB0E0-EB14-44B1-9968-9A07ED848E8A}" destId="{6154313F-0454-4999-ABFC-F839892BFE56}" srcOrd="0" destOrd="0" presId="urn:microsoft.com/office/officeart/2005/8/layout/chevron2"/>
    <dgm:cxn modelId="{70F9CAEA-2B40-4E82-B6CB-0CCE51C19227}" srcId="{9CD23D5C-EBA0-4853-8D81-7E12EED70255}" destId="{2D264314-F44B-40BA-986A-5A56B72C00A3}" srcOrd="3" destOrd="0" parTransId="{014F87E7-85C3-4E38-B828-5A92FB97406F}" sibTransId="{506EF6CC-14F7-4AAB-828B-624F02C703A6}"/>
    <dgm:cxn modelId="{E40DDEEC-417C-42E4-AD94-BEDFF55EFCD4}" srcId="{2D264314-F44B-40BA-986A-5A56B72C00A3}" destId="{7A7E0669-7B2C-4310-9457-46CFD31FC9A2}" srcOrd="0" destOrd="0" parTransId="{54A86E01-C0C3-4706-A7DB-AEEAC3B68752}" sibTransId="{5F4EC1F1-FB6F-4614-9652-D238C96FC210}"/>
    <dgm:cxn modelId="{B0E8392C-9519-436C-AB38-126798A599D4}" type="presParOf" srcId="{22AD8334-B6FB-48B3-B427-E90AAF69C69D}" destId="{339DB68A-E1DB-47FC-BC6A-C987E0AD55E6}" srcOrd="0" destOrd="0" presId="urn:microsoft.com/office/officeart/2005/8/layout/chevron2"/>
    <dgm:cxn modelId="{40745D46-3FCA-460B-A937-0BD824DE7229}" type="presParOf" srcId="{339DB68A-E1DB-47FC-BC6A-C987E0AD55E6}" destId="{69F4BC50-2A82-43BE-B4FB-1688EF8B5458}" srcOrd="0" destOrd="0" presId="urn:microsoft.com/office/officeart/2005/8/layout/chevron2"/>
    <dgm:cxn modelId="{B380051C-05A8-48E0-A9C4-54865A9FF066}" type="presParOf" srcId="{339DB68A-E1DB-47FC-BC6A-C987E0AD55E6}" destId="{D714D185-4373-49CD-900F-CE50860830F1}" srcOrd="1" destOrd="0" presId="urn:microsoft.com/office/officeart/2005/8/layout/chevron2"/>
    <dgm:cxn modelId="{51B5DD3B-56F1-4807-B6B1-3444A5C2EE4A}" type="presParOf" srcId="{22AD8334-B6FB-48B3-B427-E90AAF69C69D}" destId="{3ED00469-520B-4B9C-AABA-B20BA7E050EF}" srcOrd="1" destOrd="0" presId="urn:microsoft.com/office/officeart/2005/8/layout/chevron2"/>
    <dgm:cxn modelId="{CA741162-481F-48B4-8158-8AE064FD9520}" type="presParOf" srcId="{22AD8334-B6FB-48B3-B427-E90AAF69C69D}" destId="{3D41B3D9-985E-46DC-98BE-0DEC97A7B385}" srcOrd="2" destOrd="0" presId="urn:microsoft.com/office/officeart/2005/8/layout/chevron2"/>
    <dgm:cxn modelId="{BE23B605-52D2-48A6-A163-600D4CD6088C}" type="presParOf" srcId="{3D41B3D9-985E-46DC-98BE-0DEC97A7B385}" destId="{D40937CE-37D2-4314-816B-5EF922DB88C3}" srcOrd="0" destOrd="0" presId="urn:microsoft.com/office/officeart/2005/8/layout/chevron2"/>
    <dgm:cxn modelId="{ADB7E1D5-D0F9-4DFC-A7C9-04392F29CCBB}" type="presParOf" srcId="{3D41B3D9-985E-46DC-98BE-0DEC97A7B385}" destId="{A1479C88-CA98-45D9-A614-AE84E054A31C}" srcOrd="1" destOrd="0" presId="urn:microsoft.com/office/officeart/2005/8/layout/chevron2"/>
    <dgm:cxn modelId="{B343C860-7B56-402E-84AD-42A6A9D4832D}" type="presParOf" srcId="{22AD8334-B6FB-48B3-B427-E90AAF69C69D}" destId="{59FD36A2-384E-43E5-A733-AF2D4219E451}" srcOrd="3" destOrd="0" presId="urn:microsoft.com/office/officeart/2005/8/layout/chevron2"/>
    <dgm:cxn modelId="{499209E9-9839-4D3A-83C8-1410937AD983}" type="presParOf" srcId="{22AD8334-B6FB-48B3-B427-E90AAF69C69D}" destId="{135E7BA2-68FD-44EC-A7B9-94167C30A07C}" srcOrd="4" destOrd="0" presId="urn:microsoft.com/office/officeart/2005/8/layout/chevron2"/>
    <dgm:cxn modelId="{B07D2A5B-958B-4449-A9F0-FDC960252301}" type="presParOf" srcId="{135E7BA2-68FD-44EC-A7B9-94167C30A07C}" destId="{C6F67B11-1620-4034-9A15-694DB1BFEA1C}" srcOrd="0" destOrd="0" presId="urn:microsoft.com/office/officeart/2005/8/layout/chevron2"/>
    <dgm:cxn modelId="{24B6DF23-6CDD-4B8A-A11B-DF3EC084D06B}" type="presParOf" srcId="{135E7BA2-68FD-44EC-A7B9-94167C30A07C}" destId="{CFBEAA48-535A-48B3-BA23-22C6B5C9DB55}" srcOrd="1" destOrd="0" presId="urn:microsoft.com/office/officeart/2005/8/layout/chevron2"/>
    <dgm:cxn modelId="{A65C6CD8-E296-4BB3-A15A-937311EC0BEF}" type="presParOf" srcId="{22AD8334-B6FB-48B3-B427-E90AAF69C69D}" destId="{FC2DEB2B-2BE3-4CD3-AB3A-2061764DC06B}" srcOrd="5" destOrd="0" presId="urn:microsoft.com/office/officeart/2005/8/layout/chevron2"/>
    <dgm:cxn modelId="{B684D65F-95FA-487C-818E-A55CE09E528E}" type="presParOf" srcId="{22AD8334-B6FB-48B3-B427-E90AAF69C69D}" destId="{85405BE7-D1EE-4442-9A08-CBDF6694A995}" srcOrd="6" destOrd="0" presId="urn:microsoft.com/office/officeart/2005/8/layout/chevron2"/>
    <dgm:cxn modelId="{C4E18A49-BCBE-407D-A049-A62A8D75C122}" type="presParOf" srcId="{85405BE7-D1EE-4442-9A08-CBDF6694A995}" destId="{6D5AC3B0-5348-494E-8C03-34CBED2DC911}" srcOrd="0" destOrd="0" presId="urn:microsoft.com/office/officeart/2005/8/layout/chevron2"/>
    <dgm:cxn modelId="{083E650B-C9BE-4E81-9F6E-AC51908DAE08}" type="presParOf" srcId="{85405BE7-D1EE-4442-9A08-CBDF6694A995}" destId="{FA9ACEFB-3A33-489C-847F-FFCF3924098F}" srcOrd="1" destOrd="0" presId="urn:microsoft.com/office/officeart/2005/8/layout/chevron2"/>
    <dgm:cxn modelId="{13CE10D6-E5A5-4448-BB86-1033F6356884}" type="presParOf" srcId="{22AD8334-B6FB-48B3-B427-E90AAF69C69D}" destId="{5E700847-6DF7-4459-A3C8-362590A2CA6B}" srcOrd="7" destOrd="0" presId="urn:microsoft.com/office/officeart/2005/8/layout/chevron2"/>
    <dgm:cxn modelId="{BCC9154B-7313-46AC-9E2D-CF3FE944BFD9}" type="presParOf" srcId="{22AD8334-B6FB-48B3-B427-E90AAF69C69D}" destId="{89504EC4-C606-4195-A67C-134A1346142D}" srcOrd="8" destOrd="0" presId="urn:microsoft.com/office/officeart/2005/8/layout/chevron2"/>
    <dgm:cxn modelId="{D146D357-0572-439B-848E-B07155D7C6FA}" type="presParOf" srcId="{89504EC4-C606-4195-A67C-134A1346142D}" destId="{DFFA7789-4CED-4293-A37B-478FCB2CE8B7}" srcOrd="0" destOrd="0" presId="urn:microsoft.com/office/officeart/2005/8/layout/chevron2"/>
    <dgm:cxn modelId="{D64C03B8-1C9F-46E5-B316-24DBA7AD2946}" type="presParOf" srcId="{89504EC4-C606-4195-A67C-134A1346142D}" destId="{C5DC6316-E2FD-4D88-9A88-1AE2A365796C}" srcOrd="1" destOrd="0" presId="urn:microsoft.com/office/officeart/2005/8/layout/chevron2"/>
    <dgm:cxn modelId="{7CF7FB9F-F552-43BD-ACB2-7A54E6195F4F}" type="presParOf" srcId="{22AD8334-B6FB-48B3-B427-E90AAF69C69D}" destId="{D6675B40-9298-47E1-8577-BC358F1CEB64}" srcOrd="9" destOrd="0" presId="urn:microsoft.com/office/officeart/2005/8/layout/chevron2"/>
    <dgm:cxn modelId="{4F4562D4-79CE-40E3-B9CB-81AFCB795BDD}" type="presParOf" srcId="{22AD8334-B6FB-48B3-B427-E90AAF69C69D}" destId="{BD2AA507-88E2-4447-B8DC-A5825ADA5F18}" srcOrd="10" destOrd="0" presId="urn:microsoft.com/office/officeart/2005/8/layout/chevron2"/>
    <dgm:cxn modelId="{E0D3F69A-FA47-42F2-8D70-5923A943D42D}" type="presParOf" srcId="{BD2AA507-88E2-4447-B8DC-A5825ADA5F18}" destId="{3F842D25-9556-4E26-9999-5197ABB7C98A}" srcOrd="0" destOrd="0" presId="urn:microsoft.com/office/officeart/2005/8/layout/chevron2"/>
    <dgm:cxn modelId="{7C446995-F9F8-431F-8828-22BCD331C8C4}" type="presParOf" srcId="{BD2AA507-88E2-4447-B8DC-A5825ADA5F18}" destId="{A2EAA87B-B55A-409D-957B-39A559EC7373}" srcOrd="1" destOrd="0" presId="urn:microsoft.com/office/officeart/2005/8/layout/chevron2"/>
    <dgm:cxn modelId="{880BD005-B8F2-4679-9DAB-5FE4435CFD4B}" type="presParOf" srcId="{22AD8334-B6FB-48B3-B427-E90AAF69C69D}" destId="{55568CC7-0AED-424C-B0B5-4D8CAE9FD1EA}" srcOrd="11" destOrd="0" presId="urn:microsoft.com/office/officeart/2005/8/layout/chevron2"/>
    <dgm:cxn modelId="{7CCBFB6C-1197-47AA-BC10-7459445AF953}" type="presParOf" srcId="{22AD8334-B6FB-48B3-B427-E90AAF69C69D}" destId="{C43BB4C5-EBFC-4541-A229-6B3A712FF9F0}" srcOrd="12" destOrd="0" presId="urn:microsoft.com/office/officeart/2005/8/layout/chevron2"/>
    <dgm:cxn modelId="{4F05FEE2-4D46-4B2D-AEF3-259A4219A542}" type="presParOf" srcId="{C43BB4C5-EBFC-4541-A229-6B3A712FF9F0}" destId="{C79EA374-2F34-45CE-BFA7-44F2B866E831}" srcOrd="0" destOrd="0" presId="urn:microsoft.com/office/officeart/2005/8/layout/chevron2"/>
    <dgm:cxn modelId="{02E1CFD3-18B8-48CB-9A64-4D4D30151B30}" type="presParOf" srcId="{C43BB4C5-EBFC-4541-A229-6B3A712FF9F0}" destId="{6154313F-0454-4999-ABFC-F839892BFE5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9CD23D5C-EBA0-4853-8D81-7E12EED70255}" type="doc">
      <dgm:prSet loTypeId="urn:microsoft.com/office/officeart/2005/8/layout/chevron2" loCatId="list" qsTypeId="urn:microsoft.com/office/officeart/2005/8/quickstyle/simple4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B7DE7282-06C1-450F-8B32-F889FE1836EF}">
      <dgm:prSet phldrT="[Text]" custT="1"/>
      <dgm:spPr>
        <a:xfrm rot="5400000">
          <a:off x="-69918" y="71748"/>
          <a:ext cx="466120" cy="326284"/>
        </a:xfrm>
        <a:prstGeom prst="chevron">
          <a:avLst/>
        </a:prstGeom>
        <a:gradFill rotWithShape="0">
          <a:gsLst>
            <a:gs pos="0">
              <a:srgbClr val="5B9BD5">
                <a:alpha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alpha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alpha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4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1</a:t>
          </a:r>
        </a:p>
      </dgm:t>
    </dgm:pt>
    <dgm:pt modelId="{4A45CE03-ACF2-4996-B1D8-C5B5428CCBC9}" type="parTrans" cxnId="{89C48182-0C06-4D7B-BDB3-84BC1BCD92E9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1085A08B-8A8B-4444-9D08-B3FCE704A2E1}" type="sibTrans" cxnId="{89C48182-0C06-4D7B-BDB3-84BC1BCD92E9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137A3647-1A4F-4493-B576-B22DB015E6D5}">
      <dgm:prSet phldrT="[Text]" custT="1"/>
      <dgm:spPr>
        <a:xfrm rot="5400000">
          <a:off x="2516648" y="-2188533"/>
          <a:ext cx="303137" cy="4683865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+mn-cs"/>
            </a:rPr>
            <a:t>Seismic zone: The Municipality is Located in Nablus City Therefor, the seismic zone is 2B and the Z value is equal to 0.2 . </a:t>
          </a:r>
        </a:p>
      </dgm:t>
    </dgm:pt>
    <dgm:pt modelId="{CA2F6253-CEC9-4AF6-9847-2ACB5AA2030E}" type="parTrans" cxnId="{D4C571BA-8961-4B00-B42B-E9F30DC61167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ED044236-AAB0-4F4C-A701-AFD08466C26F}" type="sibTrans" cxnId="{D4C571BA-8961-4B00-B42B-E9F30DC61167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A3E8F00C-CD0E-4266-9531-4A3985BD1669}">
      <dgm:prSet custT="1"/>
      <dgm:spPr>
        <a:xfrm rot="5400000">
          <a:off x="-69918" y="445889"/>
          <a:ext cx="466120" cy="326284"/>
        </a:xfrm>
        <a:prstGeom prst="chevron">
          <a:avLst/>
        </a:prstGeom>
        <a:gradFill rotWithShape="0">
          <a:gsLst>
            <a:gs pos="0">
              <a:srgbClr val="5B9BD5">
                <a:alpha val="90000"/>
                <a:hueOff val="0"/>
                <a:satOff val="0"/>
                <a:lumOff val="0"/>
                <a:alphaOff val="-6667"/>
                <a:satMod val="103000"/>
                <a:lumMod val="102000"/>
                <a:tint val="94000"/>
              </a:srgbClr>
            </a:gs>
            <a:gs pos="50000">
              <a:srgbClr val="5B9BD5">
                <a:alpha val="90000"/>
                <a:hueOff val="0"/>
                <a:satOff val="0"/>
                <a:lumOff val="0"/>
                <a:alphaOff val="-6667"/>
                <a:satMod val="110000"/>
                <a:lumMod val="100000"/>
                <a:shade val="100000"/>
              </a:srgbClr>
            </a:gs>
            <a:gs pos="100000">
              <a:srgbClr val="5B9BD5">
                <a:alpha val="90000"/>
                <a:hueOff val="0"/>
                <a:satOff val="0"/>
                <a:lumOff val="0"/>
                <a:alphaOff val="-6667"/>
                <a:lumMod val="99000"/>
                <a:satMod val="120000"/>
                <a:shade val="78000"/>
              </a:srgbClr>
            </a:gs>
          </a:gsLst>
          <a:lin ang="5400000" scaled="0"/>
        </a:gra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6667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4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2</a:t>
          </a:r>
        </a:p>
      </dgm:t>
    </dgm:pt>
    <dgm:pt modelId="{B3C7608B-718F-4066-882B-C17EA5D07B4A}" type="parTrans" cxnId="{4E912E3D-683F-4684-860D-A974FF57B133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67A49DB7-9245-4763-8028-5F926854D69B}" type="sibTrans" cxnId="{4E912E3D-683F-4684-860D-A974FF57B133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A5B19B2C-AD3A-48B4-BAC5-F1F84D84695F}">
      <dgm:prSet custT="1"/>
      <dgm:spPr>
        <a:xfrm rot="5400000">
          <a:off x="-69918" y="1942451"/>
          <a:ext cx="466120" cy="326284"/>
        </a:xfrm>
        <a:prstGeom prst="chevron">
          <a:avLst/>
        </a:prstGeom>
        <a:gradFill rotWithShape="0">
          <a:gsLst>
            <a:gs pos="0">
              <a:srgbClr val="5B9BD5">
                <a:alpha val="90000"/>
                <a:hueOff val="0"/>
                <a:satOff val="0"/>
                <a:lumOff val="0"/>
                <a:alphaOff val="-33333"/>
                <a:satMod val="103000"/>
                <a:lumMod val="102000"/>
                <a:tint val="94000"/>
              </a:srgbClr>
            </a:gs>
            <a:gs pos="50000">
              <a:srgbClr val="5B9BD5">
                <a:alpha val="90000"/>
                <a:hueOff val="0"/>
                <a:satOff val="0"/>
                <a:lumOff val="0"/>
                <a:alphaOff val="-33333"/>
                <a:satMod val="110000"/>
                <a:lumMod val="100000"/>
                <a:shade val="100000"/>
              </a:srgbClr>
            </a:gs>
            <a:gs pos="100000">
              <a:srgbClr val="5B9BD5">
                <a:alpha val="90000"/>
                <a:hueOff val="0"/>
                <a:satOff val="0"/>
                <a:lumOff val="0"/>
                <a:alphaOff val="-33333"/>
                <a:lumMod val="99000"/>
                <a:satMod val="120000"/>
                <a:shade val="78000"/>
              </a:srgbClr>
            </a:gs>
          </a:gsLst>
          <a:lin ang="5400000" scaled="0"/>
        </a:gra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33333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4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6</a:t>
          </a:r>
        </a:p>
      </dgm:t>
    </dgm:pt>
    <dgm:pt modelId="{90F0B415-FDCE-43B3-9F92-760C61C2C832}" type="parTrans" cxnId="{DB0DFD19-79D6-4602-ADE1-18C6038FAA96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DF0954B6-2A60-4A12-8D49-1D4B306B4DB0}" type="sibTrans" cxnId="{DB0DFD19-79D6-4602-ADE1-18C6038FAA96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EC29508A-FBAE-4D5D-8826-D73779DA9CD6}">
      <dgm:prSet custT="1"/>
      <dgm:spPr>
        <a:xfrm rot="5400000">
          <a:off x="2516728" y="-1814472"/>
          <a:ext cx="302978" cy="4683865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6667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4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+mn-cs"/>
            </a:rPr>
            <a:t>The soil profile is SD </a:t>
          </a:r>
          <a:r>
            <a:rPr lang="en-US" sz="14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according to geotechnical report.</a:t>
          </a:r>
          <a:endParaRPr lang="en-US" sz="14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+mn-cs"/>
          </a:endParaRPr>
        </a:p>
      </dgm:t>
    </dgm:pt>
    <dgm:pt modelId="{932BB567-7D92-4950-A41E-2B3864436C91}" type="parTrans" cxnId="{15AE6CBB-87B9-4DD5-A062-975ED338935A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FA977F30-7454-4241-B01F-3B8D81147695}" type="sibTrans" cxnId="{15AE6CBB-87B9-4DD5-A062-975ED338935A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7A7E0669-7B2C-4310-9457-46CFD31FC9A2}">
      <dgm:prSet custT="1"/>
      <dgm:spPr>
        <a:xfrm rot="5400000">
          <a:off x="2516728" y="-1078592"/>
          <a:ext cx="302978" cy="4683865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2000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+mn-cs"/>
            </a:rPr>
            <a:t>Importance factor I=1.25</a:t>
          </a:r>
        </a:p>
      </dgm:t>
    </dgm:pt>
    <dgm:pt modelId="{54A86E01-C0C3-4706-A7DB-AEEAC3B68752}" type="parTrans" cxnId="{E40DDEEC-417C-42E4-AD94-BEDFF55EFCD4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5F4EC1F1-FB6F-4614-9652-D238C96FC210}" type="sibTrans" cxnId="{E40DDEEC-417C-42E4-AD94-BEDFF55EFCD4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4B59CED5-06B1-4945-9D77-AE5483BDB957}">
      <dgm:prSet custT="1"/>
      <dgm:spPr>
        <a:xfrm rot="5400000">
          <a:off x="2516728" y="-692050"/>
          <a:ext cx="302978" cy="4683865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26667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4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+mn-cs"/>
            </a:rPr>
            <a:t>Acceleration seismic load coefficient Ca=0.28  </a:t>
          </a:r>
        </a:p>
      </dgm:t>
    </dgm:pt>
    <dgm:pt modelId="{F2B35031-DDDE-4F06-98A2-146F26849E9F}" type="parTrans" cxnId="{E4C02503-11C3-4BE3-B1C5-0A1CD61C69DC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AFB68711-3F8E-46C8-99CF-6C7C11AB0B74}" type="sibTrans" cxnId="{E4C02503-11C3-4BE3-B1C5-0A1CD61C69DC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B1053F4B-2E11-460A-820C-55BBFFEC7207}">
      <dgm:prSet custT="1"/>
      <dgm:spPr>
        <a:xfrm rot="5400000">
          <a:off x="2516728" y="-317910"/>
          <a:ext cx="302978" cy="4683865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33333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4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+mn-cs"/>
            </a:rPr>
            <a:t>Velocity seismic coefficient Cv=0.4</a:t>
          </a:r>
        </a:p>
      </dgm:t>
    </dgm:pt>
    <dgm:pt modelId="{37C63A82-7E82-44F5-BF76-DFF4AFA95C54}" type="parTrans" cxnId="{CB95BC2F-A4C8-4404-B108-637D45A538B8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D0C11B53-95CA-44C0-8C14-4A6D97B29F88}" type="sibTrans" cxnId="{CB95BC2F-A4C8-4404-B108-637D45A538B8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6432A179-BB6E-4050-A123-5AC874FAC297}">
      <dgm:prSet custT="1"/>
      <dgm:spPr>
        <a:xfrm rot="5400000">
          <a:off x="-69918" y="2316591"/>
          <a:ext cx="466120" cy="326284"/>
        </a:xfrm>
        <a:prstGeom prst="chevron">
          <a:avLst/>
        </a:prstGeom>
        <a:gradFill rotWithShape="0">
          <a:gsLst>
            <a:gs pos="0">
              <a:srgbClr val="5B9BD5">
                <a:alpha val="90000"/>
                <a:hueOff val="0"/>
                <a:satOff val="0"/>
                <a:lumOff val="0"/>
                <a:alphaOff val="-40000"/>
                <a:satMod val="103000"/>
                <a:lumMod val="102000"/>
                <a:tint val="94000"/>
              </a:srgbClr>
            </a:gs>
            <a:gs pos="50000">
              <a:srgbClr val="5B9BD5">
                <a:alpha val="90000"/>
                <a:hueOff val="0"/>
                <a:satOff val="0"/>
                <a:lumOff val="0"/>
                <a:alphaOff val="-40000"/>
                <a:satMod val="110000"/>
                <a:lumMod val="100000"/>
                <a:shade val="100000"/>
              </a:srgbClr>
            </a:gs>
            <a:gs pos="100000">
              <a:srgbClr val="5B9BD5">
                <a:alpha val="90000"/>
                <a:hueOff val="0"/>
                <a:satOff val="0"/>
                <a:lumOff val="0"/>
                <a:alphaOff val="-40000"/>
                <a:lumMod val="99000"/>
                <a:satMod val="120000"/>
                <a:shade val="78000"/>
              </a:srgbClr>
            </a:gs>
          </a:gsLst>
          <a:lin ang="5400000" scaled="0"/>
        </a:gra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4000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4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7</a:t>
          </a:r>
        </a:p>
      </dgm:t>
    </dgm:pt>
    <dgm:pt modelId="{1CBF2D00-5765-4C3E-8A91-81C37C7BD544}" type="parTrans" cxnId="{2660BA06-9C04-4C4A-AA2F-91A2790B8619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138175E7-540F-480B-B493-25312680ABC1}" type="sibTrans" cxnId="{2660BA06-9C04-4C4A-AA2F-91A2790B8619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C5FEB0E0-EB14-44B1-9968-9A07ED848E8A}">
      <dgm:prSet custT="1"/>
      <dgm:spPr>
        <a:xfrm rot="5400000">
          <a:off x="2516728" y="56229"/>
          <a:ext cx="302978" cy="4683865"/>
        </a:xfrm>
        <a:prstGeom prst="round2SameRect">
          <a:avLst/>
        </a:prstGeom>
        <a:blipFill>
          <a:blip xmlns:r="http://schemas.openxmlformats.org/officeDocument/2006/relationships" r:embed="rId1"/>
          <a:stretch>
            <a:fillRect l="-79"/>
          </a:stretch>
        </a:blip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4000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5DB64100-97FB-43C2-B88F-9360DEC3A48F}" type="parTrans" cxnId="{19BD6322-FFE8-4F25-B75C-CBAB6432DFD4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095AC3B7-7A24-49AD-8245-622B97D61D8D}" type="sibTrans" cxnId="{19BD6322-FFE8-4F25-B75C-CBAB6432DFD4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475E9540-93D3-4AD2-888E-2211CBAE0A28}">
      <dgm:prSet custT="1"/>
      <dgm:spPr>
        <a:xfrm rot="5400000">
          <a:off x="-69918" y="1568310"/>
          <a:ext cx="466120" cy="326284"/>
        </a:xfrm>
        <a:prstGeom prst="chevron">
          <a:avLst/>
        </a:prstGeom>
        <a:gradFill rotWithShape="0">
          <a:gsLst>
            <a:gs pos="0">
              <a:srgbClr val="5B9BD5">
                <a:alpha val="90000"/>
                <a:hueOff val="0"/>
                <a:satOff val="0"/>
                <a:lumOff val="0"/>
                <a:alphaOff val="-26667"/>
                <a:satMod val="103000"/>
                <a:lumMod val="102000"/>
                <a:tint val="94000"/>
              </a:srgbClr>
            </a:gs>
            <a:gs pos="50000">
              <a:srgbClr val="5B9BD5">
                <a:alpha val="90000"/>
                <a:hueOff val="0"/>
                <a:satOff val="0"/>
                <a:lumOff val="0"/>
                <a:alphaOff val="-26667"/>
                <a:satMod val="110000"/>
                <a:lumMod val="100000"/>
                <a:shade val="100000"/>
              </a:srgbClr>
            </a:gs>
            <a:gs pos="100000">
              <a:srgbClr val="5B9BD5">
                <a:alpha val="90000"/>
                <a:hueOff val="0"/>
                <a:satOff val="0"/>
                <a:lumOff val="0"/>
                <a:alphaOff val="-26667"/>
                <a:lumMod val="99000"/>
                <a:satMod val="120000"/>
                <a:shade val="78000"/>
              </a:srgbClr>
            </a:gs>
          </a:gsLst>
          <a:lin ang="5400000" scaled="0"/>
        </a:gra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26667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4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5</a:t>
          </a:r>
        </a:p>
      </dgm:t>
    </dgm:pt>
    <dgm:pt modelId="{900430AF-D728-4B5E-BDDB-C546A41A49A3}" type="sibTrans" cxnId="{EAF49579-A629-4B60-B5D7-3610ABD4ED3E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7C424433-C589-4E1F-B2D1-9AE46C591480}" type="parTrans" cxnId="{EAF49579-A629-4B60-B5D7-3610ABD4ED3E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2D264314-F44B-40BA-986A-5A56B72C00A3}">
      <dgm:prSet custT="1"/>
      <dgm:spPr>
        <a:xfrm rot="5400000">
          <a:off x="-69918" y="1194170"/>
          <a:ext cx="466120" cy="326284"/>
        </a:xfrm>
        <a:prstGeom prst="chevron">
          <a:avLst/>
        </a:prstGeom>
        <a:gradFill rotWithShape="0">
          <a:gsLst>
            <a:gs pos="0">
              <a:srgbClr val="5B9BD5">
                <a:alpha val="90000"/>
                <a:hueOff val="0"/>
                <a:satOff val="0"/>
                <a:lumOff val="0"/>
                <a:alphaOff val="-20000"/>
                <a:satMod val="103000"/>
                <a:lumMod val="102000"/>
                <a:tint val="94000"/>
              </a:srgbClr>
            </a:gs>
            <a:gs pos="50000">
              <a:srgbClr val="5B9BD5">
                <a:alpha val="90000"/>
                <a:hueOff val="0"/>
                <a:satOff val="0"/>
                <a:lumOff val="0"/>
                <a:alphaOff val="-20000"/>
                <a:satMod val="110000"/>
                <a:lumMod val="100000"/>
                <a:shade val="100000"/>
              </a:srgbClr>
            </a:gs>
            <a:gs pos="100000">
              <a:srgbClr val="5B9BD5">
                <a:alpha val="90000"/>
                <a:hueOff val="0"/>
                <a:satOff val="0"/>
                <a:lumOff val="0"/>
                <a:alphaOff val="-20000"/>
                <a:lumMod val="99000"/>
                <a:satMod val="120000"/>
                <a:shade val="78000"/>
              </a:srgbClr>
            </a:gs>
          </a:gsLst>
          <a:lin ang="5400000" scaled="0"/>
        </a:gra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2000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4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4</a:t>
          </a:r>
        </a:p>
      </dgm:t>
    </dgm:pt>
    <dgm:pt modelId="{506EF6CC-14F7-4AAB-828B-624F02C703A6}" type="sibTrans" cxnId="{70F9CAEA-2B40-4E82-B6CB-0CCE51C19227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014F87E7-85C3-4E38-B828-5A92FB97406F}" type="parTrans" cxnId="{70F9CAEA-2B40-4E82-B6CB-0CCE51C19227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7AA82699-67EF-41E6-818E-50390C76A8B5}">
      <dgm:prSet custT="1"/>
      <dgm:spPr>
        <a:xfrm rot="5400000">
          <a:off x="-69918" y="820029"/>
          <a:ext cx="466120" cy="326284"/>
        </a:xfrm>
        <a:prstGeom prst="chevron">
          <a:avLst/>
        </a:prstGeom>
        <a:gradFill rotWithShape="0">
          <a:gsLst>
            <a:gs pos="0">
              <a:srgbClr val="5B9BD5">
                <a:alpha val="90000"/>
                <a:hueOff val="0"/>
                <a:satOff val="0"/>
                <a:lumOff val="0"/>
                <a:alphaOff val="-13333"/>
                <a:satMod val="103000"/>
                <a:lumMod val="102000"/>
                <a:tint val="94000"/>
              </a:srgbClr>
            </a:gs>
            <a:gs pos="50000">
              <a:srgbClr val="5B9BD5">
                <a:alpha val="90000"/>
                <a:hueOff val="0"/>
                <a:satOff val="0"/>
                <a:lumOff val="0"/>
                <a:alphaOff val="-13333"/>
                <a:satMod val="110000"/>
                <a:lumMod val="100000"/>
                <a:shade val="100000"/>
              </a:srgbClr>
            </a:gs>
            <a:gs pos="100000">
              <a:srgbClr val="5B9BD5">
                <a:alpha val="90000"/>
                <a:hueOff val="0"/>
                <a:satOff val="0"/>
                <a:lumOff val="0"/>
                <a:alphaOff val="-13333"/>
                <a:lumMod val="99000"/>
                <a:satMod val="120000"/>
                <a:shade val="78000"/>
              </a:srgbClr>
            </a:gs>
          </a:gsLst>
          <a:lin ang="5400000" scaled="0"/>
        </a:gra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13333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4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3</a:t>
          </a:r>
        </a:p>
      </dgm:t>
    </dgm:pt>
    <dgm:pt modelId="{4FE46BE4-534D-42FD-AAA4-2CEFC99639C2}" type="sibTrans" cxnId="{0417D333-188B-4ABE-B0C8-0505AA287002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D725DA5E-2D7B-43CB-975C-9744E68686BA}" type="parTrans" cxnId="{0417D333-188B-4ABE-B0C8-0505AA287002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B42360B8-C5DC-42B9-BAAB-FA23E544DABA}">
      <dgm:prSet custT="1"/>
      <dgm:spPr>
        <a:xfrm rot="5400000">
          <a:off x="2516728" y="-1440331"/>
          <a:ext cx="302978" cy="4683865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13333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Font typeface="Wingdings" panose="05000000000000000000" pitchFamily="2" charset="2"/>
            <a:buNone/>
          </a:pPr>
          <a:r>
            <a:rPr lang="en-US" sz="14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+mn-cs"/>
            </a:rPr>
            <a:t>Force Reduction factor R =5.5 (Building Frame System-Shear wall)</a:t>
          </a:r>
        </a:p>
      </dgm:t>
    </dgm:pt>
    <dgm:pt modelId="{B59D747A-8FAE-4935-91CB-0D97206D2712}" type="sibTrans" cxnId="{F0304208-65EA-474A-8A33-982F8D8D2A19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0AE1E953-0535-44B1-B566-2F9322B607AC}" type="parTrans" cxnId="{F0304208-65EA-474A-8A33-982F8D8D2A19}">
      <dgm:prSet/>
      <dgm:spPr/>
      <dgm:t>
        <a:bodyPr/>
        <a:lstStyle/>
        <a:p>
          <a:endParaRPr lang="en-US" sz="1400">
            <a:cs typeface="+mj-cs"/>
          </a:endParaRPr>
        </a:p>
      </dgm:t>
    </dgm:pt>
    <dgm:pt modelId="{22AD8334-B6FB-48B3-B427-E90AAF69C69D}" type="pres">
      <dgm:prSet presAssocID="{9CD23D5C-EBA0-4853-8D81-7E12EED70255}" presName="linearFlow" presStyleCnt="0">
        <dgm:presLayoutVars>
          <dgm:dir/>
          <dgm:animLvl val="lvl"/>
          <dgm:resizeHandles val="exact"/>
        </dgm:presLayoutVars>
      </dgm:prSet>
      <dgm:spPr/>
    </dgm:pt>
    <dgm:pt modelId="{339DB68A-E1DB-47FC-BC6A-C987E0AD55E6}" type="pres">
      <dgm:prSet presAssocID="{B7DE7282-06C1-450F-8B32-F889FE1836EF}" presName="composite" presStyleCnt="0"/>
      <dgm:spPr/>
    </dgm:pt>
    <dgm:pt modelId="{69F4BC50-2A82-43BE-B4FB-1688EF8B5458}" type="pres">
      <dgm:prSet presAssocID="{B7DE7282-06C1-450F-8B32-F889FE1836EF}" presName="parentText" presStyleLbl="alignNode1" presStyleIdx="0" presStyleCnt="7">
        <dgm:presLayoutVars>
          <dgm:chMax val="1"/>
          <dgm:bulletEnabled val="1"/>
        </dgm:presLayoutVars>
      </dgm:prSet>
      <dgm:spPr>
        <a:prstGeom prst="chevron">
          <a:avLst/>
        </a:prstGeom>
      </dgm:spPr>
    </dgm:pt>
    <dgm:pt modelId="{D714D185-4373-49CD-900F-CE50860830F1}" type="pres">
      <dgm:prSet presAssocID="{B7DE7282-06C1-450F-8B32-F889FE1836EF}" presName="descendantText" presStyleLbl="alignAcc1" presStyleIdx="0" presStyleCnt="7">
        <dgm:presLayoutVars>
          <dgm:bulletEnabled val="1"/>
        </dgm:presLayoutVars>
      </dgm:prSet>
      <dgm:spPr>
        <a:prstGeom prst="round2SameRect">
          <a:avLst/>
        </a:prstGeom>
      </dgm:spPr>
    </dgm:pt>
    <dgm:pt modelId="{3ED00469-520B-4B9C-AABA-B20BA7E050EF}" type="pres">
      <dgm:prSet presAssocID="{1085A08B-8A8B-4444-9D08-B3FCE704A2E1}" presName="sp" presStyleCnt="0"/>
      <dgm:spPr/>
    </dgm:pt>
    <dgm:pt modelId="{3D41B3D9-985E-46DC-98BE-0DEC97A7B385}" type="pres">
      <dgm:prSet presAssocID="{A3E8F00C-CD0E-4266-9531-4A3985BD1669}" presName="composite" presStyleCnt="0"/>
      <dgm:spPr/>
    </dgm:pt>
    <dgm:pt modelId="{D40937CE-37D2-4314-816B-5EF922DB88C3}" type="pres">
      <dgm:prSet presAssocID="{A3E8F00C-CD0E-4266-9531-4A3985BD1669}" presName="parentText" presStyleLbl="alignNode1" presStyleIdx="1" presStyleCnt="7">
        <dgm:presLayoutVars>
          <dgm:chMax val="1"/>
          <dgm:bulletEnabled val="1"/>
        </dgm:presLayoutVars>
      </dgm:prSet>
      <dgm:spPr>
        <a:prstGeom prst="chevron">
          <a:avLst/>
        </a:prstGeom>
      </dgm:spPr>
    </dgm:pt>
    <dgm:pt modelId="{A1479C88-CA98-45D9-A614-AE84E054A31C}" type="pres">
      <dgm:prSet presAssocID="{A3E8F00C-CD0E-4266-9531-4A3985BD1669}" presName="descendantText" presStyleLbl="alignAcc1" presStyleIdx="1" presStyleCnt="7">
        <dgm:presLayoutVars>
          <dgm:bulletEnabled val="1"/>
        </dgm:presLayoutVars>
      </dgm:prSet>
      <dgm:spPr>
        <a:prstGeom prst="round2SameRect">
          <a:avLst/>
        </a:prstGeom>
      </dgm:spPr>
    </dgm:pt>
    <dgm:pt modelId="{59FD36A2-384E-43E5-A733-AF2D4219E451}" type="pres">
      <dgm:prSet presAssocID="{67A49DB7-9245-4763-8028-5F926854D69B}" presName="sp" presStyleCnt="0"/>
      <dgm:spPr/>
    </dgm:pt>
    <dgm:pt modelId="{135E7BA2-68FD-44EC-A7B9-94167C30A07C}" type="pres">
      <dgm:prSet presAssocID="{7AA82699-67EF-41E6-818E-50390C76A8B5}" presName="composite" presStyleCnt="0"/>
      <dgm:spPr/>
    </dgm:pt>
    <dgm:pt modelId="{C6F67B11-1620-4034-9A15-694DB1BFEA1C}" type="pres">
      <dgm:prSet presAssocID="{7AA82699-67EF-41E6-818E-50390C76A8B5}" presName="parentText" presStyleLbl="alignNode1" presStyleIdx="2" presStyleCnt="7">
        <dgm:presLayoutVars>
          <dgm:chMax val="1"/>
          <dgm:bulletEnabled val="1"/>
        </dgm:presLayoutVars>
      </dgm:prSet>
      <dgm:spPr>
        <a:prstGeom prst="chevron">
          <a:avLst/>
        </a:prstGeom>
      </dgm:spPr>
    </dgm:pt>
    <dgm:pt modelId="{CFBEAA48-535A-48B3-BA23-22C6B5C9DB55}" type="pres">
      <dgm:prSet presAssocID="{7AA82699-67EF-41E6-818E-50390C76A8B5}" presName="descendantText" presStyleLbl="alignAcc1" presStyleIdx="2" presStyleCnt="7">
        <dgm:presLayoutVars>
          <dgm:bulletEnabled val="1"/>
        </dgm:presLayoutVars>
      </dgm:prSet>
      <dgm:spPr>
        <a:prstGeom prst="round2SameRect">
          <a:avLst/>
        </a:prstGeom>
      </dgm:spPr>
    </dgm:pt>
    <dgm:pt modelId="{FC2DEB2B-2BE3-4CD3-AB3A-2061764DC06B}" type="pres">
      <dgm:prSet presAssocID="{4FE46BE4-534D-42FD-AAA4-2CEFC99639C2}" presName="sp" presStyleCnt="0"/>
      <dgm:spPr/>
    </dgm:pt>
    <dgm:pt modelId="{85405BE7-D1EE-4442-9A08-CBDF6694A995}" type="pres">
      <dgm:prSet presAssocID="{2D264314-F44B-40BA-986A-5A56B72C00A3}" presName="composite" presStyleCnt="0"/>
      <dgm:spPr/>
    </dgm:pt>
    <dgm:pt modelId="{6D5AC3B0-5348-494E-8C03-34CBED2DC911}" type="pres">
      <dgm:prSet presAssocID="{2D264314-F44B-40BA-986A-5A56B72C00A3}" presName="parentText" presStyleLbl="alignNode1" presStyleIdx="3" presStyleCnt="7">
        <dgm:presLayoutVars>
          <dgm:chMax val="1"/>
          <dgm:bulletEnabled val="1"/>
        </dgm:presLayoutVars>
      </dgm:prSet>
      <dgm:spPr>
        <a:prstGeom prst="chevron">
          <a:avLst/>
        </a:prstGeom>
      </dgm:spPr>
    </dgm:pt>
    <dgm:pt modelId="{FA9ACEFB-3A33-489C-847F-FFCF3924098F}" type="pres">
      <dgm:prSet presAssocID="{2D264314-F44B-40BA-986A-5A56B72C00A3}" presName="descendantText" presStyleLbl="alignAcc1" presStyleIdx="3" presStyleCnt="7" custLinFactNeighborX="596" custLinFactNeighborY="-4093">
        <dgm:presLayoutVars>
          <dgm:bulletEnabled val="1"/>
        </dgm:presLayoutVars>
      </dgm:prSet>
      <dgm:spPr>
        <a:prstGeom prst="round2SameRect">
          <a:avLst/>
        </a:prstGeom>
      </dgm:spPr>
    </dgm:pt>
    <dgm:pt modelId="{5E700847-6DF7-4459-A3C8-362590A2CA6B}" type="pres">
      <dgm:prSet presAssocID="{506EF6CC-14F7-4AAB-828B-624F02C703A6}" presName="sp" presStyleCnt="0"/>
      <dgm:spPr/>
    </dgm:pt>
    <dgm:pt modelId="{89504EC4-C606-4195-A67C-134A1346142D}" type="pres">
      <dgm:prSet presAssocID="{475E9540-93D3-4AD2-888E-2211CBAE0A28}" presName="composite" presStyleCnt="0"/>
      <dgm:spPr/>
    </dgm:pt>
    <dgm:pt modelId="{DFFA7789-4CED-4293-A37B-478FCB2CE8B7}" type="pres">
      <dgm:prSet presAssocID="{475E9540-93D3-4AD2-888E-2211CBAE0A28}" presName="parentText" presStyleLbl="alignNode1" presStyleIdx="4" presStyleCnt="7">
        <dgm:presLayoutVars>
          <dgm:chMax val="1"/>
          <dgm:bulletEnabled val="1"/>
        </dgm:presLayoutVars>
      </dgm:prSet>
      <dgm:spPr>
        <a:prstGeom prst="chevron">
          <a:avLst/>
        </a:prstGeom>
      </dgm:spPr>
    </dgm:pt>
    <dgm:pt modelId="{C5DC6316-E2FD-4D88-9A88-1AE2A365796C}" type="pres">
      <dgm:prSet presAssocID="{475E9540-93D3-4AD2-888E-2211CBAE0A28}" presName="descendantText" presStyleLbl="alignAcc1" presStyleIdx="4" presStyleCnt="7">
        <dgm:presLayoutVars>
          <dgm:bulletEnabled val="1"/>
        </dgm:presLayoutVars>
      </dgm:prSet>
      <dgm:spPr>
        <a:prstGeom prst="round2SameRect">
          <a:avLst/>
        </a:prstGeom>
      </dgm:spPr>
    </dgm:pt>
    <dgm:pt modelId="{D6675B40-9298-47E1-8577-BC358F1CEB64}" type="pres">
      <dgm:prSet presAssocID="{900430AF-D728-4B5E-BDDB-C546A41A49A3}" presName="sp" presStyleCnt="0"/>
      <dgm:spPr/>
    </dgm:pt>
    <dgm:pt modelId="{BD2AA507-88E2-4447-B8DC-A5825ADA5F18}" type="pres">
      <dgm:prSet presAssocID="{A5B19B2C-AD3A-48B4-BAC5-F1F84D84695F}" presName="composite" presStyleCnt="0"/>
      <dgm:spPr/>
    </dgm:pt>
    <dgm:pt modelId="{3F842D25-9556-4E26-9999-5197ABB7C98A}" type="pres">
      <dgm:prSet presAssocID="{A5B19B2C-AD3A-48B4-BAC5-F1F84D84695F}" presName="parentText" presStyleLbl="alignNode1" presStyleIdx="5" presStyleCnt="7">
        <dgm:presLayoutVars>
          <dgm:chMax val="1"/>
          <dgm:bulletEnabled val="1"/>
        </dgm:presLayoutVars>
      </dgm:prSet>
      <dgm:spPr>
        <a:prstGeom prst="chevron">
          <a:avLst/>
        </a:prstGeom>
      </dgm:spPr>
    </dgm:pt>
    <dgm:pt modelId="{A2EAA87B-B55A-409D-957B-39A559EC7373}" type="pres">
      <dgm:prSet presAssocID="{A5B19B2C-AD3A-48B4-BAC5-F1F84D84695F}" presName="descendantText" presStyleLbl="alignAcc1" presStyleIdx="5" presStyleCnt="7">
        <dgm:presLayoutVars>
          <dgm:bulletEnabled val="1"/>
        </dgm:presLayoutVars>
      </dgm:prSet>
      <dgm:spPr>
        <a:prstGeom prst="round2SameRect">
          <a:avLst/>
        </a:prstGeom>
      </dgm:spPr>
    </dgm:pt>
    <dgm:pt modelId="{55568CC7-0AED-424C-B0B5-4D8CAE9FD1EA}" type="pres">
      <dgm:prSet presAssocID="{DF0954B6-2A60-4A12-8D49-1D4B306B4DB0}" presName="sp" presStyleCnt="0"/>
      <dgm:spPr/>
    </dgm:pt>
    <dgm:pt modelId="{C43BB4C5-EBFC-4541-A229-6B3A712FF9F0}" type="pres">
      <dgm:prSet presAssocID="{6432A179-BB6E-4050-A123-5AC874FAC297}" presName="composite" presStyleCnt="0"/>
      <dgm:spPr/>
    </dgm:pt>
    <dgm:pt modelId="{C79EA374-2F34-45CE-BFA7-44F2B866E831}" type="pres">
      <dgm:prSet presAssocID="{6432A179-BB6E-4050-A123-5AC874FAC297}" presName="parentText" presStyleLbl="alignNode1" presStyleIdx="6" presStyleCnt="7">
        <dgm:presLayoutVars>
          <dgm:chMax val="1"/>
          <dgm:bulletEnabled val="1"/>
        </dgm:presLayoutVars>
      </dgm:prSet>
      <dgm:spPr>
        <a:prstGeom prst="chevron">
          <a:avLst/>
        </a:prstGeom>
      </dgm:spPr>
    </dgm:pt>
    <dgm:pt modelId="{6154313F-0454-4999-ABFC-F839892BFE56}" type="pres">
      <dgm:prSet presAssocID="{6432A179-BB6E-4050-A123-5AC874FAC297}" presName="descendantText" presStyleLbl="alignAcc1" presStyleIdx="6" presStyleCnt="7">
        <dgm:presLayoutVars>
          <dgm:bulletEnabled val="1"/>
        </dgm:presLayoutVars>
      </dgm:prSet>
      <dgm:spPr>
        <a:prstGeom prst="round2SameRect">
          <a:avLst/>
        </a:prstGeom>
      </dgm:spPr>
    </dgm:pt>
  </dgm:ptLst>
  <dgm:cxnLst>
    <dgm:cxn modelId="{E4C02503-11C3-4BE3-B1C5-0A1CD61C69DC}" srcId="{475E9540-93D3-4AD2-888E-2211CBAE0A28}" destId="{4B59CED5-06B1-4945-9D77-AE5483BDB957}" srcOrd="0" destOrd="0" parTransId="{F2B35031-DDDE-4F06-98A2-146F26849E9F}" sibTransId="{AFB68711-3F8E-46C8-99CF-6C7C11AB0B74}"/>
    <dgm:cxn modelId="{2660BA06-9C04-4C4A-AA2F-91A2790B8619}" srcId="{9CD23D5C-EBA0-4853-8D81-7E12EED70255}" destId="{6432A179-BB6E-4050-A123-5AC874FAC297}" srcOrd="6" destOrd="0" parTransId="{1CBF2D00-5765-4C3E-8A91-81C37C7BD544}" sibTransId="{138175E7-540F-480B-B493-25312680ABC1}"/>
    <dgm:cxn modelId="{F0304208-65EA-474A-8A33-982F8D8D2A19}" srcId="{7AA82699-67EF-41E6-818E-50390C76A8B5}" destId="{B42360B8-C5DC-42B9-BAAB-FA23E544DABA}" srcOrd="0" destOrd="0" parTransId="{0AE1E953-0535-44B1-B566-2F9322B607AC}" sibTransId="{B59D747A-8FAE-4935-91CB-0D97206D2712}"/>
    <dgm:cxn modelId="{DB0DFD19-79D6-4602-ADE1-18C6038FAA96}" srcId="{9CD23D5C-EBA0-4853-8D81-7E12EED70255}" destId="{A5B19B2C-AD3A-48B4-BAC5-F1F84D84695F}" srcOrd="5" destOrd="0" parTransId="{90F0B415-FDCE-43B3-9F92-760C61C2C832}" sibTransId="{DF0954B6-2A60-4A12-8D49-1D4B306B4DB0}"/>
    <dgm:cxn modelId="{19BD6322-FFE8-4F25-B75C-CBAB6432DFD4}" srcId="{6432A179-BB6E-4050-A123-5AC874FAC297}" destId="{C5FEB0E0-EB14-44B1-9968-9A07ED848E8A}" srcOrd="0" destOrd="0" parTransId="{5DB64100-97FB-43C2-B88F-9360DEC3A48F}" sibTransId="{095AC3B7-7A24-49AD-8245-622B97D61D8D}"/>
    <dgm:cxn modelId="{7B02962A-E805-4CA0-B720-B4E46C4FB03A}" type="presOf" srcId="{137A3647-1A4F-4493-B576-B22DB015E6D5}" destId="{D714D185-4373-49CD-900F-CE50860830F1}" srcOrd="0" destOrd="0" presId="urn:microsoft.com/office/officeart/2005/8/layout/chevron2"/>
    <dgm:cxn modelId="{0C147B2E-9AE6-45D7-84ED-49275DFAC77B}" type="presOf" srcId="{A5B19B2C-AD3A-48B4-BAC5-F1F84D84695F}" destId="{3F842D25-9556-4E26-9999-5197ABB7C98A}" srcOrd="0" destOrd="0" presId="urn:microsoft.com/office/officeart/2005/8/layout/chevron2"/>
    <dgm:cxn modelId="{CB95BC2F-A4C8-4404-B108-637D45A538B8}" srcId="{A5B19B2C-AD3A-48B4-BAC5-F1F84D84695F}" destId="{B1053F4B-2E11-460A-820C-55BBFFEC7207}" srcOrd="0" destOrd="0" parTransId="{37C63A82-7E82-44F5-BF76-DFF4AFA95C54}" sibTransId="{D0C11B53-95CA-44C0-8C14-4A6D97B29F88}"/>
    <dgm:cxn modelId="{0417D333-188B-4ABE-B0C8-0505AA287002}" srcId="{9CD23D5C-EBA0-4853-8D81-7E12EED70255}" destId="{7AA82699-67EF-41E6-818E-50390C76A8B5}" srcOrd="2" destOrd="0" parTransId="{D725DA5E-2D7B-43CB-975C-9744E68686BA}" sibTransId="{4FE46BE4-534D-42FD-AAA4-2CEFC99639C2}"/>
    <dgm:cxn modelId="{E9967235-D155-48D9-B9DF-CDE87EB0D38C}" type="presOf" srcId="{B1053F4B-2E11-460A-820C-55BBFFEC7207}" destId="{A2EAA87B-B55A-409D-957B-39A559EC7373}" srcOrd="0" destOrd="0" presId="urn:microsoft.com/office/officeart/2005/8/layout/chevron2"/>
    <dgm:cxn modelId="{4E912E3D-683F-4684-860D-A974FF57B133}" srcId="{9CD23D5C-EBA0-4853-8D81-7E12EED70255}" destId="{A3E8F00C-CD0E-4266-9531-4A3985BD1669}" srcOrd="1" destOrd="0" parTransId="{B3C7608B-718F-4066-882B-C17EA5D07B4A}" sibTransId="{67A49DB7-9245-4763-8028-5F926854D69B}"/>
    <dgm:cxn modelId="{C8197F3E-FC4D-4E25-835F-510BCBBBA666}" type="presOf" srcId="{2D264314-F44B-40BA-986A-5A56B72C00A3}" destId="{6D5AC3B0-5348-494E-8C03-34CBED2DC911}" srcOrd="0" destOrd="0" presId="urn:microsoft.com/office/officeart/2005/8/layout/chevron2"/>
    <dgm:cxn modelId="{0DB53263-F90E-4838-B001-D0889AD85DF7}" type="presOf" srcId="{B42360B8-C5DC-42B9-BAAB-FA23E544DABA}" destId="{CFBEAA48-535A-48B3-BA23-22C6B5C9DB55}" srcOrd="0" destOrd="0" presId="urn:microsoft.com/office/officeart/2005/8/layout/chevron2"/>
    <dgm:cxn modelId="{0597B358-7EAC-400D-8449-598128D8593D}" type="presOf" srcId="{4B59CED5-06B1-4945-9D77-AE5483BDB957}" destId="{C5DC6316-E2FD-4D88-9A88-1AE2A365796C}" srcOrd="0" destOrd="0" presId="urn:microsoft.com/office/officeart/2005/8/layout/chevron2"/>
    <dgm:cxn modelId="{EAF49579-A629-4B60-B5D7-3610ABD4ED3E}" srcId="{9CD23D5C-EBA0-4853-8D81-7E12EED70255}" destId="{475E9540-93D3-4AD2-888E-2211CBAE0A28}" srcOrd="4" destOrd="0" parTransId="{7C424433-C589-4E1F-B2D1-9AE46C591480}" sibTransId="{900430AF-D728-4B5E-BDDB-C546A41A49A3}"/>
    <dgm:cxn modelId="{89C48182-0C06-4D7B-BDB3-84BC1BCD92E9}" srcId="{9CD23D5C-EBA0-4853-8D81-7E12EED70255}" destId="{B7DE7282-06C1-450F-8B32-F889FE1836EF}" srcOrd="0" destOrd="0" parTransId="{4A45CE03-ACF2-4996-B1D8-C5B5428CCBC9}" sibTransId="{1085A08B-8A8B-4444-9D08-B3FCE704A2E1}"/>
    <dgm:cxn modelId="{1D09AF87-E611-4475-A679-4FEA9210B7AF}" type="presOf" srcId="{7AA82699-67EF-41E6-818E-50390C76A8B5}" destId="{C6F67B11-1620-4034-9A15-694DB1BFEA1C}" srcOrd="0" destOrd="0" presId="urn:microsoft.com/office/officeart/2005/8/layout/chevron2"/>
    <dgm:cxn modelId="{B0581996-5A1C-4130-BA01-452F0303CEEF}" type="presOf" srcId="{7A7E0669-7B2C-4310-9457-46CFD31FC9A2}" destId="{FA9ACEFB-3A33-489C-847F-FFCF3924098F}" srcOrd="0" destOrd="0" presId="urn:microsoft.com/office/officeart/2005/8/layout/chevron2"/>
    <dgm:cxn modelId="{B149289A-EC7A-4040-9D8E-F243B261A800}" type="presOf" srcId="{9CD23D5C-EBA0-4853-8D81-7E12EED70255}" destId="{22AD8334-B6FB-48B3-B427-E90AAF69C69D}" srcOrd="0" destOrd="0" presId="urn:microsoft.com/office/officeart/2005/8/layout/chevron2"/>
    <dgm:cxn modelId="{BBE4319C-77F7-4BE9-B18B-7A21A202AA2D}" type="presOf" srcId="{6432A179-BB6E-4050-A123-5AC874FAC297}" destId="{C79EA374-2F34-45CE-BFA7-44F2B866E831}" srcOrd="0" destOrd="0" presId="urn:microsoft.com/office/officeart/2005/8/layout/chevron2"/>
    <dgm:cxn modelId="{08B8A2A0-BC6B-4939-9564-C228FA41F963}" type="presOf" srcId="{B7DE7282-06C1-450F-8B32-F889FE1836EF}" destId="{69F4BC50-2A82-43BE-B4FB-1688EF8B5458}" srcOrd="0" destOrd="0" presId="urn:microsoft.com/office/officeart/2005/8/layout/chevron2"/>
    <dgm:cxn modelId="{D4C571BA-8961-4B00-B42B-E9F30DC61167}" srcId="{B7DE7282-06C1-450F-8B32-F889FE1836EF}" destId="{137A3647-1A4F-4493-B576-B22DB015E6D5}" srcOrd="0" destOrd="0" parTransId="{CA2F6253-CEC9-4AF6-9847-2ACB5AA2030E}" sibTransId="{ED044236-AAB0-4F4C-A701-AFD08466C26F}"/>
    <dgm:cxn modelId="{15AE6CBB-87B9-4DD5-A062-975ED338935A}" srcId="{A3E8F00C-CD0E-4266-9531-4A3985BD1669}" destId="{EC29508A-FBAE-4D5D-8826-D73779DA9CD6}" srcOrd="0" destOrd="0" parTransId="{932BB567-7D92-4950-A41E-2B3864436C91}" sibTransId="{FA977F30-7454-4241-B01F-3B8D81147695}"/>
    <dgm:cxn modelId="{809CDADB-A06A-45DE-A685-1D464EBD6813}" type="presOf" srcId="{EC29508A-FBAE-4D5D-8826-D73779DA9CD6}" destId="{A1479C88-CA98-45D9-A614-AE84E054A31C}" srcOrd="0" destOrd="0" presId="urn:microsoft.com/office/officeart/2005/8/layout/chevron2"/>
    <dgm:cxn modelId="{2C8FE8E2-8C57-4B5B-9FF1-5CD269658A3B}" type="presOf" srcId="{475E9540-93D3-4AD2-888E-2211CBAE0A28}" destId="{DFFA7789-4CED-4293-A37B-478FCB2CE8B7}" srcOrd="0" destOrd="0" presId="urn:microsoft.com/office/officeart/2005/8/layout/chevron2"/>
    <dgm:cxn modelId="{213E90E3-7477-409E-8535-26A7B163F741}" type="presOf" srcId="{A3E8F00C-CD0E-4266-9531-4A3985BD1669}" destId="{D40937CE-37D2-4314-816B-5EF922DB88C3}" srcOrd="0" destOrd="0" presId="urn:microsoft.com/office/officeart/2005/8/layout/chevron2"/>
    <dgm:cxn modelId="{4D1DA4E9-9375-4D57-89DE-202B511D0DEF}" type="presOf" srcId="{C5FEB0E0-EB14-44B1-9968-9A07ED848E8A}" destId="{6154313F-0454-4999-ABFC-F839892BFE56}" srcOrd="0" destOrd="0" presId="urn:microsoft.com/office/officeart/2005/8/layout/chevron2"/>
    <dgm:cxn modelId="{70F9CAEA-2B40-4E82-B6CB-0CCE51C19227}" srcId="{9CD23D5C-EBA0-4853-8D81-7E12EED70255}" destId="{2D264314-F44B-40BA-986A-5A56B72C00A3}" srcOrd="3" destOrd="0" parTransId="{014F87E7-85C3-4E38-B828-5A92FB97406F}" sibTransId="{506EF6CC-14F7-4AAB-828B-624F02C703A6}"/>
    <dgm:cxn modelId="{E40DDEEC-417C-42E4-AD94-BEDFF55EFCD4}" srcId="{2D264314-F44B-40BA-986A-5A56B72C00A3}" destId="{7A7E0669-7B2C-4310-9457-46CFD31FC9A2}" srcOrd="0" destOrd="0" parTransId="{54A86E01-C0C3-4706-A7DB-AEEAC3B68752}" sibTransId="{5F4EC1F1-FB6F-4614-9652-D238C96FC210}"/>
    <dgm:cxn modelId="{B0E8392C-9519-436C-AB38-126798A599D4}" type="presParOf" srcId="{22AD8334-B6FB-48B3-B427-E90AAF69C69D}" destId="{339DB68A-E1DB-47FC-BC6A-C987E0AD55E6}" srcOrd="0" destOrd="0" presId="urn:microsoft.com/office/officeart/2005/8/layout/chevron2"/>
    <dgm:cxn modelId="{40745D46-3FCA-460B-A937-0BD824DE7229}" type="presParOf" srcId="{339DB68A-E1DB-47FC-BC6A-C987E0AD55E6}" destId="{69F4BC50-2A82-43BE-B4FB-1688EF8B5458}" srcOrd="0" destOrd="0" presId="urn:microsoft.com/office/officeart/2005/8/layout/chevron2"/>
    <dgm:cxn modelId="{B380051C-05A8-48E0-A9C4-54865A9FF066}" type="presParOf" srcId="{339DB68A-E1DB-47FC-BC6A-C987E0AD55E6}" destId="{D714D185-4373-49CD-900F-CE50860830F1}" srcOrd="1" destOrd="0" presId="urn:microsoft.com/office/officeart/2005/8/layout/chevron2"/>
    <dgm:cxn modelId="{51B5DD3B-56F1-4807-B6B1-3444A5C2EE4A}" type="presParOf" srcId="{22AD8334-B6FB-48B3-B427-E90AAF69C69D}" destId="{3ED00469-520B-4B9C-AABA-B20BA7E050EF}" srcOrd="1" destOrd="0" presId="urn:microsoft.com/office/officeart/2005/8/layout/chevron2"/>
    <dgm:cxn modelId="{CA741162-481F-48B4-8158-8AE064FD9520}" type="presParOf" srcId="{22AD8334-B6FB-48B3-B427-E90AAF69C69D}" destId="{3D41B3D9-985E-46DC-98BE-0DEC97A7B385}" srcOrd="2" destOrd="0" presId="urn:microsoft.com/office/officeart/2005/8/layout/chevron2"/>
    <dgm:cxn modelId="{BE23B605-52D2-48A6-A163-600D4CD6088C}" type="presParOf" srcId="{3D41B3D9-985E-46DC-98BE-0DEC97A7B385}" destId="{D40937CE-37D2-4314-816B-5EF922DB88C3}" srcOrd="0" destOrd="0" presId="urn:microsoft.com/office/officeart/2005/8/layout/chevron2"/>
    <dgm:cxn modelId="{ADB7E1D5-D0F9-4DFC-A7C9-04392F29CCBB}" type="presParOf" srcId="{3D41B3D9-985E-46DC-98BE-0DEC97A7B385}" destId="{A1479C88-CA98-45D9-A614-AE84E054A31C}" srcOrd="1" destOrd="0" presId="urn:microsoft.com/office/officeart/2005/8/layout/chevron2"/>
    <dgm:cxn modelId="{B343C860-7B56-402E-84AD-42A6A9D4832D}" type="presParOf" srcId="{22AD8334-B6FB-48B3-B427-E90AAF69C69D}" destId="{59FD36A2-384E-43E5-A733-AF2D4219E451}" srcOrd="3" destOrd="0" presId="urn:microsoft.com/office/officeart/2005/8/layout/chevron2"/>
    <dgm:cxn modelId="{499209E9-9839-4D3A-83C8-1410937AD983}" type="presParOf" srcId="{22AD8334-B6FB-48B3-B427-E90AAF69C69D}" destId="{135E7BA2-68FD-44EC-A7B9-94167C30A07C}" srcOrd="4" destOrd="0" presId="urn:microsoft.com/office/officeart/2005/8/layout/chevron2"/>
    <dgm:cxn modelId="{B07D2A5B-958B-4449-A9F0-FDC960252301}" type="presParOf" srcId="{135E7BA2-68FD-44EC-A7B9-94167C30A07C}" destId="{C6F67B11-1620-4034-9A15-694DB1BFEA1C}" srcOrd="0" destOrd="0" presId="urn:microsoft.com/office/officeart/2005/8/layout/chevron2"/>
    <dgm:cxn modelId="{24B6DF23-6CDD-4B8A-A11B-DF3EC084D06B}" type="presParOf" srcId="{135E7BA2-68FD-44EC-A7B9-94167C30A07C}" destId="{CFBEAA48-535A-48B3-BA23-22C6B5C9DB55}" srcOrd="1" destOrd="0" presId="urn:microsoft.com/office/officeart/2005/8/layout/chevron2"/>
    <dgm:cxn modelId="{A65C6CD8-E296-4BB3-A15A-937311EC0BEF}" type="presParOf" srcId="{22AD8334-B6FB-48B3-B427-E90AAF69C69D}" destId="{FC2DEB2B-2BE3-4CD3-AB3A-2061764DC06B}" srcOrd="5" destOrd="0" presId="urn:microsoft.com/office/officeart/2005/8/layout/chevron2"/>
    <dgm:cxn modelId="{B684D65F-95FA-487C-818E-A55CE09E528E}" type="presParOf" srcId="{22AD8334-B6FB-48B3-B427-E90AAF69C69D}" destId="{85405BE7-D1EE-4442-9A08-CBDF6694A995}" srcOrd="6" destOrd="0" presId="urn:microsoft.com/office/officeart/2005/8/layout/chevron2"/>
    <dgm:cxn modelId="{C4E18A49-BCBE-407D-A049-A62A8D75C122}" type="presParOf" srcId="{85405BE7-D1EE-4442-9A08-CBDF6694A995}" destId="{6D5AC3B0-5348-494E-8C03-34CBED2DC911}" srcOrd="0" destOrd="0" presId="urn:microsoft.com/office/officeart/2005/8/layout/chevron2"/>
    <dgm:cxn modelId="{083E650B-C9BE-4E81-9F6E-AC51908DAE08}" type="presParOf" srcId="{85405BE7-D1EE-4442-9A08-CBDF6694A995}" destId="{FA9ACEFB-3A33-489C-847F-FFCF3924098F}" srcOrd="1" destOrd="0" presId="urn:microsoft.com/office/officeart/2005/8/layout/chevron2"/>
    <dgm:cxn modelId="{13CE10D6-E5A5-4448-BB86-1033F6356884}" type="presParOf" srcId="{22AD8334-B6FB-48B3-B427-E90AAF69C69D}" destId="{5E700847-6DF7-4459-A3C8-362590A2CA6B}" srcOrd="7" destOrd="0" presId="urn:microsoft.com/office/officeart/2005/8/layout/chevron2"/>
    <dgm:cxn modelId="{BCC9154B-7313-46AC-9E2D-CF3FE944BFD9}" type="presParOf" srcId="{22AD8334-B6FB-48B3-B427-E90AAF69C69D}" destId="{89504EC4-C606-4195-A67C-134A1346142D}" srcOrd="8" destOrd="0" presId="urn:microsoft.com/office/officeart/2005/8/layout/chevron2"/>
    <dgm:cxn modelId="{D146D357-0572-439B-848E-B07155D7C6FA}" type="presParOf" srcId="{89504EC4-C606-4195-A67C-134A1346142D}" destId="{DFFA7789-4CED-4293-A37B-478FCB2CE8B7}" srcOrd="0" destOrd="0" presId="urn:microsoft.com/office/officeart/2005/8/layout/chevron2"/>
    <dgm:cxn modelId="{D64C03B8-1C9F-46E5-B316-24DBA7AD2946}" type="presParOf" srcId="{89504EC4-C606-4195-A67C-134A1346142D}" destId="{C5DC6316-E2FD-4D88-9A88-1AE2A365796C}" srcOrd="1" destOrd="0" presId="urn:microsoft.com/office/officeart/2005/8/layout/chevron2"/>
    <dgm:cxn modelId="{7CF7FB9F-F552-43BD-ACB2-7A54E6195F4F}" type="presParOf" srcId="{22AD8334-B6FB-48B3-B427-E90AAF69C69D}" destId="{D6675B40-9298-47E1-8577-BC358F1CEB64}" srcOrd="9" destOrd="0" presId="urn:microsoft.com/office/officeart/2005/8/layout/chevron2"/>
    <dgm:cxn modelId="{4F4562D4-79CE-40E3-B9CB-81AFCB795BDD}" type="presParOf" srcId="{22AD8334-B6FB-48B3-B427-E90AAF69C69D}" destId="{BD2AA507-88E2-4447-B8DC-A5825ADA5F18}" srcOrd="10" destOrd="0" presId="urn:microsoft.com/office/officeart/2005/8/layout/chevron2"/>
    <dgm:cxn modelId="{E0D3F69A-FA47-42F2-8D70-5923A943D42D}" type="presParOf" srcId="{BD2AA507-88E2-4447-B8DC-A5825ADA5F18}" destId="{3F842D25-9556-4E26-9999-5197ABB7C98A}" srcOrd="0" destOrd="0" presId="urn:microsoft.com/office/officeart/2005/8/layout/chevron2"/>
    <dgm:cxn modelId="{7C446995-F9F8-431F-8828-22BCD331C8C4}" type="presParOf" srcId="{BD2AA507-88E2-4447-B8DC-A5825ADA5F18}" destId="{A2EAA87B-B55A-409D-957B-39A559EC7373}" srcOrd="1" destOrd="0" presId="urn:microsoft.com/office/officeart/2005/8/layout/chevron2"/>
    <dgm:cxn modelId="{880BD005-B8F2-4679-9DAB-5FE4435CFD4B}" type="presParOf" srcId="{22AD8334-B6FB-48B3-B427-E90AAF69C69D}" destId="{55568CC7-0AED-424C-B0B5-4D8CAE9FD1EA}" srcOrd="11" destOrd="0" presId="urn:microsoft.com/office/officeart/2005/8/layout/chevron2"/>
    <dgm:cxn modelId="{7CCBFB6C-1197-47AA-BC10-7459445AF953}" type="presParOf" srcId="{22AD8334-B6FB-48B3-B427-E90AAF69C69D}" destId="{C43BB4C5-EBFC-4541-A229-6B3A712FF9F0}" srcOrd="12" destOrd="0" presId="urn:microsoft.com/office/officeart/2005/8/layout/chevron2"/>
    <dgm:cxn modelId="{4F05FEE2-4D46-4B2D-AEF3-259A4219A542}" type="presParOf" srcId="{C43BB4C5-EBFC-4541-A229-6B3A712FF9F0}" destId="{C79EA374-2F34-45CE-BFA7-44F2B866E831}" srcOrd="0" destOrd="0" presId="urn:microsoft.com/office/officeart/2005/8/layout/chevron2"/>
    <dgm:cxn modelId="{02E1CFD3-18B8-48CB-9A64-4D4D30151B30}" type="presParOf" srcId="{C43BB4C5-EBFC-4541-A229-6B3A712FF9F0}" destId="{6154313F-0454-4999-ABFC-F839892BFE5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pPr algn="ctr" rtl="0"/>
          <a:r>
            <a:rPr lang="en-US" sz="2400" dirty="0">
              <a:solidFill>
                <a:prstClr val="black"/>
              </a:solidFill>
              <a:effectLst>
                <a:glow rad="139700">
                  <a:srgbClr val="70AD47">
                    <a:satMod val="175000"/>
                    <a:alpha val="40000"/>
                  </a:srgb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U-Boot distribution  </a:t>
          </a:r>
          <a:endParaRPr lang="en-US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457654" custLinFactNeighborX="-44810" custLinFactNeighborY="-7346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440" custLinFactNeighborY="-10536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C5962B7C-ABF7-48A4-B7D1-2CAA13437BDF}" type="presOf" srcId="{F4C22B1E-F5F3-4A69-9E52-D4A59594B28E}" destId="{D634004B-5290-480C-97D9-6641F1BDD673}" srcOrd="0" destOrd="0" presId="urn:microsoft.com/office/officeart/2005/8/layout/hProcess3"/>
    <dgm:cxn modelId="{93F964C0-5DE4-4B2B-A7BC-B7B8C65527E1}" type="presOf" srcId="{0F2F915C-3300-491E-B2EB-CCE0E5C046A4}" destId="{F7BDD091-A2E1-4576-A028-30878C60FE39}" srcOrd="0" destOrd="0" presId="urn:microsoft.com/office/officeart/2005/8/layout/hProcess3"/>
    <dgm:cxn modelId="{333CD76E-937F-4439-A580-9F29FA147F7C}" type="presParOf" srcId="{D634004B-5290-480C-97D9-6641F1BDD673}" destId="{6EFE4F68-1067-4732-A772-DEEB35910FB3}" srcOrd="0" destOrd="0" presId="urn:microsoft.com/office/officeart/2005/8/layout/hProcess3"/>
    <dgm:cxn modelId="{5089DF05-7935-4097-B6D8-F3C3163ED9E5}" type="presParOf" srcId="{D634004B-5290-480C-97D9-6641F1BDD673}" destId="{8E0F9A87-4DDE-4579-9C06-04062BA716EA}" srcOrd="1" destOrd="0" presId="urn:microsoft.com/office/officeart/2005/8/layout/hProcess3"/>
    <dgm:cxn modelId="{CB5488BC-04D9-416F-91BE-0EB0ED688BDC}" type="presParOf" srcId="{8E0F9A87-4DDE-4579-9C06-04062BA716EA}" destId="{B754CE2D-E865-442C-AE87-618BFA9E0699}" srcOrd="0" destOrd="0" presId="urn:microsoft.com/office/officeart/2005/8/layout/hProcess3"/>
    <dgm:cxn modelId="{7B9885E1-0205-4494-BB99-7BDB8B9C6652}" type="presParOf" srcId="{8E0F9A87-4DDE-4579-9C06-04062BA716EA}" destId="{9E63DFBB-8C03-4B3A-BA42-AD5D24337D87}" srcOrd="1" destOrd="0" presId="urn:microsoft.com/office/officeart/2005/8/layout/hProcess3"/>
    <dgm:cxn modelId="{39520458-515D-4B72-9DB1-966F5205473B}" type="presParOf" srcId="{9E63DFBB-8C03-4B3A-BA42-AD5D24337D87}" destId="{D4B3D337-3B10-41AF-BD6F-EAFB5AD4A87A}" srcOrd="0" destOrd="0" presId="urn:microsoft.com/office/officeart/2005/8/layout/hProcess3"/>
    <dgm:cxn modelId="{8A2827BD-F146-4307-9EA4-EB8DE136785C}" type="presParOf" srcId="{9E63DFBB-8C03-4B3A-BA42-AD5D24337D87}" destId="{F7BDD091-A2E1-4576-A028-30878C60FE39}" srcOrd="1" destOrd="0" presId="urn:microsoft.com/office/officeart/2005/8/layout/hProcess3"/>
    <dgm:cxn modelId="{AE88C332-E28A-47EE-93FC-4487689CC0E5}" type="presParOf" srcId="{9E63DFBB-8C03-4B3A-BA42-AD5D24337D87}" destId="{92CA347C-B8FA-4681-9A09-91DC24913635}" srcOrd="2" destOrd="0" presId="urn:microsoft.com/office/officeart/2005/8/layout/hProcess3"/>
    <dgm:cxn modelId="{F6350D1F-6102-4A64-B42E-EB8E40C14753}" type="presParOf" srcId="{9E63DFBB-8C03-4B3A-BA42-AD5D24337D87}" destId="{CB905C32-FF43-4E22-87C0-98112267D812}" srcOrd="3" destOrd="0" presId="urn:microsoft.com/office/officeart/2005/8/layout/hProcess3"/>
    <dgm:cxn modelId="{AEE0517A-0801-40F5-BCD4-068DA026228B}" type="presParOf" srcId="{8E0F9A87-4DDE-4579-9C06-04062BA716EA}" destId="{D8C1292A-7B8B-43C5-BC7B-50A031D21681}" srcOrd="2" destOrd="0" presId="urn:microsoft.com/office/officeart/2005/8/layout/hProcess3"/>
    <dgm:cxn modelId="{B23F9AFB-1153-4173-A597-3BF9F9D7E893}" type="presParOf" srcId="{8E0F9A87-4DDE-4579-9C06-04062BA716EA}" destId="{EDDDD6BF-29F1-418B-9230-C27F9A1F5C9E}" srcOrd="3" destOrd="0" presId="urn:microsoft.com/office/officeart/2005/8/layout/hProcess3"/>
    <dgm:cxn modelId="{BCAA5DB1-3DD5-43D3-9295-0A6D8E9BF9B8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pPr algn="l"/>
          <a:r>
            <a:rPr lang="en-US" sz="26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Columns center  </a:t>
          </a:r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307508" custLinFactNeighborX="-11078" custLinFactNeighborY="-7346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-7147" custLinFactNeighborY="-5618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EB5F8710-6481-4A94-A900-23D6D0C18642}" type="presOf" srcId="{0F2F915C-3300-491E-B2EB-CCE0E5C046A4}" destId="{F7BDD091-A2E1-4576-A028-30878C60FE39}" srcOrd="0" destOrd="0" presId="urn:microsoft.com/office/officeart/2005/8/layout/hProcess3"/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082A366C-AAEC-41E4-89A8-ED801A671867}" type="presOf" srcId="{F4C22B1E-F5F3-4A69-9E52-D4A59594B28E}" destId="{D634004B-5290-480C-97D9-6641F1BDD673}" srcOrd="0" destOrd="0" presId="urn:microsoft.com/office/officeart/2005/8/layout/hProcess3"/>
    <dgm:cxn modelId="{601BB01E-D26D-48F9-8A44-545995BA21C1}" type="presParOf" srcId="{D634004B-5290-480C-97D9-6641F1BDD673}" destId="{6EFE4F68-1067-4732-A772-DEEB35910FB3}" srcOrd="0" destOrd="0" presId="urn:microsoft.com/office/officeart/2005/8/layout/hProcess3"/>
    <dgm:cxn modelId="{AD32C84C-DAB6-4D0A-ABB7-C4D1A4AF154C}" type="presParOf" srcId="{D634004B-5290-480C-97D9-6641F1BDD673}" destId="{8E0F9A87-4DDE-4579-9C06-04062BA716EA}" srcOrd="1" destOrd="0" presId="urn:microsoft.com/office/officeart/2005/8/layout/hProcess3"/>
    <dgm:cxn modelId="{0BEFD12A-948D-4CDE-825B-333DBC76C26E}" type="presParOf" srcId="{8E0F9A87-4DDE-4579-9C06-04062BA716EA}" destId="{B754CE2D-E865-442C-AE87-618BFA9E0699}" srcOrd="0" destOrd="0" presId="urn:microsoft.com/office/officeart/2005/8/layout/hProcess3"/>
    <dgm:cxn modelId="{B92284B8-3C02-4BB5-BF51-36F3178E22A6}" type="presParOf" srcId="{8E0F9A87-4DDE-4579-9C06-04062BA716EA}" destId="{9E63DFBB-8C03-4B3A-BA42-AD5D24337D87}" srcOrd="1" destOrd="0" presId="urn:microsoft.com/office/officeart/2005/8/layout/hProcess3"/>
    <dgm:cxn modelId="{B76F5811-9CC3-4843-8148-320FFC9323DD}" type="presParOf" srcId="{9E63DFBB-8C03-4B3A-BA42-AD5D24337D87}" destId="{D4B3D337-3B10-41AF-BD6F-EAFB5AD4A87A}" srcOrd="0" destOrd="0" presId="urn:microsoft.com/office/officeart/2005/8/layout/hProcess3"/>
    <dgm:cxn modelId="{8A0E06CF-E92E-48B6-936D-33A1E073F9B0}" type="presParOf" srcId="{9E63DFBB-8C03-4B3A-BA42-AD5D24337D87}" destId="{F7BDD091-A2E1-4576-A028-30878C60FE39}" srcOrd="1" destOrd="0" presId="urn:microsoft.com/office/officeart/2005/8/layout/hProcess3"/>
    <dgm:cxn modelId="{FF388279-0CED-4BCE-9051-A9CF7D5223F3}" type="presParOf" srcId="{9E63DFBB-8C03-4B3A-BA42-AD5D24337D87}" destId="{92CA347C-B8FA-4681-9A09-91DC24913635}" srcOrd="2" destOrd="0" presId="urn:microsoft.com/office/officeart/2005/8/layout/hProcess3"/>
    <dgm:cxn modelId="{6F9307C0-ED29-45BF-8367-B95A9015BB3F}" type="presParOf" srcId="{9E63DFBB-8C03-4B3A-BA42-AD5D24337D87}" destId="{CB905C32-FF43-4E22-87C0-98112267D812}" srcOrd="3" destOrd="0" presId="urn:microsoft.com/office/officeart/2005/8/layout/hProcess3"/>
    <dgm:cxn modelId="{D5982C97-649F-4831-8E38-6F74CCB58A22}" type="presParOf" srcId="{8E0F9A87-4DDE-4579-9C06-04062BA716EA}" destId="{D8C1292A-7B8B-43C5-BC7B-50A031D21681}" srcOrd="2" destOrd="0" presId="urn:microsoft.com/office/officeart/2005/8/layout/hProcess3"/>
    <dgm:cxn modelId="{B9F8D094-204A-4761-B0EC-7E7D1B575B79}" type="presParOf" srcId="{8E0F9A87-4DDE-4579-9C06-04062BA716EA}" destId="{EDDDD6BF-29F1-418B-9230-C27F9A1F5C9E}" srcOrd="3" destOrd="0" presId="urn:microsoft.com/office/officeart/2005/8/layout/hProcess3"/>
    <dgm:cxn modelId="{C81776D4-30F0-413B-A6E0-01387082427F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pPr algn="ctr"/>
          <a:r>
            <a:rPr lang="en-US" sz="2800" dirty="0"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400" dirty="0"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Equilibrium check </a:t>
          </a:r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355985" custLinFactNeighborX="-11078" custLinFactNeighborY="-7346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-3075" custLinFactNeighborY="-2731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22656200-102E-493B-AB2A-A2F30EB7EFA9}" type="presOf" srcId="{0F2F915C-3300-491E-B2EB-CCE0E5C046A4}" destId="{F7BDD091-A2E1-4576-A028-30878C60FE39}" srcOrd="0" destOrd="0" presId="urn:microsoft.com/office/officeart/2005/8/layout/hProcess3"/>
    <dgm:cxn modelId="{39D7B520-42E1-4DC5-8764-A27D9EAE713E}" type="presOf" srcId="{F4C22B1E-F5F3-4A69-9E52-D4A59594B28E}" destId="{D634004B-5290-480C-97D9-6641F1BDD673}" srcOrd="0" destOrd="0" presId="urn:microsoft.com/office/officeart/2005/8/layout/hProcess3"/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FFA604B3-D193-4F4D-A720-E2088C5D1471}" type="presParOf" srcId="{D634004B-5290-480C-97D9-6641F1BDD673}" destId="{6EFE4F68-1067-4732-A772-DEEB35910FB3}" srcOrd="0" destOrd="0" presId="urn:microsoft.com/office/officeart/2005/8/layout/hProcess3"/>
    <dgm:cxn modelId="{E8B47674-92D3-496F-B50C-A6B7DDF46021}" type="presParOf" srcId="{D634004B-5290-480C-97D9-6641F1BDD673}" destId="{8E0F9A87-4DDE-4579-9C06-04062BA716EA}" srcOrd="1" destOrd="0" presId="urn:microsoft.com/office/officeart/2005/8/layout/hProcess3"/>
    <dgm:cxn modelId="{DD9BE626-BE59-47CC-853D-08F3C641D377}" type="presParOf" srcId="{8E0F9A87-4DDE-4579-9C06-04062BA716EA}" destId="{B754CE2D-E865-442C-AE87-618BFA9E0699}" srcOrd="0" destOrd="0" presId="urn:microsoft.com/office/officeart/2005/8/layout/hProcess3"/>
    <dgm:cxn modelId="{425AEA46-877F-48A4-900C-69A991EAD21E}" type="presParOf" srcId="{8E0F9A87-4DDE-4579-9C06-04062BA716EA}" destId="{9E63DFBB-8C03-4B3A-BA42-AD5D24337D87}" srcOrd="1" destOrd="0" presId="urn:microsoft.com/office/officeart/2005/8/layout/hProcess3"/>
    <dgm:cxn modelId="{EECD9553-0F5D-45E5-9A29-5B55579A32A1}" type="presParOf" srcId="{9E63DFBB-8C03-4B3A-BA42-AD5D24337D87}" destId="{D4B3D337-3B10-41AF-BD6F-EAFB5AD4A87A}" srcOrd="0" destOrd="0" presId="urn:microsoft.com/office/officeart/2005/8/layout/hProcess3"/>
    <dgm:cxn modelId="{58C3C34D-D903-40CF-9255-5112EC020B0B}" type="presParOf" srcId="{9E63DFBB-8C03-4B3A-BA42-AD5D24337D87}" destId="{F7BDD091-A2E1-4576-A028-30878C60FE39}" srcOrd="1" destOrd="0" presId="urn:microsoft.com/office/officeart/2005/8/layout/hProcess3"/>
    <dgm:cxn modelId="{F38EC1EF-4BCF-4C05-8175-27D8BCCCE77E}" type="presParOf" srcId="{9E63DFBB-8C03-4B3A-BA42-AD5D24337D87}" destId="{92CA347C-B8FA-4681-9A09-91DC24913635}" srcOrd="2" destOrd="0" presId="urn:microsoft.com/office/officeart/2005/8/layout/hProcess3"/>
    <dgm:cxn modelId="{815D71FE-A32E-4CBE-AA1B-6E22AFC12922}" type="presParOf" srcId="{9E63DFBB-8C03-4B3A-BA42-AD5D24337D87}" destId="{CB905C32-FF43-4E22-87C0-98112267D812}" srcOrd="3" destOrd="0" presId="urn:microsoft.com/office/officeart/2005/8/layout/hProcess3"/>
    <dgm:cxn modelId="{6F3FA36B-279A-442C-9B04-78ABA4BD2E8D}" type="presParOf" srcId="{8E0F9A87-4DDE-4579-9C06-04062BA716EA}" destId="{D8C1292A-7B8B-43C5-BC7B-50A031D21681}" srcOrd="2" destOrd="0" presId="urn:microsoft.com/office/officeart/2005/8/layout/hProcess3"/>
    <dgm:cxn modelId="{D24F590F-64C1-49C6-8712-5866B692DAE8}" type="presParOf" srcId="{8E0F9A87-4DDE-4579-9C06-04062BA716EA}" destId="{EDDDD6BF-29F1-418B-9230-C27F9A1F5C9E}" srcOrd="3" destOrd="0" presId="urn:microsoft.com/office/officeart/2005/8/layout/hProcess3"/>
    <dgm:cxn modelId="{904FA6C9-C175-4CE4-919D-86609AF4932F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F2F915C-3300-491E-B2EB-CCE0E5C046A4}">
      <dgm:prSet phldrT="[Text]" custT="1"/>
      <dgm:spPr/>
      <dgm:t>
        <a:bodyPr/>
        <a:lstStyle/>
        <a:p>
          <a:pPr algn="ctr"/>
          <a:r>
            <a:rPr lang="en-US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95185C28-C448-4E08-B0E5-447BD9DE4EBE}">
      <dgm:prSet custT="1"/>
      <dgm:spPr/>
      <dgm:t>
        <a:bodyPr/>
        <a:lstStyle/>
        <a:p>
          <a:pPr rtl="1"/>
          <a:endParaRPr lang="ar-SA" sz="2400" dirty="0"/>
        </a:p>
      </dgm:t>
    </dgm:pt>
    <dgm:pt modelId="{A5C70848-F66F-467E-A50C-51664609225C}" type="parTrans" cxnId="{EB1D30B9-FEE7-4289-AE58-C53D67C52390}">
      <dgm:prSet/>
      <dgm:spPr/>
      <dgm:t>
        <a:bodyPr/>
        <a:lstStyle/>
        <a:p>
          <a:pPr rtl="1"/>
          <a:endParaRPr lang="ar-SA"/>
        </a:p>
      </dgm:t>
    </dgm:pt>
    <dgm:pt modelId="{F82ECB86-76D2-47C7-AA0D-566AB3E55546}" type="sibTrans" cxnId="{EB1D30B9-FEE7-4289-AE58-C53D67C52390}">
      <dgm:prSet/>
      <dgm:spPr/>
      <dgm:t>
        <a:bodyPr/>
        <a:lstStyle/>
        <a:p>
          <a:pPr rtl="1"/>
          <a:endParaRPr lang="ar-SA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2" custScaleX="355985" custLinFactNeighborX="-11078" custLinFactNeighborY="-7346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6777D026-298D-4971-A105-FDB799AC320B}" type="pres">
      <dgm:prSet presAssocID="{2CB1FA96-8481-4F9E-A012-12E31574B655}" presName="space" presStyleCnt="0"/>
      <dgm:spPr/>
    </dgm:pt>
    <dgm:pt modelId="{A0B6BFDE-D1FB-4342-BAE2-FCBF031551FA}" type="pres">
      <dgm:prSet presAssocID="{95185C28-C448-4E08-B0E5-447BD9DE4EBE}" presName="linV" presStyleCnt="0"/>
      <dgm:spPr/>
    </dgm:pt>
    <dgm:pt modelId="{9BE37ED1-58E7-4FE3-B386-7E85EB2FB8CA}" type="pres">
      <dgm:prSet presAssocID="{95185C28-C448-4E08-B0E5-447BD9DE4EBE}" presName="spVertical1" presStyleCnt="0"/>
      <dgm:spPr/>
    </dgm:pt>
    <dgm:pt modelId="{45F59FC5-D520-4646-9ACF-333F55FDC983}" type="pres">
      <dgm:prSet presAssocID="{95185C28-C448-4E08-B0E5-447BD9DE4EBE}" presName="parTx" presStyleLbl="revTx" presStyleIdx="1" presStyleCnt="2" custScaleX="2000000" custLinFactX="-185102" custLinFactNeighborX="-200000" custLinFactNeighborY="-6388">
        <dgm:presLayoutVars>
          <dgm:chMax val="0"/>
          <dgm:chPref val="0"/>
          <dgm:bulletEnabled val="1"/>
        </dgm:presLayoutVars>
      </dgm:prSet>
      <dgm:spPr/>
    </dgm:pt>
    <dgm:pt modelId="{BCA1F07A-1701-41B9-A05B-510F9DD7B8B3}" type="pres">
      <dgm:prSet presAssocID="{95185C28-C448-4E08-B0E5-447BD9DE4EBE}" presName="spVertical2" presStyleCnt="0"/>
      <dgm:spPr/>
    </dgm:pt>
    <dgm:pt modelId="{A51B535D-2FC1-44EF-BEB4-F4199AEC50BA}" type="pres">
      <dgm:prSet presAssocID="{95185C28-C448-4E08-B0E5-447BD9DE4EBE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-29101" custLinFactNeighborY="-807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A5C50A70-7400-4489-93B7-D2A628C30BB5}" type="presOf" srcId="{F4C22B1E-F5F3-4A69-9E52-D4A59594B28E}" destId="{D634004B-5290-480C-97D9-6641F1BDD673}" srcOrd="0" destOrd="0" presId="urn:microsoft.com/office/officeart/2005/8/layout/hProcess3"/>
    <dgm:cxn modelId="{EB1D30B9-FEE7-4289-AE58-C53D67C52390}" srcId="{F4C22B1E-F5F3-4A69-9E52-D4A59594B28E}" destId="{95185C28-C448-4E08-B0E5-447BD9DE4EBE}" srcOrd="1" destOrd="0" parTransId="{A5C70848-F66F-467E-A50C-51664609225C}" sibTransId="{F82ECB86-76D2-47C7-AA0D-566AB3E55546}"/>
    <dgm:cxn modelId="{01CCF8D1-2231-4214-A2EB-4AEB33DC734D}" type="presOf" srcId="{95185C28-C448-4E08-B0E5-447BD9DE4EBE}" destId="{45F59FC5-D520-4646-9ACF-333F55FDC983}" srcOrd="0" destOrd="0" presId="urn:microsoft.com/office/officeart/2005/8/layout/hProcess3"/>
    <dgm:cxn modelId="{CB8091FC-DD14-4EC9-814D-67668011E3FD}" type="presOf" srcId="{0F2F915C-3300-491E-B2EB-CCE0E5C046A4}" destId="{F7BDD091-A2E1-4576-A028-30878C60FE39}" srcOrd="0" destOrd="0" presId="urn:microsoft.com/office/officeart/2005/8/layout/hProcess3"/>
    <dgm:cxn modelId="{F2982AAB-6150-41F8-8220-B783F31ED327}" type="presParOf" srcId="{D634004B-5290-480C-97D9-6641F1BDD673}" destId="{6EFE4F68-1067-4732-A772-DEEB35910FB3}" srcOrd="0" destOrd="0" presId="urn:microsoft.com/office/officeart/2005/8/layout/hProcess3"/>
    <dgm:cxn modelId="{BCCBB8BA-6C97-4F25-A7B3-6DC214D38369}" type="presParOf" srcId="{D634004B-5290-480C-97D9-6641F1BDD673}" destId="{8E0F9A87-4DDE-4579-9C06-04062BA716EA}" srcOrd="1" destOrd="0" presId="urn:microsoft.com/office/officeart/2005/8/layout/hProcess3"/>
    <dgm:cxn modelId="{FD6176FC-5FEF-4C9E-BE38-265BB8C9AD06}" type="presParOf" srcId="{8E0F9A87-4DDE-4579-9C06-04062BA716EA}" destId="{B754CE2D-E865-442C-AE87-618BFA9E0699}" srcOrd="0" destOrd="0" presId="urn:microsoft.com/office/officeart/2005/8/layout/hProcess3"/>
    <dgm:cxn modelId="{09DE031D-6B60-4678-A108-713D91708011}" type="presParOf" srcId="{8E0F9A87-4DDE-4579-9C06-04062BA716EA}" destId="{9E63DFBB-8C03-4B3A-BA42-AD5D24337D87}" srcOrd="1" destOrd="0" presId="urn:microsoft.com/office/officeart/2005/8/layout/hProcess3"/>
    <dgm:cxn modelId="{8EFFCD9C-C62A-4958-9770-314C8C95A6EE}" type="presParOf" srcId="{9E63DFBB-8C03-4B3A-BA42-AD5D24337D87}" destId="{D4B3D337-3B10-41AF-BD6F-EAFB5AD4A87A}" srcOrd="0" destOrd="0" presId="urn:microsoft.com/office/officeart/2005/8/layout/hProcess3"/>
    <dgm:cxn modelId="{54783C7B-935B-4CA5-A7BB-49B7A4C3F95D}" type="presParOf" srcId="{9E63DFBB-8C03-4B3A-BA42-AD5D24337D87}" destId="{F7BDD091-A2E1-4576-A028-30878C60FE39}" srcOrd="1" destOrd="0" presId="urn:microsoft.com/office/officeart/2005/8/layout/hProcess3"/>
    <dgm:cxn modelId="{E73CD1C9-38EA-4218-9039-C1D56C82BE7C}" type="presParOf" srcId="{9E63DFBB-8C03-4B3A-BA42-AD5D24337D87}" destId="{92CA347C-B8FA-4681-9A09-91DC24913635}" srcOrd="2" destOrd="0" presId="urn:microsoft.com/office/officeart/2005/8/layout/hProcess3"/>
    <dgm:cxn modelId="{6802ED4A-5E1A-4F8D-A814-AA742F10B154}" type="presParOf" srcId="{9E63DFBB-8C03-4B3A-BA42-AD5D24337D87}" destId="{CB905C32-FF43-4E22-87C0-98112267D812}" srcOrd="3" destOrd="0" presId="urn:microsoft.com/office/officeart/2005/8/layout/hProcess3"/>
    <dgm:cxn modelId="{45824C2F-4B82-4AA5-8355-5B38DBF51202}" type="presParOf" srcId="{8E0F9A87-4DDE-4579-9C06-04062BA716EA}" destId="{6777D026-298D-4971-A105-FDB799AC320B}" srcOrd="2" destOrd="0" presId="urn:microsoft.com/office/officeart/2005/8/layout/hProcess3"/>
    <dgm:cxn modelId="{15BBA37B-D5BD-45C0-A9A4-1D56A84527DE}" type="presParOf" srcId="{8E0F9A87-4DDE-4579-9C06-04062BA716EA}" destId="{A0B6BFDE-D1FB-4342-BAE2-FCBF031551FA}" srcOrd="3" destOrd="0" presId="urn:microsoft.com/office/officeart/2005/8/layout/hProcess3"/>
    <dgm:cxn modelId="{433BA8E4-7E65-43D6-81D3-081F33B3B52D}" type="presParOf" srcId="{A0B6BFDE-D1FB-4342-BAE2-FCBF031551FA}" destId="{9BE37ED1-58E7-4FE3-B386-7E85EB2FB8CA}" srcOrd="0" destOrd="0" presId="urn:microsoft.com/office/officeart/2005/8/layout/hProcess3"/>
    <dgm:cxn modelId="{1D072563-FCB2-4E76-8BB6-D3EC6929C227}" type="presParOf" srcId="{A0B6BFDE-D1FB-4342-BAE2-FCBF031551FA}" destId="{45F59FC5-D520-4646-9ACF-333F55FDC983}" srcOrd="1" destOrd="0" presId="urn:microsoft.com/office/officeart/2005/8/layout/hProcess3"/>
    <dgm:cxn modelId="{66931B02-2207-4194-A8A7-83E3FB82A60B}" type="presParOf" srcId="{A0B6BFDE-D1FB-4342-BAE2-FCBF031551FA}" destId="{BCA1F07A-1701-41B9-A05B-510F9DD7B8B3}" srcOrd="2" destOrd="0" presId="urn:microsoft.com/office/officeart/2005/8/layout/hProcess3"/>
    <dgm:cxn modelId="{FF0C0014-F2FC-448E-AF5B-BCD15D45BF55}" type="presParOf" srcId="{A0B6BFDE-D1FB-4342-BAE2-FCBF031551FA}" destId="{A51B535D-2FC1-44EF-BEB4-F4199AEC50BA}" srcOrd="3" destOrd="0" presId="urn:microsoft.com/office/officeart/2005/8/layout/hProcess3"/>
    <dgm:cxn modelId="{AB979401-A967-4C5A-9289-43592BBAFAD9}" type="presParOf" srcId="{8E0F9A87-4DDE-4579-9C06-04062BA716EA}" destId="{D8C1292A-7B8B-43C5-BC7B-50A031D21681}" srcOrd="4" destOrd="0" presId="urn:microsoft.com/office/officeart/2005/8/layout/hProcess3"/>
    <dgm:cxn modelId="{A375F38F-6910-45C1-9707-AC086F4250CD}" type="presParOf" srcId="{8E0F9A87-4DDE-4579-9C06-04062BA716EA}" destId="{EDDDD6BF-29F1-418B-9230-C27F9A1F5C9E}" srcOrd="5" destOrd="0" presId="urn:microsoft.com/office/officeart/2005/8/layout/hProcess3"/>
    <dgm:cxn modelId="{4FFB182A-E5B1-46DF-A844-F2A59F189B36}" type="presParOf" srcId="{8E0F9A87-4DDE-4579-9C06-04062BA716EA}" destId="{76D03AB0-1028-48B7-8ABB-AB92DD9ACFAD}" srcOrd="6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pPr algn="ctr"/>
          <a:r>
            <a:rPr lang="en-US" sz="24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Footing design </a:t>
          </a:r>
          <a:endParaRPr lang="en-US" sz="2800" dirty="0">
            <a:effectLst>
              <a:glow rad="139700">
                <a:schemeClr val="accent6">
                  <a:satMod val="175000"/>
                  <a:alpha val="40000"/>
                </a:schemeClr>
              </a:glo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307508" custLinFactNeighborX="-43741" custLinFactNeighborY="-3249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-7147" custLinFactNeighborY="-5618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AC464B5F-C61C-429C-B30D-012B89AF46FC}" type="presOf" srcId="{0F2F915C-3300-491E-B2EB-CCE0E5C046A4}" destId="{F7BDD091-A2E1-4576-A028-30878C60FE39}" srcOrd="0" destOrd="0" presId="urn:microsoft.com/office/officeart/2005/8/layout/hProcess3"/>
    <dgm:cxn modelId="{983F14AA-B9DB-4FDB-BBDC-49515E3C868C}" type="presOf" srcId="{F4C22B1E-F5F3-4A69-9E52-D4A59594B28E}" destId="{D634004B-5290-480C-97D9-6641F1BDD673}" srcOrd="0" destOrd="0" presId="urn:microsoft.com/office/officeart/2005/8/layout/hProcess3"/>
    <dgm:cxn modelId="{B47327B4-3F72-4A81-9FC3-BDC26BAC44EB}" type="presParOf" srcId="{D634004B-5290-480C-97D9-6641F1BDD673}" destId="{6EFE4F68-1067-4732-A772-DEEB35910FB3}" srcOrd="0" destOrd="0" presId="urn:microsoft.com/office/officeart/2005/8/layout/hProcess3"/>
    <dgm:cxn modelId="{8E160BFF-094C-4867-8892-6CA011CAFC19}" type="presParOf" srcId="{D634004B-5290-480C-97D9-6641F1BDD673}" destId="{8E0F9A87-4DDE-4579-9C06-04062BA716EA}" srcOrd="1" destOrd="0" presId="urn:microsoft.com/office/officeart/2005/8/layout/hProcess3"/>
    <dgm:cxn modelId="{1F9F3BC0-681F-4DA5-86C9-0AAE5611B66B}" type="presParOf" srcId="{8E0F9A87-4DDE-4579-9C06-04062BA716EA}" destId="{B754CE2D-E865-442C-AE87-618BFA9E0699}" srcOrd="0" destOrd="0" presId="urn:microsoft.com/office/officeart/2005/8/layout/hProcess3"/>
    <dgm:cxn modelId="{D01027D5-D75C-4C34-933D-4AD1099E7C81}" type="presParOf" srcId="{8E0F9A87-4DDE-4579-9C06-04062BA716EA}" destId="{9E63DFBB-8C03-4B3A-BA42-AD5D24337D87}" srcOrd="1" destOrd="0" presId="urn:microsoft.com/office/officeart/2005/8/layout/hProcess3"/>
    <dgm:cxn modelId="{E99A16E3-8B45-47BC-A3AB-BD6CFD0C827D}" type="presParOf" srcId="{9E63DFBB-8C03-4B3A-BA42-AD5D24337D87}" destId="{D4B3D337-3B10-41AF-BD6F-EAFB5AD4A87A}" srcOrd="0" destOrd="0" presId="urn:microsoft.com/office/officeart/2005/8/layout/hProcess3"/>
    <dgm:cxn modelId="{EB5327A9-41E3-493E-A7EC-926C09883789}" type="presParOf" srcId="{9E63DFBB-8C03-4B3A-BA42-AD5D24337D87}" destId="{F7BDD091-A2E1-4576-A028-30878C60FE39}" srcOrd="1" destOrd="0" presId="urn:microsoft.com/office/officeart/2005/8/layout/hProcess3"/>
    <dgm:cxn modelId="{B5E37F3D-ADD6-4A1E-BC21-4DC04CBA9025}" type="presParOf" srcId="{9E63DFBB-8C03-4B3A-BA42-AD5D24337D87}" destId="{92CA347C-B8FA-4681-9A09-91DC24913635}" srcOrd="2" destOrd="0" presId="urn:microsoft.com/office/officeart/2005/8/layout/hProcess3"/>
    <dgm:cxn modelId="{5E2FF5FD-8987-418E-8784-D16E64CDDABB}" type="presParOf" srcId="{9E63DFBB-8C03-4B3A-BA42-AD5D24337D87}" destId="{CB905C32-FF43-4E22-87C0-98112267D812}" srcOrd="3" destOrd="0" presId="urn:microsoft.com/office/officeart/2005/8/layout/hProcess3"/>
    <dgm:cxn modelId="{234698BC-2720-4784-975C-1B8F5850967A}" type="presParOf" srcId="{8E0F9A87-4DDE-4579-9C06-04062BA716EA}" destId="{D8C1292A-7B8B-43C5-BC7B-50A031D21681}" srcOrd="2" destOrd="0" presId="urn:microsoft.com/office/officeart/2005/8/layout/hProcess3"/>
    <dgm:cxn modelId="{A1639B79-E3C9-4883-8378-A1E67A1223D8}" type="presParOf" srcId="{8E0F9A87-4DDE-4579-9C06-04062BA716EA}" destId="{EDDDD6BF-29F1-418B-9230-C27F9A1F5C9E}" srcOrd="3" destOrd="0" presId="urn:microsoft.com/office/officeart/2005/8/layout/hProcess3"/>
    <dgm:cxn modelId="{92F2CFA7-F371-4F25-B260-D719FD116E33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pPr algn="ctr"/>
          <a:r>
            <a:rPr lang="en-US" sz="24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Slab design for b2 </a:t>
          </a:r>
          <a:endParaRPr lang="en-US" sz="2800" dirty="0">
            <a:effectLst>
              <a:glow rad="139700">
                <a:schemeClr val="accent6">
                  <a:satMod val="175000"/>
                  <a:alpha val="40000"/>
                </a:schemeClr>
              </a:glo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307508" custLinFactNeighborX="-43741" custLinFactNeighborY="-3249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-7147" custLinFactNeighborY="-5618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AC464B5F-C61C-429C-B30D-012B89AF46FC}" type="presOf" srcId="{0F2F915C-3300-491E-B2EB-CCE0E5C046A4}" destId="{F7BDD091-A2E1-4576-A028-30878C60FE39}" srcOrd="0" destOrd="0" presId="urn:microsoft.com/office/officeart/2005/8/layout/hProcess3"/>
    <dgm:cxn modelId="{983F14AA-B9DB-4FDB-BBDC-49515E3C868C}" type="presOf" srcId="{F4C22B1E-F5F3-4A69-9E52-D4A59594B28E}" destId="{D634004B-5290-480C-97D9-6641F1BDD673}" srcOrd="0" destOrd="0" presId="urn:microsoft.com/office/officeart/2005/8/layout/hProcess3"/>
    <dgm:cxn modelId="{B47327B4-3F72-4A81-9FC3-BDC26BAC44EB}" type="presParOf" srcId="{D634004B-5290-480C-97D9-6641F1BDD673}" destId="{6EFE4F68-1067-4732-A772-DEEB35910FB3}" srcOrd="0" destOrd="0" presId="urn:microsoft.com/office/officeart/2005/8/layout/hProcess3"/>
    <dgm:cxn modelId="{8E160BFF-094C-4867-8892-6CA011CAFC19}" type="presParOf" srcId="{D634004B-5290-480C-97D9-6641F1BDD673}" destId="{8E0F9A87-4DDE-4579-9C06-04062BA716EA}" srcOrd="1" destOrd="0" presId="urn:microsoft.com/office/officeart/2005/8/layout/hProcess3"/>
    <dgm:cxn modelId="{1F9F3BC0-681F-4DA5-86C9-0AAE5611B66B}" type="presParOf" srcId="{8E0F9A87-4DDE-4579-9C06-04062BA716EA}" destId="{B754CE2D-E865-442C-AE87-618BFA9E0699}" srcOrd="0" destOrd="0" presId="urn:microsoft.com/office/officeart/2005/8/layout/hProcess3"/>
    <dgm:cxn modelId="{D01027D5-D75C-4C34-933D-4AD1099E7C81}" type="presParOf" srcId="{8E0F9A87-4DDE-4579-9C06-04062BA716EA}" destId="{9E63DFBB-8C03-4B3A-BA42-AD5D24337D87}" srcOrd="1" destOrd="0" presId="urn:microsoft.com/office/officeart/2005/8/layout/hProcess3"/>
    <dgm:cxn modelId="{E99A16E3-8B45-47BC-A3AB-BD6CFD0C827D}" type="presParOf" srcId="{9E63DFBB-8C03-4B3A-BA42-AD5D24337D87}" destId="{D4B3D337-3B10-41AF-BD6F-EAFB5AD4A87A}" srcOrd="0" destOrd="0" presId="urn:microsoft.com/office/officeart/2005/8/layout/hProcess3"/>
    <dgm:cxn modelId="{EB5327A9-41E3-493E-A7EC-926C09883789}" type="presParOf" srcId="{9E63DFBB-8C03-4B3A-BA42-AD5D24337D87}" destId="{F7BDD091-A2E1-4576-A028-30878C60FE39}" srcOrd="1" destOrd="0" presId="urn:microsoft.com/office/officeart/2005/8/layout/hProcess3"/>
    <dgm:cxn modelId="{B5E37F3D-ADD6-4A1E-BC21-4DC04CBA9025}" type="presParOf" srcId="{9E63DFBB-8C03-4B3A-BA42-AD5D24337D87}" destId="{92CA347C-B8FA-4681-9A09-91DC24913635}" srcOrd="2" destOrd="0" presId="urn:microsoft.com/office/officeart/2005/8/layout/hProcess3"/>
    <dgm:cxn modelId="{5E2FF5FD-8987-418E-8784-D16E64CDDABB}" type="presParOf" srcId="{9E63DFBB-8C03-4B3A-BA42-AD5D24337D87}" destId="{CB905C32-FF43-4E22-87C0-98112267D812}" srcOrd="3" destOrd="0" presId="urn:microsoft.com/office/officeart/2005/8/layout/hProcess3"/>
    <dgm:cxn modelId="{234698BC-2720-4784-975C-1B8F5850967A}" type="presParOf" srcId="{8E0F9A87-4DDE-4579-9C06-04062BA716EA}" destId="{D8C1292A-7B8B-43C5-BC7B-50A031D21681}" srcOrd="2" destOrd="0" presId="urn:microsoft.com/office/officeart/2005/8/layout/hProcess3"/>
    <dgm:cxn modelId="{A1639B79-E3C9-4883-8378-A1E67A1223D8}" type="presParOf" srcId="{8E0F9A87-4DDE-4579-9C06-04062BA716EA}" destId="{EDDDD6BF-29F1-418B-9230-C27F9A1F5C9E}" srcOrd="3" destOrd="0" presId="urn:microsoft.com/office/officeart/2005/8/layout/hProcess3"/>
    <dgm:cxn modelId="{92F2CFA7-F371-4F25-B260-D719FD116E33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384149B0-9748-44C9-AC1B-318A23927CB5}">
      <dgm:prSet/>
      <dgm:spPr/>
      <dgm:t>
        <a:bodyPr/>
        <a:lstStyle/>
        <a:p>
          <a:pPr rtl="1"/>
          <a:r>
            <a:rPr lang="en-US" i="0" dirty="0">
              <a:solidFill>
                <a:srgbClr val="00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HVAC system (VRF):</a:t>
          </a:r>
        </a:p>
      </dgm:t>
    </dgm:pt>
    <dgm:pt modelId="{7EC35D4E-5D97-4476-8CC0-39B9DA045D19}" type="parTrans" cxnId="{2EC98711-790F-4842-BDA0-31BC39A25112}">
      <dgm:prSet/>
      <dgm:spPr/>
      <dgm:t>
        <a:bodyPr/>
        <a:lstStyle/>
        <a:p>
          <a:pPr rtl="1"/>
          <a:endParaRPr lang="ar-SA"/>
        </a:p>
      </dgm:t>
    </dgm:pt>
    <dgm:pt modelId="{6D832702-6F1E-4518-9ECC-B04FFFE7C629}" type="sibTrans" cxnId="{2EC98711-790F-4842-BDA0-31BC39A25112}">
      <dgm:prSet/>
      <dgm:spPr/>
      <dgm:t>
        <a:bodyPr/>
        <a:lstStyle/>
        <a:p>
          <a:pPr rtl="1"/>
          <a:endParaRPr lang="ar-SA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31D59657-1160-4202-A77D-070B88F36835}" type="pres">
      <dgm:prSet presAssocID="{384149B0-9748-44C9-AC1B-318A23927CB5}" presName="linV" presStyleCnt="0"/>
      <dgm:spPr/>
    </dgm:pt>
    <dgm:pt modelId="{334A3088-258A-476F-B4E9-4E167C2FF4D0}" type="pres">
      <dgm:prSet presAssocID="{384149B0-9748-44C9-AC1B-318A23927CB5}" presName="spVertical1" presStyleCnt="0"/>
      <dgm:spPr/>
    </dgm:pt>
    <dgm:pt modelId="{2B79D5A5-0973-4485-8062-D19A4C4A6006}" type="pres">
      <dgm:prSet presAssocID="{384149B0-9748-44C9-AC1B-318A23927CB5}" presName="parTx" presStyleLbl="revTx" presStyleIdx="0" presStyleCnt="1">
        <dgm:presLayoutVars>
          <dgm:chMax val="0"/>
          <dgm:chPref val="0"/>
          <dgm:bulletEnabled val="1"/>
        </dgm:presLayoutVars>
      </dgm:prSet>
      <dgm:spPr/>
    </dgm:pt>
    <dgm:pt modelId="{055781FD-B420-428A-80F3-0E6403C30064}" type="pres">
      <dgm:prSet presAssocID="{384149B0-9748-44C9-AC1B-318A23927CB5}" presName="spVertical2" presStyleCnt="0"/>
      <dgm:spPr/>
    </dgm:pt>
    <dgm:pt modelId="{BFF4417C-4CBC-4FF0-89A4-063D6594A53F}" type="pres">
      <dgm:prSet presAssocID="{384149B0-9748-44C9-AC1B-318A23927CB5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-29101" custLinFactNeighborY="-807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FF317A09-BC0E-4083-B464-19F6F017E21A}" type="presOf" srcId="{384149B0-9748-44C9-AC1B-318A23927CB5}" destId="{2B79D5A5-0973-4485-8062-D19A4C4A6006}" srcOrd="0" destOrd="0" presId="urn:microsoft.com/office/officeart/2005/8/layout/hProcess3"/>
    <dgm:cxn modelId="{2EC98711-790F-4842-BDA0-31BC39A25112}" srcId="{F4C22B1E-F5F3-4A69-9E52-D4A59594B28E}" destId="{384149B0-9748-44C9-AC1B-318A23927CB5}" srcOrd="0" destOrd="0" parTransId="{7EC35D4E-5D97-4476-8CC0-39B9DA045D19}" sibTransId="{6D832702-6F1E-4518-9ECC-B04FFFE7C629}"/>
    <dgm:cxn modelId="{082A366C-AAEC-41E4-89A8-ED801A671867}" type="presOf" srcId="{F4C22B1E-F5F3-4A69-9E52-D4A59594B28E}" destId="{D634004B-5290-480C-97D9-6641F1BDD673}" srcOrd="0" destOrd="0" presId="urn:microsoft.com/office/officeart/2005/8/layout/hProcess3"/>
    <dgm:cxn modelId="{601BB01E-D26D-48F9-8A44-545995BA21C1}" type="presParOf" srcId="{D634004B-5290-480C-97D9-6641F1BDD673}" destId="{6EFE4F68-1067-4732-A772-DEEB35910FB3}" srcOrd="0" destOrd="0" presId="urn:microsoft.com/office/officeart/2005/8/layout/hProcess3"/>
    <dgm:cxn modelId="{AD32C84C-DAB6-4D0A-ABB7-C4D1A4AF154C}" type="presParOf" srcId="{D634004B-5290-480C-97D9-6641F1BDD673}" destId="{8E0F9A87-4DDE-4579-9C06-04062BA716EA}" srcOrd="1" destOrd="0" presId="urn:microsoft.com/office/officeart/2005/8/layout/hProcess3"/>
    <dgm:cxn modelId="{0BEFD12A-948D-4CDE-825B-333DBC76C26E}" type="presParOf" srcId="{8E0F9A87-4DDE-4579-9C06-04062BA716EA}" destId="{B754CE2D-E865-442C-AE87-618BFA9E0699}" srcOrd="0" destOrd="0" presId="urn:microsoft.com/office/officeart/2005/8/layout/hProcess3"/>
    <dgm:cxn modelId="{8D62C64E-65CB-4D39-8CFB-54B2698A8F78}" type="presParOf" srcId="{8E0F9A87-4DDE-4579-9C06-04062BA716EA}" destId="{31D59657-1160-4202-A77D-070B88F36835}" srcOrd="1" destOrd="0" presId="urn:microsoft.com/office/officeart/2005/8/layout/hProcess3"/>
    <dgm:cxn modelId="{22930205-1C16-4118-9997-C7D537AAAC7A}" type="presParOf" srcId="{31D59657-1160-4202-A77D-070B88F36835}" destId="{334A3088-258A-476F-B4E9-4E167C2FF4D0}" srcOrd="0" destOrd="0" presId="urn:microsoft.com/office/officeart/2005/8/layout/hProcess3"/>
    <dgm:cxn modelId="{5E0A5284-20FF-4A9D-9A3A-EFB6EEBB335F}" type="presParOf" srcId="{31D59657-1160-4202-A77D-070B88F36835}" destId="{2B79D5A5-0973-4485-8062-D19A4C4A6006}" srcOrd="1" destOrd="0" presId="urn:microsoft.com/office/officeart/2005/8/layout/hProcess3"/>
    <dgm:cxn modelId="{D83206CB-244D-4075-AD29-04E5A338EED4}" type="presParOf" srcId="{31D59657-1160-4202-A77D-070B88F36835}" destId="{055781FD-B420-428A-80F3-0E6403C30064}" srcOrd="2" destOrd="0" presId="urn:microsoft.com/office/officeart/2005/8/layout/hProcess3"/>
    <dgm:cxn modelId="{6E7A781E-6F64-4B9D-A3E1-1465A63A814F}" type="presParOf" srcId="{31D59657-1160-4202-A77D-070B88F36835}" destId="{BFF4417C-4CBC-4FF0-89A4-063D6594A53F}" srcOrd="3" destOrd="0" presId="urn:microsoft.com/office/officeart/2005/8/layout/hProcess3"/>
    <dgm:cxn modelId="{D5982C97-649F-4831-8E38-6F74CCB58A22}" type="presParOf" srcId="{8E0F9A87-4DDE-4579-9C06-04062BA716EA}" destId="{D8C1292A-7B8B-43C5-BC7B-50A031D21681}" srcOrd="2" destOrd="0" presId="urn:microsoft.com/office/officeart/2005/8/layout/hProcess3"/>
    <dgm:cxn modelId="{B9F8D094-204A-4761-B0EC-7E7D1B575B79}" type="presParOf" srcId="{8E0F9A87-4DDE-4579-9C06-04062BA716EA}" destId="{EDDDD6BF-29F1-418B-9230-C27F9A1F5C9E}" srcOrd="3" destOrd="0" presId="urn:microsoft.com/office/officeart/2005/8/layout/hProcess3"/>
    <dgm:cxn modelId="{C81776D4-30F0-413B-A6E0-01387082427F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endParaRPr lang="en-US" sz="2800" dirty="0"/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307508" custLinFactNeighborX="-11078" custLinFactNeighborY="-7346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-1537" custLinFactNeighborY="1994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EB5F8710-6481-4A94-A900-23D6D0C18642}" type="presOf" srcId="{0F2F915C-3300-491E-B2EB-CCE0E5C046A4}" destId="{F7BDD091-A2E1-4576-A028-30878C60FE39}" srcOrd="0" destOrd="0" presId="urn:microsoft.com/office/officeart/2005/8/layout/hProcess3"/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082A366C-AAEC-41E4-89A8-ED801A671867}" type="presOf" srcId="{F4C22B1E-F5F3-4A69-9E52-D4A59594B28E}" destId="{D634004B-5290-480C-97D9-6641F1BDD673}" srcOrd="0" destOrd="0" presId="urn:microsoft.com/office/officeart/2005/8/layout/hProcess3"/>
    <dgm:cxn modelId="{601BB01E-D26D-48F9-8A44-545995BA21C1}" type="presParOf" srcId="{D634004B-5290-480C-97D9-6641F1BDD673}" destId="{6EFE4F68-1067-4732-A772-DEEB35910FB3}" srcOrd="0" destOrd="0" presId="urn:microsoft.com/office/officeart/2005/8/layout/hProcess3"/>
    <dgm:cxn modelId="{AD32C84C-DAB6-4D0A-ABB7-C4D1A4AF154C}" type="presParOf" srcId="{D634004B-5290-480C-97D9-6641F1BDD673}" destId="{8E0F9A87-4DDE-4579-9C06-04062BA716EA}" srcOrd="1" destOrd="0" presId="urn:microsoft.com/office/officeart/2005/8/layout/hProcess3"/>
    <dgm:cxn modelId="{0BEFD12A-948D-4CDE-825B-333DBC76C26E}" type="presParOf" srcId="{8E0F9A87-4DDE-4579-9C06-04062BA716EA}" destId="{B754CE2D-E865-442C-AE87-618BFA9E0699}" srcOrd="0" destOrd="0" presId="urn:microsoft.com/office/officeart/2005/8/layout/hProcess3"/>
    <dgm:cxn modelId="{B92284B8-3C02-4BB5-BF51-36F3178E22A6}" type="presParOf" srcId="{8E0F9A87-4DDE-4579-9C06-04062BA716EA}" destId="{9E63DFBB-8C03-4B3A-BA42-AD5D24337D87}" srcOrd="1" destOrd="0" presId="urn:microsoft.com/office/officeart/2005/8/layout/hProcess3"/>
    <dgm:cxn modelId="{B76F5811-9CC3-4843-8148-320FFC9323DD}" type="presParOf" srcId="{9E63DFBB-8C03-4B3A-BA42-AD5D24337D87}" destId="{D4B3D337-3B10-41AF-BD6F-EAFB5AD4A87A}" srcOrd="0" destOrd="0" presId="urn:microsoft.com/office/officeart/2005/8/layout/hProcess3"/>
    <dgm:cxn modelId="{8A0E06CF-E92E-48B6-936D-33A1E073F9B0}" type="presParOf" srcId="{9E63DFBB-8C03-4B3A-BA42-AD5D24337D87}" destId="{F7BDD091-A2E1-4576-A028-30878C60FE39}" srcOrd="1" destOrd="0" presId="urn:microsoft.com/office/officeart/2005/8/layout/hProcess3"/>
    <dgm:cxn modelId="{FF388279-0CED-4BCE-9051-A9CF7D5223F3}" type="presParOf" srcId="{9E63DFBB-8C03-4B3A-BA42-AD5D24337D87}" destId="{92CA347C-B8FA-4681-9A09-91DC24913635}" srcOrd="2" destOrd="0" presId="urn:microsoft.com/office/officeart/2005/8/layout/hProcess3"/>
    <dgm:cxn modelId="{6F9307C0-ED29-45BF-8367-B95A9015BB3F}" type="presParOf" srcId="{9E63DFBB-8C03-4B3A-BA42-AD5D24337D87}" destId="{CB905C32-FF43-4E22-87C0-98112267D812}" srcOrd="3" destOrd="0" presId="urn:microsoft.com/office/officeart/2005/8/layout/hProcess3"/>
    <dgm:cxn modelId="{D5982C97-649F-4831-8E38-6F74CCB58A22}" type="presParOf" srcId="{8E0F9A87-4DDE-4579-9C06-04062BA716EA}" destId="{D8C1292A-7B8B-43C5-BC7B-50A031D21681}" srcOrd="2" destOrd="0" presId="urn:microsoft.com/office/officeart/2005/8/layout/hProcess3"/>
    <dgm:cxn modelId="{B9F8D094-204A-4761-B0EC-7E7D1B575B79}" type="presParOf" srcId="{8E0F9A87-4DDE-4579-9C06-04062BA716EA}" destId="{EDDDD6BF-29F1-418B-9230-C27F9A1F5C9E}" srcOrd="3" destOrd="0" presId="urn:microsoft.com/office/officeart/2005/8/layout/hProcess3"/>
    <dgm:cxn modelId="{C81776D4-30F0-413B-A6E0-01387082427F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0" custLinFactNeighborY="-6504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082A366C-AAEC-41E4-89A8-ED801A671867}" type="presOf" srcId="{F4C22B1E-F5F3-4A69-9E52-D4A59594B28E}" destId="{D634004B-5290-480C-97D9-6641F1BDD673}" srcOrd="0" destOrd="0" presId="urn:microsoft.com/office/officeart/2005/8/layout/hProcess3"/>
    <dgm:cxn modelId="{601BB01E-D26D-48F9-8A44-545995BA21C1}" type="presParOf" srcId="{D634004B-5290-480C-97D9-6641F1BDD673}" destId="{6EFE4F68-1067-4732-A772-DEEB35910FB3}" srcOrd="0" destOrd="0" presId="urn:microsoft.com/office/officeart/2005/8/layout/hProcess3"/>
    <dgm:cxn modelId="{AD32C84C-DAB6-4D0A-ABB7-C4D1A4AF154C}" type="presParOf" srcId="{D634004B-5290-480C-97D9-6641F1BDD673}" destId="{8E0F9A87-4DDE-4579-9C06-04062BA716EA}" srcOrd="1" destOrd="0" presId="urn:microsoft.com/office/officeart/2005/8/layout/hProcess3"/>
    <dgm:cxn modelId="{0BEFD12A-948D-4CDE-825B-333DBC76C26E}" type="presParOf" srcId="{8E0F9A87-4DDE-4579-9C06-04062BA716EA}" destId="{B754CE2D-E865-442C-AE87-618BFA9E0699}" srcOrd="0" destOrd="0" presId="urn:microsoft.com/office/officeart/2005/8/layout/hProcess3"/>
    <dgm:cxn modelId="{D5982C97-649F-4831-8E38-6F74CCB58A22}" type="presParOf" srcId="{8E0F9A87-4DDE-4579-9C06-04062BA716EA}" destId="{D8C1292A-7B8B-43C5-BC7B-50A031D21681}" srcOrd="1" destOrd="0" presId="urn:microsoft.com/office/officeart/2005/8/layout/hProcess3"/>
    <dgm:cxn modelId="{B9F8D094-204A-4761-B0EC-7E7D1B575B79}" type="presParOf" srcId="{8E0F9A87-4DDE-4579-9C06-04062BA716EA}" destId="{EDDDD6BF-29F1-418B-9230-C27F9A1F5C9E}" srcOrd="2" destOrd="0" presId="urn:microsoft.com/office/officeart/2005/8/layout/hProcess3"/>
    <dgm:cxn modelId="{C81776D4-30F0-413B-A6E0-01387082427F}" type="presParOf" srcId="{8E0F9A87-4DDE-4579-9C06-04062BA716EA}" destId="{76D03AB0-1028-48B7-8ABB-AB92DD9ACFAD}" srcOrd="3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-29101" custLinFactNeighborY="-807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082A366C-AAEC-41E4-89A8-ED801A671867}" type="presOf" srcId="{F4C22B1E-F5F3-4A69-9E52-D4A59594B28E}" destId="{D634004B-5290-480C-97D9-6641F1BDD673}" srcOrd="0" destOrd="0" presId="urn:microsoft.com/office/officeart/2005/8/layout/hProcess3"/>
    <dgm:cxn modelId="{601BB01E-D26D-48F9-8A44-545995BA21C1}" type="presParOf" srcId="{D634004B-5290-480C-97D9-6641F1BDD673}" destId="{6EFE4F68-1067-4732-A772-DEEB35910FB3}" srcOrd="0" destOrd="0" presId="urn:microsoft.com/office/officeart/2005/8/layout/hProcess3"/>
    <dgm:cxn modelId="{AD32C84C-DAB6-4D0A-ABB7-C4D1A4AF154C}" type="presParOf" srcId="{D634004B-5290-480C-97D9-6641F1BDD673}" destId="{8E0F9A87-4DDE-4579-9C06-04062BA716EA}" srcOrd="1" destOrd="0" presId="urn:microsoft.com/office/officeart/2005/8/layout/hProcess3"/>
    <dgm:cxn modelId="{0BEFD12A-948D-4CDE-825B-333DBC76C26E}" type="presParOf" srcId="{8E0F9A87-4DDE-4579-9C06-04062BA716EA}" destId="{B754CE2D-E865-442C-AE87-618BFA9E0699}" srcOrd="0" destOrd="0" presId="urn:microsoft.com/office/officeart/2005/8/layout/hProcess3"/>
    <dgm:cxn modelId="{D5982C97-649F-4831-8E38-6F74CCB58A22}" type="presParOf" srcId="{8E0F9A87-4DDE-4579-9C06-04062BA716EA}" destId="{D8C1292A-7B8B-43C5-BC7B-50A031D21681}" srcOrd="1" destOrd="0" presId="urn:microsoft.com/office/officeart/2005/8/layout/hProcess3"/>
    <dgm:cxn modelId="{B9F8D094-204A-4761-B0EC-7E7D1B575B79}" type="presParOf" srcId="{8E0F9A87-4DDE-4579-9C06-04062BA716EA}" destId="{EDDDD6BF-29F1-418B-9230-C27F9A1F5C9E}" srcOrd="2" destOrd="0" presId="urn:microsoft.com/office/officeart/2005/8/layout/hProcess3"/>
    <dgm:cxn modelId="{C81776D4-30F0-413B-A6E0-01387082427F}" type="presParOf" srcId="{8E0F9A87-4DDE-4579-9C06-04062BA716EA}" destId="{76D03AB0-1028-48B7-8ABB-AB92DD9ACFAD}" srcOrd="3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2.xml><?xml version="1.0" encoding="utf-8"?>
<dgm:dataModel xmlns:dgm="http://schemas.openxmlformats.org/drawingml/2006/diagram" xmlns:a="http://schemas.openxmlformats.org/drawingml/2006/main">
  <dgm:ptLst>
    <dgm:pt modelId="{25A559AD-1C7C-4A26-937B-EE175E605E7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24DFFC79-3FEA-40B4-A30E-BD4737BC1483}">
      <dgm:prSet/>
      <dgm:spPr/>
      <dgm:t>
        <a:bodyPr/>
        <a:lstStyle/>
        <a:p>
          <a:pPr rtl="0"/>
          <a:r>
            <a:rPr lang="en-US" dirty="0"/>
            <a:t>The total cost for project= 15424500 NIS.</a:t>
          </a:r>
          <a:endParaRPr lang="ar-SA" dirty="0"/>
        </a:p>
      </dgm:t>
    </dgm:pt>
    <dgm:pt modelId="{D2839AAE-9573-4096-AFF1-761310FA7C8D}" type="parTrans" cxnId="{57E9A2F0-1749-4F27-878A-E1D9AF8FA24B}">
      <dgm:prSet/>
      <dgm:spPr/>
      <dgm:t>
        <a:bodyPr/>
        <a:lstStyle/>
        <a:p>
          <a:pPr rtl="1"/>
          <a:endParaRPr lang="ar-SA"/>
        </a:p>
      </dgm:t>
    </dgm:pt>
    <dgm:pt modelId="{DABAF32D-393E-4E48-B37F-419C83338EBE}" type="sibTrans" cxnId="{57E9A2F0-1749-4F27-878A-E1D9AF8FA24B}">
      <dgm:prSet/>
      <dgm:spPr/>
      <dgm:t>
        <a:bodyPr/>
        <a:lstStyle/>
        <a:p>
          <a:pPr rtl="1"/>
          <a:endParaRPr lang="ar-SA"/>
        </a:p>
      </dgm:t>
    </dgm:pt>
    <dgm:pt modelId="{0560A941-F440-4E82-95DE-44E4134756C3}">
      <dgm:prSet/>
      <dgm:spPr/>
      <dgm:t>
        <a:bodyPr/>
        <a:lstStyle/>
        <a:p>
          <a:pPr rtl="0"/>
          <a:r>
            <a:rPr lang="en-US"/>
            <a:t>Total unit cost =1800 NIS/m</a:t>
          </a:r>
          <a:r>
            <a:rPr lang="en-US" baseline="30000"/>
            <a:t>2</a:t>
          </a:r>
          <a:r>
            <a:rPr lang="en-US"/>
            <a:t>.</a:t>
          </a:r>
          <a:endParaRPr lang="ar-SA"/>
        </a:p>
      </dgm:t>
    </dgm:pt>
    <dgm:pt modelId="{5C5B0A58-DF84-45F7-A6E2-993030132437}" type="parTrans" cxnId="{AB552345-0EE8-4641-9C9C-C7C7A651ECA2}">
      <dgm:prSet/>
      <dgm:spPr/>
      <dgm:t>
        <a:bodyPr/>
        <a:lstStyle/>
        <a:p>
          <a:pPr rtl="1"/>
          <a:endParaRPr lang="ar-SA"/>
        </a:p>
      </dgm:t>
    </dgm:pt>
    <dgm:pt modelId="{429A0D6B-0BBA-4C7C-9196-E5C16D4D280C}" type="sibTrans" cxnId="{AB552345-0EE8-4641-9C9C-C7C7A651ECA2}">
      <dgm:prSet/>
      <dgm:spPr/>
      <dgm:t>
        <a:bodyPr/>
        <a:lstStyle/>
        <a:p>
          <a:pPr rtl="1"/>
          <a:endParaRPr lang="ar-SA"/>
        </a:p>
      </dgm:t>
    </dgm:pt>
    <dgm:pt modelId="{B958EC60-2879-4F17-B42C-65B41FB8E786}">
      <dgm:prSet/>
      <dgm:spPr/>
      <dgm:t>
        <a:bodyPr/>
        <a:lstStyle/>
        <a:p>
          <a:pPr rtl="0"/>
          <a:r>
            <a:rPr lang="en-US" dirty="0"/>
            <a:t>The total cost for earthwork = 1558400 NIS.</a:t>
          </a:r>
          <a:endParaRPr lang="ar-SA" dirty="0"/>
        </a:p>
      </dgm:t>
    </dgm:pt>
    <dgm:pt modelId="{B5ACEBAB-F134-4871-A83B-B2DAAE1773C6}" type="parTrans" cxnId="{0378C1D1-9CAD-461D-B4F9-B5DACCBD734E}">
      <dgm:prSet/>
      <dgm:spPr/>
      <dgm:t>
        <a:bodyPr/>
        <a:lstStyle/>
        <a:p>
          <a:pPr rtl="1"/>
          <a:endParaRPr lang="ar-SA"/>
        </a:p>
      </dgm:t>
    </dgm:pt>
    <dgm:pt modelId="{67472EDD-A531-4517-8746-AD4610FBB26E}" type="sibTrans" cxnId="{0378C1D1-9CAD-461D-B4F9-B5DACCBD734E}">
      <dgm:prSet/>
      <dgm:spPr/>
      <dgm:t>
        <a:bodyPr/>
        <a:lstStyle/>
        <a:p>
          <a:pPr rtl="1"/>
          <a:endParaRPr lang="ar-SA"/>
        </a:p>
      </dgm:t>
    </dgm:pt>
    <dgm:pt modelId="{716F4EBC-B936-4369-9FF9-EAC36FE8DE60}">
      <dgm:prSet/>
      <dgm:spPr/>
      <dgm:t>
        <a:bodyPr/>
        <a:lstStyle/>
        <a:p>
          <a:pPr rtl="0"/>
          <a:r>
            <a:rPr lang="en-US"/>
            <a:t>The total cost of sub structural work = 5256210 NIS.</a:t>
          </a:r>
          <a:endParaRPr lang="ar-SA"/>
        </a:p>
      </dgm:t>
    </dgm:pt>
    <dgm:pt modelId="{CB5E1C8E-4FFD-4241-B3C6-E6C94D63F832}" type="parTrans" cxnId="{7E302F2A-561E-489A-B820-4EE4F7B717A6}">
      <dgm:prSet/>
      <dgm:spPr/>
      <dgm:t>
        <a:bodyPr/>
        <a:lstStyle/>
        <a:p>
          <a:pPr rtl="1"/>
          <a:endParaRPr lang="ar-SA"/>
        </a:p>
      </dgm:t>
    </dgm:pt>
    <dgm:pt modelId="{E32DE87E-533C-4606-B7FC-BF6947719075}" type="sibTrans" cxnId="{7E302F2A-561E-489A-B820-4EE4F7B717A6}">
      <dgm:prSet/>
      <dgm:spPr/>
      <dgm:t>
        <a:bodyPr/>
        <a:lstStyle/>
        <a:p>
          <a:pPr rtl="1"/>
          <a:endParaRPr lang="ar-SA"/>
        </a:p>
      </dgm:t>
    </dgm:pt>
    <dgm:pt modelId="{B8EAF296-5923-4A0D-B36D-B1552FF2A891}">
      <dgm:prSet/>
      <dgm:spPr/>
      <dgm:t>
        <a:bodyPr/>
        <a:lstStyle/>
        <a:p>
          <a:pPr rtl="0"/>
          <a:r>
            <a:rPr lang="en-US"/>
            <a:t>The total cost of finishing = 5442854 NIS </a:t>
          </a:r>
          <a:endParaRPr lang="ar-SA"/>
        </a:p>
      </dgm:t>
    </dgm:pt>
    <dgm:pt modelId="{9F862E50-B882-4BA8-A3CB-A198E4B980B7}" type="parTrans" cxnId="{D2AFA4B1-957F-4265-B849-08A11B56A038}">
      <dgm:prSet/>
      <dgm:spPr/>
      <dgm:t>
        <a:bodyPr/>
        <a:lstStyle/>
        <a:p>
          <a:pPr rtl="1"/>
          <a:endParaRPr lang="ar-SA"/>
        </a:p>
      </dgm:t>
    </dgm:pt>
    <dgm:pt modelId="{DEB6330D-88CF-4211-94AD-4BE7E4808E35}" type="sibTrans" cxnId="{D2AFA4B1-957F-4265-B849-08A11B56A038}">
      <dgm:prSet/>
      <dgm:spPr/>
      <dgm:t>
        <a:bodyPr/>
        <a:lstStyle/>
        <a:p>
          <a:pPr rtl="1"/>
          <a:endParaRPr lang="ar-SA"/>
        </a:p>
      </dgm:t>
    </dgm:pt>
    <dgm:pt modelId="{AA44346D-F365-43FA-8D48-47F29D816830}">
      <dgm:prSet/>
      <dgm:spPr/>
      <dgm:t>
        <a:bodyPr/>
        <a:lstStyle/>
        <a:p>
          <a:pPr rtl="0"/>
          <a:r>
            <a:rPr lang="en-US"/>
            <a:t>The total cost of mechanical= 2028643 NIS.</a:t>
          </a:r>
          <a:endParaRPr lang="ar-SA"/>
        </a:p>
      </dgm:t>
    </dgm:pt>
    <dgm:pt modelId="{26D3FF33-E4E0-4C4F-9787-9D8370C3DD78}" type="parTrans" cxnId="{8EC8995D-5646-4A01-92BF-FB387531E82E}">
      <dgm:prSet/>
      <dgm:spPr/>
      <dgm:t>
        <a:bodyPr/>
        <a:lstStyle/>
        <a:p>
          <a:pPr rtl="1"/>
          <a:endParaRPr lang="ar-SA"/>
        </a:p>
      </dgm:t>
    </dgm:pt>
    <dgm:pt modelId="{E2DD6714-DDF5-4410-B871-8C781DCD8D22}" type="sibTrans" cxnId="{8EC8995D-5646-4A01-92BF-FB387531E82E}">
      <dgm:prSet/>
      <dgm:spPr/>
      <dgm:t>
        <a:bodyPr/>
        <a:lstStyle/>
        <a:p>
          <a:pPr rtl="1"/>
          <a:endParaRPr lang="ar-SA"/>
        </a:p>
      </dgm:t>
    </dgm:pt>
    <dgm:pt modelId="{50F12350-B285-4CA5-B001-792F4B2F4328}">
      <dgm:prSet/>
      <dgm:spPr/>
      <dgm:t>
        <a:bodyPr/>
        <a:lstStyle/>
        <a:p>
          <a:pPr rtl="0"/>
          <a:r>
            <a:rPr lang="en-US"/>
            <a:t>The total cost of electrical and environmental= 991350NIS.</a:t>
          </a:r>
          <a:endParaRPr lang="ar-SA"/>
        </a:p>
      </dgm:t>
    </dgm:pt>
    <dgm:pt modelId="{CBAFC0E8-3672-4FD4-8FF3-4E8BBEA864AC}" type="parTrans" cxnId="{9B82AC7A-5D90-4EAF-A0FD-7BB311AEF82D}">
      <dgm:prSet/>
      <dgm:spPr/>
      <dgm:t>
        <a:bodyPr/>
        <a:lstStyle/>
        <a:p>
          <a:pPr rtl="1"/>
          <a:endParaRPr lang="ar-SA"/>
        </a:p>
      </dgm:t>
    </dgm:pt>
    <dgm:pt modelId="{7D1D4E47-7E75-483E-8AD7-B98035B4E340}" type="sibTrans" cxnId="{9B82AC7A-5D90-4EAF-A0FD-7BB311AEF82D}">
      <dgm:prSet/>
      <dgm:spPr/>
      <dgm:t>
        <a:bodyPr/>
        <a:lstStyle/>
        <a:p>
          <a:pPr rtl="1"/>
          <a:endParaRPr lang="ar-SA"/>
        </a:p>
      </dgm:t>
    </dgm:pt>
    <dgm:pt modelId="{154E888B-5E3D-4130-8961-09D0B0A580A7}" type="pres">
      <dgm:prSet presAssocID="{25A559AD-1C7C-4A26-937B-EE175E605E78}" presName="linear" presStyleCnt="0">
        <dgm:presLayoutVars>
          <dgm:dir/>
          <dgm:animLvl val="lvl"/>
          <dgm:resizeHandles val="exact"/>
        </dgm:presLayoutVars>
      </dgm:prSet>
      <dgm:spPr/>
    </dgm:pt>
    <dgm:pt modelId="{CF11A00B-C1C2-4CA1-8624-46503721B00A}" type="pres">
      <dgm:prSet presAssocID="{24DFFC79-3FEA-40B4-A30E-BD4737BC1483}" presName="parentLin" presStyleCnt="0"/>
      <dgm:spPr/>
    </dgm:pt>
    <dgm:pt modelId="{9F9E5DDA-E2A9-4504-854F-61F1D71DB384}" type="pres">
      <dgm:prSet presAssocID="{24DFFC79-3FEA-40B4-A30E-BD4737BC1483}" presName="parentLeftMargin" presStyleLbl="node1" presStyleIdx="0" presStyleCnt="7"/>
      <dgm:spPr/>
    </dgm:pt>
    <dgm:pt modelId="{C7387E01-056A-46A9-B132-D6294873FB4B}" type="pres">
      <dgm:prSet presAssocID="{24DFFC79-3FEA-40B4-A30E-BD4737BC1483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2692B6A7-4908-436E-BDAE-85034067E750}" type="pres">
      <dgm:prSet presAssocID="{24DFFC79-3FEA-40B4-A30E-BD4737BC1483}" presName="negativeSpace" presStyleCnt="0"/>
      <dgm:spPr/>
    </dgm:pt>
    <dgm:pt modelId="{D50FA4DA-DD79-4D0E-B68C-0634893C49C4}" type="pres">
      <dgm:prSet presAssocID="{24DFFC79-3FEA-40B4-A30E-BD4737BC1483}" presName="childText" presStyleLbl="conFgAcc1" presStyleIdx="0" presStyleCnt="7">
        <dgm:presLayoutVars>
          <dgm:bulletEnabled val="1"/>
        </dgm:presLayoutVars>
      </dgm:prSet>
      <dgm:spPr/>
    </dgm:pt>
    <dgm:pt modelId="{D65BC898-57D2-4AC7-9ABB-84DB114F8AE2}" type="pres">
      <dgm:prSet presAssocID="{DABAF32D-393E-4E48-B37F-419C83338EBE}" presName="spaceBetweenRectangles" presStyleCnt="0"/>
      <dgm:spPr/>
    </dgm:pt>
    <dgm:pt modelId="{D80B97F0-F0A2-40DC-8CB0-1C002BB673D1}" type="pres">
      <dgm:prSet presAssocID="{0560A941-F440-4E82-95DE-44E4134756C3}" presName="parentLin" presStyleCnt="0"/>
      <dgm:spPr/>
    </dgm:pt>
    <dgm:pt modelId="{95D71253-138B-42FC-A362-8153B795765C}" type="pres">
      <dgm:prSet presAssocID="{0560A941-F440-4E82-95DE-44E4134756C3}" presName="parentLeftMargin" presStyleLbl="node1" presStyleIdx="0" presStyleCnt="7"/>
      <dgm:spPr/>
    </dgm:pt>
    <dgm:pt modelId="{29401246-6F2E-4D88-9874-5FE6481816A3}" type="pres">
      <dgm:prSet presAssocID="{0560A941-F440-4E82-95DE-44E4134756C3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77DD2516-CAAF-4BB9-8584-A2A0EB1750A3}" type="pres">
      <dgm:prSet presAssocID="{0560A941-F440-4E82-95DE-44E4134756C3}" presName="negativeSpace" presStyleCnt="0"/>
      <dgm:spPr/>
    </dgm:pt>
    <dgm:pt modelId="{9BF356A3-CB2E-46EB-87E0-60711FEADA37}" type="pres">
      <dgm:prSet presAssocID="{0560A941-F440-4E82-95DE-44E4134756C3}" presName="childText" presStyleLbl="conFgAcc1" presStyleIdx="1" presStyleCnt="7">
        <dgm:presLayoutVars>
          <dgm:bulletEnabled val="1"/>
        </dgm:presLayoutVars>
      </dgm:prSet>
      <dgm:spPr/>
    </dgm:pt>
    <dgm:pt modelId="{FB7C5B02-737F-424A-B608-11BA96B2F91D}" type="pres">
      <dgm:prSet presAssocID="{429A0D6B-0BBA-4C7C-9196-E5C16D4D280C}" presName="spaceBetweenRectangles" presStyleCnt="0"/>
      <dgm:spPr/>
    </dgm:pt>
    <dgm:pt modelId="{40A1AB41-7FAB-444F-82B5-CA273A0052BD}" type="pres">
      <dgm:prSet presAssocID="{B958EC60-2879-4F17-B42C-65B41FB8E786}" presName="parentLin" presStyleCnt="0"/>
      <dgm:spPr/>
    </dgm:pt>
    <dgm:pt modelId="{C1445F9D-684D-4370-AE6F-17C050368DDD}" type="pres">
      <dgm:prSet presAssocID="{B958EC60-2879-4F17-B42C-65B41FB8E786}" presName="parentLeftMargin" presStyleLbl="node1" presStyleIdx="1" presStyleCnt="7"/>
      <dgm:spPr/>
    </dgm:pt>
    <dgm:pt modelId="{76C72913-B186-43D7-A34E-057DCB85D38A}" type="pres">
      <dgm:prSet presAssocID="{B958EC60-2879-4F17-B42C-65B41FB8E786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E5967714-E79B-46A2-BE58-6C15033E03F6}" type="pres">
      <dgm:prSet presAssocID="{B958EC60-2879-4F17-B42C-65B41FB8E786}" presName="negativeSpace" presStyleCnt="0"/>
      <dgm:spPr/>
    </dgm:pt>
    <dgm:pt modelId="{1E887843-9C96-4564-9012-F10A6E7D3FC2}" type="pres">
      <dgm:prSet presAssocID="{B958EC60-2879-4F17-B42C-65B41FB8E786}" presName="childText" presStyleLbl="conFgAcc1" presStyleIdx="2" presStyleCnt="7">
        <dgm:presLayoutVars>
          <dgm:bulletEnabled val="1"/>
        </dgm:presLayoutVars>
      </dgm:prSet>
      <dgm:spPr/>
    </dgm:pt>
    <dgm:pt modelId="{A7EDEE77-60B6-423C-8676-A3DC33562355}" type="pres">
      <dgm:prSet presAssocID="{67472EDD-A531-4517-8746-AD4610FBB26E}" presName="spaceBetweenRectangles" presStyleCnt="0"/>
      <dgm:spPr/>
    </dgm:pt>
    <dgm:pt modelId="{4FA23220-3BA1-40D6-B62D-DC6504809B09}" type="pres">
      <dgm:prSet presAssocID="{716F4EBC-B936-4369-9FF9-EAC36FE8DE60}" presName="parentLin" presStyleCnt="0"/>
      <dgm:spPr/>
    </dgm:pt>
    <dgm:pt modelId="{AD319DA1-6C85-4390-B026-C2C5FAE7B350}" type="pres">
      <dgm:prSet presAssocID="{716F4EBC-B936-4369-9FF9-EAC36FE8DE60}" presName="parentLeftMargin" presStyleLbl="node1" presStyleIdx="2" presStyleCnt="7"/>
      <dgm:spPr/>
    </dgm:pt>
    <dgm:pt modelId="{381CF3C3-9F75-4682-9005-68BF5F1A6D1B}" type="pres">
      <dgm:prSet presAssocID="{716F4EBC-B936-4369-9FF9-EAC36FE8DE60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7ADD0850-F4C0-4B43-A2FD-9DCC241ED511}" type="pres">
      <dgm:prSet presAssocID="{716F4EBC-B936-4369-9FF9-EAC36FE8DE60}" presName="negativeSpace" presStyleCnt="0"/>
      <dgm:spPr/>
    </dgm:pt>
    <dgm:pt modelId="{195FBE74-210F-4B1D-B8E1-1F9CF183A000}" type="pres">
      <dgm:prSet presAssocID="{716F4EBC-B936-4369-9FF9-EAC36FE8DE60}" presName="childText" presStyleLbl="conFgAcc1" presStyleIdx="3" presStyleCnt="7">
        <dgm:presLayoutVars>
          <dgm:bulletEnabled val="1"/>
        </dgm:presLayoutVars>
      </dgm:prSet>
      <dgm:spPr/>
    </dgm:pt>
    <dgm:pt modelId="{B304AEC6-1926-4AD6-8AC4-AB678EF9991B}" type="pres">
      <dgm:prSet presAssocID="{E32DE87E-533C-4606-B7FC-BF6947719075}" presName="spaceBetweenRectangles" presStyleCnt="0"/>
      <dgm:spPr/>
    </dgm:pt>
    <dgm:pt modelId="{4C827547-AC1C-416E-AA9F-925DB49685B4}" type="pres">
      <dgm:prSet presAssocID="{B8EAF296-5923-4A0D-B36D-B1552FF2A891}" presName="parentLin" presStyleCnt="0"/>
      <dgm:spPr/>
    </dgm:pt>
    <dgm:pt modelId="{B27466A2-830B-4C69-B44F-87172C0EEF1A}" type="pres">
      <dgm:prSet presAssocID="{B8EAF296-5923-4A0D-B36D-B1552FF2A891}" presName="parentLeftMargin" presStyleLbl="node1" presStyleIdx="3" presStyleCnt="7"/>
      <dgm:spPr/>
    </dgm:pt>
    <dgm:pt modelId="{1C43E4B2-F849-432A-A496-4DABBCBAA3B8}" type="pres">
      <dgm:prSet presAssocID="{B8EAF296-5923-4A0D-B36D-B1552FF2A891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B16CCAB0-A7AC-45F5-BEAF-EA441F504B67}" type="pres">
      <dgm:prSet presAssocID="{B8EAF296-5923-4A0D-B36D-B1552FF2A891}" presName="negativeSpace" presStyleCnt="0"/>
      <dgm:spPr/>
    </dgm:pt>
    <dgm:pt modelId="{54DA23B4-25CD-4B65-9A99-547137201BA2}" type="pres">
      <dgm:prSet presAssocID="{B8EAF296-5923-4A0D-B36D-B1552FF2A891}" presName="childText" presStyleLbl="conFgAcc1" presStyleIdx="4" presStyleCnt="7">
        <dgm:presLayoutVars>
          <dgm:bulletEnabled val="1"/>
        </dgm:presLayoutVars>
      </dgm:prSet>
      <dgm:spPr/>
    </dgm:pt>
    <dgm:pt modelId="{6CA9E6AD-BC7B-49EB-B1A2-964F961DBB34}" type="pres">
      <dgm:prSet presAssocID="{DEB6330D-88CF-4211-94AD-4BE7E4808E35}" presName="spaceBetweenRectangles" presStyleCnt="0"/>
      <dgm:spPr/>
    </dgm:pt>
    <dgm:pt modelId="{D5A7BE1C-6244-4CA4-A71E-D085634F402D}" type="pres">
      <dgm:prSet presAssocID="{AA44346D-F365-43FA-8D48-47F29D816830}" presName="parentLin" presStyleCnt="0"/>
      <dgm:spPr/>
    </dgm:pt>
    <dgm:pt modelId="{C251424D-E233-45B2-A4AA-D2A0A3E1024F}" type="pres">
      <dgm:prSet presAssocID="{AA44346D-F365-43FA-8D48-47F29D816830}" presName="parentLeftMargin" presStyleLbl="node1" presStyleIdx="4" presStyleCnt="7"/>
      <dgm:spPr/>
    </dgm:pt>
    <dgm:pt modelId="{D92EEE4A-BD2C-4D02-AD03-D7E9297095F8}" type="pres">
      <dgm:prSet presAssocID="{AA44346D-F365-43FA-8D48-47F29D816830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268D0AFE-3001-4663-880B-DEF7F0169BF3}" type="pres">
      <dgm:prSet presAssocID="{AA44346D-F365-43FA-8D48-47F29D816830}" presName="negativeSpace" presStyleCnt="0"/>
      <dgm:spPr/>
    </dgm:pt>
    <dgm:pt modelId="{B2DA4C95-9BDA-40BB-B1D2-B6CD6BBE78F0}" type="pres">
      <dgm:prSet presAssocID="{AA44346D-F365-43FA-8D48-47F29D816830}" presName="childText" presStyleLbl="conFgAcc1" presStyleIdx="5" presStyleCnt="7">
        <dgm:presLayoutVars>
          <dgm:bulletEnabled val="1"/>
        </dgm:presLayoutVars>
      </dgm:prSet>
      <dgm:spPr/>
    </dgm:pt>
    <dgm:pt modelId="{BB5B4394-EBE3-42BB-954A-9D8B242287DE}" type="pres">
      <dgm:prSet presAssocID="{E2DD6714-DDF5-4410-B871-8C781DCD8D22}" presName="spaceBetweenRectangles" presStyleCnt="0"/>
      <dgm:spPr/>
    </dgm:pt>
    <dgm:pt modelId="{C48D6BE5-6B5F-4FE9-B15E-FC09506D7A7A}" type="pres">
      <dgm:prSet presAssocID="{50F12350-B285-4CA5-B001-792F4B2F4328}" presName="parentLin" presStyleCnt="0"/>
      <dgm:spPr/>
    </dgm:pt>
    <dgm:pt modelId="{CADB3C17-56FA-4A29-AC82-AD9F69A2E2D6}" type="pres">
      <dgm:prSet presAssocID="{50F12350-B285-4CA5-B001-792F4B2F4328}" presName="parentLeftMargin" presStyleLbl="node1" presStyleIdx="5" presStyleCnt="7"/>
      <dgm:spPr/>
    </dgm:pt>
    <dgm:pt modelId="{E939A303-CA6E-49CA-8EA0-40738EDEEC48}" type="pres">
      <dgm:prSet presAssocID="{50F12350-B285-4CA5-B001-792F4B2F4328}" presName="parentText" presStyleLbl="node1" presStyleIdx="6" presStyleCnt="7">
        <dgm:presLayoutVars>
          <dgm:chMax val="0"/>
          <dgm:bulletEnabled val="1"/>
        </dgm:presLayoutVars>
      </dgm:prSet>
      <dgm:spPr/>
    </dgm:pt>
    <dgm:pt modelId="{5D6DBEC7-ED49-4216-B5C9-5E75032FCA75}" type="pres">
      <dgm:prSet presAssocID="{50F12350-B285-4CA5-B001-792F4B2F4328}" presName="negativeSpace" presStyleCnt="0"/>
      <dgm:spPr/>
    </dgm:pt>
    <dgm:pt modelId="{EAD526E2-524D-4DC1-A08B-B938FD7CEB86}" type="pres">
      <dgm:prSet presAssocID="{50F12350-B285-4CA5-B001-792F4B2F4328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543D2402-8DC5-42FE-B04E-C33C4FA3E25D}" type="presOf" srcId="{50F12350-B285-4CA5-B001-792F4B2F4328}" destId="{E939A303-CA6E-49CA-8EA0-40738EDEEC48}" srcOrd="1" destOrd="0" presId="urn:microsoft.com/office/officeart/2005/8/layout/list1"/>
    <dgm:cxn modelId="{A77EF521-0B9F-4E0F-9B32-56DD299AB477}" type="presOf" srcId="{716F4EBC-B936-4369-9FF9-EAC36FE8DE60}" destId="{381CF3C3-9F75-4682-9005-68BF5F1A6D1B}" srcOrd="1" destOrd="0" presId="urn:microsoft.com/office/officeart/2005/8/layout/list1"/>
    <dgm:cxn modelId="{EE982829-5896-41F7-A3CC-F10DF4E9AA76}" type="presOf" srcId="{B958EC60-2879-4F17-B42C-65B41FB8E786}" destId="{76C72913-B186-43D7-A34E-057DCB85D38A}" srcOrd="1" destOrd="0" presId="urn:microsoft.com/office/officeart/2005/8/layout/list1"/>
    <dgm:cxn modelId="{7E302F2A-561E-489A-B820-4EE4F7B717A6}" srcId="{25A559AD-1C7C-4A26-937B-EE175E605E78}" destId="{716F4EBC-B936-4369-9FF9-EAC36FE8DE60}" srcOrd="3" destOrd="0" parTransId="{CB5E1C8E-4FFD-4241-B3C6-E6C94D63F832}" sibTransId="{E32DE87E-533C-4606-B7FC-BF6947719075}"/>
    <dgm:cxn modelId="{FF76DC3F-6C5E-48C1-BAFF-9E3FEABE6B2D}" type="presOf" srcId="{B8EAF296-5923-4A0D-B36D-B1552FF2A891}" destId="{1C43E4B2-F849-432A-A496-4DABBCBAA3B8}" srcOrd="1" destOrd="0" presId="urn:microsoft.com/office/officeart/2005/8/layout/list1"/>
    <dgm:cxn modelId="{BFC3105D-D0B8-4E36-98D3-EFCDAACA45A0}" type="presOf" srcId="{AA44346D-F365-43FA-8D48-47F29D816830}" destId="{C251424D-E233-45B2-A4AA-D2A0A3E1024F}" srcOrd="0" destOrd="0" presId="urn:microsoft.com/office/officeart/2005/8/layout/list1"/>
    <dgm:cxn modelId="{8EC8995D-5646-4A01-92BF-FB387531E82E}" srcId="{25A559AD-1C7C-4A26-937B-EE175E605E78}" destId="{AA44346D-F365-43FA-8D48-47F29D816830}" srcOrd="5" destOrd="0" parTransId="{26D3FF33-E4E0-4C4F-9787-9D8370C3DD78}" sibTransId="{E2DD6714-DDF5-4410-B871-8C781DCD8D22}"/>
    <dgm:cxn modelId="{1B6A0164-3908-4DDB-B6CA-FA4A5AA52CA9}" type="presOf" srcId="{0560A941-F440-4E82-95DE-44E4134756C3}" destId="{95D71253-138B-42FC-A362-8153B795765C}" srcOrd="0" destOrd="0" presId="urn:microsoft.com/office/officeart/2005/8/layout/list1"/>
    <dgm:cxn modelId="{AB552345-0EE8-4641-9C9C-C7C7A651ECA2}" srcId="{25A559AD-1C7C-4A26-937B-EE175E605E78}" destId="{0560A941-F440-4E82-95DE-44E4134756C3}" srcOrd="1" destOrd="0" parTransId="{5C5B0A58-DF84-45F7-A6E2-993030132437}" sibTransId="{429A0D6B-0BBA-4C7C-9196-E5C16D4D280C}"/>
    <dgm:cxn modelId="{50A0C945-62FE-44CF-A085-6865762F6A8F}" type="presOf" srcId="{B8EAF296-5923-4A0D-B36D-B1552FF2A891}" destId="{B27466A2-830B-4C69-B44F-87172C0EEF1A}" srcOrd="0" destOrd="0" presId="urn:microsoft.com/office/officeart/2005/8/layout/list1"/>
    <dgm:cxn modelId="{9B82AC7A-5D90-4EAF-A0FD-7BB311AEF82D}" srcId="{25A559AD-1C7C-4A26-937B-EE175E605E78}" destId="{50F12350-B285-4CA5-B001-792F4B2F4328}" srcOrd="6" destOrd="0" parTransId="{CBAFC0E8-3672-4FD4-8FF3-4E8BBEA864AC}" sibTransId="{7D1D4E47-7E75-483E-8AD7-B98035B4E340}"/>
    <dgm:cxn modelId="{10429082-0A5A-47FA-95A8-8B64ACFDD51E}" type="presOf" srcId="{24DFFC79-3FEA-40B4-A30E-BD4737BC1483}" destId="{9F9E5DDA-E2A9-4504-854F-61F1D71DB384}" srcOrd="0" destOrd="0" presId="urn:microsoft.com/office/officeart/2005/8/layout/list1"/>
    <dgm:cxn modelId="{F2BCB183-5E2E-4F34-B421-5CA4F7345A39}" type="presOf" srcId="{50F12350-B285-4CA5-B001-792F4B2F4328}" destId="{CADB3C17-56FA-4A29-AC82-AD9F69A2E2D6}" srcOrd="0" destOrd="0" presId="urn:microsoft.com/office/officeart/2005/8/layout/list1"/>
    <dgm:cxn modelId="{2A28DA85-F83B-4D3C-9BBA-31BC7F5804F4}" type="presOf" srcId="{0560A941-F440-4E82-95DE-44E4134756C3}" destId="{29401246-6F2E-4D88-9874-5FE6481816A3}" srcOrd="1" destOrd="0" presId="urn:microsoft.com/office/officeart/2005/8/layout/list1"/>
    <dgm:cxn modelId="{20D42394-A6BA-4BC3-A65D-A443108217BD}" type="presOf" srcId="{AA44346D-F365-43FA-8D48-47F29D816830}" destId="{D92EEE4A-BD2C-4D02-AD03-D7E9297095F8}" srcOrd="1" destOrd="0" presId="urn:microsoft.com/office/officeart/2005/8/layout/list1"/>
    <dgm:cxn modelId="{AE702CA8-E2AB-48AD-B7BE-BA30EB38212C}" type="presOf" srcId="{716F4EBC-B936-4369-9FF9-EAC36FE8DE60}" destId="{AD319DA1-6C85-4390-B026-C2C5FAE7B350}" srcOrd="0" destOrd="0" presId="urn:microsoft.com/office/officeart/2005/8/layout/list1"/>
    <dgm:cxn modelId="{D2AFA4B1-957F-4265-B849-08A11B56A038}" srcId="{25A559AD-1C7C-4A26-937B-EE175E605E78}" destId="{B8EAF296-5923-4A0D-B36D-B1552FF2A891}" srcOrd="4" destOrd="0" parTransId="{9F862E50-B882-4BA8-A3CB-A198E4B980B7}" sibTransId="{DEB6330D-88CF-4211-94AD-4BE7E4808E35}"/>
    <dgm:cxn modelId="{D51E1FB2-A9E9-4721-BF5E-2FB8C488D309}" type="presOf" srcId="{B958EC60-2879-4F17-B42C-65B41FB8E786}" destId="{C1445F9D-684D-4370-AE6F-17C050368DDD}" srcOrd="0" destOrd="0" presId="urn:microsoft.com/office/officeart/2005/8/layout/list1"/>
    <dgm:cxn modelId="{B378B3BE-7B5B-4812-A3BA-C3A83083EE8D}" type="presOf" srcId="{25A559AD-1C7C-4A26-937B-EE175E605E78}" destId="{154E888B-5E3D-4130-8961-09D0B0A580A7}" srcOrd="0" destOrd="0" presId="urn:microsoft.com/office/officeart/2005/8/layout/list1"/>
    <dgm:cxn modelId="{03D23DBF-E4B3-42B2-BE8D-CB5039A2D314}" type="presOf" srcId="{24DFFC79-3FEA-40B4-A30E-BD4737BC1483}" destId="{C7387E01-056A-46A9-B132-D6294873FB4B}" srcOrd="1" destOrd="0" presId="urn:microsoft.com/office/officeart/2005/8/layout/list1"/>
    <dgm:cxn modelId="{0378C1D1-9CAD-461D-B4F9-B5DACCBD734E}" srcId="{25A559AD-1C7C-4A26-937B-EE175E605E78}" destId="{B958EC60-2879-4F17-B42C-65B41FB8E786}" srcOrd="2" destOrd="0" parTransId="{B5ACEBAB-F134-4871-A83B-B2DAAE1773C6}" sibTransId="{67472EDD-A531-4517-8746-AD4610FBB26E}"/>
    <dgm:cxn modelId="{57E9A2F0-1749-4F27-878A-E1D9AF8FA24B}" srcId="{25A559AD-1C7C-4A26-937B-EE175E605E78}" destId="{24DFFC79-3FEA-40B4-A30E-BD4737BC1483}" srcOrd="0" destOrd="0" parTransId="{D2839AAE-9573-4096-AFF1-761310FA7C8D}" sibTransId="{DABAF32D-393E-4E48-B37F-419C83338EBE}"/>
    <dgm:cxn modelId="{7AC54FCC-DA6C-4613-8677-2AB9EF9D23FD}" type="presParOf" srcId="{154E888B-5E3D-4130-8961-09D0B0A580A7}" destId="{CF11A00B-C1C2-4CA1-8624-46503721B00A}" srcOrd="0" destOrd="0" presId="urn:microsoft.com/office/officeart/2005/8/layout/list1"/>
    <dgm:cxn modelId="{CDDEBD5C-A9FF-4F7C-B016-7D62D28C1CDE}" type="presParOf" srcId="{CF11A00B-C1C2-4CA1-8624-46503721B00A}" destId="{9F9E5DDA-E2A9-4504-854F-61F1D71DB384}" srcOrd="0" destOrd="0" presId="urn:microsoft.com/office/officeart/2005/8/layout/list1"/>
    <dgm:cxn modelId="{709F2823-90E1-49A7-8236-8C6456D69C97}" type="presParOf" srcId="{CF11A00B-C1C2-4CA1-8624-46503721B00A}" destId="{C7387E01-056A-46A9-B132-D6294873FB4B}" srcOrd="1" destOrd="0" presId="urn:microsoft.com/office/officeart/2005/8/layout/list1"/>
    <dgm:cxn modelId="{4D889625-E93F-4903-B584-6683B4D31219}" type="presParOf" srcId="{154E888B-5E3D-4130-8961-09D0B0A580A7}" destId="{2692B6A7-4908-436E-BDAE-85034067E750}" srcOrd="1" destOrd="0" presId="urn:microsoft.com/office/officeart/2005/8/layout/list1"/>
    <dgm:cxn modelId="{589E503C-545E-423D-8EBE-3F9B17F73E0D}" type="presParOf" srcId="{154E888B-5E3D-4130-8961-09D0B0A580A7}" destId="{D50FA4DA-DD79-4D0E-B68C-0634893C49C4}" srcOrd="2" destOrd="0" presId="urn:microsoft.com/office/officeart/2005/8/layout/list1"/>
    <dgm:cxn modelId="{5CBF8F5F-8446-42D2-80EA-B021057F52C8}" type="presParOf" srcId="{154E888B-5E3D-4130-8961-09D0B0A580A7}" destId="{D65BC898-57D2-4AC7-9ABB-84DB114F8AE2}" srcOrd="3" destOrd="0" presId="urn:microsoft.com/office/officeart/2005/8/layout/list1"/>
    <dgm:cxn modelId="{F69A7973-536A-4DD4-BDD3-8BE490291EF0}" type="presParOf" srcId="{154E888B-5E3D-4130-8961-09D0B0A580A7}" destId="{D80B97F0-F0A2-40DC-8CB0-1C002BB673D1}" srcOrd="4" destOrd="0" presId="urn:microsoft.com/office/officeart/2005/8/layout/list1"/>
    <dgm:cxn modelId="{6DC1B8E1-735B-415D-A027-F94197273573}" type="presParOf" srcId="{D80B97F0-F0A2-40DC-8CB0-1C002BB673D1}" destId="{95D71253-138B-42FC-A362-8153B795765C}" srcOrd="0" destOrd="0" presId="urn:microsoft.com/office/officeart/2005/8/layout/list1"/>
    <dgm:cxn modelId="{B9D2EE56-7408-4B28-ACBD-74B5D560885C}" type="presParOf" srcId="{D80B97F0-F0A2-40DC-8CB0-1C002BB673D1}" destId="{29401246-6F2E-4D88-9874-5FE6481816A3}" srcOrd="1" destOrd="0" presId="urn:microsoft.com/office/officeart/2005/8/layout/list1"/>
    <dgm:cxn modelId="{68551D0C-78AC-4F22-A8A0-42AA11FB16BF}" type="presParOf" srcId="{154E888B-5E3D-4130-8961-09D0B0A580A7}" destId="{77DD2516-CAAF-4BB9-8584-A2A0EB1750A3}" srcOrd="5" destOrd="0" presId="urn:microsoft.com/office/officeart/2005/8/layout/list1"/>
    <dgm:cxn modelId="{882AD0D2-BFB6-4BF0-9666-1935D545A474}" type="presParOf" srcId="{154E888B-5E3D-4130-8961-09D0B0A580A7}" destId="{9BF356A3-CB2E-46EB-87E0-60711FEADA37}" srcOrd="6" destOrd="0" presId="urn:microsoft.com/office/officeart/2005/8/layout/list1"/>
    <dgm:cxn modelId="{C256538B-D65C-4AFE-9A83-B0C82D31FE9B}" type="presParOf" srcId="{154E888B-5E3D-4130-8961-09D0B0A580A7}" destId="{FB7C5B02-737F-424A-B608-11BA96B2F91D}" srcOrd="7" destOrd="0" presId="urn:microsoft.com/office/officeart/2005/8/layout/list1"/>
    <dgm:cxn modelId="{AC9F1366-58DA-42D3-9601-87896C3BFCCB}" type="presParOf" srcId="{154E888B-5E3D-4130-8961-09D0B0A580A7}" destId="{40A1AB41-7FAB-444F-82B5-CA273A0052BD}" srcOrd="8" destOrd="0" presId="urn:microsoft.com/office/officeart/2005/8/layout/list1"/>
    <dgm:cxn modelId="{17B1B79B-4ECE-4315-8826-513C5E34908D}" type="presParOf" srcId="{40A1AB41-7FAB-444F-82B5-CA273A0052BD}" destId="{C1445F9D-684D-4370-AE6F-17C050368DDD}" srcOrd="0" destOrd="0" presId="urn:microsoft.com/office/officeart/2005/8/layout/list1"/>
    <dgm:cxn modelId="{BB579CEE-EBC1-485A-9AE7-E74BEEDCB836}" type="presParOf" srcId="{40A1AB41-7FAB-444F-82B5-CA273A0052BD}" destId="{76C72913-B186-43D7-A34E-057DCB85D38A}" srcOrd="1" destOrd="0" presId="urn:microsoft.com/office/officeart/2005/8/layout/list1"/>
    <dgm:cxn modelId="{4B80C4CB-1C91-4A19-96EE-989AD302C69F}" type="presParOf" srcId="{154E888B-5E3D-4130-8961-09D0B0A580A7}" destId="{E5967714-E79B-46A2-BE58-6C15033E03F6}" srcOrd="9" destOrd="0" presId="urn:microsoft.com/office/officeart/2005/8/layout/list1"/>
    <dgm:cxn modelId="{E24059F9-3729-4C7A-8798-0701C019F0B0}" type="presParOf" srcId="{154E888B-5E3D-4130-8961-09D0B0A580A7}" destId="{1E887843-9C96-4564-9012-F10A6E7D3FC2}" srcOrd="10" destOrd="0" presId="urn:microsoft.com/office/officeart/2005/8/layout/list1"/>
    <dgm:cxn modelId="{6391E155-C0AF-40F0-95D7-6D5EF7138F78}" type="presParOf" srcId="{154E888B-5E3D-4130-8961-09D0B0A580A7}" destId="{A7EDEE77-60B6-423C-8676-A3DC33562355}" srcOrd="11" destOrd="0" presId="urn:microsoft.com/office/officeart/2005/8/layout/list1"/>
    <dgm:cxn modelId="{0748C604-DFE2-4D11-A53E-5F8B6EAA0474}" type="presParOf" srcId="{154E888B-5E3D-4130-8961-09D0B0A580A7}" destId="{4FA23220-3BA1-40D6-B62D-DC6504809B09}" srcOrd="12" destOrd="0" presId="urn:microsoft.com/office/officeart/2005/8/layout/list1"/>
    <dgm:cxn modelId="{9AC22959-6548-4432-BE37-F1E3D175DCC1}" type="presParOf" srcId="{4FA23220-3BA1-40D6-B62D-DC6504809B09}" destId="{AD319DA1-6C85-4390-B026-C2C5FAE7B350}" srcOrd="0" destOrd="0" presId="urn:microsoft.com/office/officeart/2005/8/layout/list1"/>
    <dgm:cxn modelId="{8F111B0B-FFAE-4B8F-82B4-47B0612C0679}" type="presParOf" srcId="{4FA23220-3BA1-40D6-B62D-DC6504809B09}" destId="{381CF3C3-9F75-4682-9005-68BF5F1A6D1B}" srcOrd="1" destOrd="0" presId="urn:microsoft.com/office/officeart/2005/8/layout/list1"/>
    <dgm:cxn modelId="{011BE73F-EDF6-4D40-9B35-0317F36DA5B3}" type="presParOf" srcId="{154E888B-5E3D-4130-8961-09D0B0A580A7}" destId="{7ADD0850-F4C0-4B43-A2FD-9DCC241ED511}" srcOrd="13" destOrd="0" presId="urn:microsoft.com/office/officeart/2005/8/layout/list1"/>
    <dgm:cxn modelId="{7A81CADB-83B3-490C-836E-4BAD8454B419}" type="presParOf" srcId="{154E888B-5E3D-4130-8961-09D0B0A580A7}" destId="{195FBE74-210F-4B1D-B8E1-1F9CF183A000}" srcOrd="14" destOrd="0" presId="urn:microsoft.com/office/officeart/2005/8/layout/list1"/>
    <dgm:cxn modelId="{201B326D-BC97-485E-A0C7-D98C5B0EF6F1}" type="presParOf" srcId="{154E888B-5E3D-4130-8961-09D0B0A580A7}" destId="{B304AEC6-1926-4AD6-8AC4-AB678EF9991B}" srcOrd="15" destOrd="0" presId="urn:microsoft.com/office/officeart/2005/8/layout/list1"/>
    <dgm:cxn modelId="{11F534A0-DDCE-4121-8D73-85A6A7BFFBE9}" type="presParOf" srcId="{154E888B-5E3D-4130-8961-09D0B0A580A7}" destId="{4C827547-AC1C-416E-AA9F-925DB49685B4}" srcOrd="16" destOrd="0" presId="urn:microsoft.com/office/officeart/2005/8/layout/list1"/>
    <dgm:cxn modelId="{8BF2C893-FBFE-4980-9C08-12213D1BF78A}" type="presParOf" srcId="{4C827547-AC1C-416E-AA9F-925DB49685B4}" destId="{B27466A2-830B-4C69-B44F-87172C0EEF1A}" srcOrd="0" destOrd="0" presId="urn:microsoft.com/office/officeart/2005/8/layout/list1"/>
    <dgm:cxn modelId="{21D33903-EDA7-4EA8-B01A-5F6EDC105939}" type="presParOf" srcId="{4C827547-AC1C-416E-AA9F-925DB49685B4}" destId="{1C43E4B2-F849-432A-A496-4DABBCBAA3B8}" srcOrd="1" destOrd="0" presId="urn:microsoft.com/office/officeart/2005/8/layout/list1"/>
    <dgm:cxn modelId="{DB705C91-25F9-4185-BFFC-00EF240D404C}" type="presParOf" srcId="{154E888B-5E3D-4130-8961-09D0B0A580A7}" destId="{B16CCAB0-A7AC-45F5-BEAF-EA441F504B67}" srcOrd="17" destOrd="0" presId="urn:microsoft.com/office/officeart/2005/8/layout/list1"/>
    <dgm:cxn modelId="{5CA6B886-262F-43BD-BC97-7039ADD950A7}" type="presParOf" srcId="{154E888B-5E3D-4130-8961-09D0B0A580A7}" destId="{54DA23B4-25CD-4B65-9A99-547137201BA2}" srcOrd="18" destOrd="0" presId="urn:microsoft.com/office/officeart/2005/8/layout/list1"/>
    <dgm:cxn modelId="{4137D557-8D03-461A-8AF7-0A8DCD378156}" type="presParOf" srcId="{154E888B-5E3D-4130-8961-09D0B0A580A7}" destId="{6CA9E6AD-BC7B-49EB-B1A2-964F961DBB34}" srcOrd="19" destOrd="0" presId="urn:microsoft.com/office/officeart/2005/8/layout/list1"/>
    <dgm:cxn modelId="{58CC0FDA-BE55-4BC0-ADE7-0C392877C25D}" type="presParOf" srcId="{154E888B-5E3D-4130-8961-09D0B0A580A7}" destId="{D5A7BE1C-6244-4CA4-A71E-D085634F402D}" srcOrd="20" destOrd="0" presId="urn:microsoft.com/office/officeart/2005/8/layout/list1"/>
    <dgm:cxn modelId="{552507E2-2FE0-486A-92AF-6B65F1DC5326}" type="presParOf" srcId="{D5A7BE1C-6244-4CA4-A71E-D085634F402D}" destId="{C251424D-E233-45B2-A4AA-D2A0A3E1024F}" srcOrd="0" destOrd="0" presId="urn:microsoft.com/office/officeart/2005/8/layout/list1"/>
    <dgm:cxn modelId="{1FC82A16-6374-421F-8CB0-5A1CD35DC6CA}" type="presParOf" srcId="{D5A7BE1C-6244-4CA4-A71E-D085634F402D}" destId="{D92EEE4A-BD2C-4D02-AD03-D7E9297095F8}" srcOrd="1" destOrd="0" presId="urn:microsoft.com/office/officeart/2005/8/layout/list1"/>
    <dgm:cxn modelId="{6A1D8F7C-92D8-4445-800F-FF33857F05EB}" type="presParOf" srcId="{154E888B-5E3D-4130-8961-09D0B0A580A7}" destId="{268D0AFE-3001-4663-880B-DEF7F0169BF3}" srcOrd="21" destOrd="0" presId="urn:microsoft.com/office/officeart/2005/8/layout/list1"/>
    <dgm:cxn modelId="{DB243B81-048D-4894-A6E7-B3A495BFC332}" type="presParOf" srcId="{154E888B-5E3D-4130-8961-09D0B0A580A7}" destId="{B2DA4C95-9BDA-40BB-B1D2-B6CD6BBE78F0}" srcOrd="22" destOrd="0" presId="urn:microsoft.com/office/officeart/2005/8/layout/list1"/>
    <dgm:cxn modelId="{2FC2640A-EE15-4351-8825-2DD62A9A3562}" type="presParOf" srcId="{154E888B-5E3D-4130-8961-09D0B0A580A7}" destId="{BB5B4394-EBE3-42BB-954A-9D8B242287DE}" srcOrd="23" destOrd="0" presId="urn:microsoft.com/office/officeart/2005/8/layout/list1"/>
    <dgm:cxn modelId="{3563A2B0-C4D0-4D5C-9104-3181F01B5CED}" type="presParOf" srcId="{154E888B-5E3D-4130-8961-09D0B0A580A7}" destId="{C48D6BE5-6B5F-4FE9-B15E-FC09506D7A7A}" srcOrd="24" destOrd="0" presId="urn:microsoft.com/office/officeart/2005/8/layout/list1"/>
    <dgm:cxn modelId="{77C6E864-D2CC-45AF-A62D-F08B0CF407AD}" type="presParOf" srcId="{C48D6BE5-6B5F-4FE9-B15E-FC09506D7A7A}" destId="{CADB3C17-56FA-4A29-AC82-AD9F69A2E2D6}" srcOrd="0" destOrd="0" presId="urn:microsoft.com/office/officeart/2005/8/layout/list1"/>
    <dgm:cxn modelId="{8D9E7DAB-4D6A-44F7-B927-19A1670D52A4}" type="presParOf" srcId="{C48D6BE5-6B5F-4FE9-B15E-FC09506D7A7A}" destId="{E939A303-CA6E-49CA-8EA0-40738EDEEC48}" srcOrd="1" destOrd="0" presId="urn:microsoft.com/office/officeart/2005/8/layout/list1"/>
    <dgm:cxn modelId="{9739CEE5-D6AF-4FF4-B417-C853384B5155}" type="presParOf" srcId="{154E888B-5E3D-4130-8961-09D0B0A580A7}" destId="{5D6DBEC7-ED49-4216-B5C9-5E75032FCA75}" srcOrd="25" destOrd="0" presId="urn:microsoft.com/office/officeart/2005/8/layout/list1"/>
    <dgm:cxn modelId="{96D03682-B0B9-4964-B7EF-BD76A57F1DE1}" type="presParOf" srcId="{154E888B-5E3D-4130-8961-09D0B0A580A7}" destId="{EAD526E2-524D-4DC1-A08B-B938FD7CEB86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F2F915C-3300-491E-B2EB-CCE0E5C046A4}">
      <dgm:prSet phldrT="[Text]" custT="1"/>
      <dgm:spPr/>
      <dgm:t>
        <a:bodyPr/>
        <a:lstStyle/>
        <a:p>
          <a:r>
            <a:rPr lang="en-US" sz="2800" dirty="0"/>
            <a:t>  </a:t>
          </a:r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576F7DF6-55D2-4406-8CFF-D31987D4AB4C}">
      <dgm:prSet/>
      <dgm:spPr/>
      <dgm:t>
        <a:bodyPr/>
        <a:lstStyle/>
        <a:p>
          <a:pPr rtl="0"/>
          <a:r>
            <a:rPr lang="en-US" b="1" dirty="0">
              <a:solidFill>
                <a:prstClr val="black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Ground floor</a:t>
          </a:r>
        </a:p>
      </dgm:t>
    </dgm:pt>
    <dgm:pt modelId="{4F55807C-F127-453B-8C37-0C24D856C433}" type="parTrans" cxnId="{A78394E3-7EAF-4A7F-A2CB-8D1FAB54C4E5}">
      <dgm:prSet/>
      <dgm:spPr/>
      <dgm:t>
        <a:bodyPr/>
        <a:lstStyle/>
        <a:p>
          <a:pPr rtl="1"/>
          <a:endParaRPr lang="ar-SA"/>
        </a:p>
      </dgm:t>
    </dgm:pt>
    <dgm:pt modelId="{022FD4B7-3592-4119-A870-0E0B7F8AE6E0}" type="sibTrans" cxnId="{A78394E3-7EAF-4A7F-A2CB-8D1FAB54C4E5}">
      <dgm:prSet/>
      <dgm:spPr/>
      <dgm:t>
        <a:bodyPr/>
        <a:lstStyle/>
        <a:p>
          <a:pPr rtl="1"/>
          <a:endParaRPr lang="ar-SA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2" custScaleX="307508" custLinFactNeighborX="-11078" custLinFactNeighborY="-7346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87A985FF-E46F-487C-98BA-BB61D65BE563}" type="pres">
      <dgm:prSet presAssocID="{2CB1FA96-8481-4F9E-A012-12E31574B655}" presName="space" presStyleCnt="0"/>
      <dgm:spPr/>
    </dgm:pt>
    <dgm:pt modelId="{0659A0EF-34C8-4563-A8A2-D8122AD51658}" type="pres">
      <dgm:prSet presAssocID="{576F7DF6-55D2-4406-8CFF-D31987D4AB4C}" presName="linV" presStyleCnt="0"/>
      <dgm:spPr/>
    </dgm:pt>
    <dgm:pt modelId="{33276E5F-F22E-4BFB-A21A-CDF55E438837}" type="pres">
      <dgm:prSet presAssocID="{576F7DF6-55D2-4406-8CFF-D31987D4AB4C}" presName="spVertical1" presStyleCnt="0"/>
      <dgm:spPr/>
    </dgm:pt>
    <dgm:pt modelId="{2136B61E-5011-45C1-9B40-AEADC0ADFFD4}" type="pres">
      <dgm:prSet presAssocID="{576F7DF6-55D2-4406-8CFF-D31987D4AB4C}" presName="parTx" presStyleLbl="revTx" presStyleIdx="1" presStyleCnt="2" custScaleX="1372811" custLinFactX="-162753" custLinFactNeighborX="-200000" custLinFactNeighborY="-12715">
        <dgm:presLayoutVars>
          <dgm:chMax val="0"/>
          <dgm:chPref val="0"/>
          <dgm:bulletEnabled val="1"/>
        </dgm:presLayoutVars>
      </dgm:prSet>
      <dgm:spPr/>
    </dgm:pt>
    <dgm:pt modelId="{16026D9F-0D12-483D-A9F4-452C21D8658E}" type="pres">
      <dgm:prSet presAssocID="{576F7DF6-55D2-4406-8CFF-D31987D4AB4C}" presName="spVertical2" presStyleCnt="0"/>
      <dgm:spPr/>
    </dgm:pt>
    <dgm:pt modelId="{33079421-21A1-4417-81EC-4A60182B815F}" type="pres">
      <dgm:prSet presAssocID="{576F7DF6-55D2-4406-8CFF-D31987D4AB4C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-29101" custLinFactNeighborY="-807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EB5F8710-6481-4A94-A900-23D6D0C18642}" type="presOf" srcId="{0F2F915C-3300-491E-B2EB-CCE0E5C046A4}" destId="{F7BDD091-A2E1-4576-A028-30878C60FE39}" srcOrd="0" destOrd="0" presId="urn:microsoft.com/office/officeart/2005/8/layout/hProcess3"/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082A366C-AAEC-41E4-89A8-ED801A671867}" type="presOf" srcId="{F4C22B1E-F5F3-4A69-9E52-D4A59594B28E}" destId="{D634004B-5290-480C-97D9-6641F1BDD673}" srcOrd="0" destOrd="0" presId="urn:microsoft.com/office/officeart/2005/8/layout/hProcess3"/>
    <dgm:cxn modelId="{6767895A-F756-4780-A072-64D36FE1502C}" type="presOf" srcId="{576F7DF6-55D2-4406-8CFF-D31987D4AB4C}" destId="{2136B61E-5011-45C1-9B40-AEADC0ADFFD4}" srcOrd="0" destOrd="0" presId="urn:microsoft.com/office/officeart/2005/8/layout/hProcess3"/>
    <dgm:cxn modelId="{A78394E3-7EAF-4A7F-A2CB-8D1FAB54C4E5}" srcId="{F4C22B1E-F5F3-4A69-9E52-D4A59594B28E}" destId="{576F7DF6-55D2-4406-8CFF-D31987D4AB4C}" srcOrd="1" destOrd="0" parTransId="{4F55807C-F127-453B-8C37-0C24D856C433}" sibTransId="{022FD4B7-3592-4119-A870-0E0B7F8AE6E0}"/>
    <dgm:cxn modelId="{601BB01E-D26D-48F9-8A44-545995BA21C1}" type="presParOf" srcId="{D634004B-5290-480C-97D9-6641F1BDD673}" destId="{6EFE4F68-1067-4732-A772-DEEB35910FB3}" srcOrd="0" destOrd="0" presId="urn:microsoft.com/office/officeart/2005/8/layout/hProcess3"/>
    <dgm:cxn modelId="{AD32C84C-DAB6-4D0A-ABB7-C4D1A4AF154C}" type="presParOf" srcId="{D634004B-5290-480C-97D9-6641F1BDD673}" destId="{8E0F9A87-4DDE-4579-9C06-04062BA716EA}" srcOrd="1" destOrd="0" presId="urn:microsoft.com/office/officeart/2005/8/layout/hProcess3"/>
    <dgm:cxn modelId="{0BEFD12A-948D-4CDE-825B-333DBC76C26E}" type="presParOf" srcId="{8E0F9A87-4DDE-4579-9C06-04062BA716EA}" destId="{B754CE2D-E865-442C-AE87-618BFA9E0699}" srcOrd="0" destOrd="0" presId="urn:microsoft.com/office/officeart/2005/8/layout/hProcess3"/>
    <dgm:cxn modelId="{B92284B8-3C02-4BB5-BF51-36F3178E22A6}" type="presParOf" srcId="{8E0F9A87-4DDE-4579-9C06-04062BA716EA}" destId="{9E63DFBB-8C03-4B3A-BA42-AD5D24337D87}" srcOrd="1" destOrd="0" presId="urn:microsoft.com/office/officeart/2005/8/layout/hProcess3"/>
    <dgm:cxn modelId="{B76F5811-9CC3-4843-8148-320FFC9323DD}" type="presParOf" srcId="{9E63DFBB-8C03-4B3A-BA42-AD5D24337D87}" destId="{D4B3D337-3B10-41AF-BD6F-EAFB5AD4A87A}" srcOrd="0" destOrd="0" presId="urn:microsoft.com/office/officeart/2005/8/layout/hProcess3"/>
    <dgm:cxn modelId="{8A0E06CF-E92E-48B6-936D-33A1E073F9B0}" type="presParOf" srcId="{9E63DFBB-8C03-4B3A-BA42-AD5D24337D87}" destId="{F7BDD091-A2E1-4576-A028-30878C60FE39}" srcOrd="1" destOrd="0" presId="urn:microsoft.com/office/officeart/2005/8/layout/hProcess3"/>
    <dgm:cxn modelId="{FF388279-0CED-4BCE-9051-A9CF7D5223F3}" type="presParOf" srcId="{9E63DFBB-8C03-4B3A-BA42-AD5D24337D87}" destId="{92CA347C-B8FA-4681-9A09-91DC24913635}" srcOrd="2" destOrd="0" presId="urn:microsoft.com/office/officeart/2005/8/layout/hProcess3"/>
    <dgm:cxn modelId="{6F9307C0-ED29-45BF-8367-B95A9015BB3F}" type="presParOf" srcId="{9E63DFBB-8C03-4B3A-BA42-AD5D24337D87}" destId="{CB905C32-FF43-4E22-87C0-98112267D812}" srcOrd="3" destOrd="0" presId="urn:microsoft.com/office/officeart/2005/8/layout/hProcess3"/>
    <dgm:cxn modelId="{2BCFE0A9-418B-4E5D-93CF-BC7462779CDC}" type="presParOf" srcId="{8E0F9A87-4DDE-4579-9C06-04062BA716EA}" destId="{87A985FF-E46F-487C-98BA-BB61D65BE563}" srcOrd="2" destOrd="0" presId="urn:microsoft.com/office/officeart/2005/8/layout/hProcess3"/>
    <dgm:cxn modelId="{62EDB790-1934-45FF-95EC-BCCDC18C2194}" type="presParOf" srcId="{8E0F9A87-4DDE-4579-9C06-04062BA716EA}" destId="{0659A0EF-34C8-4563-A8A2-D8122AD51658}" srcOrd="3" destOrd="0" presId="urn:microsoft.com/office/officeart/2005/8/layout/hProcess3"/>
    <dgm:cxn modelId="{7967A831-3CA2-4218-9799-FC8E3FB36797}" type="presParOf" srcId="{0659A0EF-34C8-4563-A8A2-D8122AD51658}" destId="{33276E5F-F22E-4BFB-A21A-CDF55E438837}" srcOrd="0" destOrd="0" presId="urn:microsoft.com/office/officeart/2005/8/layout/hProcess3"/>
    <dgm:cxn modelId="{7A5AAFF0-8850-46A1-A67C-CDEB2CFD14C8}" type="presParOf" srcId="{0659A0EF-34C8-4563-A8A2-D8122AD51658}" destId="{2136B61E-5011-45C1-9B40-AEADC0ADFFD4}" srcOrd="1" destOrd="0" presId="urn:microsoft.com/office/officeart/2005/8/layout/hProcess3"/>
    <dgm:cxn modelId="{3DBE441B-85C4-47DA-9EAB-75B63449119C}" type="presParOf" srcId="{0659A0EF-34C8-4563-A8A2-D8122AD51658}" destId="{16026D9F-0D12-483D-A9F4-452C21D8658E}" srcOrd="2" destOrd="0" presId="urn:microsoft.com/office/officeart/2005/8/layout/hProcess3"/>
    <dgm:cxn modelId="{A26C9DA5-31B1-4964-B289-08E34C5EC9F5}" type="presParOf" srcId="{0659A0EF-34C8-4563-A8A2-D8122AD51658}" destId="{33079421-21A1-4417-81EC-4A60182B815F}" srcOrd="3" destOrd="0" presId="urn:microsoft.com/office/officeart/2005/8/layout/hProcess3"/>
    <dgm:cxn modelId="{D5982C97-649F-4831-8E38-6F74CCB58A22}" type="presParOf" srcId="{8E0F9A87-4DDE-4579-9C06-04062BA716EA}" destId="{D8C1292A-7B8B-43C5-BC7B-50A031D21681}" srcOrd="4" destOrd="0" presId="urn:microsoft.com/office/officeart/2005/8/layout/hProcess3"/>
    <dgm:cxn modelId="{B9F8D094-204A-4761-B0EC-7E7D1B575B79}" type="presParOf" srcId="{8E0F9A87-4DDE-4579-9C06-04062BA716EA}" destId="{EDDDD6BF-29F1-418B-9230-C27F9A1F5C9E}" srcOrd="5" destOrd="0" presId="urn:microsoft.com/office/officeart/2005/8/layout/hProcess3"/>
    <dgm:cxn modelId="{C81776D4-30F0-413B-A6E0-01387082427F}" type="presParOf" srcId="{8E0F9A87-4DDE-4579-9C06-04062BA716EA}" destId="{76D03AB0-1028-48B7-8ABB-AB92DD9ACFAD}" srcOrd="6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endParaRPr lang="en-US" sz="2800" dirty="0"/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307508" custLinFactNeighborX="-11078" custLinFactNeighborY="-7346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-29101" custLinFactNeighborY="-807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EB5F8710-6481-4A94-A900-23D6D0C18642}" type="presOf" srcId="{0F2F915C-3300-491E-B2EB-CCE0E5C046A4}" destId="{F7BDD091-A2E1-4576-A028-30878C60FE39}" srcOrd="0" destOrd="0" presId="urn:microsoft.com/office/officeart/2005/8/layout/hProcess3"/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082A366C-AAEC-41E4-89A8-ED801A671867}" type="presOf" srcId="{F4C22B1E-F5F3-4A69-9E52-D4A59594B28E}" destId="{D634004B-5290-480C-97D9-6641F1BDD673}" srcOrd="0" destOrd="0" presId="urn:microsoft.com/office/officeart/2005/8/layout/hProcess3"/>
    <dgm:cxn modelId="{601BB01E-D26D-48F9-8A44-545995BA21C1}" type="presParOf" srcId="{D634004B-5290-480C-97D9-6641F1BDD673}" destId="{6EFE4F68-1067-4732-A772-DEEB35910FB3}" srcOrd="0" destOrd="0" presId="urn:microsoft.com/office/officeart/2005/8/layout/hProcess3"/>
    <dgm:cxn modelId="{AD32C84C-DAB6-4D0A-ABB7-C4D1A4AF154C}" type="presParOf" srcId="{D634004B-5290-480C-97D9-6641F1BDD673}" destId="{8E0F9A87-4DDE-4579-9C06-04062BA716EA}" srcOrd="1" destOrd="0" presId="urn:microsoft.com/office/officeart/2005/8/layout/hProcess3"/>
    <dgm:cxn modelId="{0BEFD12A-948D-4CDE-825B-333DBC76C26E}" type="presParOf" srcId="{8E0F9A87-4DDE-4579-9C06-04062BA716EA}" destId="{B754CE2D-E865-442C-AE87-618BFA9E0699}" srcOrd="0" destOrd="0" presId="urn:microsoft.com/office/officeart/2005/8/layout/hProcess3"/>
    <dgm:cxn modelId="{B92284B8-3C02-4BB5-BF51-36F3178E22A6}" type="presParOf" srcId="{8E0F9A87-4DDE-4579-9C06-04062BA716EA}" destId="{9E63DFBB-8C03-4B3A-BA42-AD5D24337D87}" srcOrd="1" destOrd="0" presId="urn:microsoft.com/office/officeart/2005/8/layout/hProcess3"/>
    <dgm:cxn modelId="{B76F5811-9CC3-4843-8148-320FFC9323DD}" type="presParOf" srcId="{9E63DFBB-8C03-4B3A-BA42-AD5D24337D87}" destId="{D4B3D337-3B10-41AF-BD6F-EAFB5AD4A87A}" srcOrd="0" destOrd="0" presId="urn:microsoft.com/office/officeart/2005/8/layout/hProcess3"/>
    <dgm:cxn modelId="{8A0E06CF-E92E-48B6-936D-33A1E073F9B0}" type="presParOf" srcId="{9E63DFBB-8C03-4B3A-BA42-AD5D24337D87}" destId="{F7BDD091-A2E1-4576-A028-30878C60FE39}" srcOrd="1" destOrd="0" presId="urn:microsoft.com/office/officeart/2005/8/layout/hProcess3"/>
    <dgm:cxn modelId="{FF388279-0CED-4BCE-9051-A9CF7D5223F3}" type="presParOf" srcId="{9E63DFBB-8C03-4B3A-BA42-AD5D24337D87}" destId="{92CA347C-B8FA-4681-9A09-91DC24913635}" srcOrd="2" destOrd="0" presId="urn:microsoft.com/office/officeart/2005/8/layout/hProcess3"/>
    <dgm:cxn modelId="{6F9307C0-ED29-45BF-8367-B95A9015BB3F}" type="presParOf" srcId="{9E63DFBB-8C03-4B3A-BA42-AD5D24337D87}" destId="{CB905C32-FF43-4E22-87C0-98112267D812}" srcOrd="3" destOrd="0" presId="urn:microsoft.com/office/officeart/2005/8/layout/hProcess3"/>
    <dgm:cxn modelId="{D5982C97-649F-4831-8E38-6F74CCB58A22}" type="presParOf" srcId="{8E0F9A87-4DDE-4579-9C06-04062BA716EA}" destId="{D8C1292A-7B8B-43C5-BC7B-50A031D21681}" srcOrd="2" destOrd="0" presId="urn:microsoft.com/office/officeart/2005/8/layout/hProcess3"/>
    <dgm:cxn modelId="{B9F8D094-204A-4761-B0EC-7E7D1B575B79}" type="presParOf" srcId="{8E0F9A87-4DDE-4579-9C06-04062BA716EA}" destId="{EDDDD6BF-29F1-418B-9230-C27F9A1F5C9E}" srcOrd="3" destOrd="0" presId="urn:microsoft.com/office/officeart/2005/8/layout/hProcess3"/>
    <dgm:cxn modelId="{C81776D4-30F0-413B-A6E0-01387082427F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r>
            <a:rPr lang="en-US" sz="2800" dirty="0"/>
            <a:t>  </a:t>
          </a:r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307508" custLinFactNeighborX="-11078" custLinFactNeighborY="-7346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-3075" custLinFactNeighborY="-4656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EB5F8710-6481-4A94-A900-23D6D0C18642}" type="presOf" srcId="{0F2F915C-3300-491E-B2EB-CCE0E5C046A4}" destId="{F7BDD091-A2E1-4576-A028-30878C60FE39}" srcOrd="0" destOrd="0" presId="urn:microsoft.com/office/officeart/2005/8/layout/hProcess3"/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082A366C-AAEC-41E4-89A8-ED801A671867}" type="presOf" srcId="{F4C22B1E-F5F3-4A69-9E52-D4A59594B28E}" destId="{D634004B-5290-480C-97D9-6641F1BDD673}" srcOrd="0" destOrd="0" presId="urn:microsoft.com/office/officeart/2005/8/layout/hProcess3"/>
    <dgm:cxn modelId="{601BB01E-D26D-48F9-8A44-545995BA21C1}" type="presParOf" srcId="{D634004B-5290-480C-97D9-6641F1BDD673}" destId="{6EFE4F68-1067-4732-A772-DEEB35910FB3}" srcOrd="0" destOrd="0" presId="urn:microsoft.com/office/officeart/2005/8/layout/hProcess3"/>
    <dgm:cxn modelId="{AD32C84C-DAB6-4D0A-ABB7-C4D1A4AF154C}" type="presParOf" srcId="{D634004B-5290-480C-97D9-6641F1BDD673}" destId="{8E0F9A87-4DDE-4579-9C06-04062BA716EA}" srcOrd="1" destOrd="0" presId="urn:microsoft.com/office/officeart/2005/8/layout/hProcess3"/>
    <dgm:cxn modelId="{0BEFD12A-948D-4CDE-825B-333DBC76C26E}" type="presParOf" srcId="{8E0F9A87-4DDE-4579-9C06-04062BA716EA}" destId="{B754CE2D-E865-442C-AE87-618BFA9E0699}" srcOrd="0" destOrd="0" presId="urn:microsoft.com/office/officeart/2005/8/layout/hProcess3"/>
    <dgm:cxn modelId="{B92284B8-3C02-4BB5-BF51-36F3178E22A6}" type="presParOf" srcId="{8E0F9A87-4DDE-4579-9C06-04062BA716EA}" destId="{9E63DFBB-8C03-4B3A-BA42-AD5D24337D87}" srcOrd="1" destOrd="0" presId="urn:microsoft.com/office/officeart/2005/8/layout/hProcess3"/>
    <dgm:cxn modelId="{B76F5811-9CC3-4843-8148-320FFC9323DD}" type="presParOf" srcId="{9E63DFBB-8C03-4B3A-BA42-AD5D24337D87}" destId="{D4B3D337-3B10-41AF-BD6F-EAFB5AD4A87A}" srcOrd="0" destOrd="0" presId="urn:microsoft.com/office/officeart/2005/8/layout/hProcess3"/>
    <dgm:cxn modelId="{8A0E06CF-E92E-48B6-936D-33A1E073F9B0}" type="presParOf" srcId="{9E63DFBB-8C03-4B3A-BA42-AD5D24337D87}" destId="{F7BDD091-A2E1-4576-A028-30878C60FE39}" srcOrd="1" destOrd="0" presId="urn:microsoft.com/office/officeart/2005/8/layout/hProcess3"/>
    <dgm:cxn modelId="{FF388279-0CED-4BCE-9051-A9CF7D5223F3}" type="presParOf" srcId="{9E63DFBB-8C03-4B3A-BA42-AD5D24337D87}" destId="{92CA347C-B8FA-4681-9A09-91DC24913635}" srcOrd="2" destOrd="0" presId="urn:microsoft.com/office/officeart/2005/8/layout/hProcess3"/>
    <dgm:cxn modelId="{6F9307C0-ED29-45BF-8367-B95A9015BB3F}" type="presParOf" srcId="{9E63DFBB-8C03-4B3A-BA42-AD5D24337D87}" destId="{CB905C32-FF43-4E22-87C0-98112267D812}" srcOrd="3" destOrd="0" presId="urn:microsoft.com/office/officeart/2005/8/layout/hProcess3"/>
    <dgm:cxn modelId="{D5982C97-649F-4831-8E38-6F74CCB58A22}" type="presParOf" srcId="{8E0F9A87-4DDE-4579-9C06-04062BA716EA}" destId="{D8C1292A-7B8B-43C5-BC7B-50A031D21681}" srcOrd="2" destOrd="0" presId="urn:microsoft.com/office/officeart/2005/8/layout/hProcess3"/>
    <dgm:cxn modelId="{B9F8D094-204A-4761-B0EC-7E7D1B575B79}" type="presParOf" srcId="{8E0F9A87-4DDE-4579-9C06-04062BA716EA}" destId="{EDDDD6BF-29F1-418B-9230-C27F9A1F5C9E}" srcOrd="3" destOrd="0" presId="urn:microsoft.com/office/officeart/2005/8/layout/hProcess3"/>
    <dgm:cxn modelId="{C81776D4-30F0-413B-A6E0-01387082427F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r>
            <a:rPr lang="en-US" sz="2800" dirty="0"/>
            <a:t>  </a:t>
          </a:r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307508" custLinFactNeighborX="-11078" custLinFactNeighborY="-7346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-29101" custLinFactNeighborY="-807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EB5F8710-6481-4A94-A900-23D6D0C18642}" type="presOf" srcId="{0F2F915C-3300-491E-B2EB-CCE0E5C046A4}" destId="{F7BDD091-A2E1-4576-A028-30878C60FE39}" srcOrd="0" destOrd="0" presId="urn:microsoft.com/office/officeart/2005/8/layout/hProcess3"/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082A366C-AAEC-41E4-89A8-ED801A671867}" type="presOf" srcId="{F4C22B1E-F5F3-4A69-9E52-D4A59594B28E}" destId="{D634004B-5290-480C-97D9-6641F1BDD673}" srcOrd="0" destOrd="0" presId="urn:microsoft.com/office/officeart/2005/8/layout/hProcess3"/>
    <dgm:cxn modelId="{601BB01E-D26D-48F9-8A44-545995BA21C1}" type="presParOf" srcId="{D634004B-5290-480C-97D9-6641F1BDD673}" destId="{6EFE4F68-1067-4732-A772-DEEB35910FB3}" srcOrd="0" destOrd="0" presId="urn:microsoft.com/office/officeart/2005/8/layout/hProcess3"/>
    <dgm:cxn modelId="{AD32C84C-DAB6-4D0A-ABB7-C4D1A4AF154C}" type="presParOf" srcId="{D634004B-5290-480C-97D9-6641F1BDD673}" destId="{8E0F9A87-4DDE-4579-9C06-04062BA716EA}" srcOrd="1" destOrd="0" presId="urn:microsoft.com/office/officeart/2005/8/layout/hProcess3"/>
    <dgm:cxn modelId="{0BEFD12A-948D-4CDE-825B-333DBC76C26E}" type="presParOf" srcId="{8E0F9A87-4DDE-4579-9C06-04062BA716EA}" destId="{B754CE2D-E865-442C-AE87-618BFA9E0699}" srcOrd="0" destOrd="0" presId="urn:microsoft.com/office/officeart/2005/8/layout/hProcess3"/>
    <dgm:cxn modelId="{B92284B8-3C02-4BB5-BF51-36F3178E22A6}" type="presParOf" srcId="{8E0F9A87-4DDE-4579-9C06-04062BA716EA}" destId="{9E63DFBB-8C03-4B3A-BA42-AD5D24337D87}" srcOrd="1" destOrd="0" presId="urn:microsoft.com/office/officeart/2005/8/layout/hProcess3"/>
    <dgm:cxn modelId="{B76F5811-9CC3-4843-8148-320FFC9323DD}" type="presParOf" srcId="{9E63DFBB-8C03-4B3A-BA42-AD5D24337D87}" destId="{D4B3D337-3B10-41AF-BD6F-EAFB5AD4A87A}" srcOrd="0" destOrd="0" presId="urn:microsoft.com/office/officeart/2005/8/layout/hProcess3"/>
    <dgm:cxn modelId="{8A0E06CF-E92E-48B6-936D-33A1E073F9B0}" type="presParOf" srcId="{9E63DFBB-8C03-4B3A-BA42-AD5D24337D87}" destId="{F7BDD091-A2E1-4576-A028-30878C60FE39}" srcOrd="1" destOrd="0" presId="urn:microsoft.com/office/officeart/2005/8/layout/hProcess3"/>
    <dgm:cxn modelId="{FF388279-0CED-4BCE-9051-A9CF7D5223F3}" type="presParOf" srcId="{9E63DFBB-8C03-4B3A-BA42-AD5D24337D87}" destId="{92CA347C-B8FA-4681-9A09-91DC24913635}" srcOrd="2" destOrd="0" presId="urn:microsoft.com/office/officeart/2005/8/layout/hProcess3"/>
    <dgm:cxn modelId="{6F9307C0-ED29-45BF-8367-B95A9015BB3F}" type="presParOf" srcId="{9E63DFBB-8C03-4B3A-BA42-AD5D24337D87}" destId="{CB905C32-FF43-4E22-87C0-98112267D812}" srcOrd="3" destOrd="0" presId="urn:microsoft.com/office/officeart/2005/8/layout/hProcess3"/>
    <dgm:cxn modelId="{D5982C97-649F-4831-8E38-6F74CCB58A22}" type="presParOf" srcId="{8E0F9A87-4DDE-4579-9C06-04062BA716EA}" destId="{D8C1292A-7B8B-43C5-BC7B-50A031D21681}" srcOrd="2" destOrd="0" presId="urn:microsoft.com/office/officeart/2005/8/layout/hProcess3"/>
    <dgm:cxn modelId="{B9F8D094-204A-4761-B0EC-7E7D1B575B79}" type="presParOf" srcId="{8E0F9A87-4DDE-4579-9C06-04062BA716EA}" destId="{EDDDD6BF-29F1-418B-9230-C27F9A1F5C9E}" srcOrd="3" destOrd="0" presId="urn:microsoft.com/office/officeart/2005/8/layout/hProcess3"/>
    <dgm:cxn modelId="{C81776D4-30F0-413B-A6E0-01387082427F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4C22B1E-F5F3-4A69-9E52-D4A59594B2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F2F915C-3300-491E-B2EB-CCE0E5C046A4}">
      <dgm:prSet phldrT="[Text]" custT="1"/>
      <dgm:spPr/>
      <dgm:t>
        <a:bodyPr/>
        <a:lstStyle/>
        <a:p>
          <a:endParaRPr lang="en-US" sz="2800" dirty="0"/>
        </a:p>
      </dgm:t>
    </dgm:pt>
    <dgm:pt modelId="{F514F332-943D-4241-8C06-4EDD998B43CD}" type="parTrans" cxnId="{65313B27-C8C4-47E1-BF0E-13D41DE23CFA}">
      <dgm:prSet/>
      <dgm:spPr/>
      <dgm:t>
        <a:bodyPr/>
        <a:lstStyle/>
        <a:p>
          <a:endParaRPr lang="en-US"/>
        </a:p>
      </dgm:t>
    </dgm:pt>
    <dgm:pt modelId="{2CB1FA96-8481-4F9E-A012-12E31574B655}" type="sibTrans" cxnId="{65313B27-C8C4-47E1-BF0E-13D41DE23CFA}">
      <dgm:prSet/>
      <dgm:spPr/>
      <dgm:t>
        <a:bodyPr/>
        <a:lstStyle/>
        <a:p>
          <a:endParaRPr lang="en-US"/>
        </a:p>
      </dgm:t>
    </dgm:pt>
    <dgm:pt modelId="{D634004B-5290-480C-97D9-6641F1BDD673}" type="pres">
      <dgm:prSet presAssocID="{F4C22B1E-F5F3-4A69-9E52-D4A59594B28E}" presName="Name0" presStyleCnt="0">
        <dgm:presLayoutVars>
          <dgm:dir/>
          <dgm:animLvl val="lvl"/>
          <dgm:resizeHandles val="exact"/>
        </dgm:presLayoutVars>
      </dgm:prSet>
      <dgm:spPr/>
    </dgm:pt>
    <dgm:pt modelId="{6EFE4F68-1067-4732-A772-DEEB35910FB3}" type="pres">
      <dgm:prSet presAssocID="{F4C22B1E-F5F3-4A69-9E52-D4A59594B28E}" presName="dummy" presStyleCnt="0"/>
      <dgm:spPr/>
    </dgm:pt>
    <dgm:pt modelId="{8E0F9A87-4DDE-4579-9C06-04062BA716EA}" type="pres">
      <dgm:prSet presAssocID="{F4C22B1E-F5F3-4A69-9E52-D4A59594B28E}" presName="linH" presStyleCnt="0"/>
      <dgm:spPr/>
    </dgm:pt>
    <dgm:pt modelId="{B754CE2D-E865-442C-AE87-618BFA9E0699}" type="pres">
      <dgm:prSet presAssocID="{F4C22B1E-F5F3-4A69-9E52-D4A59594B28E}" presName="padding1" presStyleCnt="0"/>
      <dgm:spPr/>
    </dgm:pt>
    <dgm:pt modelId="{9E63DFBB-8C03-4B3A-BA42-AD5D24337D87}" type="pres">
      <dgm:prSet presAssocID="{0F2F915C-3300-491E-B2EB-CCE0E5C046A4}" presName="linV" presStyleCnt="0"/>
      <dgm:spPr/>
    </dgm:pt>
    <dgm:pt modelId="{D4B3D337-3B10-41AF-BD6F-EAFB5AD4A87A}" type="pres">
      <dgm:prSet presAssocID="{0F2F915C-3300-491E-B2EB-CCE0E5C046A4}" presName="spVertical1" presStyleCnt="0"/>
      <dgm:spPr/>
    </dgm:pt>
    <dgm:pt modelId="{F7BDD091-A2E1-4576-A028-30878C60FE39}" type="pres">
      <dgm:prSet presAssocID="{0F2F915C-3300-491E-B2EB-CCE0E5C046A4}" presName="parTx" presStyleLbl="revTx" presStyleIdx="0" presStyleCnt="1" custScaleX="307508" custLinFactNeighborX="-11078" custLinFactNeighborY="-7346">
        <dgm:presLayoutVars>
          <dgm:chMax val="0"/>
          <dgm:chPref val="0"/>
          <dgm:bulletEnabled val="1"/>
        </dgm:presLayoutVars>
      </dgm:prSet>
      <dgm:spPr/>
    </dgm:pt>
    <dgm:pt modelId="{92CA347C-B8FA-4681-9A09-91DC24913635}" type="pres">
      <dgm:prSet presAssocID="{0F2F915C-3300-491E-B2EB-CCE0E5C046A4}" presName="spVertical2" presStyleCnt="0"/>
      <dgm:spPr/>
    </dgm:pt>
    <dgm:pt modelId="{CB905C32-FF43-4E22-87C0-98112267D812}" type="pres">
      <dgm:prSet presAssocID="{0F2F915C-3300-491E-B2EB-CCE0E5C046A4}" presName="spVertical3" presStyleCnt="0"/>
      <dgm:spPr/>
    </dgm:pt>
    <dgm:pt modelId="{D8C1292A-7B8B-43C5-BC7B-50A031D21681}" type="pres">
      <dgm:prSet presAssocID="{F4C22B1E-F5F3-4A69-9E52-D4A59594B28E}" presName="padding2" presStyleCnt="0"/>
      <dgm:spPr/>
    </dgm:pt>
    <dgm:pt modelId="{EDDDD6BF-29F1-418B-9230-C27F9A1F5C9E}" type="pres">
      <dgm:prSet presAssocID="{F4C22B1E-F5F3-4A69-9E52-D4A59594B28E}" presName="negArrow" presStyleCnt="0"/>
      <dgm:spPr/>
    </dgm:pt>
    <dgm:pt modelId="{76D03AB0-1028-48B7-8ABB-AB92DD9ACFAD}" type="pres">
      <dgm:prSet presAssocID="{F4C22B1E-F5F3-4A69-9E52-D4A59594B28E}" presName="backgroundArrow" presStyleLbl="node1" presStyleIdx="0" presStyleCnt="1" custLinFactNeighborX="-29101" custLinFactNeighborY="-807"/>
      <dgm:spPr>
        <a:solidFill>
          <a:schemeClr val="accent1">
            <a:lumMod val="40000"/>
            <a:lumOff val="60000"/>
          </a:schemeClr>
        </a:solidFill>
      </dgm:spPr>
    </dgm:pt>
  </dgm:ptLst>
  <dgm:cxnLst>
    <dgm:cxn modelId="{EB5F8710-6481-4A94-A900-23D6D0C18642}" type="presOf" srcId="{0F2F915C-3300-491E-B2EB-CCE0E5C046A4}" destId="{F7BDD091-A2E1-4576-A028-30878C60FE39}" srcOrd="0" destOrd="0" presId="urn:microsoft.com/office/officeart/2005/8/layout/hProcess3"/>
    <dgm:cxn modelId="{65313B27-C8C4-47E1-BF0E-13D41DE23CFA}" srcId="{F4C22B1E-F5F3-4A69-9E52-D4A59594B28E}" destId="{0F2F915C-3300-491E-B2EB-CCE0E5C046A4}" srcOrd="0" destOrd="0" parTransId="{F514F332-943D-4241-8C06-4EDD998B43CD}" sibTransId="{2CB1FA96-8481-4F9E-A012-12E31574B655}"/>
    <dgm:cxn modelId="{082A366C-AAEC-41E4-89A8-ED801A671867}" type="presOf" srcId="{F4C22B1E-F5F3-4A69-9E52-D4A59594B28E}" destId="{D634004B-5290-480C-97D9-6641F1BDD673}" srcOrd="0" destOrd="0" presId="urn:microsoft.com/office/officeart/2005/8/layout/hProcess3"/>
    <dgm:cxn modelId="{601BB01E-D26D-48F9-8A44-545995BA21C1}" type="presParOf" srcId="{D634004B-5290-480C-97D9-6641F1BDD673}" destId="{6EFE4F68-1067-4732-A772-DEEB35910FB3}" srcOrd="0" destOrd="0" presId="urn:microsoft.com/office/officeart/2005/8/layout/hProcess3"/>
    <dgm:cxn modelId="{AD32C84C-DAB6-4D0A-ABB7-C4D1A4AF154C}" type="presParOf" srcId="{D634004B-5290-480C-97D9-6641F1BDD673}" destId="{8E0F9A87-4DDE-4579-9C06-04062BA716EA}" srcOrd="1" destOrd="0" presId="urn:microsoft.com/office/officeart/2005/8/layout/hProcess3"/>
    <dgm:cxn modelId="{0BEFD12A-948D-4CDE-825B-333DBC76C26E}" type="presParOf" srcId="{8E0F9A87-4DDE-4579-9C06-04062BA716EA}" destId="{B754CE2D-E865-442C-AE87-618BFA9E0699}" srcOrd="0" destOrd="0" presId="urn:microsoft.com/office/officeart/2005/8/layout/hProcess3"/>
    <dgm:cxn modelId="{B92284B8-3C02-4BB5-BF51-36F3178E22A6}" type="presParOf" srcId="{8E0F9A87-4DDE-4579-9C06-04062BA716EA}" destId="{9E63DFBB-8C03-4B3A-BA42-AD5D24337D87}" srcOrd="1" destOrd="0" presId="urn:microsoft.com/office/officeart/2005/8/layout/hProcess3"/>
    <dgm:cxn modelId="{B76F5811-9CC3-4843-8148-320FFC9323DD}" type="presParOf" srcId="{9E63DFBB-8C03-4B3A-BA42-AD5D24337D87}" destId="{D4B3D337-3B10-41AF-BD6F-EAFB5AD4A87A}" srcOrd="0" destOrd="0" presId="urn:microsoft.com/office/officeart/2005/8/layout/hProcess3"/>
    <dgm:cxn modelId="{8A0E06CF-E92E-48B6-936D-33A1E073F9B0}" type="presParOf" srcId="{9E63DFBB-8C03-4B3A-BA42-AD5D24337D87}" destId="{F7BDD091-A2E1-4576-A028-30878C60FE39}" srcOrd="1" destOrd="0" presId="urn:microsoft.com/office/officeart/2005/8/layout/hProcess3"/>
    <dgm:cxn modelId="{FF388279-0CED-4BCE-9051-A9CF7D5223F3}" type="presParOf" srcId="{9E63DFBB-8C03-4B3A-BA42-AD5D24337D87}" destId="{92CA347C-B8FA-4681-9A09-91DC24913635}" srcOrd="2" destOrd="0" presId="urn:microsoft.com/office/officeart/2005/8/layout/hProcess3"/>
    <dgm:cxn modelId="{6F9307C0-ED29-45BF-8367-B95A9015BB3F}" type="presParOf" srcId="{9E63DFBB-8C03-4B3A-BA42-AD5D24337D87}" destId="{CB905C32-FF43-4E22-87C0-98112267D812}" srcOrd="3" destOrd="0" presId="urn:microsoft.com/office/officeart/2005/8/layout/hProcess3"/>
    <dgm:cxn modelId="{D5982C97-649F-4831-8E38-6F74CCB58A22}" type="presParOf" srcId="{8E0F9A87-4DDE-4579-9C06-04062BA716EA}" destId="{D8C1292A-7B8B-43C5-BC7B-50A031D21681}" srcOrd="2" destOrd="0" presId="urn:microsoft.com/office/officeart/2005/8/layout/hProcess3"/>
    <dgm:cxn modelId="{B9F8D094-204A-4761-B0EC-7E7D1B575B79}" type="presParOf" srcId="{8E0F9A87-4DDE-4579-9C06-04062BA716EA}" destId="{EDDDD6BF-29F1-418B-9230-C27F9A1F5C9E}" srcOrd="3" destOrd="0" presId="urn:microsoft.com/office/officeart/2005/8/layout/hProcess3"/>
    <dgm:cxn modelId="{C81776D4-30F0-413B-A6E0-01387082427F}" type="presParOf" srcId="{8E0F9A87-4DDE-4579-9C06-04062BA716EA}" destId="{76D03AB0-1028-48B7-8ABB-AB92DD9ACFA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947C9F-7815-4A49-BCF0-A3B683D502FB}">
      <dsp:nvSpPr>
        <dsp:cNvPr id="0" name=""/>
        <dsp:cNvSpPr/>
      </dsp:nvSpPr>
      <dsp:spPr>
        <a:xfrm>
          <a:off x="480464" y="68104"/>
          <a:ext cx="2962083" cy="2551408"/>
        </a:xfrm>
        <a:prstGeom prst="ellipse">
          <a:avLst/>
        </a:prstGeom>
        <a:solidFill>
          <a:schemeClr val="accent4">
            <a:lumMod val="60000"/>
            <a:lumOff val="4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2400" b="1" u="sng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b="1" kern="1200" dirty="0">
            <a:solidFill>
              <a:schemeClr val="tx1">
                <a:lumMod val="95000"/>
                <a:lumOff val="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14251" y="441749"/>
        <a:ext cx="2094509" cy="1804118"/>
      </dsp:txXfrm>
    </dsp:sp>
    <dsp:sp modelId="{7253CAE9-274A-4636-9711-DD23CCDF63EC}">
      <dsp:nvSpPr>
        <dsp:cNvPr id="0" name=""/>
        <dsp:cNvSpPr/>
      </dsp:nvSpPr>
      <dsp:spPr>
        <a:xfrm>
          <a:off x="1562033" y="1792491"/>
          <a:ext cx="3244821" cy="2687616"/>
        </a:xfrm>
        <a:prstGeom prst="ellipse">
          <a:avLst/>
        </a:prstGeom>
        <a:solidFill>
          <a:srgbClr val="92D05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b="1" kern="1200" dirty="0">
            <a:solidFill>
              <a:schemeClr val="tx1">
                <a:lumMod val="95000"/>
                <a:lumOff val="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37226" y="2186083"/>
        <a:ext cx="2294435" cy="1900432"/>
      </dsp:txXfrm>
    </dsp:sp>
    <dsp:sp modelId="{CDF3FA41-B5ED-4413-A6D0-DA3398F3A26C}">
      <dsp:nvSpPr>
        <dsp:cNvPr id="0" name=""/>
        <dsp:cNvSpPr/>
      </dsp:nvSpPr>
      <dsp:spPr>
        <a:xfrm>
          <a:off x="3209375" y="0"/>
          <a:ext cx="3097619" cy="26876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2000" b="1" kern="1200" dirty="0">
            <a:solidFill>
              <a:schemeClr val="tx1">
                <a:lumMod val="95000"/>
                <a:lumOff val="5000"/>
              </a:schemeClr>
            </a:solidFill>
            <a:cs typeface="+mj-cs"/>
          </a:endParaRPr>
        </a:p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b="1" u="sng" kern="1200" dirty="0">
              <a:solidFill>
                <a:schemeClr val="tx1">
                  <a:lumMod val="95000"/>
                  <a:lumOff val="5000"/>
                </a:schemeClr>
              </a:solidFill>
              <a:cs typeface="+mj-cs"/>
            </a:rPr>
            <a:t>Environmental Architectural Aspects</a:t>
          </a:r>
          <a:endParaRPr lang="ar-SA" sz="2000" b="1" u="sng" kern="1200" dirty="0">
            <a:solidFill>
              <a:schemeClr val="tx1">
                <a:lumMod val="95000"/>
                <a:lumOff val="5000"/>
              </a:schemeClr>
            </a:solidFill>
            <a:cs typeface="+mj-cs"/>
          </a:endParaRP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3663011" y="393592"/>
        <a:ext cx="2190347" cy="1900432"/>
      </dsp:txXfrm>
    </dsp:sp>
    <dsp:sp modelId="{0C490D93-3298-4287-9750-BA77E8BA50E3}">
      <dsp:nvSpPr>
        <dsp:cNvPr id="0" name=""/>
        <dsp:cNvSpPr/>
      </dsp:nvSpPr>
      <dsp:spPr>
        <a:xfrm>
          <a:off x="4518935" y="1792491"/>
          <a:ext cx="3242536" cy="2687616"/>
        </a:xfrm>
        <a:prstGeom prst="ellipse">
          <a:avLst/>
        </a:prstGeom>
        <a:solidFill>
          <a:srgbClr val="FF00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2400" b="1" kern="1200" dirty="0">
            <a:cs typeface="+mj-cs"/>
          </a:endParaRPr>
        </a:p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400" b="1" u="sng" kern="1200" dirty="0">
              <a:cs typeface="+mj-cs"/>
            </a:rPr>
            <a:t>quantity surveying &amp; Cost Estimate</a:t>
          </a:r>
          <a:endParaRPr lang="en-US" sz="2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993793" y="2186083"/>
        <a:ext cx="2292820" cy="1900432"/>
      </dsp:txXfrm>
    </dsp:sp>
    <dsp:sp modelId="{BCC7C79A-AC2D-49A5-A137-F0F72D338519}">
      <dsp:nvSpPr>
        <dsp:cNvPr id="0" name=""/>
        <dsp:cNvSpPr/>
      </dsp:nvSpPr>
      <dsp:spPr>
        <a:xfrm>
          <a:off x="5980561" y="0"/>
          <a:ext cx="3000220" cy="2687616"/>
        </a:xfrm>
        <a:prstGeom prst="ellipse">
          <a:avLst/>
        </a:prstGeom>
        <a:solidFill>
          <a:schemeClr val="accent6">
            <a:lumMod val="40000"/>
            <a:lumOff val="6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1800" kern="1200" dirty="0">
            <a:solidFill>
              <a:schemeClr val="tx1">
                <a:lumMod val="95000"/>
                <a:lumOff val="5000"/>
              </a:schemeClr>
            </a:solidFill>
            <a:cs typeface="+mj-cs"/>
          </a:endParaRPr>
        </a:p>
      </dsp:txBody>
      <dsp:txXfrm>
        <a:off x="6419933" y="393592"/>
        <a:ext cx="2121476" cy="190043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18276"/>
          <a:ext cx="2295144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116236" y="363451"/>
          <a:ext cx="188160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 </a:t>
          </a:r>
        </a:p>
      </dsp:txBody>
      <dsp:txXfrm>
        <a:off x="116236" y="363451"/>
        <a:ext cx="1881607" cy="72000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0"/>
          <a:ext cx="2295144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116236" y="363451"/>
          <a:ext cx="188160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  </a:t>
          </a:r>
        </a:p>
      </dsp:txBody>
      <dsp:txXfrm>
        <a:off x="116236" y="363451"/>
        <a:ext cx="1881607" cy="72000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18276"/>
          <a:ext cx="2295144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116236" y="363451"/>
          <a:ext cx="188160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 dirty="0"/>
        </a:p>
      </dsp:txBody>
      <dsp:txXfrm>
        <a:off x="116236" y="363451"/>
        <a:ext cx="1881607" cy="72000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18276"/>
          <a:ext cx="2295144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116236" y="363451"/>
          <a:ext cx="188160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 dirty="0"/>
        </a:p>
      </dsp:txBody>
      <dsp:txXfrm>
        <a:off x="116236" y="363451"/>
        <a:ext cx="1881607" cy="72000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3"/>
          <a:ext cx="2295144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116236" y="363451"/>
          <a:ext cx="188160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 dirty="0"/>
        </a:p>
      </dsp:txBody>
      <dsp:txXfrm>
        <a:off x="116236" y="363451"/>
        <a:ext cx="1881607" cy="72000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18276"/>
          <a:ext cx="2295144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116236" y="363451"/>
          <a:ext cx="188160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  </a:t>
          </a:r>
        </a:p>
      </dsp:txBody>
      <dsp:txXfrm>
        <a:off x="116236" y="363451"/>
        <a:ext cx="1881607" cy="720000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18276"/>
          <a:ext cx="2295144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116236" y="363451"/>
          <a:ext cx="188160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 dirty="0"/>
        </a:p>
      </dsp:txBody>
      <dsp:txXfrm>
        <a:off x="116236" y="363451"/>
        <a:ext cx="1881607" cy="720000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18276"/>
          <a:ext cx="2295144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116236" y="363451"/>
          <a:ext cx="188160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 dirty="0"/>
        </a:p>
      </dsp:txBody>
      <dsp:txXfrm>
        <a:off x="116236" y="363451"/>
        <a:ext cx="1881607" cy="720000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18276"/>
          <a:ext cx="2295144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116236" y="363451"/>
          <a:ext cx="188160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  </a:t>
          </a:r>
        </a:p>
      </dsp:txBody>
      <dsp:txXfrm>
        <a:off x="116236" y="363451"/>
        <a:ext cx="1881607" cy="720000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0"/>
          <a:ext cx="2295144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116236" y="363451"/>
          <a:ext cx="188160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 dirty="0"/>
        </a:p>
      </dsp:txBody>
      <dsp:txXfrm>
        <a:off x="116236" y="363451"/>
        <a:ext cx="1881607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23541"/>
          <a:ext cx="3046503" cy="1296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247367" y="364133"/>
          <a:ext cx="2497754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0" rIns="0" bIns="203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rPr>
            <a:t>  </a:t>
          </a:r>
          <a:r>
            <a:rPr lang="en-US" sz="1600" b="1" kern="12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rPr>
            <a:t>Project location and adjacent building </a:t>
          </a:r>
        </a:p>
      </dsp:txBody>
      <dsp:txXfrm>
        <a:off x="247367" y="364133"/>
        <a:ext cx="2497754" cy="648000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18276"/>
          <a:ext cx="3199659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162045" y="363451"/>
          <a:ext cx="2623148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0" rIns="0" bIns="203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rPr>
            <a:t>     </a:t>
          </a:r>
          <a:r>
            <a:rPr lang="en-US" sz="2000" kern="12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cs typeface="+mj-cs"/>
            </a:rPr>
            <a:t>Sun path , wind and Noise </a:t>
          </a:r>
        </a:p>
      </dsp:txBody>
      <dsp:txXfrm>
        <a:off x="162045" y="363451"/>
        <a:ext cx="2623148" cy="720000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175043"/>
          <a:ext cx="2174674" cy="869869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110135" y="383555"/>
          <a:ext cx="1782843" cy="4349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rPr>
            <a:t>Shading</a:t>
          </a:r>
        </a:p>
      </dsp:txBody>
      <dsp:txXfrm>
        <a:off x="110135" y="383555"/>
        <a:ext cx="1782843" cy="434934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0"/>
          <a:ext cx="3218293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162989" y="363451"/>
          <a:ext cx="2638424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0" rIns="0" bIns="203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rPr>
            <a:t>  Material and properties </a:t>
          </a:r>
        </a:p>
      </dsp:txBody>
      <dsp:txXfrm>
        <a:off x="162989" y="363451"/>
        <a:ext cx="2638424" cy="720000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18276"/>
          <a:ext cx="3234025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163786" y="363451"/>
          <a:ext cx="265132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0" rIns="0" bIns="203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rPr>
            <a:t>Material and properties </a:t>
          </a:r>
        </a:p>
      </dsp:txBody>
      <dsp:txXfrm>
        <a:off x="163786" y="363451"/>
        <a:ext cx="2651322" cy="720000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18276"/>
          <a:ext cx="2963571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76331" y="431041"/>
          <a:ext cx="2429445" cy="595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0" rIns="0" bIns="203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rPr>
            <a:t>Thermal Comfort </a:t>
          </a:r>
        </a:p>
      </dsp:txBody>
      <dsp:txXfrm>
        <a:off x="76331" y="431041"/>
        <a:ext cx="2429445" cy="595440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18276"/>
          <a:ext cx="2963571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76331" y="431041"/>
          <a:ext cx="2429445" cy="595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2560" rIns="0" bIns="1625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Modification to improve daylight for south elevation  </a:t>
          </a:r>
        </a:p>
      </dsp:txBody>
      <dsp:txXfrm>
        <a:off x="76331" y="431041"/>
        <a:ext cx="2429445" cy="595440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18276"/>
          <a:ext cx="3129827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190582" y="363451"/>
          <a:ext cx="256387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0" rIns="0" bIns="1524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  Modification to improve daylight for east and west elevation </a:t>
          </a:r>
        </a:p>
      </dsp:txBody>
      <dsp:txXfrm>
        <a:off x="190582" y="363451"/>
        <a:ext cx="2563875" cy="720000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0"/>
          <a:ext cx="2631063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272396" y="429551"/>
          <a:ext cx="2156413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0" rIns="0" bIns="203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rPr>
            <a:t>Daylight for first floor </a:t>
          </a:r>
        </a:p>
      </dsp:txBody>
      <dsp:txXfrm>
        <a:off x="272396" y="429551"/>
        <a:ext cx="2156413" cy="720000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18276"/>
          <a:ext cx="2866590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145177" y="363451"/>
          <a:ext cx="235009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rPr>
            <a:t>   3D model</a:t>
          </a:r>
        </a:p>
      </dsp:txBody>
      <dsp:txXfrm>
        <a:off x="145177" y="363451"/>
        <a:ext cx="2350091" cy="720000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0"/>
          <a:ext cx="3493901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79554" y="363451"/>
          <a:ext cx="2863114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prstClr val="black"/>
              </a:solidFill>
              <a:effectLst>
                <a:glow rad="139700">
                  <a:srgbClr val="70AD47">
                    <a:satMod val="175000"/>
                    <a:alpha val="40000"/>
                  </a:srgb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Overview </a:t>
          </a:r>
          <a:endParaRPr lang="en-US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9554" y="363451"/>
        <a:ext cx="2863114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5580"/>
          <a:ext cx="2091900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105943" y="336344"/>
          <a:ext cx="1714983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  </a:t>
          </a:r>
        </a:p>
      </dsp:txBody>
      <dsp:txXfrm>
        <a:off x="105943" y="336344"/>
        <a:ext cx="1714983" cy="720000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0"/>
          <a:ext cx="3291083" cy="1368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2682" y="333962"/>
          <a:ext cx="2695380" cy="68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0" bIns="2438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prstClr val="black"/>
              </a:solidFill>
              <a:effectLst>
                <a:glow rad="139700">
                  <a:srgbClr val="70AD47">
                    <a:satMod val="175000"/>
                    <a:alpha val="40000"/>
                  </a:srgb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Seismic design criteria </a:t>
          </a:r>
          <a:endParaRPr lang="en-US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82" y="333962"/>
        <a:ext cx="2695380" cy="684000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F4BC50-2A82-43BE-B4FB-1688EF8B5458}">
      <dsp:nvSpPr>
        <dsp:cNvPr id="0" name=""/>
        <dsp:cNvSpPr/>
      </dsp:nvSpPr>
      <dsp:spPr>
        <a:xfrm rot="5400000">
          <a:off x="-116829" y="116911"/>
          <a:ext cx="778861" cy="545203"/>
        </a:xfrm>
        <a:prstGeom prst="chevron">
          <a:avLst/>
        </a:prstGeom>
        <a:gradFill rotWithShape="0">
          <a:gsLst>
            <a:gs pos="0">
              <a:srgbClr val="5B9BD5">
                <a:alpha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alpha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alpha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1</a:t>
          </a:r>
        </a:p>
      </dsp:txBody>
      <dsp:txXfrm rot="-5400000">
        <a:off x="1" y="272684"/>
        <a:ext cx="545203" cy="233658"/>
      </dsp:txXfrm>
    </dsp:sp>
    <dsp:sp modelId="{D714D185-4373-49CD-900F-CE50860830F1}">
      <dsp:nvSpPr>
        <dsp:cNvPr id="0" name=""/>
        <dsp:cNvSpPr/>
      </dsp:nvSpPr>
      <dsp:spPr>
        <a:xfrm rot="5400000">
          <a:off x="4148125" y="-3602839"/>
          <a:ext cx="506260" cy="7712104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+mn-cs"/>
            </a:rPr>
            <a:t>Seismic zone: The Municipality is Located in Nablus City Therefor, the seismic zone is 2B and the Z value is equal to 0.2 . </a:t>
          </a:r>
        </a:p>
      </dsp:txBody>
      <dsp:txXfrm rot="-5400000">
        <a:off x="545203" y="24797"/>
        <a:ext cx="7687390" cy="456832"/>
      </dsp:txXfrm>
    </dsp:sp>
    <dsp:sp modelId="{D40937CE-37D2-4314-816B-5EF922DB88C3}">
      <dsp:nvSpPr>
        <dsp:cNvPr id="0" name=""/>
        <dsp:cNvSpPr/>
      </dsp:nvSpPr>
      <dsp:spPr>
        <a:xfrm rot="5400000">
          <a:off x="-116829" y="811419"/>
          <a:ext cx="778861" cy="545203"/>
        </a:xfrm>
        <a:prstGeom prst="chevron">
          <a:avLst/>
        </a:prstGeom>
        <a:gradFill rotWithShape="0">
          <a:gsLst>
            <a:gs pos="0">
              <a:srgbClr val="5B9BD5">
                <a:alpha val="90000"/>
                <a:hueOff val="0"/>
                <a:satOff val="0"/>
                <a:lumOff val="0"/>
                <a:alphaOff val="-6667"/>
                <a:satMod val="103000"/>
                <a:lumMod val="102000"/>
                <a:tint val="94000"/>
              </a:srgbClr>
            </a:gs>
            <a:gs pos="50000">
              <a:srgbClr val="5B9BD5">
                <a:alpha val="90000"/>
                <a:hueOff val="0"/>
                <a:satOff val="0"/>
                <a:lumOff val="0"/>
                <a:alphaOff val="-6667"/>
                <a:satMod val="110000"/>
                <a:lumMod val="100000"/>
                <a:shade val="100000"/>
              </a:srgbClr>
            </a:gs>
            <a:gs pos="100000">
              <a:srgbClr val="5B9BD5">
                <a:alpha val="90000"/>
                <a:hueOff val="0"/>
                <a:satOff val="0"/>
                <a:lumOff val="0"/>
                <a:alphaOff val="-6667"/>
                <a:lumMod val="99000"/>
                <a:satMod val="120000"/>
                <a:shade val="78000"/>
              </a:srgbClr>
            </a:gs>
          </a:gsLst>
          <a:lin ang="5400000" scaled="0"/>
        </a:gra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6667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2</a:t>
          </a:r>
        </a:p>
      </dsp:txBody>
      <dsp:txXfrm rot="-5400000">
        <a:off x="1" y="967192"/>
        <a:ext cx="545203" cy="233658"/>
      </dsp:txXfrm>
    </dsp:sp>
    <dsp:sp modelId="{A1479C88-CA98-45D9-A614-AE84E054A31C}">
      <dsp:nvSpPr>
        <dsp:cNvPr id="0" name=""/>
        <dsp:cNvSpPr/>
      </dsp:nvSpPr>
      <dsp:spPr>
        <a:xfrm rot="5400000">
          <a:off x="4148125" y="-2908332"/>
          <a:ext cx="506260" cy="7712104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6667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+mn-cs"/>
            </a:rPr>
            <a:t>The soil profile is SD </a:t>
          </a:r>
          <a:r>
            <a:rPr lang="en-US" sz="14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according to geotechnical report.</a:t>
          </a:r>
          <a:endParaRPr lang="en-US" sz="14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+mn-cs"/>
          </a:endParaRPr>
        </a:p>
      </dsp:txBody>
      <dsp:txXfrm rot="-5400000">
        <a:off x="545203" y="719304"/>
        <a:ext cx="7687390" cy="456832"/>
      </dsp:txXfrm>
    </dsp:sp>
    <dsp:sp modelId="{C6F67B11-1620-4034-9A15-694DB1BFEA1C}">
      <dsp:nvSpPr>
        <dsp:cNvPr id="0" name=""/>
        <dsp:cNvSpPr/>
      </dsp:nvSpPr>
      <dsp:spPr>
        <a:xfrm rot="5400000">
          <a:off x="-116829" y="1505927"/>
          <a:ext cx="778861" cy="545203"/>
        </a:xfrm>
        <a:prstGeom prst="chevron">
          <a:avLst/>
        </a:prstGeom>
        <a:gradFill rotWithShape="0">
          <a:gsLst>
            <a:gs pos="0">
              <a:srgbClr val="5B9BD5">
                <a:alpha val="90000"/>
                <a:hueOff val="0"/>
                <a:satOff val="0"/>
                <a:lumOff val="0"/>
                <a:alphaOff val="-13333"/>
                <a:satMod val="103000"/>
                <a:lumMod val="102000"/>
                <a:tint val="94000"/>
              </a:srgbClr>
            </a:gs>
            <a:gs pos="50000">
              <a:srgbClr val="5B9BD5">
                <a:alpha val="90000"/>
                <a:hueOff val="0"/>
                <a:satOff val="0"/>
                <a:lumOff val="0"/>
                <a:alphaOff val="-13333"/>
                <a:satMod val="110000"/>
                <a:lumMod val="100000"/>
                <a:shade val="100000"/>
              </a:srgbClr>
            </a:gs>
            <a:gs pos="100000">
              <a:srgbClr val="5B9BD5">
                <a:alpha val="90000"/>
                <a:hueOff val="0"/>
                <a:satOff val="0"/>
                <a:lumOff val="0"/>
                <a:alphaOff val="-13333"/>
                <a:lumMod val="99000"/>
                <a:satMod val="120000"/>
                <a:shade val="78000"/>
              </a:srgbClr>
            </a:gs>
          </a:gsLst>
          <a:lin ang="5400000" scaled="0"/>
        </a:gra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13333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3</a:t>
          </a:r>
        </a:p>
      </dsp:txBody>
      <dsp:txXfrm rot="-5400000">
        <a:off x="1" y="1661700"/>
        <a:ext cx="545203" cy="233658"/>
      </dsp:txXfrm>
    </dsp:sp>
    <dsp:sp modelId="{CFBEAA48-535A-48B3-BA23-22C6B5C9DB55}">
      <dsp:nvSpPr>
        <dsp:cNvPr id="0" name=""/>
        <dsp:cNvSpPr/>
      </dsp:nvSpPr>
      <dsp:spPr>
        <a:xfrm rot="5400000">
          <a:off x="4148125" y="-2213824"/>
          <a:ext cx="506260" cy="7712104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13333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None/>
          </a:pPr>
          <a:r>
            <a:rPr lang="en-US" sz="14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+mn-cs"/>
            </a:rPr>
            <a:t>Force Reduction factor R =5.5 (Building Frame System-Shear wall)</a:t>
          </a:r>
        </a:p>
      </dsp:txBody>
      <dsp:txXfrm rot="-5400000">
        <a:off x="545203" y="1413812"/>
        <a:ext cx="7687390" cy="456832"/>
      </dsp:txXfrm>
    </dsp:sp>
    <dsp:sp modelId="{6D5AC3B0-5348-494E-8C03-34CBED2DC911}">
      <dsp:nvSpPr>
        <dsp:cNvPr id="0" name=""/>
        <dsp:cNvSpPr/>
      </dsp:nvSpPr>
      <dsp:spPr>
        <a:xfrm rot="5400000">
          <a:off x="-116829" y="2200434"/>
          <a:ext cx="778861" cy="545203"/>
        </a:xfrm>
        <a:prstGeom prst="chevron">
          <a:avLst/>
        </a:prstGeom>
        <a:gradFill rotWithShape="0">
          <a:gsLst>
            <a:gs pos="0">
              <a:srgbClr val="5B9BD5">
                <a:alpha val="90000"/>
                <a:hueOff val="0"/>
                <a:satOff val="0"/>
                <a:lumOff val="0"/>
                <a:alphaOff val="-20000"/>
                <a:satMod val="103000"/>
                <a:lumMod val="102000"/>
                <a:tint val="94000"/>
              </a:srgbClr>
            </a:gs>
            <a:gs pos="50000">
              <a:srgbClr val="5B9BD5">
                <a:alpha val="90000"/>
                <a:hueOff val="0"/>
                <a:satOff val="0"/>
                <a:lumOff val="0"/>
                <a:alphaOff val="-20000"/>
                <a:satMod val="110000"/>
                <a:lumMod val="100000"/>
                <a:shade val="100000"/>
              </a:srgbClr>
            </a:gs>
            <a:gs pos="100000">
              <a:srgbClr val="5B9BD5">
                <a:alpha val="90000"/>
                <a:hueOff val="0"/>
                <a:satOff val="0"/>
                <a:lumOff val="0"/>
                <a:alphaOff val="-20000"/>
                <a:lumMod val="99000"/>
                <a:satMod val="120000"/>
                <a:shade val="78000"/>
              </a:srgbClr>
            </a:gs>
          </a:gsLst>
          <a:lin ang="5400000" scaled="0"/>
        </a:gra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2000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4</a:t>
          </a:r>
        </a:p>
      </dsp:txBody>
      <dsp:txXfrm rot="-5400000">
        <a:off x="1" y="2356207"/>
        <a:ext cx="545203" cy="233658"/>
      </dsp:txXfrm>
    </dsp:sp>
    <dsp:sp modelId="{FA9ACEFB-3A33-489C-847F-FFCF3924098F}">
      <dsp:nvSpPr>
        <dsp:cNvPr id="0" name=""/>
        <dsp:cNvSpPr/>
      </dsp:nvSpPr>
      <dsp:spPr>
        <a:xfrm rot="5400000">
          <a:off x="4148125" y="-1540037"/>
          <a:ext cx="506260" cy="7712104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2000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+mn-cs"/>
            </a:rPr>
            <a:t>Importance factor I=1.25</a:t>
          </a:r>
        </a:p>
      </dsp:txBody>
      <dsp:txXfrm rot="-5400000">
        <a:off x="545203" y="2087599"/>
        <a:ext cx="7687390" cy="456832"/>
      </dsp:txXfrm>
    </dsp:sp>
    <dsp:sp modelId="{DFFA7789-4CED-4293-A37B-478FCB2CE8B7}">
      <dsp:nvSpPr>
        <dsp:cNvPr id="0" name=""/>
        <dsp:cNvSpPr/>
      </dsp:nvSpPr>
      <dsp:spPr>
        <a:xfrm rot="5400000">
          <a:off x="-116829" y="2894942"/>
          <a:ext cx="778861" cy="545203"/>
        </a:xfrm>
        <a:prstGeom prst="chevron">
          <a:avLst/>
        </a:prstGeom>
        <a:gradFill rotWithShape="0">
          <a:gsLst>
            <a:gs pos="0">
              <a:srgbClr val="5B9BD5">
                <a:alpha val="90000"/>
                <a:hueOff val="0"/>
                <a:satOff val="0"/>
                <a:lumOff val="0"/>
                <a:alphaOff val="-26667"/>
                <a:satMod val="103000"/>
                <a:lumMod val="102000"/>
                <a:tint val="94000"/>
              </a:srgbClr>
            </a:gs>
            <a:gs pos="50000">
              <a:srgbClr val="5B9BD5">
                <a:alpha val="90000"/>
                <a:hueOff val="0"/>
                <a:satOff val="0"/>
                <a:lumOff val="0"/>
                <a:alphaOff val="-26667"/>
                <a:satMod val="110000"/>
                <a:lumMod val="100000"/>
                <a:shade val="100000"/>
              </a:srgbClr>
            </a:gs>
            <a:gs pos="100000">
              <a:srgbClr val="5B9BD5">
                <a:alpha val="90000"/>
                <a:hueOff val="0"/>
                <a:satOff val="0"/>
                <a:lumOff val="0"/>
                <a:alphaOff val="-26667"/>
                <a:lumMod val="99000"/>
                <a:satMod val="120000"/>
                <a:shade val="78000"/>
              </a:srgbClr>
            </a:gs>
          </a:gsLst>
          <a:lin ang="5400000" scaled="0"/>
        </a:gra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26667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5</a:t>
          </a:r>
        </a:p>
      </dsp:txBody>
      <dsp:txXfrm rot="-5400000">
        <a:off x="1" y="3050715"/>
        <a:ext cx="545203" cy="233658"/>
      </dsp:txXfrm>
    </dsp:sp>
    <dsp:sp modelId="{C5DC6316-E2FD-4D88-9A88-1AE2A365796C}">
      <dsp:nvSpPr>
        <dsp:cNvPr id="0" name=""/>
        <dsp:cNvSpPr/>
      </dsp:nvSpPr>
      <dsp:spPr>
        <a:xfrm rot="5400000">
          <a:off x="4148125" y="-824809"/>
          <a:ext cx="506260" cy="7712104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26667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+mn-cs"/>
            </a:rPr>
            <a:t>Acceleration seismic load coefficient Ca=0.28  </a:t>
          </a:r>
        </a:p>
      </dsp:txBody>
      <dsp:txXfrm rot="-5400000">
        <a:off x="545203" y="2802827"/>
        <a:ext cx="7687390" cy="456832"/>
      </dsp:txXfrm>
    </dsp:sp>
    <dsp:sp modelId="{3F842D25-9556-4E26-9999-5197ABB7C98A}">
      <dsp:nvSpPr>
        <dsp:cNvPr id="0" name=""/>
        <dsp:cNvSpPr/>
      </dsp:nvSpPr>
      <dsp:spPr>
        <a:xfrm rot="5400000">
          <a:off x="-116829" y="3589450"/>
          <a:ext cx="778861" cy="545203"/>
        </a:xfrm>
        <a:prstGeom prst="chevron">
          <a:avLst/>
        </a:prstGeom>
        <a:gradFill rotWithShape="0">
          <a:gsLst>
            <a:gs pos="0">
              <a:srgbClr val="5B9BD5">
                <a:alpha val="90000"/>
                <a:hueOff val="0"/>
                <a:satOff val="0"/>
                <a:lumOff val="0"/>
                <a:alphaOff val="-33333"/>
                <a:satMod val="103000"/>
                <a:lumMod val="102000"/>
                <a:tint val="94000"/>
              </a:srgbClr>
            </a:gs>
            <a:gs pos="50000">
              <a:srgbClr val="5B9BD5">
                <a:alpha val="90000"/>
                <a:hueOff val="0"/>
                <a:satOff val="0"/>
                <a:lumOff val="0"/>
                <a:alphaOff val="-33333"/>
                <a:satMod val="110000"/>
                <a:lumMod val="100000"/>
                <a:shade val="100000"/>
              </a:srgbClr>
            </a:gs>
            <a:gs pos="100000">
              <a:srgbClr val="5B9BD5">
                <a:alpha val="90000"/>
                <a:hueOff val="0"/>
                <a:satOff val="0"/>
                <a:lumOff val="0"/>
                <a:alphaOff val="-33333"/>
                <a:lumMod val="99000"/>
                <a:satMod val="120000"/>
                <a:shade val="78000"/>
              </a:srgbClr>
            </a:gs>
          </a:gsLst>
          <a:lin ang="5400000" scaled="0"/>
        </a:gra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33333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6</a:t>
          </a:r>
        </a:p>
      </dsp:txBody>
      <dsp:txXfrm rot="-5400000">
        <a:off x="1" y="3745223"/>
        <a:ext cx="545203" cy="233658"/>
      </dsp:txXfrm>
    </dsp:sp>
    <dsp:sp modelId="{A2EAA87B-B55A-409D-957B-39A559EC7373}">
      <dsp:nvSpPr>
        <dsp:cNvPr id="0" name=""/>
        <dsp:cNvSpPr/>
      </dsp:nvSpPr>
      <dsp:spPr>
        <a:xfrm rot="5400000">
          <a:off x="4148125" y="-130301"/>
          <a:ext cx="506260" cy="7712104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33333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+mn-cs"/>
            </a:rPr>
            <a:t>Velocity seismic coefficient Cv=0.4</a:t>
          </a:r>
        </a:p>
      </dsp:txBody>
      <dsp:txXfrm rot="-5400000">
        <a:off x="545203" y="3497335"/>
        <a:ext cx="7687390" cy="456832"/>
      </dsp:txXfrm>
    </dsp:sp>
    <dsp:sp modelId="{C79EA374-2F34-45CE-BFA7-44F2B866E831}">
      <dsp:nvSpPr>
        <dsp:cNvPr id="0" name=""/>
        <dsp:cNvSpPr/>
      </dsp:nvSpPr>
      <dsp:spPr>
        <a:xfrm rot="5400000">
          <a:off x="-116829" y="4283958"/>
          <a:ext cx="778861" cy="545203"/>
        </a:xfrm>
        <a:prstGeom prst="chevron">
          <a:avLst/>
        </a:prstGeom>
        <a:gradFill rotWithShape="0">
          <a:gsLst>
            <a:gs pos="0">
              <a:srgbClr val="5B9BD5">
                <a:alpha val="90000"/>
                <a:hueOff val="0"/>
                <a:satOff val="0"/>
                <a:lumOff val="0"/>
                <a:alphaOff val="-40000"/>
                <a:satMod val="103000"/>
                <a:lumMod val="102000"/>
                <a:tint val="94000"/>
              </a:srgbClr>
            </a:gs>
            <a:gs pos="50000">
              <a:srgbClr val="5B9BD5">
                <a:alpha val="90000"/>
                <a:hueOff val="0"/>
                <a:satOff val="0"/>
                <a:lumOff val="0"/>
                <a:alphaOff val="-40000"/>
                <a:satMod val="110000"/>
                <a:lumMod val="100000"/>
                <a:shade val="100000"/>
              </a:srgbClr>
            </a:gs>
            <a:gs pos="100000">
              <a:srgbClr val="5B9BD5">
                <a:alpha val="90000"/>
                <a:hueOff val="0"/>
                <a:satOff val="0"/>
                <a:lumOff val="0"/>
                <a:alphaOff val="-40000"/>
                <a:lumMod val="99000"/>
                <a:satMod val="120000"/>
                <a:shade val="78000"/>
              </a:srgbClr>
            </a:gs>
          </a:gsLst>
          <a:lin ang="5400000" scaled="0"/>
        </a:gra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4000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7</a:t>
          </a:r>
        </a:p>
      </dsp:txBody>
      <dsp:txXfrm rot="-5400000">
        <a:off x="1" y="4439731"/>
        <a:ext cx="545203" cy="233658"/>
      </dsp:txXfrm>
    </dsp:sp>
    <dsp:sp modelId="{6154313F-0454-4999-ABFC-F839892BFE56}">
      <dsp:nvSpPr>
        <dsp:cNvPr id="0" name=""/>
        <dsp:cNvSpPr/>
      </dsp:nvSpPr>
      <dsp:spPr>
        <a:xfrm rot="5400000">
          <a:off x="4148125" y="564206"/>
          <a:ext cx="506260" cy="7712104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alpha val="90000"/>
              <a:hueOff val="0"/>
              <a:satOff val="0"/>
              <a:lumOff val="0"/>
              <a:alphaOff val="-4000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+mn-cs"/>
            </a:rPr>
            <a:t>Response spectrum scale factor = g*</a:t>
          </a: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en-US" sz="1400" i="1" kern="1200">
                      <a:solidFill>
                        <a:sysClr val="windowText" lastClr="000000">
                          <a:hueOff val="0"/>
                          <a:satOff val="0"/>
                          <a:lumOff val="0"/>
                          <a:alphaOff val="0"/>
                        </a:sysClr>
                      </a:solidFill>
                      <a:latin typeface="Cambria Math" panose="02040503050406030204" pitchFamily="18" charset="0"/>
                      <a:ea typeface="+mn-ea"/>
                      <a:cs typeface="+mn-cs"/>
                    </a:rPr>
                  </m:ctrlPr>
                </m:fPr>
                <m:num>
                  <m:r>
                    <a:rPr lang="en-US" sz="1400" b="0" i="1" kern="1200">
                      <a:solidFill>
                        <a:sysClr val="windowText" lastClr="000000">
                          <a:hueOff val="0"/>
                          <a:satOff val="0"/>
                          <a:lumOff val="0"/>
                          <a:alphaOff val="0"/>
                        </a:sysClr>
                      </a:solidFill>
                      <a:latin typeface="Cambria Math" panose="02040503050406030204" pitchFamily="18" charset="0"/>
                      <a:ea typeface="+mn-ea"/>
                      <a:cs typeface="+mn-cs"/>
                    </a:rPr>
                    <m:t>𝐼</m:t>
                  </m:r>
                </m:num>
                <m:den>
                  <m:r>
                    <a:rPr lang="en-US" sz="1400" b="0" i="1" kern="1200">
                      <a:solidFill>
                        <a:sysClr val="windowText" lastClr="000000">
                          <a:hueOff val="0"/>
                          <a:satOff val="0"/>
                          <a:lumOff val="0"/>
                          <a:alphaOff val="0"/>
                        </a:sysClr>
                      </a:solidFill>
                      <a:latin typeface="Cambria Math" panose="02040503050406030204" pitchFamily="18" charset="0"/>
                      <a:ea typeface="+mn-ea"/>
                      <a:cs typeface="+mn-cs"/>
                    </a:rPr>
                    <m:t>𝑅</m:t>
                  </m:r>
                  <m:r>
                    <a:rPr lang="en-US" sz="1400" b="0" i="1" kern="1200">
                      <a:solidFill>
                        <a:sysClr val="windowText" lastClr="000000">
                          <a:hueOff val="0"/>
                          <a:satOff val="0"/>
                          <a:lumOff val="0"/>
                          <a:alphaOff val="0"/>
                        </a:sysClr>
                      </a:solidFill>
                      <a:latin typeface="Cambria Math" panose="02040503050406030204" pitchFamily="18" charset="0"/>
                      <a:ea typeface="+mn-ea"/>
                      <a:cs typeface="+mn-cs"/>
                    </a:rPr>
                    <m:t> </m:t>
                  </m:r>
                </m:den>
              </m:f>
            </m:oMath>
          </a14:m>
          <a:r>
            <a:rPr lang="en-US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+mn-cs"/>
            </a:rPr>
            <a:t>=9810*</a:t>
          </a: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en-US" sz="1400" i="1" kern="1200">
                      <a:solidFill>
                        <a:sysClr val="windowText" lastClr="000000">
                          <a:hueOff val="0"/>
                          <a:satOff val="0"/>
                          <a:lumOff val="0"/>
                          <a:alphaOff val="0"/>
                        </a:sysClr>
                      </a:solidFill>
                      <a:latin typeface="Cambria Math" panose="02040503050406030204" pitchFamily="18" charset="0"/>
                      <a:ea typeface="+mn-ea"/>
                      <a:cs typeface="+mn-cs"/>
                    </a:rPr>
                  </m:ctrlPr>
                </m:fPr>
                <m:num>
                  <m:r>
                    <a:rPr lang="en-US" sz="1400" b="0" i="1" kern="1200">
                      <a:solidFill>
                        <a:sysClr val="windowText" lastClr="000000">
                          <a:hueOff val="0"/>
                          <a:satOff val="0"/>
                          <a:lumOff val="0"/>
                          <a:alphaOff val="0"/>
                        </a:sysClr>
                      </a:solidFill>
                      <a:latin typeface="Cambria Math" panose="02040503050406030204" pitchFamily="18" charset="0"/>
                      <a:ea typeface="+mn-ea"/>
                      <a:cs typeface="+mn-cs"/>
                    </a:rPr>
                    <m:t>1</m:t>
                  </m:r>
                  <m:r>
                    <a:rPr lang="en-US" sz="1400" b="0" i="1" kern="1200">
                      <a:solidFill>
                        <a:sysClr val="windowText" lastClr="000000">
                          <a:hueOff val="0"/>
                          <a:satOff val="0"/>
                          <a:lumOff val="0"/>
                          <a:alphaOff val="0"/>
                        </a:sysClr>
                      </a:solidFill>
                      <a:latin typeface="Cambria Math" panose="02040503050406030204" pitchFamily="18" charset="0"/>
                      <a:ea typeface="+mn-ea"/>
                      <a:cs typeface="+mn-cs"/>
                    </a:rPr>
                    <m:t>.</m:t>
                  </m:r>
                  <m:r>
                    <a:rPr lang="en-US" sz="1400" b="0" i="1" kern="1200">
                      <a:solidFill>
                        <a:sysClr val="windowText" lastClr="000000">
                          <a:hueOff val="0"/>
                          <a:satOff val="0"/>
                          <a:lumOff val="0"/>
                          <a:alphaOff val="0"/>
                        </a:sysClr>
                      </a:solidFill>
                      <a:latin typeface="Cambria Math" panose="02040503050406030204" pitchFamily="18" charset="0"/>
                      <a:ea typeface="+mn-ea"/>
                      <a:cs typeface="+mn-cs"/>
                    </a:rPr>
                    <m:t>25</m:t>
                  </m:r>
                </m:num>
                <m:den>
                  <m:r>
                    <a:rPr lang="en-US" sz="1400" b="0" i="1" kern="1200">
                      <a:solidFill>
                        <a:sysClr val="windowText" lastClr="000000">
                          <a:hueOff val="0"/>
                          <a:satOff val="0"/>
                          <a:lumOff val="0"/>
                          <a:alphaOff val="0"/>
                        </a:sysClr>
                      </a:solidFill>
                      <a:latin typeface="Cambria Math" panose="02040503050406030204" pitchFamily="18" charset="0"/>
                      <a:ea typeface="+mn-ea"/>
                      <a:cs typeface="+mn-cs"/>
                    </a:rPr>
                    <m:t>5</m:t>
                  </m:r>
                  <m:r>
                    <a:rPr lang="en-US" sz="1400" b="0" i="1" kern="1200">
                      <a:solidFill>
                        <a:sysClr val="windowText" lastClr="000000">
                          <a:hueOff val="0"/>
                          <a:satOff val="0"/>
                          <a:lumOff val="0"/>
                          <a:alphaOff val="0"/>
                        </a:sysClr>
                      </a:solidFill>
                      <a:latin typeface="Cambria Math" panose="02040503050406030204" pitchFamily="18" charset="0"/>
                      <a:ea typeface="+mn-ea"/>
                      <a:cs typeface="+mn-cs"/>
                    </a:rPr>
                    <m:t>.</m:t>
                  </m:r>
                  <m:r>
                    <a:rPr lang="en-US" sz="1400" b="0" i="1" kern="1200">
                      <a:solidFill>
                        <a:sysClr val="windowText" lastClr="000000">
                          <a:hueOff val="0"/>
                          <a:satOff val="0"/>
                          <a:lumOff val="0"/>
                          <a:alphaOff val="0"/>
                        </a:sysClr>
                      </a:solidFill>
                      <a:latin typeface="Cambria Math" panose="02040503050406030204" pitchFamily="18" charset="0"/>
                      <a:ea typeface="+mn-ea"/>
                      <a:cs typeface="+mn-cs"/>
                    </a:rPr>
                    <m:t>5</m:t>
                  </m:r>
                </m:den>
              </m:f>
            </m:oMath>
          </a14:m>
          <a:r>
            <a:rPr lang="en-US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+mn-cs"/>
            </a:rPr>
            <a:t>=2229. </a:t>
          </a:r>
        </a:p>
      </dsp:txBody>
      <dsp:txXfrm rot="-5400000">
        <a:off x="545203" y="4191842"/>
        <a:ext cx="7687390" cy="456832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0"/>
          <a:ext cx="3044444" cy="1368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2481" y="333962"/>
          <a:ext cx="2493384" cy="68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0" bIns="2438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prstClr val="black"/>
              </a:solidFill>
              <a:effectLst>
                <a:glow rad="139700">
                  <a:srgbClr val="70AD47">
                    <a:satMod val="175000"/>
                    <a:alpha val="40000"/>
                  </a:srgb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U-Boot distribution  </a:t>
          </a:r>
          <a:endParaRPr lang="en-US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81" y="333962"/>
        <a:ext cx="2493384" cy="684000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0"/>
          <a:ext cx="2565306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129919" y="363451"/>
          <a:ext cx="210309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4160" rIns="0" bIns="2641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Columns center  </a:t>
          </a:r>
        </a:p>
      </dsp:txBody>
      <dsp:txXfrm>
        <a:off x="129919" y="363451"/>
        <a:ext cx="2103092" cy="720000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0"/>
          <a:ext cx="3129827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171923" y="363451"/>
          <a:ext cx="256509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400" kern="1200" dirty="0"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Equilibrium check </a:t>
          </a:r>
        </a:p>
      </dsp:txBody>
      <dsp:txXfrm>
        <a:off x="171923" y="363451"/>
        <a:ext cx="2565096" cy="720000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18276"/>
          <a:ext cx="2937163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F59FC5-D520-4646-9ACF-333F55FDC983}">
      <dsp:nvSpPr>
        <dsp:cNvPr id="0" name=""/>
        <dsp:cNvSpPr/>
      </dsp:nvSpPr>
      <dsp:spPr>
        <a:xfrm>
          <a:off x="227632" y="366900"/>
          <a:ext cx="2025753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0" bIns="2438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2400" kern="1200" dirty="0"/>
        </a:p>
      </dsp:txBody>
      <dsp:txXfrm>
        <a:off x="227632" y="366900"/>
        <a:ext cx="2025753" cy="720000"/>
      </dsp:txXfrm>
    </dsp:sp>
    <dsp:sp modelId="{F7BDD091-A2E1-4576-A028-30878C60FE39}">
      <dsp:nvSpPr>
        <dsp:cNvPr id="0" name=""/>
        <dsp:cNvSpPr/>
      </dsp:nvSpPr>
      <dsp:spPr>
        <a:xfrm>
          <a:off x="225646" y="363451"/>
          <a:ext cx="360568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5646" y="363451"/>
        <a:ext cx="360568" cy="720000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0"/>
          <a:ext cx="2565306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0" y="378201"/>
          <a:ext cx="210309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0" bIns="2438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Footing design </a:t>
          </a:r>
          <a:endParaRPr lang="en-US" sz="2800" kern="1200" dirty="0">
            <a:effectLst>
              <a:glow rad="139700">
                <a:schemeClr val="accent6">
                  <a:satMod val="175000"/>
                  <a:alpha val="40000"/>
                </a:schemeClr>
              </a:glo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378201"/>
        <a:ext cx="2103092" cy="720000"/>
      </dsp:txXfrm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0"/>
          <a:ext cx="2565306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0" y="378201"/>
          <a:ext cx="210309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0" bIns="2438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Slab design for b2 </a:t>
          </a:r>
          <a:endParaRPr lang="en-US" sz="2800" kern="1200" dirty="0">
            <a:effectLst>
              <a:glow rad="139700">
                <a:schemeClr val="accent6">
                  <a:satMod val="175000"/>
                  <a:alpha val="40000"/>
                </a:schemeClr>
              </a:glo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378201"/>
        <a:ext cx="2103092" cy="720000"/>
      </dsp:txXfrm>
    </dsp:sp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54857"/>
          <a:ext cx="2694531" cy="1368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79D5A5-0973-4485-8062-D19A4C4A6006}">
      <dsp:nvSpPr>
        <dsp:cNvPr id="0" name=""/>
        <dsp:cNvSpPr/>
      </dsp:nvSpPr>
      <dsp:spPr>
        <a:xfrm>
          <a:off x="217351" y="407897"/>
          <a:ext cx="2207726" cy="68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3040" rIns="0" bIns="193040" numCol="1" spcCol="1270" anchor="ctr" anchorCtr="0">
          <a:noAutofit/>
        </a:bodyPr>
        <a:lstStyle/>
        <a:p>
          <a:pPr marL="0" lvl="0" indent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i="0" kern="1200" dirty="0">
              <a:solidFill>
                <a:srgbClr val="00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HVAC system (VRF):</a:t>
          </a:r>
        </a:p>
      </dsp:txBody>
      <dsp:txXfrm>
        <a:off x="217351" y="407897"/>
        <a:ext cx="2207726" cy="684000"/>
      </dsp:txXfrm>
    </dsp:sp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0"/>
          <a:ext cx="4821673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58611"/>
          <a:ext cx="2295144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116236" y="363451"/>
          <a:ext cx="188160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 dirty="0"/>
        </a:p>
      </dsp:txBody>
      <dsp:txXfrm>
        <a:off x="116236" y="363451"/>
        <a:ext cx="1881607" cy="720000"/>
      </dsp:txXfrm>
    </dsp:sp>
  </dsp:spTree>
</dsp:drawing>
</file>

<file path=ppt/diagrams/drawing4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18276"/>
          <a:ext cx="5556390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0FA4DA-DD79-4D0E-B68C-0634893C49C4}">
      <dsp:nvSpPr>
        <dsp:cNvPr id="0" name=""/>
        <dsp:cNvSpPr/>
      </dsp:nvSpPr>
      <dsp:spPr>
        <a:xfrm>
          <a:off x="0" y="245797"/>
          <a:ext cx="8591811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387E01-056A-46A9-B132-D6294873FB4B}">
      <dsp:nvSpPr>
        <dsp:cNvPr id="0" name=""/>
        <dsp:cNvSpPr/>
      </dsp:nvSpPr>
      <dsp:spPr>
        <a:xfrm>
          <a:off x="429590" y="9637"/>
          <a:ext cx="6014267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325" tIns="0" rIns="227325" bIns="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The total cost for project= 15424500 NIS.</a:t>
          </a:r>
          <a:endParaRPr lang="ar-SA" sz="1600" kern="1200" dirty="0"/>
        </a:p>
      </dsp:txBody>
      <dsp:txXfrm>
        <a:off x="452647" y="32694"/>
        <a:ext cx="5968153" cy="426206"/>
      </dsp:txXfrm>
    </dsp:sp>
    <dsp:sp modelId="{9BF356A3-CB2E-46EB-87E0-60711FEADA37}">
      <dsp:nvSpPr>
        <dsp:cNvPr id="0" name=""/>
        <dsp:cNvSpPr/>
      </dsp:nvSpPr>
      <dsp:spPr>
        <a:xfrm>
          <a:off x="0" y="971557"/>
          <a:ext cx="8591811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401246-6F2E-4D88-9874-5FE6481816A3}">
      <dsp:nvSpPr>
        <dsp:cNvPr id="0" name=""/>
        <dsp:cNvSpPr/>
      </dsp:nvSpPr>
      <dsp:spPr>
        <a:xfrm>
          <a:off x="429590" y="735397"/>
          <a:ext cx="6014267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325" tIns="0" rIns="227325" bIns="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Total unit cost =1800 NIS/m</a:t>
          </a:r>
          <a:r>
            <a:rPr lang="en-US" sz="1600" kern="1200" baseline="30000"/>
            <a:t>2</a:t>
          </a:r>
          <a:r>
            <a:rPr lang="en-US" sz="1600" kern="1200"/>
            <a:t>.</a:t>
          </a:r>
          <a:endParaRPr lang="ar-SA" sz="1600" kern="1200"/>
        </a:p>
      </dsp:txBody>
      <dsp:txXfrm>
        <a:off x="452647" y="758454"/>
        <a:ext cx="5968153" cy="426206"/>
      </dsp:txXfrm>
    </dsp:sp>
    <dsp:sp modelId="{1E887843-9C96-4564-9012-F10A6E7D3FC2}">
      <dsp:nvSpPr>
        <dsp:cNvPr id="0" name=""/>
        <dsp:cNvSpPr/>
      </dsp:nvSpPr>
      <dsp:spPr>
        <a:xfrm>
          <a:off x="0" y="1697317"/>
          <a:ext cx="8591811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C72913-B186-43D7-A34E-057DCB85D38A}">
      <dsp:nvSpPr>
        <dsp:cNvPr id="0" name=""/>
        <dsp:cNvSpPr/>
      </dsp:nvSpPr>
      <dsp:spPr>
        <a:xfrm>
          <a:off x="429590" y="1461157"/>
          <a:ext cx="6014267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325" tIns="0" rIns="227325" bIns="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The total cost for earthwork = 1558400 NIS.</a:t>
          </a:r>
          <a:endParaRPr lang="ar-SA" sz="1600" kern="1200" dirty="0"/>
        </a:p>
      </dsp:txBody>
      <dsp:txXfrm>
        <a:off x="452647" y="1484214"/>
        <a:ext cx="5968153" cy="426206"/>
      </dsp:txXfrm>
    </dsp:sp>
    <dsp:sp modelId="{195FBE74-210F-4B1D-B8E1-1F9CF183A000}">
      <dsp:nvSpPr>
        <dsp:cNvPr id="0" name=""/>
        <dsp:cNvSpPr/>
      </dsp:nvSpPr>
      <dsp:spPr>
        <a:xfrm>
          <a:off x="0" y="2423077"/>
          <a:ext cx="8591811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1CF3C3-9F75-4682-9005-68BF5F1A6D1B}">
      <dsp:nvSpPr>
        <dsp:cNvPr id="0" name=""/>
        <dsp:cNvSpPr/>
      </dsp:nvSpPr>
      <dsp:spPr>
        <a:xfrm>
          <a:off x="429590" y="2186917"/>
          <a:ext cx="6014267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325" tIns="0" rIns="227325" bIns="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The total cost of sub structural work = 5256210 NIS.</a:t>
          </a:r>
          <a:endParaRPr lang="ar-SA" sz="1600" kern="1200"/>
        </a:p>
      </dsp:txBody>
      <dsp:txXfrm>
        <a:off x="452647" y="2209974"/>
        <a:ext cx="5968153" cy="426206"/>
      </dsp:txXfrm>
    </dsp:sp>
    <dsp:sp modelId="{54DA23B4-25CD-4B65-9A99-547137201BA2}">
      <dsp:nvSpPr>
        <dsp:cNvPr id="0" name=""/>
        <dsp:cNvSpPr/>
      </dsp:nvSpPr>
      <dsp:spPr>
        <a:xfrm>
          <a:off x="0" y="3148837"/>
          <a:ext cx="8591811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43E4B2-F849-432A-A496-4DABBCBAA3B8}">
      <dsp:nvSpPr>
        <dsp:cNvPr id="0" name=""/>
        <dsp:cNvSpPr/>
      </dsp:nvSpPr>
      <dsp:spPr>
        <a:xfrm>
          <a:off x="429590" y="2912677"/>
          <a:ext cx="6014267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325" tIns="0" rIns="227325" bIns="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The total cost of finishing = 5442854 NIS </a:t>
          </a:r>
          <a:endParaRPr lang="ar-SA" sz="1600" kern="1200"/>
        </a:p>
      </dsp:txBody>
      <dsp:txXfrm>
        <a:off x="452647" y="2935734"/>
        <a:ext cx="5968153" cy="426206"/>
      </dsp:txXfrm>
    </dsp:sp>
    <dsp:sp modelId="{B2DA4C95-9BDA-40BB-B1D2-B6CD6BBE78F0}">
      <dsp:nvSpPr>
        <dsp:cNvPr id="0" name=""/>
        <dsp:cNvSpPr/>
      </dsp:nvSpPr>
      <dsp:spPr>
        <a:xfrm>
          <a:off x="0" y="3874597"/>
          <a:ext cx="8591811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2EEE4A-BD2C-4D02-AD03-D7E9297095F8}">
      <dsp:nvSpPr>
        <dsp:cNvPr id="0" name=""/>
        <dsp:cNvSpPr/>
      </dsp:nvSpPr>
      <dsp:spPr>
        <a:xfrm>
          <a:off x="429590" y="3638437"/>
          <a:ext cx="6014267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325" tIns="0" rIns="227325" bIns="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The total cost of mechanical= 2028643 NIS.</a:t>
          </a:r>
          <a:endParaRPr lang="ar-SA" sz="1600" kern="1200"/>
        </a:p>
      </dsp:txBody>
      <dsp:txXfrm>
        <a:off x="452647" y="3661494"/>
        <a:ext cx="5968153" cy="426206"/>
      </dsp:txXfrm>
    </dsp:sp>
    <dsp:sp modelId="{EAD526E2-524D-4DC1-A08B-B938FD7CEB86}">
      <dsp:nvSpPr>
        <dsp:cNvPr id="0" name=""/>
        <dsp:cNvSpPr/>
      </dsp:nvSpPr>
      <dsp:spPr>
        <a:xfrm>
          <a:off x="0" y="4600357"/>
          <a:ext cx="8591811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39A303-CA6E-49CA-8EA0-40738EDEEC48}">
      <dsp:nvSpPr>
        <dsp:cNvPr id="0" name=""/>
        <dsp:cNvSpPr/>
      </dsp:nvSpPr>
      <dsp:spPr>
        <a:xfrm>
          <a:off x="429590" y="4364197"/>
          <a:ext cx="6014267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325" tIns="0" rIns="227325" bIns="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The total cost of electrical and environmental= 991350NIS.</a:t>
          </a:r>
          <a:endParaRPr lang="ar-SA" sz="1600" kern="1200"/>
        </a:p>
      </dsp:txBody>
      <dsp:txXfrm>
        <a:off x="452647" y="4387254"/>
        <a:ext cx="5968153" cy="42620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18276"/>
          <a:ext cx="2561963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36B61E-5011-45C1-9B40-AEADC0ADFFD4}">
      <dsp:nvSpPr>
        <dsp:cNvPr id="0" name=""/>
        <dsp:cNvSpPr/>
      </dsp:nvSpPr>
      <dsp:spPr>
        <a:xfrm>
          <a:off x="161787" y="344123"/>
          <a:ext cx="16958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0" rIns="0" bIns="203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prstClr val="black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Ground floor</a:t>
          </a:r>
        </a:p>
      </dsp:txBody>
      <dsp:txXfrm>
        <a:off x="161787" y="344123"/>
        <a:ext cx="1695862" cy="720000"/>
      </dsp:txXfrm>
    </dsp:sp>
    <dsp:sp modelId="{F7BDD091-A2E1-4576-A028-30878C60FE39}">
      <dsp:nvSpPr>
        <dsp:cNvPr id="0" name=""/>
        <dsp:cNvSpPr/>
      </dsp:nvSpPr>
      <dsp:spPr>
        <a:xfrm>
          <a:off x="191641" y="363451"/>
          <a:ext cx="37987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  </a:t>
          </a:r>
        </a:p>
      </dsp:txBody>
      <dsp:txXfrm>
        <a:off x="191641" y="363451"/>
        <a:ext cx="379871" cy="720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18276"/>
          <a:ext cx="2295144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116236" y="363451"/>
          <a:ext cx="188160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 dirty="0"/>
        </a:p>
      </dsp:txBody>
      <dsp:txXfrm>
        <a:off x="116236" y="363451"/>
        <a:ext cx="1881607" cy="7200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0"/>
          <a:ext cx="2295144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116236" y="363451"/>
          <a:ext cx="188160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  </a:t>
          </a:r>
        </a:p>
      </dsp:txBody>
      <dsp:txXfrm>
        <a:off x="116236" y="363451"/>
        <a:ext cx="1881607" cy="72000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0"/>
          <a:ext cx="1995651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101069" y="340917"/>
          <a:ext cx="163607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  </a:t>
          </a:r>
        </a:p>
      </dsp:txBody>
      <dsp:txXfrm>
        <a:off x="101069" y="340917"/>
        <a:ext cx="1636076" cy="72000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3AB0-1028-48B7-8ABB-AB92DD9ACFAD}">
      <dsp:nvSpPr>
        <dsp:cNvPr id="0" name=""/>
        <dsp:cNvSpPr/>
      </dsp:nvSpPr>
      <dsp:spPr>
        <a:xfrm>
          <a:off x="0" y="18276"/>
          <a:ext cx="2295144" cy="1440000"/>
        </a:xfrm>
        <a:prstGeom prst="rightArrow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D091-A2E1-4576-A028-30878C60FE39}">
      <dsp:nvSpPr>
        <dsp:cNvPr id="0" name=""/>
        <dsp:cNvSpPr/>
      </dsp:nvSpPr>
      <dsp:spPr>
        <a:xfrm>
          <a:off x="116236" y="363451"/>
          <a:ext cx="188160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 dirty="0"/>
        </a:p>
      </dsp:txBody>
      <dsp:txXfrm>
        <a:off x="116236" y="363451"/>
        <a:ext cx="1881607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Interconnected Rings"/>
  <dgm:desc val="Use to show overlapping or interconnected ideas or concepts. The first seven lines of Level 1 text correspond with a circle. Unused text does not appear, but remains available if you switch layouts. 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C65EC1-E8D9-460C-9C9D-4D5C362F9C93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19E1F3-2B54-4E48-90E5-2F5D89BFF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400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18DEAF-9DB5-4372-81C1-C3CF3F37CFB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D9B5BD-AC95-4C1D-8D80-311D516936A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Header Placeholder 5">
            <a:extLst>
              <a:ext uri="{FF2B5EF4-FFF2-40B4-BE49-F238E27FC236}">
                <a16:creationId xmlns:a16="http://schemas.microsoft.com/office/drawing/2014/main" id="{9317F5F6-746C-44EC-9907-BA1FA3C4059D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055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19E1F3-2B54-4E48-90E5-2F5D89BFF1BA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6768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19E1F3-2B54-4E48-90E5-2F5D89BFF1BA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976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9A125-0DCE-413F-B74A-930FB4E8C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DE53CA-2F40-47AE-9E81-C8C9203DE4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A5CE68-A6A0-4833-9EE1-5375909E3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B78B-CDD7-4059-A996-839E590DC20B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EFB80A-B5F7-4675-A3D3-6E5C33582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0CB008-331A-44FB-849E-7E53B35E7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5E54-76E5-44E1-B764-748052F5F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737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58123D-64D7-4B74-9567-C528605B2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FFE5FD-4B71-4BE8-A55E-B8B5C98AA6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A033F3-6C26-4E26-9E08-0908F83FC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B78B-CDD7-4059-A996-839E590DC20B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6D3490-3F6A-4B88-99D6-E26085EEA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6A1F3-C94D-4847-8BC5-038E8BAFB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5E54-76E5-44E1-B764-748052F5F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227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C8B899-5CA3-464A-A34A-4A44533487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B6DB84-82CC-4E15-AD1C-EF95548456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DA0933-B6B1-4045-B0F0-2B90AF975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B78B-CDD7-4059-A996-839E590DC20B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76C90-B35E-42F1-9DBB-E5E8A3CED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D77E7B-F483-45AE-978C-B2BDEA339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5E54-76E5-44E1-B764-748052F5F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1491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48518-4FEB-4ABD-8FE5-FE545B89C18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887-19A7-423C-B407-C3D87EB0BC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6962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3513-18CD-4B0D-B588-197CB26A5BC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887-19A7-423C-B407-C3D87EB0BC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3317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C074F-6DD4-491E-9892-EF965C2EEF4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887-19A7-423C-B407-C3D87EB0BC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1999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537D-D909-42BF-AB6F-7B252C2440F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887-19A7-423C-B407-C3D87EB0BC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5645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21CDE-F34F-4E88-8C52-BC0F3BF191E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887-19A7-423C-B407-C3D87EB0BC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2948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gradFill>
          <a:gsLst>
            <a:gs pos="100000">
              <a:schemeClr val="bg1">
                <a:lumMod val="75000"/>
              </a:schemeClr>
            </a:gs>
            <a:gs pos="83000">
              <a:schemeClr val="bg1"/>
            </a:gs>
            <a:gs pos="83000">
              <a:schemeClr val="bg1">
                <a:lumMod val="8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685800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F082-74BA-40F3-8C9A-B8ED137D179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887-19A7-423C-B407-C3D87EB0BC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3143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8E942-F903-4DC1-9F95-F2CC14AD1A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887-19A7-423C-B407-C3D87EB0BC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9983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6ED2B-0C5F-401D-9C4E-B25CC323F51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887-19A7-423C-B407-C3D87EB0BC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416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9DD13-EABA-454C-88F7-C4F4D3E50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445ED0-291C-46C4-B79E-76119C71CC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6094DD-7A6C-4394-9D68-CBEC80564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B78B-CDD7-4059-A996-839E590DC20B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602387-B251-4009-B5CD-A2F8F7B43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D3A2EB-8A6F-44A0-A060-E6B1FA106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5E54-76E5-44E1-B764-748052F5F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2580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FB57-5160-49CC-88A0-92EA506638A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887-19A7-423C-B407-C3D87EB0BC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5721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BE086-5C9B-443E-B546-FEC610D9BD3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887-19A7-423C-B407-C3D87EB0BC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6439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AD2E-36F0-412B-909F-447EB62EC86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887-19A7-423C-B407-C3D87EB0BC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788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C451B-4151-4DC6-867D-6FDEFA6EF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8799F6-115E-4B2B-B231-8067755A10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B21C3A-7F51-4950-B381-E2BE9399D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B78B-CDD7-4059-A996-839E590DC20B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A9EF63-024C-496A-A45B-FE61DF489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1170CF-B141-4F94-BDB1-65372DC81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5E54-76E5-44E1-B764-748052F5F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731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D392D-55AA-4E75-AA18-93056C37B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50658D-DCBD-4534-BED1-FACFA21226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D9B107-5637-452E-9F44-81F7B67679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97CE35-6C05-49F2-8684-40F058E8D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B78B-CDD7-4059-A996-839E590DC20B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127DF5-1261-4F0A-8B7A-A14A35B4D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CDB6F3-FAA6-44E2-AD83-31E7C1E04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5E54-76E5-44E1-B764-748052F5F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988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2C837-DDCF-465C-9D1C-A548ED8B7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C4C6D0-4DAB-4FD9-B8B7-01592AD646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FE0F6E-3AC4-43B4-80F6-22165AAB23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67E382-5960-4963-AFAD-4D0DC1FA38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3E18AB-F449-4F13-B8A6-D17D8BC181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73EA53-8216-4641-955D-B87EB52AE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B78B-CDD7-4059-A996-839E590DC20B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FDCA544-D738-4B07-8B69-F5C64CC4B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3195E58-C60A-417F-A418-7E264A416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5E54-76E5-44E1-B764-748052F5F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89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C373F0-77DA-4A56-B0F1-A72EAFCF8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88A244-E22C-4BA9-8E3E-2AF23522C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B78B-CDD7-4059-A996-839E590DC20B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04FA41-12ED-4B29-B46C-F367FB6FE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BDE0FE-3C9E-4F75-BD5F-B9A7735D0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5E54-76E5-44E1-B764-748052F5F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88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6089AB-6455-455D-AEC3-BEE5A8F9B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B78B-CDD7-4059-A996-839E590DC20B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E7D37C-FCD3-490A-A06F-36C7BC47E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9BCD78-314F-4BDE-8C59-430F4EFA2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5E54-76E5-44E1-B764-748052F5F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819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F6D4D-9209-4116-AF3B-1538DCD3C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EC5E2F-DC8A-40B8-AE9D-C271C1B2B7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AB48A4-B87D-45BC-95DF-8CD64B6A20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AE69D5-92D9-4A7B-AFD8-0BB022897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B78B-CDD7-4059-A996-839E590DC20B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DA4484-E8FD-4642-84A6-07764337B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BC0C0B-09E2-4B76-878C-FED4D333F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5E54-76E5-44E1-B764-748052F5F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099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4164F-6DEB-41B2-9813-501AB3760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D0BC8E-70DF-4A83-8C69-0BDEA2A4BA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8591CB-6CCC-4950-9D42-EF3D8C67EF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50BE91-AE13-4C96-B32E-349385E29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B78B-CDD7-4059-A996-839E590DC20B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A24A36-B8BE-4FDF-BCD6-5AC26FBEF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2115B2-EC79-4E4B-9199-981092FD5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5E54-76E5-44E1-B764-748052F5F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167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9AB1102-284C-4B30-B3FB-35E55A5F5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5D7C74-6E70-4658-A8C2-D551B3955C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D12479-4D2E-42E0-887F-B7BA5ABBC7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5B78B-CDD7-4059-A996-839E590DC20B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F8A81-8040-4B05-A970-7FC801A454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B7ABDB-B514-42E7-A802-651866E780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25E54-76E5-44E1-B764-748052F5F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664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9A339-48AB-432C-844C-DECEF38B2D7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35887-19A7-423C-B407-C3D87EB0BC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812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Layout" Target="../diagrams/layout7.xml"/><Relationship Id="rId7" Type="http://schemas.openxmlformats.org/officeDocument/2006/relationships/image" Target="../media/image12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Layout" Target="../diagrams/layout8.xml"/><Relationship Id="rId7" Type="http://schemas.openxmlformats.org/officeDocument/2006/relationships/image" Target="../media/image14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diagramLayout" Target="../diagrams/layout9.xml"/><Relationship Id="rId7" Type="http://schemas.openxmlformats.org/officeDocument/2006/relationships/image" Target="../media/image16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diagramLayout" Target="../diagrams/layout10.xml"/><Relationship Id="rId7" Type="http://schemas.openxmlformats.org/officeDocument/2006/relationships/image" Target="../media/image18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diagramLayout" Target="../diagrams/layout11.xml"/><Relationship Id="rId7" Type="http://schemas.openxmlformats.org/officeDocument/2006/relationships/image" Target="../media/image20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diagramLayout" Target="../diagrams/layout12.xml"/><Relationship Id="rId7" Type="http://schemas.openxmlformats.org/officeDocument/2006/relationships/image" Target="../media/image22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diagramLayout" Target="../diagrams/layout13.xml"/><Relationship Id="rId7" Type="http://schemas.openxmlformats.org/officeDocument/2006/relationships/image" Target="../media/image24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diagramLayout" Target="../diagrams/layout14.xml"/><Relationship Id="rId7" Type="http://schemas.openxmlformats.org/officeDocument/2006/relationships/image" Target="../media/image26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diagramLayout" Target="../diagrams/layout15.xml"/><Relationship Id="rId7" Type="http://schemas.openxmlformats.org/officeDocument/2006/relationships/image" Target="../media/image28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diagramLayout" Target="../diagrams/layout16.xml"/><Relationship Id="rId7" Type="http://schemas.openxmlformats.org/officeDocument/2006/relationships/image" Target="../media/image30.pn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diagramLayout" Target="../diagrams/layout17.xml"/><Relationship Id="rId7" Type="http://schemas.openxmlformats.org/officeDocument/2006/relationships/image" Target="../media/image32.pn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diagramLayout" Target="../diagrams/layout18.xml"/><Relationship Id="rId7" Type="http://schemas.openxmlformats.org/officeDocument/2006/relationships/image" Target="../media/image34.pn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diagramLayout" Target="../diagrams/layout19.xml"/><Relationship Id="rId7" Type="http://schemas.openxmlformats.org/officeDocument/2006/relationships/image" Target="../media/image36.pn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7" Type="http://schemas.openxmlformats.org/officeDocument/2006/relationships/image" Target="../media/image38.pn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diagramLayout" Target="../diagrams/layout21.xml"/><Relationship Id="rId7" Type="http://schemas.openxmlformats.org/officeDocument/2006/relationships/image" Target="../media/image39.png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10" Type="http://schemas.openxmlformats.org/officeDocument/2006/relationships/image" Target="../media/image42.jpeg"/><Relationship Id="rId4" Type="http://schemas.openxmlformats.org/officeDocument/2006/relationships/diagramQuickStyle" Target="../diagrams/quickStyle21.xml"/><Relationship Id="rId9" Type="http://schemas.openxmlformats.org/officeDocument/2006/relationships/image" Target="../media/image41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diagramLayout" Target="../diagrams/layout22.xml"/><Relationship Id="rId7" Type="http://schemas.openxmlformats.org/officeDocument/2006/relationships/image" Target="../media/image43.png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diagramLayout" Target="../diagrams/layout23.xml"/><Relationship Id="rId7" Type="http://schemas.openxmlformats.org/officeDocument/2006/relationships/image" Target="../media/image45.png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3.xml"/><Relationship Id="rId11" Type="http://schemas.openxmlformats.org/officeDocument/2006/relationships/image" Target="../media/image49.png"/><Relationship Id="rId5" Type="http://schemas.openxmlformats.org/officeDocument/2006/relationships/diagramColors" Target="../diagrams/colors23.xml"/><Relationship Id="rId10" Type="http://schemas.openxmlformats.org/officeDocument/2006/relationships/image" Target="../media/image48.png"/><Relationship Id="rId4" Type="http://schemas.openxmlformats.org/officeDocument/2006/relationships/diagramQuickStyle" Target="../diagrams/quickStyle23.xml"/><Relationship Id="rId9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7" Type="http://schemas.openxmlformats.org/officeDocument/2006/relationships/image" Target="../media/image50.png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diagramLayout" Target="../diagrams/layout25.xml"/><Relationship Id="rId7" Type="http://schemas.openxmlformats.org/officeDocument/2006/relationships/image" Target="../media/image51.jpeg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diagramLayout" Target="../diagrams/layout26.xml"/><Relationship Id="rId7" Type="http://schemas.openxmlformats.org/officeDocument/2006/relationships/image" Target="../media/image53.jpeg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diagramLayout" Target="../diagrams/layout27.xml"/><Relationship Id="rId7" Type="http://schemas.openxmlformats.org/officeDocument/2006/relationships/image" Target="../media/image55.png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7" Type="http://schemas.openxmlformats.org/officeDocument/2006/relationships/image" Target="../media/image57.png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1.xml"/><Relationship Id="rId13" Type="http://schemas.openxmlformats.org/officeDocument/2006/relationships/diagramLayout" Target="../diagrams/layout31.xml"/><Relationship Id="rId3" Type="http://schemas.openxmlformats.org/officeDocument/2006/relationships/diagramLayout" Target="../diagrams/layout30.xml"/><Relationship Id="rId7" Type="http://schemas.openxmlformats.org/officeDocument/2006/relationships/diagramData" Target="../diagrams/data31.xml"/><Relationship Id="rId12" Type="http://schemas.openxmlformats.org/officeDocument/2006/relationships/diagramData" Target="../diagrams/data32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0.xml"/><Relationship Id="rId11" Type="http://schemas.microsoft.com/office/2007/relationships/diagramDrawing" Target="../diagrams/drawing31.xml"/><Relationship Id="rId5" Type="http://schemas.openxmlformats.org/officeDocument/2006/relationships/diagramColors" Target="../diagrams/colors30.xml"/><Relationship Id="rId15" Type="http://schemas.openxmlformats.org/officeDocument/2006/relationships/diagramColors" Target="../diagrams/colors31.xml"/><Relationship Id="rId10" Type="http://schemas.openxmlformats.org/officeDocument/2006/relationships/diagramColors" Target="../diagrams/colors31.xml"/><Relationship Id="rId4" Type="http://schemas.openxmlformats.org/officeDocument/2006/relationships/diagramQuickStyle" Target="../diagrams/quickStyle30.xml"/><Relationship Id="rId9" Type="http://schemas.openxmlformats.org/officeDocument/2006/relationships/diagramQuickStyle" Target="../diagrams/quickStyle31.xml"/><Relationship Id="rId14" Type="http://schemas.openxmlformats.org/officeDocument/2006/relationships/diagramQuickStyle" Target="../diagrams/quickStyle3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7" Type="http://schemas.openxmlformats.org/officeDocument/2006/relationships/image" Target="../media/image58.png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7" Type="http://schemas.openxmlformats.org/officeDocument/2006/relationships/image" Target="../media/image59.png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diagramLayout" Target="../diagrams/layout34.xml"/><Relationship Id="rId7" Type="http://schemas.openxmlformats.org/officeDocument/2006/relationships/image" Target="../media/image63.png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4.xml"/><Relationship Id="rId5" Type="http://schemas.openxmlformats.org/officeDocument/2006/relationships/diagramColors" Target="../diagrams/colors34.xml"/><Relationship Id="rId4" Type="http://schemas.openxmlformats.org/officeDocument/2006/relationships/diagramQuickStyle" Target="../diagrams/quickStyle34.xml"/><Relationship Id="rId9" Type="http://schemas.openxmlformats.org/officeDocument/2006/relationships/image" Target="../media/image65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diagramLayout" Target="../diagrams/layout35.xml"/><Relationship Id="rId7" Type="http://schemas.openxmlformats.org/officeDocument/2006/relationships/image" Target="../media/image66.png"/><Relationship Id="rId2" Type="http://schemas.openxmlformats.org/officeDocument/2006/relationships/diagramData" Target="../diagrams/data3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5.xml"/><Relationship Id="rId5" Type="http://schemas.openxmlformats.org/officeDocument/2006/relationships/diagramColors" Target="../diagrams/colors35.xml"/><Relationship Id="rId4" Type="http://schemas.openxmlformats.org/officeDocument/2006/relationships/diagramQuickStyle" Target="../diagrams/quickStyle3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4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emf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diagramData" Target="../diagrams/data37.xml"/><Relationship Id="rId7" Type="http://schemas.microsoft.com/office/2007/relationships/diagramDrawing" Target="../diagrams/drawing3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6.xml"/><Relationship Id="rId5" Type="http://schemas.openxmlformats.org/officeDocument/2006/relationships/diagramQuickStyle" Target="../diagrams/quickStyle36.xml"/><Relationship Id="rId10" Type="http://schemas.openxmlformats.org/officeDocument/2006/relationships/image" Target="../media/image77.png"/><Relationship Id="rId4" Type="http://schemas.openxmlformats.org/officeDocument/2006/relationships/diagramLayout" Target="../diagrams/layout36.xml"/><Relationship Id="rId9" Type="http://schemas.openxmlformats.org/officeDocument/2006/relationships/image" Target="../media/image76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diagramData" Target="../diagrams/data38.xml"/><Relationship Id="rId7" Type="http://schemas.microsoft.com/office/2007/relationships/diagramDrawing" Target="../diagrams/drawing3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7.xml"/><Relationship Id="rId5" Type="http://schemas.openxmlformats.org/officeDocument/2006/relationships/diagramQuickStyle" Target="../diagrams/quickStyle37.xml"/><Relationship Id="rId4" Type="http://schemas.openxmlformats.org/officeDocument/2006/relationships/diagramLayout" Target="../diagrams/layout37.xml"/><Relationship Id="rId9" Type="http://schemas.openxmlformats.org/officeDocument/2006/relationships/image" Target="../media/image7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4.png"/><Relationship Id="rId5" Type="http://schemas.openxmlformats.org/officeDocument/2006/relationships/image" Target="../media/image103.jpeg"/><Relationship Id="rId4" Type="http://schemas.openxmlformats.org/officeDocument/2006/relationships/image" Target="../media/image10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3" Type="http://schemas.openxmlformats.org/officeDocument/2006/relationships/diagramLayout" Target="../diagrams/layout38.xml"/><Relationship Id="rId7" Type="http://schemas.openxmlformats.org/officeDocument/2006/relationships/image" Target="../media/image107.jpeg"/><Relationship Id="rId2" Type="http://schemas.openxmlformats.org/officeDocument/2006/relationships/diagramData" Target="../diagrams/data3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8.xml"/><Relationship Id="rId5" Type="http://schemas.openxmlformats.org/officeDocument/2006/relationships/diagramColors" Target="../diagrams/colors38.xml"/><Relationship Id="rId10" Type="http://schemas.openxmlformats.org/officeDocument/2006/relationships/image" Target="../media/image110.png"/><Relationship Id="rId4" Type="http://schemas.openxmlformats.org/officeDocument/2006/relationships/diagramQuickStyle" Target="../diagrams/quickStyle38.xml"/><Relationship Id="rId9" Type="http://schemas.openxmlformats.org/officeDocument/2006/relationships/image" Target="../media/image109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diagramLayout" Target="../diagrams/layout39.xml"/><Relationship Id="rId7" Type="http://schemas.openxmlformats.org/officeDocument/2006/relationships/image" Target="../media/image111.png"/><Relationship Id="rId2" Type="http://schemas.openxmlformats.org/officeDocument/2006/relationships/diagramData" Target="../diagrams/data4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9.xml"/><Relationship Id="rId5" Type="http://schemas.openxmlformats.org/officeDocument/2006/relationships/diagramColors" Target="../diagrams/colors39.xml"/><Relationship Id="rId4" Type="http://schemas.openxmlformats.org/officeDocument/2006/relationships/diagramQuickStyle" Target="../diagrams/quickStyle39.xml"/><Relationship Id="rId9" Type="http://schemas.openxmlformats.org/officeDocument/2006/relationships/image" Target="../media/image113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3" Type="http://schemas.openxmlformats.org/officeDocument/2006/relationships/diagramLayout" Target="../diagrams/layout40.xml"/><Relationship Id="rId7" Type="http://schemas.openxmlformats.org/officeDocument/2006/relationships/image" Target="../media/image114.png"/><Relationship Id="rId2" Type="http://schemas.openxmlformats.org/officeDocument/2006/relationships/diagramData" Target="../diagrams/data4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0.xml"/><Relationship Id="rId5" Type="http://schemas.openxmlformats.org/officeDocument/2006/relationships/diagramColors" Target="../diagrams/colors40.xml"/><Relationship Id="rId4" Type="http://schemas.openxmlformats.org/officeDocument/2006/relationships/diagramQuickStyle" Target="../diagrams/quickStyle40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8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7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5.png"/><Relationship Id="rId5" Type="http://schemas.openxmlformats.org/officeDocument/2006/relationships/image" Target="../media/image124.png"/><Relationship Id="rId4" Type="http://schemas.openxmlformats.org/officeDocument/2006/relationships/image" Target="../media/image123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9.png"/><Relationship Id="rId4" Type="http://schemas.openxmlformats.org/officeDocument/2006/relationships/image" Target="../media/image128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3.png"/><Relationship Id="rId4" Type="http://schemas.openxmlformats.org/officeDocument/2006/relationships/image" Target="../media/image132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6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0.png"/><Relationship Id="rId4" Type="http://schemas.openxmlformats.org/officeDocument/2006/relationships/image" Target="../media/image139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4.png"/><Relationship Id="rId4" Type="http://schemas.openxmlformats.org/officeDocument/2006/relationships/image" Target="../media/image143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9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7" Type="http://schemas.openxmlformats.org/officeDocument/2006/relationships/image" Target="../media/image150.pn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9.png"/><Relationship Id="rId5" Type="http://schemas.openxmlformats.org/officeDocument/2006/relationships/image" Target="../media/image148.png"/><Relationship Id="rId4" Type="http://schemas.openxmlformats.org/officeDocument/2006/relationships/image" Target="../media/image141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1.xml"/><Relationship Id="rId7" Type="http://schemas.openxmlformats.org/officeDocument/2006/relationships/image" Target="../media/image141.png"/><Relationship Id="rId2" Type="http://schemas.openxmlformats.org/officeDocument/2006/relationships/diagramData" Target="../diagrams/data4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1.xml"/><Relationship Id="rId5" Type="http://schemas.openxmlformats.org/officeDocument/2006/relationships/diagramColors" Target="../diagrams/colors41.xml"/><Relationship Id="rId4" Type="http://schemas.openxmlformats.org/officeDocument/2006/relationships/diagramQuickStyle" Target="../diagrams/quickStyle41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6.png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0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1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صورة 216">
            <a:extLst>
              <a:ext uri="{FF2B5EF4-FFF2-40B4-BE49-F238E27FC236}">
                <a16:creationId xmlns:a16="http://schemas.microsoft.com/office/drawing/2014/main" id="{8CBF032E-6775-4ABC-9092-DB76E4C6C96A}"/>
              </a:ext>
            </a:extLst>
          </p:cNvPr>
          <p:cNvPicPr/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0" y="35715"/>
            <a:ext cx="12055877" cy="678657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4F72491-D18C-4A96-957A-4AD5B6440AC0}"/>
              </a:ext>
            </a:extLst>
          </p:cNvPr>
          <p:cNvSpPr txBox="1"/>
          <p:nvPr/>
        </p:nvSpPr>
        <p:spPr>
          <a:xfrm>
            <a:off x="2521257" y="1934845"/>
            <a:ext cx="7297445" cy="1719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An-Najah National University 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&amp; Information Technology</a:t>
            </a:r>
          </a:p>
          <a:p>
            <a:pPr algn="ctr">
              <a:lnSpc>
                <a:spcPct val="150000"/>
              </a:lnSpc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Building Engineering Department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(</a:t>
            </a:r>
            <a:r>
              <a:rPr lang="en-US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ⅠⅠ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صورة 4">
            <a:extLst>
              <a:ext uri="{FF2B5EF4-FFF2-40B4-BE49-F238E27FC236}">
                <a16:creationId xmlns:a16="http://schemas.microsoft.com/office/drawing/2014/main" id="{032601B3-3018-41B9-B4B4-AB2BD5E9EA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740" y="143955"/>
            <a:ext cx="1932516" cy="186341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4D72D0B-0590-4ED3-8651-7A9F043B893B}"/>
              </a:ext>
            </a:extLst>
          </p:cNvPr>
          <p:cNvSpPr txBox="1"/>
          <p:nvPr/>
        </p:nvSpPr>
        <p:spPr>
          <a:xfrm>
            <a:off x="1413028" y="3607310"/>
            <a:ext cx="9365941" cy="5871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An Integrated Design For Nablus Municipality Building 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10422A-E1EF-4F7D-9452-4BF123B2B3EE}"/>
              </a:ext>
            </a:extLst>
          </p:cNvPr>
          <p:cNvSpPr txBox="1"/>
          <p:nvPr/>
        </p:nvSpPr>
        <p:spPr>
          <a:xfrm>
            <a:off x="3159709" y="3762596"/>
            <a:ext cx="5872578" cy="29514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endParaRPr lang="en-US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Prepared by:</a:t>
            </a:r>
            <a:endParaRPr lang="en-US" sz="16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ctr">
              <a:lnSpc>
                <a:spcPct val="150000"/>
              </a:lnSpc>
              <a:buFont typeface="Times New Roman" panose="02020603050405020304" pitchFamily="18" charset="0"/>
              <a:buChar char="-"/>
            </a:pPr>
            <a:r>
              <a:rPr lang="en-US" sz="16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Anhar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Kanaan</a:t>
            </a:r>
            <a:endParaRPr lang="en-US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lvl="0" indent="-342900" algn="ctr">
              <a:lnSpc>
                <a:spcPct val="150000"/>
              </a:lnSpc>
              <a:buFont typeface="Times New Roman" panose="02020603050405020304" pitchFamily="18" charset="0"/>
              <a:buChar char="-"/>
            </a:pP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Marah </a:t>
            </a:r>
            <a:r>
              <a:rPr lang="en-US" sz="16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Abdat</a:t>
            </a:r>
            <a:endParaRPr lang="en-US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lvl="0" indent="-342900" algn="ctr">
              <a:lnSpc>
                <a:spcPct val="150000"/>
              </a:lnSpc>
              <a:spcAft>
                <a:spcPts val="800"/>
              </a:spcAft>
              <a:buFont typeface="Times New Roman" panose="02020603050405020304" pitchFamily="18" charset="0"/>
              <a:buChar char="-"/>
            </a:pP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Raghad </a:t>
            </a:r>
            <a:r>
              <a:rPr lang="en-US" sz="16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Mwafy</a:t>
            </a:r>
            <a:endParaRPr lang="en-US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Supervisor:</a:t>
            </a: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ctr">
              <a:lnSpc>
                <a:spcPct val="150000"/>
              </a:lnSpc>
              <a:spcAft>
                <a:spcPts val="800"/>
              </a:spcAft>
              <a:buFont typeface="Times New Roman" panose="02020603050405020304" pitchFamily="18" charset="0"/>
              <a:buChar char="-"/>
            </a:pP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Dr. Ahmad Haj Saleh</a:t>
            </a:r>
            <a:r>
              <a:rPr lang="en-US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3590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-16043" y="-17091"/>
            <a:ext cx="12229813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10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3897599"/>
              </p:ext>
            </p:extLst>
          </p:nvPr>
        </p:nvGraphicFramePr>
        <p:xfrm>
          <a:off x="226068" y="0"/>
          <a:ext cx="2295144" cy="14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0D28DB1-DF9C-4A40-81AE-572DDE502AD7}"/>
              </a:ext>
            </a:extLst>
          </p:cNvPr>
          <p:cNvSpPr txBox="1"/>
          <p:nvPr/>
        </p:nvSpPr>
        <p:spPr>
          <a:xfrm>
            <a:off x="2631142" y="230820"/>
            <a:ext cx="9371468" cy="12064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noProof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                               </a:t>
            </a:r>
          </a:p>
          <a:p>
            <a:endParaRPr lang="ar-SA" sz="2800" dirty="0"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8EB4BB-C949-4069-B98C-1D87F83E36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67323" y="1199412"/>
            <a:ext cx="4527663" cy="515801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A9A808F-4403-4F51-96FA-60A5E862EF7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48094" y="1199412"/>
            <a:ext cx="4557505" cy="515693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مربع نص 2"/>
          <p:cNvSpPr txBox="1"/>
          <p:nvPr/>
        </p:nvSpPr>
        <p:spPr>
          <a:xfrm>
            <a:off x="281339" y="497613"/>
            <a:ext cx="178058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ctr">
              <a:defRPr/>
            </a:pPr>
            <a:r>
              <a:rPr lang="en-US" sz="2000" b="1" dirty="0">
                <a:solidFill>
                  <a:prstClr val="black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First floor 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3403439" y="697668"/>
            <a:ext cx="232756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Before Modification</a:t>
            </a:r>
            <a:endParaRPr lang="ar-SA" dirty="0"/>
          </a:p>
        </p:txBody>
      </p:sp>
      <p:sp>
        <p:nvSpPr>
          <p:cNvPr id="9" name="مربع نص 8"/>
          <p:cNvSpPr txBox="1"/>
          <p:nvPr/>
        </p:nvSpPr>
        <p:spPr>
          <a:xfrm>
            <a:off x="8378188" y="697668"/>
            <a:ext cx="199505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Modification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15326752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-17091"/>
            <a:ext cx="12192000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11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442069"/>
              </p:ext>
            </p:extLst>
          </p:nvPr>
        </p:nvGraphicFramePr>
        <p:xfrm>
          <a:off x="140332" y="0"/>
          <a:ext cx="1995651" cy="14547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0D28DB1-DF9C-4A40-81AE-572DDE502AD7}"/>
              </a:ext>
            </a:extLst>
          </p:cNvPr>
          <p:cNvSpPr txBox="1"/>
          <p:nvPr/>
        </p:nvSpPr>
        <p:spPr>
          <a:xfrm>
            <a:off x="2631142" y="230820"/>
            <a:ext cx="9371468" cy="12064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noProof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                               </a:t>
            </a:r>
          </a:p>
          <a:p>
            <a:endParaRPr lang="ar-SA" sz="2800" dirty="0"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960FE2-18F8-4A75-BFB6-3F54E28CB4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99564" y="1217800"/>
            <a:ext cx="4655127" cy="511976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E2F0592-45AA-4D78-AAEE-4FFAB2A4CFA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35983" y="1217800"/>
            <a:ext cx="4458781" cy="511976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مربع نص 2"/>
          <p:cNvSpPr txBox="1"/>
          <p:nvPr/>
        </p:nvSpPr>
        <p:spPr>
          <a:xfrm>
            <a:off x="202400" y="511075"/>
            <a:ext cx="176673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>
              <a:defRPr/>
            </a:pPr>
            <a:r>
              <a:rPr lang="en-US" sz="2000" b="1" dirty="0">
                <a:solidFill>
                  <a:prstClr val="black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second floor 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3208518" y="711130"/>
            <a:ext cx="231370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Before Modification</a:t>
            </a:r>
            <a:endParaRPr lang="ar-SA" dirty="0"/>
          </a:p>
        </p:txBody>
      </p:sp>
      <p:sp>
        <p:nvSpPr>
          <p:cNvPr id="8" name="مربع نص 7"/>
          <p:cNvSpPr txBox="1"/>
          <p:nvPr/>
        </p:nvSpPr>
        <p:spPr>
          <a:xfrm>
            <a:off x="8001000" y="711130"/>
            <a:ext cx="237605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Modification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77487426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22783" y="0"/>
            <a:ext cx="12169217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12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24843325"/>
              </p:ext>
            </p:extLst>
          </p:nvPr>
        </p:nvGraphicFramePr>
        <p:xfrm>
          <a:off x="203285" y="-17091"/>
          <a:ext cx="2295144" cy="14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0D28DB1-DF9C-4A40-81AE-572DDE502AD7}"/>
              </a:ext>
            </a:extLst>
          </p:cNvPr>
          <p:cNvSpPr txBox="1"/>
          <p:nvPr/>
        </p:nvSpPr>
        <p:spPr>
          <a:xfrm>
            <a:off x="2631142" y="230820"/>
            <a:ext cx="9371468" cy="12095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noProof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ar-SA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6F868D4-A3E0-4C8F-8654-AD185F8A5FC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29354" y="1420925"/>
            <a:ext cx="4950379" cy="485770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1DA7D1B-28A3-482A-9794-B39BAECB5C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03076" y="1420925"/>
            <a:ext cx="4203401" cy="485770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مربع نص 2"/>
          <p:cNvSpPr txBox="1"/>
          <p:nvPr/>
        </p:nvSpPr>
        <p:spPr>
          <a:xfrm>
            <a:off x="312821" y="532751"/>
            <a:ext cx="1690255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cs typeface="+mj-cs"/>
              </a:rPr>
              <a:t>Third floor 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2892502" y="890287"/>
            <a:ext cx="271858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 Modification</a:t>
            </a:r>
            <a:endParaRPr lang="ar-SA" sz="20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7663850" y="885510"/>
            <a:ext cx="22860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ctr"/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Modification</a:t>
            </a:r>
            <a:endParaRPr lang="ar-SA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90877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-17091"/>
            <a:ext cx="12192000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13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8065688"/>
              </p:ext>
            </p:extLst>
          </p:nvPr>
        </p:nvGraphicFramePr>
        <p:xfrm>
          <a:off x="84696" y="0"/>
          <a:ext cx="2295144" cy="14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0D28DB1-DF9C-4A40-81AE-572DDE502AD7}"/>
              </a:ext>
            </a:extLst>
          </p:cNvPr>
          <p:cNvSpPr txBox="1"/>
          <p:nvPr/>
        </p:nvSpPr>
        <p:spPr>
          <a:xfrm>
            <a:off x="2631142" y="230820"/>
            <a:ext cx="9371468" cy="1135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noProof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SA" sz="2800" dirty="0"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146543-0E9F-4CB5-8C8A-E7FE97CB18D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92466" y="1401968"/>
            <a:ext cx="4912947" cy="492785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2741FC5-5425-4109-B8FA-201B5999DDC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45273" y="1412425"/>
            <a:ext cx="4349997" cy="492785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مربع نص 2"/>
          <p:cNvSpPr txBox="1"/>
          <p:nvPr/>
        </p:nvSpPr>
        <p:spPr>
          <a:xfrm>
            <a:off x="291214" y="511689"/>
            <a:ext cx="1654059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>
              <a:defRPr/>
            </a:pPr>
            <a:r>
              <a:rPr lang="en-US" sz="2000" b="1" dirty="0">
                <a:solidFill>
                  <a:prstClr val="black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Fourth floor 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2961891" y="919138"/>
            <a:ext cx="2316759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ctr">
              <a:defRPr/>
            </a:pP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 Modification</a:t>
            </a:r>
            <a:endParaRPr lang="ar-SA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7564582" y="911798"/>
            <a:ext cx="2438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Modification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3912567681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-17091"/>
            <a:ext cx="12232433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14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61809652"/>
              </p:ext>
            </p:extLst>
          </p:nvPr>
        </p:nvGraphicFramePr>
        <p:xfrm>
          <a:off x="224451" y="0"/>
          <a:ext cx="2295144" cy="14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0D28DB1-DF9C-4A40-81AE-572DDE502AD7}"/>
              </a:ext>
            </a:extLst>
          </p:cNvPr>
          <p:cNvSpPr txBox="1"/>
          <p:nvPr/>
        </p:nvSpPr>
        <p:spPr>
          <a:xfrm>
            <a:off x="2797749" y="286238"/>
            <a:ext cx="9371468" cy="11079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noProof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AEBED0B-1D3A-4A6F-88EB-95904201FC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74060" y="1476994"/>
            <a:ext cx="4217813" cy="487738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27343A3-8E2D-48B9-8AB2-4D9069F0C8B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91898" y="1476994"/>
            <a:ext cx="4967711" cy="487738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مربع نص 2"/>
          <p:cNvSpPr txBox="1"/>
          <p:nvPr/>
        </p:nvSpPr>
        <p:spPr>
          <a:xfrm>
            <a:off x="306277" y="529897"/>
            <a:ext cx="189142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ctr">
              <a:defRPr/>
            </a:pPr>
            <a:r>
              <a:rPr lang="en-US" sz="2000" b="1" dirty="0">
                <a:solidFill>
                  <a:prstClr val="black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Fifth floor 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2827718" y="990468"/>
            <a:ext cx="242454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ctr">
              <a:defRPr/>
            </a:pP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 Modification </a:t>
            </a:r>
            <a:endParaRPr lang="ar-SA" sz="2000" dirty="0">
              <a:solidFill>
                <a:prstClr val="black"/>
              </a:solidFill>
              <a:effectLst>
                <a:glow rad="101600">
                  <a:srgbClr val="70AD47">
                    <a:satMod val="175000"/>
                    <a:alpha val="40000"/>
                  </a:srgb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7891189" y="990468"/>
            <a:ext cx="2369127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>
              <a:defRPr/>
            </a:pP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Modification </a:t>
            </a:r>
            <a:r>
              <a:rPr lang="ar-SA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91392962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-17091"/>
            <a:ext cx="12223102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15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28066160"/>
              </p:ext>
            </p:extLst>
          </p:nvPr>
        </p:nvGraphicFramePr>
        <p:xfrm>
          <a:off x="148814" y="-17091"/>
          <a:ext cx="2295144" cy="14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0D28DB1-DF9C-4A40-81AE-572DDE502AD7}"/>
              </a:ext>
            </a:extLst>
          </p:cNvPr>
          <p:cNvSpPr txBox="1"/>
          <p:nvPr/>
        </p:nvSpPr>
        <p:spPr>
          <a:xfrm>
            <a:off x="2631142" y="230820"/>
            <a:ext cx="9371468" cy="1135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noProof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SA" sz="2800" dirty="0"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63EA25-814D-4AB4-89FD-E32BF85D1B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08209" y="1286006"/>
            <a:ext cx="4328713" cy="508047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0AC936-D158-4B97-98A9-C67D8806D32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86966" y="1286006"/>
            <a:ext cx="5101422" cy="508047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مربع نص 2"/>
          <p:cNvSpPr txBox="1"/>
          <p:nvPr/>
        </p:nvSpPr>
        <p:spPr>
          <a:xfrm>
            <a:off x="258350" y="480879"/>
            <a:ext cx="1849859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ctr">
              <a:defRPr/>
            </a:pPr>
            <a:r>
              <a:rPr lang="en-US" sz="2000" b="1" dirty="0">
                <a:solidFill>
                  <a:prstClr val="black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Sixth floor 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3268110" y="815156"/>
            <a:ext cx="261850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>
              <a:defRPr/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 Modification</a:t>
            </a:r>
            <a:endParaRPr lang="ar-SA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7938654" y="811581"/>
            <a:ext cx="238990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Modification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32815561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-17091"/>
            <a:ext cx="12192000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16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74897795"/>
              </p:ext>
            </p:extLst>
          </p:nvPr>
        </p:nvGraphicFramePr>
        <p:xfrm>
          <a:off x="169391" y="0"/>
          <a:ext cx="2295144" cy="14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0D28DB1-DF9C-4A40-81AE-572DDE502AD7}"/>
              </a:ext>
            </a:extLst>
          </p:cNvPr>
          <p:cNvSpPr txBox="1"/>
          <p:nvPr/>
        </p:nvSpPr>
        <p:spPr>
          <a:xfrm>
            <a:off x="2931133" y="308540"/>
            <a:ext cx="9371468" cy="12095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noProof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                                                </a:t>
            </a:r>
            <a:endParaRPr kumimoji="0" lang="ar-SA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04518D-5946-42A1-A6E7-6D0A269AC5B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94380" y="1354583"/>
            <a:ext cx="4311781" cy="497426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E0977D8-7CAD-4656-863E-1BB9EAFAD2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73106" y="1368331"/>
            <a:ext cx="5028507" cy="497427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مربع نص 2"/>
          <p:cNvSpPr txBox="1"/>
          <p:nvPr/>
        </p:nvSpPr>
        <p:spPr>
          <a:xfrm>
            <a:off x="246129" y="529148"/>
            <a:ext cx="18360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ctr">
              <a:defRPr/>
            </a:pPr>
            <a:r>
              <a:rPr lang="en-US" sz="2000" b="1" dirty="0">
                <a:solidFill>
                  <a:prstClr val="black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Seventh floor 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3095980" y="985251"/>
            <a:ext cx="277039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Before Modification </a:t>
            </a:r>
            <a:endParaRPr lang="ar-SA" dirty="0"/>
          </a:p>
        </p:txBody>
      </p:sp>
      <p:sp>
        <p:nvSpPr>
          <p:cNvPr id="8" name="مربع نص 7"/>
          <p:cNvSpPr txBox="1"/>
          <p:nvPr/>
        </p:nvSpPr>
        <p:spPr>
          <a:xfrm>
            <a:off x="8048269" y="985251"/>
            <a:ext cx="207818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Modification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35278163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-17091"/>
            <a:ext cx="12192000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17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55385495"/>
              </p:ext>
            </p:extLst>
          </p:nvPr>
        </p:nvGraphicFramePr>
        <p:xfrm>
          <a:off x="165920" y="0"/>
          <a:ext cx="2295144" cy="14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0D28DB1-DF9C-4A40-81AE-572DDE502AD7}"/>
              </a:ext>
            </a:extLst>
          </p:cNvPr>
          <p:cNvSpPr txBox="1"/>
          <p:nvPr/>
        </p:nvSpPr>
        <p:spPr>
          <a:xfrm>
            <a:off x="2631142" y="230820"/>
            <a:ext cx="9371468" cy="11510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noProof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ABC146-964D-4648-8FF5-37FACEF664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57312" y="1486624"/>
            <a:ext cx="4338935" cy="485263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DA99521-BCDC-418D-A7BB-B6E07A4F9DA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01254" y="1486624"/>
            <a:ext cx="5029062" cy="486972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مربع نص 2"/>
          <p:cNvSpPr txBox="1"/>
          <p:nvPr/>
        </p:nvSpPr>
        <p:spPr>
          <a:xfrm>
            <a:off x="344729" y="456271"/>
            <a:ext cx="1676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ctr">
              <a:defRPr/>
            </a:pPr>
            <a:r>
              <a:rPr lang="en-US" sz="2000" b="1" dirty="0">
                <a:solidFill>
                  <a:prstClr val="black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Eighth floor 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2743793" y="1008323"/>
            <a:ext cx="2438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Before Modification </a:t>
            </a:r>
            <a:endParaRPr lang="ar-SA" dirty="0"/>
          </a:p>
        </p:txBody>
      </p:sp>
      <p:sp>
        <p:nvSpPr>
          <p:cNvPr id="8" name="مربع نص 7"/>
          <p:cNvSpPr txBox="1"/>
          <p:nvPr/>
        </p:nvSpPr>
        <p:spPr>
          <a:xfrm>
            <a:off x="7488306" y="1008323"/>
            <a:ext cx="224458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>
              <a:defRPr/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Modification </a:t>
            </a:r>
            <a:r>
              <a:rPr lang="ar-S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51613339"/>
      </p:ext>
    </p:extLst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-17091"/>
            <a:ext cx="12192000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18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7260699"/>
              </p:ext>
            </p:extLst>
          </p:nvPr>
        </p:nvGraphicFramePr>
        <p:xfrm>
          <a:off x="152312" y="11521"/>
          <a:ext cx="2295144" cy="14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0D28DB1-DF9C-4A40-81AE-572DDE502AD7}"/>
              </a:ext>
            </a:extLst>
          </p:cNvPr>
          <p:cNvSpPr txBox="1"/>
          <p:nvPr/>
        </p:nvSpPr>
        <p:spPr>
          <a:xfrm>
            <a:off x="2860177" y="183874"/>
            <a:ext cx="9179511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800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West</a:t>
            </a:r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6103CF-42B0-4CE7-9DD0-EC9802237A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65210" y="2255562"/>
            <a:ext cx="5643640" cy="407092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2" name="صورة 438" descr="لا يتوفر وصف.">
            <a:extLst>
              <a:ext uri="{FF2B5EF4-FFF2-40B4-BE49-F238E27FC236}">
                <a16:creationId xmlns:a16="http://schemas.microsoft.com/office/drawing/2014/main" id="{67AB7DA9-8D42-4453-8138-1B7876426077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122" y="1614179"/>
            <a:ext cx="4643022" cy="3230375"/>
          </a:xfrm>
          <a:prstGeom prst="rect">
            <a:avLst/>
          </a:prstGeom>
          <a:ln w="19050">
            <a:solidFill>
              <a:schemeClr val="tx1"/>
            </a:solidFill>
          </a:ln>
          <a:effectLst/>
        </p:spPr>
      </p:pic>
      <p:cxnSp>
        <p:nvCxnSpPr>
          <p:cNvPr id="13" name="رابط منحني 4">
            <a:extLst>
              <a:ext uri="{FF2B5EF4-FFF2-40B4-BE49-F238E27FC236}">
                <a16:creationId xmlns:a16="http://schemas.microsoft.com/office/drawing/2014/main" id="{7980AD68-1C3C-4A5B-BA83-E1253873BAA7}"/>
              </a:ext>
            </a:extLst>
          </p:cNvPr>
          <p:cNvCxnSpPr>
            <a:cxnSpLocks/>
          </p:cNvCxnSpPr>
          <p:nvPr/>
        </p:nvCxnSpPr>
        <p:spPr>
          <a:xfrm>
            <a:off x="4459716" y="4942230"/>
            <a:ext cx="1508512" cy="929038"/>
          </a:xfrm>
          <a:prstGeom prst="curvedConnector3">
            <a:avLst/>
          </a:prstGeom>
          <a:ln>
            <a:tailEnd type="arrow"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مربع نص 2"/>
          <p:cNvSpPr txBox="1"/>
          <p:nvPr/>
        </p:nvSpPr>
        <p:spPr>
          <a:xfrm>
            <a:off x="275703" y="453937"/>
            <a:ext cx="1836004" cy="52647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dirty="0">
                <a:solidFill>
                  <a:prstClr val="black"/>
                </a:solidFill>
                <a:effectLst>
                  <a:glow rad="139700">
                    <a:srgbClr val="70AD47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Elevations: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03535857"/>
      </p:ext>
    </p:ext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1" y="-11521"/>
            <a:ext cx="12192000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19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56194275"/>
              </p:ext>
            </p:extLst>
          </p:nvPr>
        </p:nvGraphicFramePr>
        <p:xfrm>
          <a:off x="195264" y="11521"/>
          <a:ext cx="2295144" cy="14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0D28DB1-DF9C-4A40-81AE-572DDE502AD7}"/>
              </a:ext>
            </a:extLst>
          </p:cNvPr>
          <p:cNvSpPr txBox="1"/>
          <p:nvPr/>
        </p:nvSpPr>
        <p:spPr>
          <a:xfrm>
            <a:off x="2624726" y="320343"/>
            <a:ext cx="9179511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800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East</a:t>
            </a:r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cxnSp>
        <p:nvCxnSpPr>
          <p:cNvPr id="13" name="رابط منحني 4">
            <a:extLst>
              <a:ext uri="{FF2B5EF4-FFF2-40B4-BE49-F238E27FC236}">
                <a16:creationId xmlns:a16="http://schemas.microsoft.com/office/drawing/2014/main" id="{7980AD68-1C3C-4A5B-BA83-E1253873BAA7}"/>
              </a:ext>
            </a:extLst>
          </p:cNvPr>
          <p:cNvCxnSpPr>
            <a:cxnSpLocks/>
          </p:cNvCxnSpPr>
          <p:nvPr/>
        </p:nvCxnSpPr>
        <p:spPr>
          <a:xfrm>
            <a:off x="4112456" y="4817693"/>
            <a:ext cx="1589869" cy="1164880"/>
          </a:xfrm>
          <a:prstGeom prst="curvedConnector3">
            <a:avLst/>
          </a:prstGeom>
          <a:ln>
            <a:tailEnd type="arrow"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4" name="صورة 440" descr="لا يتوفر وصف.">
            <a:extLst>
              <a:ext uri="{FF2B5EF4-FFF2-40B4-BE49-F238E27FC236}">
                <a16:creationId xmlns:a16="http://schemas.microsoft.com/office/drawing/2014/main" id="{7074B7E7-DDF4-40CF-B681-E3AD6519FE0C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67" y="1635655"/>
            <a:ext cx="4707495" cy="3061491"/>
          </a:xfrm>
          <a:prstGeom prst="rect">
            <a:avLst/>
          </a:prstGeom>
          <a:ln w="19050">
            <a:solidFill>
              <a:schemeClr val="tx1"/>
            </a:solidFill>
          </a:ln>
          <a:effectLst/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824156B-A3B3-4B14-83E6-3EE71979374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84608" y="2045817"/>
            <a:ext cx="4943074" cy="412228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مربع نص 2"/>
          <p:cNvSpPr txBox="1"/>
          <p:nvPr/>
        </p:nvSpPr>
        <p:spPr>
          <a:xfrm>
            <a:off x="290946" y="412373"/>
            <a:ext cx="186371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  <a:effectLst>
                  <a:glow rad="139700">
                    <a:srgbClr val="70AD47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Elevations: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15032955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Oval 110"/>
          <p:cNvSpPr/>
          <p:nvPr/>
        </p:nvSpPr>
        <p:spPr>
          <a:xfrm>
            <a:off x="4302680" y="5850426"/>
            <a:ext cx="2021920" cy="540470"/>
          </a:xfrm>
          <a:prstGeom prst="ellipse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bg1">
                  <a:lumMod val="5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3" name="Oval 112"/>
          <p:cNvSpPr/>
          <p:nvPr/>
        </p:nvSpPr>
        <p:spPr>
          <a:xfrm>
            <a:off x="5885689" y="5832138"/>
            <a:ext cx="1989585" cy="540470"/>
          </a:xfrm>
          <a:prstGeom prst="ellipse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bg1">
                  <a:lumMod val="5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2" name="Title 1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Content :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59FC6E-8942-4560-BFEE-9DD5DB7BA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887-19A7-423C-B407-C3D87EB0BC9C}" type="slidenum">
              <a:rPr lang="en-US" sz="1800" b="1" smtClean="0">
                <a:solidFill>
                  <a:srgbClr val="EEECE1">
                    <a:lumMod val="1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en-US" sz="1800" b="1" dirty="0">
              <a:solidFill>
                <a:srgbClr val="EEECE1">
                  <a:lumMod val="1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21ED6671-E8DC-4948-98E9-A0710D40D2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7063931"/>
              </p:ext>
            </p:extLst>
          </p:nvPr>
        </p:nvGraphicFramePr>
        <p:xfrm>
          <a:off x="1464815" y="1018366"/>
          <a:ext cx="9534618" cy="44801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3560618" y="3505201"/>
            <a:ext cx="198120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u="sng" dirty="0">
                <a:cs typeface="+mj-cs"/>
              </a:rPr>
              <a:t>Electro-Mechanical aspects </a:t>
            </a:r>
            <a:endParaRPr lang="ar-SA" sz="2400" b="1" u="sng" dirty="0">
              <a:cs typeface="+mj-cs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8368146" y="1796782"/>
            <a:ext cx="223058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u="sng" dirty="0">
                <a:cs typeface="+mj-cs"/>
              </a:rPr>
              <a:t>Structural aspects </a:t>
            </a:r>
            <a:endParaRPr lang="ar-SA" sz="2400" b="1" u="sng" dirty="0">
              <a:cs typeface="+mj-cs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2386445" y="2098695"/>
            <a:ext cx="2348345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>
              <a:defRPr/>
            </a:pPr>
            <a:r>
              <a:rPr lang="en-US" sz="2800" b="1" u="sng" dirty="0">
                <a:cs typeface="Times New Roman" panose="02020603050405020304" pitchFamily="18" charset="0"/>
              </a:rPr>
              <a:t>Site Location </a:t>
            </a:r>
            <a:endParaRPr lang="en-US" sz="2800" b="1" u="sng" dirty="0"/>
          </a:p>
        </p:txBody>
      </p:sp>
    </p:spTree>
    <p:extLst>
      <p:ext uri="{BB962C8B-B14F-4D97-AF65-F5344CB8AC3E}">
        <p14:creationId xmlns:p14="http://schemas.microsoft.com/office/powerpoint/2010/main" val="25715496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-17091"/>
            <a:ext cx="12169217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20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9635923"/>
              </p:ext>
            </p:extLst>
          </p:nvPr>
        </p:nvGraphicFramePr>
        <p:xfrm>
          <a:off x="235527" y="-17091"/>
          <a:ext cx="2295144" cy="14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0D28DB1-DF9C-4A40-81AE-572DDE502AD7}"/>
              </a:ext>
            </a:extLst>
          </p:cNvPr>
          <p:cNvSpPr txBox="1"/>
          <p:nvPr/>
        </p:nvSpPr>
        <p:spPr>
          <a:xfrm>
            <a:off x="2823098" y="230819"/>
            <a:ext cx="9179511" cy="541686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North</a:t>
            </a:r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cxnSp>
        <p:nvCxnSpPr>
          <p:cNvPr id="13" name="رابط منحني 4">
            <a:extLst>
              <a:ext uri="{FF2B5EF4-FFF2-40B4-BE49-F238E27FC236}">
                <a16:creationId xmlns:a16="http://schemas.microsoft.com/office/drawing/2014/main" id="{7980AD68-1C3C-4A5B-BA83-E1253873BAA7}"/>
              </a:ext>
            </a:extLst>
          </p:cNvPr>
          <p:cNvCxnSpPr>
            <a:cxnSpLocks/>
          </p:cNvCxnSpPr>
          <p:nvPr/>
        </p:nvCxnSpPr>
        <p:spPr>
          <a:xfrm>
            <a:off x="4731556" y="5069922"/>
            <a:ext cx="1802899" cy="1006943"/>
          </a:xfrm>
          <a:prstGeom prst="curvedConnector3">
            <a:avLst/>
          </a:prstGeom>
          <a:ln>
            <a:tailEnd type="arrow"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19E96B9B-A3DA-495A-9C22-DF42D9119C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47486" y="2194813"/>
            <a:ext cx="5042092" cy="404948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5" name="صورة 439" descr="لا يتوفر وصف.">
            <a:extLst>
              <a:ext uri="{FF2B5EF4-FFF2-40B4-BE49-F238E27FC236}">
                <a16:creationId xmlns:a16="http://schemas.microsoft.com/office/drawing/2014/main" id="{88519F6B-7560-4BA9-9706-B940BA4B34A1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549" y="1528397"/>
            <a:ext cx="4613920" cy="3260934"/>
          </a:xfrm>
          <a:prstGeom prst="rect">
            <a:avLst/>
          </a:prstGeom>
          <a:ln w="19050">
            <a:solidFill>
              <a:schemeClr val="tx1"/>
            </a:solidFill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409701" y="486109"/>
            <a:ext cx="20036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en-US" sz="2800" dirty="0">
                <a:solidFill>
                  <a:prstClr val="black"/>
                </a:solidFill>
                <a:effectLst>
                  <a:glow rad="139700">
                    <a:srgbClr val="70AD47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Elevations:</a:t>
            </a:r>
            <a:r>
              <a:rPr lang="ar-SA" sz="2800" dirty="0">
                <a:solidFill>
                  <a:prstClr val="black"/>
                </a:solidFill>
                <a:effectLst>
                  <a:glow rad="139700">
                    <a:srgbClr val="70AD47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256008400"/>
      </p:ext>
    </p:extLst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22783" y="9949"/>
            <a:ext cx="12169217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21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32741962"/>
              </p:ext>
            </p:extLst>
          </p:nvPr>
        </p:nvGraphicFramePr>
        <p:xfrm>
          <a:off x="183799" y="11521"/>
          <a:ext cx="2295144" cy="14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0D28DB1-DF9C-4A40-81AE-572DDE502AD7}"/>
              </a:ext>
            </a:extLst>
          </p:cNvPr>
          <p:cNvSpPr txBox="1"/>
          <p:nvPr/>
        </p:nvSpPr>
        <p:spPr>
          <a:xfrm>
            <a:off x="2823098" y="230819"/>
            <a:ext cx="9179511" cy="541686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South</a:t>
            </a:r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cxnSp>
        <p:nvCxnSpPr>
          <p:cNvPr id="13" name="رابط منحني 4">
            <a:extLst>
              <a:ext uri="{FF2B5EF4-FFF2-40B4-BE49-F238E27FC236}">
                <a16:creationId xmlns:a16="http://schemas.microsoft.com/office/drawing/2014/main" id="{7980AD68-1C3C-4A5B-BA83-E1253873BAA7}"/>
              </a:ext>
            </a:extLst>
          </p:cNvPr>
          <p:cNvCxnSpPr>
            <a:cxnSpLocks/>
          </p:cNvCxnSpPr>
          <p:nvPr/>
        </p:nvCxnSpPr>
        <p:spPr>
          <a:xfrm>
            <a:off x="4006229" y="4705978"/>
            <a:ext cx="1956705" cy="886298"/>
          </a:xfrm>
          <a:prstGeom prst="curvedConnector3">
            <a:avLst/>
          </a:prstGeom>
          <a:ln>
            <a:tailEnd type="arrow"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782EA012-0726-43FD-BC54-1E4543142C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96370" y="2021641"/>
            <a:ext cx="5295331" cy="398037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4" name="صورة 441" descr="لا يتوفر وصف.">
            <a:extLst>
              <a:ext uri="{FF2B5EF4-FFF2-40B4-BE49-F238E27FC236}">
                <a16:creationId xmlns:a16="http://schemas.microsoft.com/office/drawing/2014/main" id="{9EAB577F-B6DF-4AE7-A7C8-4777E1EAD824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284" y="1508048"/>
            <a:ext cx="4230014" cy="3085581"/>
          </a:xfrm>
          <a:prstGeom prst="rect">
            <a:avLst/>
          </a:prstGeom>
          <a:ln w="19050">
            <a:solidFill>
              <a:schemeClr val="tx1"/>
            </a:solidFill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273313" y="496119"/>
            <a:ext cx="1863713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en-US" sz="2800" dirty="0">
                <a:solidFill>
                  <a:prstClr val="black"/>
                </a:solidFill>
                <a:effectLst>
                  <a:glow rad="139700">
                    <a:srgbClr val="70AD47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Elevations:</a:t>
            </a:r>
            <a:r>
              <a:rPr lang="ar-SA" sz="2800" dirty="0">
                <a:solidFill>
                  <a:prstClr val="black"/>
                </a:solidFill>
                <a:effectLst>
                  <a:glow rad="139700">
                    <a:srgbClr val="70AD47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8955646"/>
      </p:ext>
    </p:extLst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-17091"/>
            <a:ext cx="12169218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22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4493651"/>
              </p:ext>
            </p:extLst>
          </p:nvPr>
        </p:nvGraphicFramePr>
        <p:xfrm>
          <a:off x="70573" y="48037"/>
          <a:ext cx="2295144" cy="14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مربع نص 6"/>
          <p:cNvSpPr txBox="1"/>
          <p:nvPr/>
        </p:nvSpPr>
        <p:spPr>
          <a:xfrm>
            <a:off x="335873" y="536325"/>
            <a:ext cx="1428795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cs typeface="+mj-cs"/>
              </a:rPr>
              <a:t>Sections</a:t>
            </a:r>
            <a:r>
              <a:rPr lang="en-US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</a:t>
            </a:r>
            <a:endParaRPr lang="ar-SA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95855" y="1571358"/>
            <a:ext cx="4668927" cy="4757738"/>
          </a:xfrm>
          <a:prstGeom prst="rect">
            <a:avLst/>
          </a:prstGeom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69476" y="1571358"/>
            <a:ext cx="4567534" cy="4757738"/>
          </a:xfrm>
          <a:prstGeom prst="rect">
            <a:avLst/>
          </a:prstGeom>
        </p:spPr>
      </p:pic>
      <p:sp>
        <p:nvSpPr>
          <p:cNvPr id="12" name="مربع نص 11"/>
          <p:cNvSpPr txBox="1"/>
          <p:nvPr/>
        </p:nvSpPr>
        <p:spPr>
          <a:xfrm>
            <a:off x="2960384" y="929866"/>
            <a:ext cx="2539871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cs typeface="+mj-cs"/>
              </a:rPr>
              <a:t>Section A-A </a:t>
            </a:r>
            <a:endParaRPr lang="ar-SA" sz="2000" b="1" dirty="0">
              <a:cs typeface="+mj-cs"/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7909767" y="929866"/>
            <a:ext cx="248695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cs typeface="+mj-cs"/>
              </a:rPr>
              <a:t>Section B-B </a:t>
            </a:r>
            <a:endParaRPr lang="ar-SA" sz="2000" b="1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61009655"/>
      </p:ext>
    </p:extLst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-17091"/>
            <a:ext cx="12223102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23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86570581"/>
              </p:ext>
            </p:extLst>
          </p:nvPr>
        </p:nvGraphicFramePr>
        <p:xfrm>
          <a:off x="263976" y="111766"/>
          <a:ext cx="3199659" cy="14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0D28DB1-DF9C-4A40-81AE-572DDE502AD7}"/>
              </a:ext>
            </a:extLst>
          </p:cNvPr>
          <p:cNvSpPr txBox="1"/>
          <p:nvPr/>
        </p:nvSpPr>
        <p:spPr>
          <a:xfrm>
            <a:off x="2823098" y="230819"/>
            <a:ext cx="9179511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40E3B1A-992D-4733-9AAB-07F0B7B7B5CF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3199497" y="1246424"/>
            <a:ext cx="7122139" cy="510992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99569797"/>
      </p:ext>
    </p:extLst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1" y="-1"/>
            <a:ext cx="12192000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24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50049281"/>
              </p:ext>
            </p:extLst>
          </p:nvPr>
        </p:nvGraphicFramePr>
        <p:xfrm>
          <a:off x="360708" y="1"/>
          <a:ext cx="2174674" cy="12339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صورة 226">
            <a:extLst>
              <a:ext uri="{FF2B5EF4-FFF2-40B4-BE49-F238E27FC236}">
                <a16:creationId xmlns:a16="http://schemas.microsoft.com/office/drawing/2014/main" id="{0F5CB390-7D58-417B-9E4B-632DC62BA197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505" y="1190296"/>
            <a:ext cx="3966621" cy="2491632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9" name="صورة 227" descr="لا يتوفر وصف.">
            <a:extLst>
              <a:ext uri="{FF2B5EF4-FFF2-40B4-BE49-F238E27FC236}">
                <a16:creationId xmlns:a16="http://schemas.microsoft.com/office/drawing/2014/main" id="{B86AA01B-3B68-4406-9C23-2CC80595E2DC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334" y="1190297"/>
            <a:ext cx="4193176" cy="2510460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7F40A12-1E96-4861-93F3-18CDF9D63AA3}"/>
              </a:ext>
            </a:extLst>
          </p:cNvPr>
          <p:cNvSpPr txBox="1"/>
          <p:nvPr/>
        </p:nvSpPr>
        <p:spPr>
          <a:xfrm>
            <a:off x="5147427" y="614449"/>
            <a:ext cx="1607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n-US" dirty="0"/>
              <a:t>In Winter :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E5E4DA38-1BD4-4FAA-9BBE-C40EB787A6D5}"/>
              </a:ext>
            </a:extLst>
          </p:cNvPr>
          <p:cNvSpPr/>
          <p:nvPr/>
        </p:nvSpPr>
        <p:spPr>
          <a:xfrm>
            <a:off x="1767505" y="1233996"/>
            <a:ext cx="1260680" cy="591614"/>
          </a:xfrm>
          <a:prstGeom prst="ellipse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8:00 AM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FD12B37-8D83-42D7-B475-4F9BD29DE271}"/>
              </a:ext>
            </a:extLst>
          </p:cNvPr>
          <p:cNvSpPr/>
          <p:nvPr/>
        </p:nvSpPr>
        <p:spPr>
          <a:xfrm>
            <a:off x="6118143" y="1233996"/>
            <a:ext cx="1383488" cy="591614"/>
          </a:xfrm>
          <a:prstGeom prst="ellipse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12:00 PM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6CBC6C-85AC-4580-BD6A-D560FDB88EA7}"/>
              </a:ext>
            </a:extLst>
          </p:cNvPr>
          <p:cNvSpPr txBox="1"/>
          <p:nvPr/>
        </p:nvSpPr>
        <p:spPr>
          <a:xfrm>
            <a:off x="4836139" y="3888443"/>
            <a:ext cx="22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n-US" dirty="0"/>
              <a:t>In Summer:</a:t>
            </a:r>
          </a:p>
        </p:txBody>
      </p:sp>
      <p:pic>
        <p:nvPicPr>
          <p:cNvPr id="14" name="صورة 229" descr="لا يتوفر وصف.">
            <a:extLst>
              <a:ext uri="{FF2B5EF4-FFF2-40B4-BE49-F238E27FC236}">
                <a16:creationId xmlns:a16="http://schemas.microsoft.com/office/drawing/2014/main" id="{08F4ADFC-48EE-4EE5-BA25-62F76161CB76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505" y="4325032"/>
            <a:ext cx="3947856" cy="2031318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15" name="صورة 231" descr="لا يتوفر وصف.">
            <a:extLst>
              <a:ext uri="{FF2B5EF4-FFF2-40B4-BE49-F238E27FC236}">
                <a16:creationId xmlns:a16="http://schemas.microsoft.com/office/drawing/2014/main" id="{E3C7C151-AE13-4D90-A288-2D7673437A4F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656" y="4352217"/>
            <a:ext cx="4186854" cy="2006635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5DD2F31B-0F3F-4095-885F-74E480DB6E9D}"/>
              </a:ext>
            </a:extLst>
          </p:cNvPr>
          <p:cNvSpPr/>
          <p:nvPr/>
        </p:nvSpPr>
        <p:spPr>
          <a:xfrm>
            <a:off x="1767504" y="4296455"/>
            <a:ext cx="1260680" cy="591614"/>
          </a:xfrm>
          <a:prstGeom prst="ellipse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8:00 AM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7B6E006-536E-4E60-8F94-3A796321F821}"/>
              </a:ext>
            </a:extLst>
          </p:cNvPr>
          <p:cNvSpPr/>
          <p:nvPr/>
        </p:nvSpPr>
        <p:spPr>
          <a:xfrm>
            <a:off x="6118143" y="4382771"/>
            <a:ext cx="1383488" cy="591614"/>
          </a:xfrm>
          <a:prstGeom prst="ellipse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12:00 PM</a:t>
            </a:r>
          </a:p>
        </p:txBody>
      </p:sp>
    </p:spTree>
    <p:extLst>
      <p:ext uri="{BB962C8B-B14F-4D97-AF65-F5344CB8AC3E}">
        <p14:creationId xmlns:p14="http://schemas.microsoft.com/office/powerpoint/2010/main" val="2004947295"/>
      </p:ext>
    </p:extLst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25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68970480"/>
              </p:ext>
            </p:extLst>
          </p:nvPr>
        </p:nvGraphicFramePr>
        <p:xfrm>
          <a:off x="217633" y="125620"/>
          <a:ext cx="3218293" cy="14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1B3123E5-1865-4FB9-8388-5A44CEB88B3F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823439" y="1739304"/>
            <a:ext cx="5051071" cy="3262227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056CE89-4C36-489A-A9E3-64243ABD4A80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6536441" y="1739303"/>
            <a:ext cx="4923055" cy="326222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0AAADD3-ADCB-456E-8957-5ECA39B77A71}"/>
              </a:ext>
            </a:extLst>
          </p:cNvPr>
          <p:cNvSpPr txBox="1"/>
          <p:nvPr/>
        </p:nvSpPr>
        <p:spPr>
          <a:xfrm>
            <a:off x="6807566" y="5047604"/>
            <a:ext cx="4817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n w="8890" cap="flat" cmpd="sng" algn="ctr">
                  <a:solidFill>
                    <a:srgbClr val="FCFCFD"/>
                  </a:solidFill>
                  <a:prstDash val="solid"/>
                  <a:miter lim="0"/>
                </a:ln>
                <a:gradFill>
                  <a:gsLst>
                    <a:gs pos="10000">
                      <a:srgbClr val="84B1FF"/>
                    </a:gs>
                    <a:gs pos="90000">
                      <a:srgbClr val="385D8A"/>
                    </a:gs>
                  </a:gsLst>
                  <a:lin ang="5400000" scaled="0"/>
                </a:gradFill>
                <a:effectLst>
                  <a:outerShdw blurRad="55004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♦ </a:t>
            </a:r>
            <a:r>
              <a:rPr lang="en-US" sz="18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U-value for the Internal wall </a:t>
            </a: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  <a:sym typeface="Wingdings"/>
              </a:rPr>
              <a:t> </a:t>
            </a:r>
            <a:r>
              <a:rPr lang="en-US" sz="18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2.186 w/m</a:t>
            </a:r>
            <a:r>
              <a:rPr lang="en-US" sz="1800" i="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en-US" sz="18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.k</a:t>
            </a: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2" name="مربع نص 1"/>
          <p:cNvSpPr txBox="1"/>
          <p:nvPr/>
        </p:nvSpPr>
        <p:spPr>
          <a:xfrm>
            <a:off x="746853" y="5001531"/>
            <a:ext cx="5313860" cy="5078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indent="228600">
              <a:lnSpc>
                <a:spcPct val="150000"/>
              </a:lnSpc>
              <a:spcAft>
                <a:spcPts val="100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n w="8890" cap="flat" cmpd="sng" algn="ctr">
                  <a:solidFill>
                    <a:srgbClr val="FCFCFD"/>
                  </a:solidFill>
                  <a:prstDash val="solid"/>
                  <a:miter lim="0"/>
                </a:ln>
                <a:gradFill>
                  <a:gsLst>
                    <a:gs pos="10000">
                      <a:srgbClr val="84B1FF"/>
                    </a:gs>
                    <a:gs pos="90000">
                      <a:srgbClr val="385D8A"/>
                    </a:gs>
                  </a:gsLst>
                  <a:lin ang="5400000" scaled="0"/>
                </a:gradFill>
                <a:effectLst>
                  <a:outerShdw blurRad="55004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♦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U-value for the external wall  </a:t>
            </a:r>
            <a:r>
              <a:rPr lang="en-US" b="1" dirty="0">
                <a:ln w="18000">
                  <a:solidFill>
                    <a:srgbClr val="ED7D31">
                      <a:satMod val="140000"/>
                    </a:srgb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  <a:sym typeface="Wingdings"/>
              </a:rPr>
              <a:t>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0.307 w/m</a:t>
            </a:r>
            <a:r>
              <a:rPr lang="en-US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.k .</a:t>
            </a:r>
            <a:endParaRPr lang="en-US" i="1" dirty="0">
              <a:solidFill>
                <a:srgbClr val="44546A"/>
              </a:solidFill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360164"/>
      </p:ext>
    </p:extLst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1" y="31604"/>
            <a:ext cx="12192000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>
              <a:lnSpc>
                <a:spcPct val="150000"/>
              </a:lnSpc>
              <a:spcAft>
                <a:spcPts val="1000"/>
              </a:spcAft>
            </a:pPr>
            <a:r>
              <a:rPr lang="en-US" b="1" dirty="0">
                <a:ln w="8890" cap="flat" cmpd="sng" algn="ctr">
                  <a:solidFill>
                    <a:srgbClr val="FCFCFD"/>
                  </a:solidFill>
                  <a:prstDash val="solid"/>
                  <a:miter lim="0"/>
                </a:ln>
                <a:gradFill>
                  <a:gsLst>
                    <a:gs pos="10000">
                      <a:srgbClr val="84B1FF"/>
                    </a:gs>
                    <a:gs pos="90000">
                      <a:srgbClr val="385D8A"/>
                    </a:gs>
                  </a:gsLst>
                  <a:lin ang="5400000" scaled="0"/>
                </a:gradFill>
                <a:effectLst>
                  <a:outerShdw blurRad="55004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                                                                                                                            </a:t>
            </a: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26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59708871"/>
              </p:ext>
            </p:extLst>
          </p:nvPr>
        </p:nvGraphicFramePr>
        <p:xfrm>
          <a:off x="368156" y="0"/>
          <a:ext cx="3234025" cy="14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0AAADD3-ADCB-456E-8957-5ECA39B77A71}"/>
              </a:ext>
            </a:extLst>
          </p:cNvPr>
          <p:cNvSpPr txBox="1"/>
          <p:nvPr/>
        </p:nvSpPr>
        <p:spPr>
          <a:xfrm>
            <a:off x="8043561" y="4014114"/>
            <a:ext cx="38911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n-US" sz="1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U-value for the Internal 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floor</a:t>
            </a:r>
            <a:r>
              <a:rPr lang="en-US" sz="1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  <a:sym typeface="Wingdings"/>
              </a:rPr>
              <a:t> </a:t>
            </a:r>
            <a:r>
              <a:rPr lang="en-US" sz="1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2.186 w/m</a:t>
            </a:r>
            <a:r>
              <a:rPr lang="en-US" sz="1400" i="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en-US" sz="1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.k</a:t>
            </a:r>
            <a:endParaRPr lang="en-US" sz="14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sz="1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ACCDD27-E023-4769-B7F2-3679613AE012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550101" y="1571188"/>
            <a:ext cx="3457833" cy="2219636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25465F0-82D7-47AE-8851-F4F97AEE4B74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4288995" y="1582398"/>
            <a:ext cx="3655574" cy="2219636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D66E7DF-F078-49FA-90FE-D11D1E4E0919}"/>
              </a:ext>
            </a:extLst>
          </p:cNvPr>
          <p:cNvPicPr/>
          <p:nvPr/>
        </p:nvPicPr>
        <p:blipFill>
          <a:blip r:embed="rId9"/>
          <a:stretch>
            <a:fillRect/>
          </a:stretch>
        </p:blipFill>
        <p:spPr>
          <a:xfrm>
            <a:off x="8208221" y="1582398"/>
            <a:ext cx="3600617" cy="2219636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BDDB4D-F282-4439-9E8A-6511EC17F53D}"/>
              </a:ext>
            </a:extLst>
          </p:cNvPr>
          <p:cNvSpPr txBox="1"/>
          <p:nvPr/>
        </p:nvSpPr>
        <p:spPr>
          <a:xfrm>
            <a:off x="5901831" y="6045395"/>
            <a:ext cx="3311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U-value for north glass </a:t>
            </a:r>
            <a:r>
              <a:rPr lang="en-US" sz="1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  <a:sym typeface="Wingdings"/>
              </a:rPr>
              <a:t> </a:t>
            </a:r>
            <a:r>
              <a:rPr lang="en-US" sz="1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1.06 w/m</a:t>
            </a:r>
            <a:r>
              <a:rPr lang="en-US" sz="1400" i="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en-US" sz="1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.k</a:t>
            </a:r>
            <a:endParaRPr lang="en-US" sz="14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4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638409" y="4017477"/>
            <a:ext cx="322428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U-value for Roof </a:t>
            </a:r>
            <a:r>
              <a:rPr lang="en-US" sz="1400" b="1" dirty="0">
                <a:ln w="18000">
                  <a:solidFill>
                    <a:srgbClr val="ED7D31">
                      <a:satMod val="140000"/>
                    </a:srgb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  <a:sym typeface="Wingdings"/>
              </a:rPr>
              <a:t> 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0.295 w/m</a:t>
            </a:r>
            <a:r>
              <a:rPr lang="en-US" sz="14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 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.k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ar-SA" dirty="0"/>
          </a:p>
        </p:txBody>
      </p:sp>
      <p:sp>
        <p:nvSpPr>
          <p:cNvPr id="7" name="مربع نص 6"/>
          <p:cNvSpPr txBox="1"/>
          <p:nvPr/>
        </p:nvSpPr>
        <p:spPr>
          <a:xfrm>
            <a:off x="3941413" y="3878978"/>
            <a:ext cx="3920837" cy="5078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lvl="0" indent="-285750" algn="ctr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U-value for the Ground floor</a:t>
            </a:r>
            <a:r>
              <a:rPr lang="en-US" sz="1400" b="1" dirty="0">
                <a:ln w="18000">
                  <a:solidFill>
                    <a:srgbClr val="ED7D31">
                      <a:satMod val="140000"/>
                    </a:srgb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  <a:sym typeface="Wingdings"/>
              </a:rPr>
              <a:t> 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2.78 w/m</a:t>
            </a:r>
            <a:r>
              <a:rPr lang="en-US" sz="14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 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.k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i="1" dirty="0">
              <a:solidFill>
                <a:srgbClr val="44546A"/>
              </a:solidFill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08090" y="4594421"/>
            <a:ext cx="3426249" cy="1450974"/>
          </a:xfrm>
          <a:prstGeom prst="rect">
            <a:avLst/>
          </a:prstGeom>
        </p:spPr>
      </p:pic>
      <p:sp>
        <p:nvSpPr>
          <p:cNvPr id="9" name="مربع نص 8"/>
          <p:cNvSpPr txBox="1"/>
          <p:nvPr/>
        </p:nvSpPr>
        <p:spPr>
          <a:xfrm>
            <a:off x="1516128" y="6076999"/>
            <a:ext cx="3426249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U-value 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 east, west and south glass</a:t>
            </a:r>
            <a:r>
              <a:rPr lang="en-US" sz="1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  <a:sym typeface="Wingdings"/>
              </a:rPr>
              <a:t> </a:t>
            </a:r>
            <a:r>
              <a:rPr lang="en-US" sz="1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1.493 w/m</a:t>
            </a:r>
            <a:r>
              <a:rPr lang="en-US" sz="1400" i="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en-US" sz="1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.k</a:t>
            </a:r>
            <a:endParaRPr lang="en-US" sz="14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endParaRPr lang="en-US" sz="1400" i="1" dirty="0">
              <a:solidFill>
                <a:srgbClr val="44546A"/>
              </a:solidFill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34787" y="4579732"/>
            <a:ext cx="4075225" cy="145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303143"/>
      </p:ext>
    </p:extLst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27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19061875"/>
              </p:ext>
            </p:extLst>
          </p:nvPr>
        </p:nvGraphicFramePr>
        <p:xfrm>
          <a:off x="138771" y="226848"/>
          <a:ext cx="2963572" cy="14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2936C945-4C32-441E-833D-02EFDC1847A5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9184" y="1464704"/>
            <a:ext cx="7183017" cy="4891645"/>
          </a:xfrm>
          <a:prstGeom prst="rect">
            <a:avLst/>
          </a:prstGeom>
          <a:ln w="19050">
            <a:solidFill>
              <a:sysClr val="windowText" lastClr="000000"/>
            </a:solidFill>
          </a:ln>
        </p:spPr>
      </p:pic>
    </p:spTree>
    <p:extLst>
      <p:ext uri="{BB962C8B-B14F-4D97-AF65-F5344CB8AC3E}">
        <p14:creationId xmlns:p14="http://schemas.microsoft.com/office/powerpoint/2010/main" val="990057403"/>
      </p:ext>
    </p:extLst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28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74957"/>
              </p:ext>
            </p:extLst>
          </p:nvPr>
        </p:nvGraphicFramePr>
        <p:xfrm>
          <a:off x="138771" y="226848"/>
          <a:ext cx="2963572" cy="14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9" name="صورة 218">
            <a:extLst>
              <a:ext uri="{FF2B5EF4-FFF2-40B4-BE49-F238E27FC236}">
                <a16:creationId xmlns:a16="http://schemas.microsoft.com/office/drawing/2014/main" id="{75F9B362-7916-4A98-A459-40ECC02B4BC4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528" y="1839506"/>
            <a:ext cx="4518974" cy="438032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09379" y="1510146"/>
            <a:ext cx="5886171" cy="4709680"/>
          </a:xfrm>
          <a:prstGeom prst="rect">
            <a:avLst/>
          </a:prstGeom>
          <a:ln w="19050" cap="sq">
            <a:solidFill>
              <a:srgbClr val="000000"/>
            </a:solidFill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3404201352"/>
      </p:ext>
    </p:extLst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29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86965654"/>
              </p:ext>
            </p:extLst>
          </p:nvPr>
        </p:nvGraphicFramePr>
        <p:xfrm>
          <a:off x="306099" y="0"/>
          <a:ext cx="3129827" cy="14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1" name="صورة 217">
            <a:extLst>
              <a:ext uri="{FF2B5EF4-FFF2-40B4-BE49-F238E27FC236}">
                <a16:creationId xmlns:a16="http://schemas.microsoft.com/office/drawing/2014/main" id="{F9D1E3BF-252C-4B36-9BC9-6A53AC022693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00" y="1583066"/>
            <a:ext cx="5260600" cy="477328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1800" y="1583065"/>
            <a:ext cx="5344413" cy="4773283"/>
          </a:xfrm>
          <a:prstGeom prst="rect">
            <a:avLst/>
          </a:prstGeom>
          <a:ln w="19050" cap="sq">
            <a:solidFill>
              <a:srgbClr val="000000"/>
            </a:solidFill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1207839743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-17091"/>
            <a:ext cx="121692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15900" dist="38100" sx="101000" sy="101000" algn="l" rotWithShape="0">
              <a:schemeClr val="tx1">
                <a:lumMod val="65000"/>
                <a:lumOff val="35000"/>
                <a:alpha val="35000"/>
              </a:schemeClr>
            </a:outerShdw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3</a:t>
            </a:fld>
            <a:endParaRPr lang="de-DE" sz="2000" dirty="0"/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A15E3CC4-F144-438B-A479-FFA2D78894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3" y="3072101"/>
            <a:ext cx="530600" cy="530600"/>
          </a:xfrm>
          <a:prstGeom prst="rect">
            <a:avLst/>
          </a:prstGeom>
        </p:spPr>
      </p:pic>
      <p:sp>
        <p:nvSpPr>
          <p:cNvPr id="10" name="Title 111">
            <a:extLst>
              <a:ext uri="{FF2B5EF4-FFF2-40B4-BE49-F238E27FC236}">
                <a16:creationId xmlns:a16="http://schemas.microsoft.com/office/drawing/2014/main" id="{130D6484-7276-4919-8FFE-F0B3CF46EF90}"/>
              </a:ext>
            </a:extLst>
          </p:cNvPr>
          <p:cNvSpPr txBox="1">
            <a:spLocks/>
          </p:cNvSpPr>
          <p:nvPr/>
        </p:nvSpPr>
        <p:spPr>
          <a:xfrm>
            <a:off x="838200" y="2718787"/>
            <a:ext cx="10515600" cy="2936289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2000" dirty="0">
                <a:solidFill>
                  <a:schemeClr val="accent1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Site Location </a:t>
            </a:r>
            <a:br>
              <a:rPr lang="en-US" sz="12000" dirty="0">
                <a:solidFill>
                  <a:schemeClr val="accent1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endParaRPr lang="en-US" sz="12000" dirty="0">
              <a:solidFill>
                <a:schemeClr val="accent1">
                  <a:lumMod val="75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78220603"/>
      </p:ext>
    </p:extLst>
  </p:cSld>
  <p:clrMapOvr>
    <a:masterClrMapping/>
  </p:clrMapOvr>
  <p:transition spd="med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1" y="0"/>
            <a:ext cx="12443160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>
              <a:lnSpc>
                <a:spcPct val="150000"/>
              </a:lnSpc>
              <a:spcAft>
                <a:spcPts val="100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30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14522622"/>
              </p:ext>
            </p:extLst>
          </p:nvPr>
        </p:nvGraphicFramePr>
        <p:xfrm>
          <a:off x="264536" y="127187"/>
          <a:ext cx="2631063" cy="14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صورة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3242" y="1648691"/>
            <a:ext cx="5213158" cy="4350327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3475" y="1648691"/>
            <a:ext cx="6400877" cy="4350327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8250383" y="6138211"/>
            <a:ext cx="1953491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After modification </a:t>
            </a:r>
            <a:endParaRPr lang="ar-SA" sz="1600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1903075" y="6138211"/>
            <a:ext cx="1953491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Before modification </a:t>
            </a:r>
            <a:endParaRPr lang="ar-SA" sz="1600" dirty="0"/>
          </a:p>
        </p:txBody>
      </p:sp>
    </p:spTree>
    <p:extLst>
      <p:ext uri="{BB962C8B-B14F-4D97-AF65-F5344CB8AC3E}">
        <p14:creationId xmlns:p14="http://schemas.microsoft.com/office/powerpoint/2010/main" val="3500667427"/>
      </p:ext>
    </p:extLst>
  </p:cSld>
  <p:clrMapOvr>
    <a:masterClrMapping/>
  </p:clrMapOvr>
  <p:transition spd="med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31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66973200"/>
              </p:ext>
            </p:extLst>
          </p:nvPr>
        </p:nvGraphicFramePr>
        <p:xfrm>
          <a:off x="250681" y="0"/>
          <a:ext cx="2866591" cy="14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CE88E8F2-6F5A-48F8-9F7F-AEDAF10236CF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3265335" y="680955"/>
            <a:ext cx="5805996" cy="5284252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8E2BC6F-8605-4C25-B37F-853AF606BFFE}"/>
              </a:ext>
            </a:extLst>
          </p:cNvPr>
          <p:cNvSpPr txBox="1"/>
          <p:nvPr/>
        </p:nvSpPr>
        <p:spPr>
          <a:xfrm>
            <a:off x="3117851" y="6006890"/>
            <a:ext cx="70932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3D model for the municipality from Design Builder after modification: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42748820"/>
      </p:ext>
    </p:extLst>
  </p:cSld>
  <p:clrMapOvr>
    <a:masterClrMapping/>
  </p:clrMapOvr>
  <p:transition spd="med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-17091"/>
            <a:ext cx="121692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15900" dist="38100" sx="101000" sy="101000" algn="l" rotWithShape="0">
              <a:schemeClr val="tx1">
                <a:lumMod val="65000"/>
                <a:lumOff val="35000"/>
                <a:alpha val="35000"/>
              </a:schemeClr>
            </a:outerShdw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32</a:t>
            </a:fld>
            <a:endParaRPr lang="de-DE" sz="2000" dirty="0"/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A15E3CC4-F144-438B-A479-FFA2D78894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3" y="3072101"/>
            <a:ext cx="530600" cy="530600"/>
          </a:xfrm>
          <a:prstGeom prst="rect">
            <a:avLst/>
          </a:prstGeom>
        </p:spPr>
      </p:pic>
      <p:sp>
        <p:nvSpPr>
          <p:cNvPr id="10" name="Title 111">
            <a:extLst>
              <a:ext uri="{FF2B5EF4-FFF2-40B4-BE49-F238E27FC236}">
                <a16:creationId xmlns:a16="http://schemas.microsoft.com/office/drawing/2014/main" id="{130D6484-7276-4919-8FFE-F0B3CF46EF90}"/>
              </a:ext>
            </a:extLst>
          </p:cNvPr>
          <p:cNvSpPr txBox="1">
            <a:spLocks/>
          </p:cNvSpPr>
          <p:nvPr/>
        </p:nvSpPr>
        <p:spPr>
          <a:xfrm>
            <a:off x="-284086" y="2754298"/>
            <a:ext cx="11917241" cy="29362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0" dirty="0">
                <a:solidFill>
                  <a:schemeClr val="accent1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   Structural design </a:t>
            </a:r>
            <a:endParaRPr lang="en-US" sz="11000" dirty="0">
              <a:solidFill>
                <a:schemeClr val="accent1">
                  <a:lumMod val="75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24583835"/>
      </p:ext>
    </p:extLst>
  </p:cSld>
  <p:clrMapOvr>
    <a:masterClrMapping/>
  </p:clrMapOvr>
  <p:transition spd="med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33</a:t>
            </a:fld>
            <a:endParaRPr lang="de-DE" sz="2000" dirty="0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A09C8EF2-5D99-4C01-AEB1-4358B54087A9}"/>
              </a:ext>
            </a:extLst>
          </p:cNvPr>
          <p:cNvSpPr/>
          <p:nvPr/>
        </p:nvSpPr>
        <p:spPr>
          <a:xfrm rot="21388734">
            <a:off x="918567" y="1756128"/>
            <a:ext cx="1361698" cy="1310545"/>
          </a:xfrm>
          <a:custGeom>
            <a:avLst/>
            <a:gdLst>
              <a:gd name="connsiteX0" fmla="*/ 0 w 1339596"/>
              <a:gd name="connsiteY0" fmla="*/ 0 h 1219200"/>
              <a:gd name="connsiteX1" fmla="*/ 1339596 w 1339596"/>
              <a:gd name="connsiteY1" fmla="*/ 0 h 1219200"/>
              <a:gd name="connsiteX2" fmla="*/ 1339596 w 1339596"/>
              <a:gd name="connsiteY2" fmla="*/ 1219200 h 1219200"/>
              <a:gd name="connsiteX3" fmla="*/ 0 w 1339596"/>
              <a:gd name="connsiteY3" fmla="*/ 1219200 h 1219200"/>
              <a:gd name="connsiteX4" fmla="*/ 0 w 1339596"/>
              <a:gd name="connsiteY4" fmla="*/ 0 h 1219200"/>
              <a:gd name="connsiteX0" fmla="*/ 0 w 1339596"/>
              <a:gd name="connsiteY0" fmla="*/ 11733 h 1230933"/>
              <a:gd name="connsiteX1" fmla="*/ 1306342 w 1339596"/>
              <a:gd name="connsiteY1" fmla="*/ 0 h 1230933"/>
              <a:gd name="connsiteX2" fmla="*/ 1339596 w 1339596"/>
              <a:gd name="connsiteY2" fmla="*/ 1230933 h 1230933"/>
              <a:gd name="connsiteX3" fmla="*/ 0 w 1339596"/>
              <a:gd name="connsiteY3" fmla="*/ 1230933 h 1230933"/>
              <a:gd name="connsiteX4" fmla="*/ 0 w 1339596"/>
              <a:gd name="connsiteY4" fmla="*/ 11733 h 1230933"/>
              <a:gd name="connsiteX0" fmla="*/ 55747 w 1339596"/>
              <a:gd name="connsiteY0" fmla="*/ 12706 h 1230933"/>
              <a:gd name="connsiteX1" fmla="*/ 1306342 w 1339596"/>
              <a:gd name="connsiteY1" fmla="*/ 0 h 1230933"/>
              <a:gd name="connsiteX2" fmla="*/ 1339596 w 1339596"/>
              <a:gd name="connsiteY2" fmla="*/ 1230933 h 1230933"/>
              <a:gd name="connsiteX3" fmla="*/ 0 w 1339596"/>
              <a:gd name="connsiteY3" fmla="*/ 1230933 h 1230933"/>
              <a:gd name="connsiteX4" fmla="*/ 55747 w 1339596"/>
              <a:gd name="connsiteY4" fmla="*/ 12706 h 1230933"/>
              <a:gd name="connsiteX0" fmla="*/ 28195 w 1339596"/>
              <a:gd name="connsiteY0" fmla="*/ 12225 h 1230933"/>
              <a:gd name="connsiteX1" fmla="*/ 1306342 w 1339596"/>
              <a:gd name="connsiteY1" fmla="*/ 0 h 1230933"/>
              <a:gd name="connsiteX2" fmla="*/ 1339596 w 1339596"/>
              <a:gd name="connsiteY2" fmla="*/ 1230933 h 1230933"/>
              <a:gd name="connsiteX3" fmla="*/ 0 w 1339596"/>
              <a:gd name="connsiteY3" fmla="*/ 1230933 h 1230933"/>
              <a:gd name="connsiteX4" fmla="*/ 28195 w 1339596"/>
              <a:gd name="connsiteY4" fmla="*/ 12225 h 1230933"/>
              <a:gd name="connsiteX0" fmla="*/ 28195 w 1353846"/>
              <a:gd name="connsiteY0" fmla="*/ 6385 h 1225093"/>
              <a:gd name="connsiteX1" fmla="*/ 1353846 w 1353846"/>
              <a:gd name="connsiteY1" fmla="*/ 0 h 1225093"/>
              <a:gd name="connsiteX2" fmla="*/ 1339596 w 1353846"/>
              <a:gd name="connsiteY2" fmla="*/ 1225093 h 1225093"/>
              <a:gd name="connsiteX3" fmla="*/ 0 w 1353846"/>
              <a:gd name="connsiteY3" fmla="*/ 1225093 h 1225093"/>
              <a:gd name="connsiteX4" fmla="*/ 28195 w 1353846"/>
              <a:gd name="connsiteY4" fmla="*/ 6385 h 1225093"/>
              <a:gd name="connsiteX0" fmla="*/ 20681 w 1353846"/>
              <a:gd name="connsiteY0" fmla="*/ 6253 h 1225093"/>
              <a:gd name="connsiteX1" fmla="*/ 1353846 w 1353846"/>
              <a:gd name="connsiteY1" fmla="*/ 0 h 1225093"/>
              <a:gd name="connsiteX2" fmla="*/ 1339596 w 1353846"/>
              <a:gd name="connsiteY2" fmla="*/ 1225093 h 1225093"/>
              <a:gd name="connsiteX3" fmla="*/ 0 w 1353846"/>
              <a:gd name="connsiteY3" fmla="*/ 1225093 h 1225093"/>
              <a:gd name="connsiteX4" fmla="*/ 20681 w 1353846"/>
              <a:gd name="connsiteY4" fmla="*/ 6253 h 1225093"/>
              <a:gd name="connsiteX0" fmla="*/ 20681 w 1339596"/>
              <a:gd name="connsiteY0" fmla="*/ 6603 h 1225443"/>
              <a:gd name="connsiteX1" fmla="*/ 1333808 w 1339596"/>
              <a:gd name="connsiteY1" fmla="*/ 0 h 1225443"/>
              <a:gd name="connsiteX2" fmla="*/ 1339596 w 1339596"/>
              <a:gd name="connsiteY2" fmla="*/ 1225443 h 1225443"/>
              <a:gd name="connsiteX3" fmla="*/ 0 w 1339596"/>
              <a:gd name="connsiteY3" fmla="*/ 1225443 h 1225443"/>
              <a:gd name="connsiteX4" fmla="*/ 20681 w 1339596"/>
              <a:gd name="connsiteY4" fmla="*/ 6603 h 1225443"/>
              <a:gd name="connsiteX0" fmla="*/ 33205 w 1339596"/>
              <a:gd name="connsiteY0" fmla="*/ 6822 h 1225443"/>
              <a:gd name="connsiteX1" fmla="*/ 1333808 w 1339596"/>
              <a:gd name="connsiteY1" fmla="*/ 0 h 1225443"/>
              <a:gd name="connsiteX2" fmla="*/ 1339596 w 1339596"/>
              <a:gd name="connsiteY2" fmla="*/ 1225443 h 1225443"/>
              <a:gd name="connsiteX3" fmla="*/ 0 w 1339596"/>
              <a:gd name="connsiteY3" fmla="*/ 1225443 h 1225443"/>
              <a:gd name="connsiteX4" fmla="*/ 33205 w 1339596"/>
              <a:gd name="connsiteY4" fmla="*/ 6822 h 1225443"/>
              <a:gd name="connsiteX0" fmla="*/ 13167 w 1339596"/>
              <a:gd name="connsiteY0" fmla="*/ 6472 h 1225443"/>
              <a:gd name="connsiteX1" fmla="*/ 1333808 w 1339596"/>
              <a:gd name="connsiteY1" fmla="*/ 0 h 1225443"/>
              <a:gd name="connsiteX2" fmla="*/ 1339596 w 1339596"/>
              <a:gd name="connsiteY2" fmla="*/ 1225443 h 1225443"/>
              <a:gd name="connsiteX3" fmla="*/ 0 w 1339596"/>
              <a:gd name="connsiteY3" fmla="*/ 1225443 h 1225443"/>
              <a:gd name="connsiteX4" fmla="*/ 13167 w 1339596"/>
              <a:gd name="connsiteY4" fmla="*/ 6472 h 1225443"/>
              <a:gd name="connsiteX0" fmla="*/ 13167 w 1333884"/>
              <a:gd name="connsiteY0" fmla="*/ 6472 h 1225443"/>
              <a:gd name="connsiteX1" fmla="*/ 1333808 w 1333884"/>
              <a:gd name="connsiteY1" fmla="*/ 0 h 1225443"/>
              <a:gd name="connsiteX2" fmla="*/ 1302330 w 1333884"/>
              <a:gd name="connsiteY2" fmla="*/ 1207253 h 1225443"/>
              <a:gd name="connsiteX3" fmla="*/ 0 w 1333884"/>
              <a:gd name="connsiteY3" fmla="*/ 1225443 h 1225443"/>
              <a:gd name="connsiteX4" fmla="*/ 13167 w 1333884"/>
              <a:gd name="connsiteY4" fmla="*/ 6472 h 1225443"/>
              <a:gd name="connsiteX0" fmla="*/ 13167 w 1334211"/>
              <a:gd name="connsiteY0" fmla="*/ 6472 h 1232826"/>
              <a:gd name="connsiteX1" fmla="*/ 1333808 w 1334211"/>
              <a:gd name="connsiteY1" fmla="*/ 0 h 1232826"/>
              <a:gd name="connsiteX2" fmla="*/ 1331950 w 1334211"/>
              <a:gd name="connsiteY2" fmla="*/ 1232826 h 1232826"/>
              <a:gd name="connsiteX3" fmla="*/ 0 w 1334211"/>
              <a:gd name="connsiteY3" fmla="*/ 1225443 h 1232826"/>
              <a:gd name="connsiteX4" fmla="*/ 13167 w 1334211"/>
              <a:gd name="connsiteY4" fmla="*/ 6472 h 1232826"/>
              <a:gd name="connsiteX0" fmla="*/ 13167 w 1333952"/>
              <a:gd name="connsiteY0" fmla="*/ 6472 h 1225443"/>
              <a:gd name="connsiteX1" fmla="*/ 1333808 w 1333952"/>
              <a:gd name="connsiteY1" fmla="*/ 0 h 1225443"/>
              <a:gd name="connsiteX2" fmla="*/ 1319601 w 1333952"/>
              <a:gd name="connsiteY2" fmla="*/ 1222588 h 1225443"/>
              <a:gd name="connsiteX3" fmla="*/ 0 w 1333952"/>
              <a:gd name="connsiteY3" fmla="*/ 1225443 h 1225443"/>
              <a:gd name="connsiteX4" fmla="*/ 13167 w 1333952"/>
              <a:gd name="connsiteY4" fmla="*/ 6472 h 1225443"/>
              <a:gd name="connsiteX0" fmla="*/ 30785 w 1333952"/>
              <a:gd name="connsiteY0" fmla="*/ 0 h 1235984"/>
              <a:gd name="connsiteX1" fmla="*/ 1333808 w 1333952"/>
              <a:gd name="connsiteY1" fmla="*/ 10541 h 1235984"/>
              <a:gd name="connsiteX2" fmla="*/ 1319601 w 1333952"/>
              <a:gd name="connsiteY2" fmla="*/ 1233129 h 1235984"/>
              <a:gd name="connsiteX3" fmla="*/ 0 w 1333952"/>
              <a:gd name="connsiteY3" fmla="*/ 1235984 h 1235984"/>
              <a:gd name="connsiteX4" fmla="*/ 30785 w 1333952"/>
              <a:gd name="connsiteY4" fmla="*/ 0 h 1235984"/>
              <a:gd name="connsiteX0" fmla="*/ 30785 w 1319601"/>
              <a:gd name="connsiteY0" fmla="*/ 0 h 1235984"/>
              <a:gd name="connsiteX1" fmla="*/ 1312848 w 1319601"/>
              <a:gd name="connsiteY1" fmla="*/ 20567 h 1235984"/>
              <a:gd name="connsiteX2" fmla="*/ 1319601 w 1319601"/>
              <a:gd name="connsiteY2" fmla="*/ 1233129 h 1235984"/>
              <a:gd name="connsiteX3" fmla="*/ 0 w 1319601"/>
              <a:gd name="connsiteY3" fmla="*/ 1235984 h 1235984"/>
              <a:gd name="connsiteX4" fmla="*/ 30785 w 1319601"/>
              <a:gd name="connsiteY4" fmla="*/ 0 h 1235984"/>
              <a:gd name="connsiteX0" fmla="*/ 30785 w 1319601"/>
              <a:gd name="connsiteY0" fmla="*/ 0 h 1258608"/>
              <a:gd name="connsiteX1" fmla="*/ 1312848 w 1319601"/>
              <a:gd name="connsiteY1" fmla="*/ 20567 h 1258608"/>
              <a:gd name="connsiteX2" fmla="*/ 1319601 w 1319601"/>
              <a:gd name="connsiteY2" fmla="*/ 1233129 h 1258608"/>
              <a:gd name="connsiteX3" fmla="*/ 0 w 1319601"/>
              <a:gd name="connsiteY3" fmla="*/ 1235984 h 1258608"/>
              <a:gd name="connsiteX4" fmla="*/ 30785 w 1319601"/>
              <a:gd name="connsiteY4" fmla="*/ 0 h 1258608"/>
              <a:gd name="connsiteX0" fmla="*/ 31250 w 1320066"/>
              <a:gd name="connsiteY0" fmla="*/ 0 h 1267432"/>
              <a:gd name="connsiteX1" fmla="*/ 1313313 w 1320066"/>
              <a:gd name="connsiteY1" fmla="*/ 20567 h 1267432"/>
              <a:gd name="connsiteX2" fmla="*/ 1320066 w 1320066"/>
              <a:gd name="connsiteY2" fmla="*/ 1233129 h 1267432"/>
              <a:gd name="connsiteX3" fmla="*/ 0 w 1320066"/>
              <a:gd name="connsiteY3" fmla="*/ 1260343 h 1267432"/>
              <a:gd name="connsiteX4" fmla="*/ 31250 w 1320066"/>
              <a:gd name="connsiteY4" fmla="*/ 0 h 1267432"/>
              <a:gd name="connsiteX0" fmla="*/ 31250 w 1320066"/>
              <a:gd name="connsiteY0" fmla="*/ 0 h 1268253"/>
              <a:gd name="connsiteX1" fmla="*/ 1313313 w 1320066"/>
              <a:gd name="connsiteY1" fmla="*/ 20567 h 1268253"/>
              <a:gd name="connsiteX2" fmla="*/ 1320066 w 1320066"/>
              <a:gd name="connsiteY2" fmla="*/ 1233129 h 1268253"/>
              <a:gd name="connsiteX3" fmla="*/ 0 w 1320066"/>
              <a:gd name="connsiteY3" fmla="*/ 1260343 h 1268253"/>
              <a:gd name="connsiteX4" fmla="*/ 31250 w 1320066"/>
              <a:gd name="connsiteY4" fmla="*/ 0 h 1268253"/>
              <a:gd name="connsiteX0" fmla="*/ 31250 w 1320066"/>
              <a:gd name="connsiteY0" fmla="*/ 0 h 1263844"/>
              <a:gd name="connsiteX1" fmla="*/ 1313313 w 1320066"/>
              <a:gd name="connsiteY1" fmla="*/ 20567 h 1263844"/>
              <a:gd name="connsiteX2" fmla="*/ 1320066 w 1320066"/>
              <a:gd name="connsiteY2" fmla="*/ 1233129 h 1263844"/>
              <a:gd name="connsiteX3" fmla="*/ 0 w 1320066"/>
              <a:gd name="connsiteY3" fmla="*/ 1260343 h 1263844"/>
              <a:gd name="connsiteX4" fmla="*/ 31250 w 1320066"/>
              <a:gd name="connsiteY4" fmla="*/ 0 h 1263844"/>
              <a:gd name="connsiteX0" fmla="*/ 31250 w 1320066"/>
              <a:gd name="connsiteY0" fmla="*/ 0 h 1263844"/>
              <a:gd name="connsiteX1" fmla="*/ 1313313 w 1320066"/>
              <a:gd name="connsiteY1" fmla="*/ 20567 h 1263844"/>
              <a:gd name="connsiteX2" fmla="*/ 1320066 w 1320066"/>
              <a:gd name="connsiteY2" fmla="*/ 1233129 h 1263844"/>
              <a:gd name="connsiteX3" fmla="*/ 0 w 1320066"/>
              <a:gd name="connsiteY3" fmla="*/ 1260343 h 1263844"/>
              <a:gd name="connsiteX4" fmla="*/ 31250 w 1320066"/>
              <a:gd name="connsiteY4" fmla="*/ 0 h 1263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0066" h="1263844">
                <a:moveTo>
                  <a:pt x="31250" y="0"/>
                </a:moveTo>
                <a:lnTo>
                  <a:pt x="1313313" y="20567"/>
                </a:lnTo>
                <a:cubicBezTo>
                  <a:pt x="1315242" y="429048"/>
                  <a:pt x="1291435" y="859628"/>
                  <a:pt x="1320066" y="1233129"/>
                </a:cubicBezTo>
                <a:cubicBezTo>
                  <a:pt x="665493" y="1279400"/>
                  <a:pt x="439867" y="1259391"/>
                  <a:pt x="0" y="1260343"/>
                </a:cubicBezTo>
                <a:lnTo>
                  <a:pt x="31250" y="0"/>
                </a:lnTo>
                <a:close/>
              </a:path>
            </a:pathLst>
          </a:custGeom>
          <a:gradFill flip="none" rotWithShape="1">
            <a:gsLst>
              <a:gs pos="0">
                <a:srgbClr val="92D050">
                  <a:lumMod val="42000"/>
                  <a:lumOff val="58000"/>
                </a:srgbClr>
              </a:gs>
              <a:gs pos="100000">
                <a:srgbClr val="89C25A">
                  <a:lumMod val="81000"/>
                  <a:lumOff val="19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38100" dist="12700" dir="540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algn="ctr"/>
            <a:endParaRPr lang="en-US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54B421-CE1B-40E9-8D48-DE7AD3C4C4AD}"/>
              </a:ext>
            </a:extLst>
          </p:cNvPr>
          <p:cNvSpPr/>
          <p:nvPr/>
        </p:nvSpPr>
        <p:spPr>
          <a:xfrm rot="21360000">
            <a:off x="1125171" y="2267327"/>
            <a:ext cx="12253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AEED030-ED1A-42FD-8D6F-C4650AEE2C31}"/>
              </a:ext>
            </a:extLst>
          </p:cNvPr>
          <p:cNvGrpSpPr/>
          <p:nvPr/>
        </p:nvGrpSpPr>
        <p:grpSpPr>
          <a:xfrm>
            <a:off x="1507023" y="1803455"/>
            <a:ext cx="184785" cy="186690"/>
            <a:chOff x="4917745" y="2235200"/>
            <a:chExt cx="2584952" cy="2489199"/>
          </a:xfrm>
          <a:effectLst>
            <a:outerShdw blurRad="50800" dist="25400" dir="8100000" algn="tr" rotWithShape="0">
              <a:prstClr val="black">
                <a:alpha val="45000"/>
              </a:prstClr>
            </a:outerShdw>
          </a:effectLst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26C2719-EEE5-4F18-8681-2286FA68CE07}"/>
                </a:ext>
              </a:extLst>
            </p:cNvPr>
            <p:cNvSpPr/>
            <p:nvPr/>
          </p:nvSpPr>
          <p:spPr>
            <a:xfrm>
              <a:off x="4917745" y="2429067"/>
              <a:ext cx="2295331" cy="229533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>
              <a:bevelT w="44450" h="698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00EEE68-6022-4F9A-AD43-22E8EBDB28C9}"/>
                </a:ext>
              </a:extLst>
            </p:cNvPr>
            <p:cNvSpPr/>
            <p:nvPr/>
          </p:nvSpPr>
          <p:spPr>
            <a:xfrm>
              <a:off x="5484130" y="2913213"/>
              <a:ext cx="1253454" cy="1253453"/>
            </a:xfrm>
            <a:prstGeom prst="ellipse">
              <a:avLst/>
            </a:prstGeom>
            <a:solidFill>
              <a:srgbClr val="00698E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ADF667F-8DEE-4ED0-A949-B431D6A725A0}"/>
                </a:ext>
              </a:extLst>
            </p:cNvPr>
            <p:cNvSpPr/>
            <p:nvPr/>
          </p:nvSpPr>
          <p:spPr>
            <a:xfrm>
              <a:off x="5972471" y="2235200"/>
              <a:ext cx="1530226" cy="153022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>
              <a:bevelT w="31750" h="698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/>
            </a:p>
          </p:txBody>
        </p:sp>
      </p:grpSp>
      <p:sp>
        <p:nvSpPr>
          <p:cNvPr id="14" name="Rectangle 19">
            <a:extLst>
              <a:ext uri="{FF2B5EF4-FFF2-40B4-BE49-F238E27FC236}">
                <a16:creationId xmlns:a16="http://schemas.microsoft.com/office/drawing/2014/main" id="{D452BC29-D9AC-421A-B792-091B36659469}"/>
              </a:ext>
            </a:extLst>
          </p:cNvPr>
          <p:cNvSpPr/>
          <p:nvPr/>
        </p:nvSpPr>
        <p:spPr>
          <a:xfrm>
            <a:off x="1966346" y="3361006"/>
            <a:ext cx="1361698" cy="1310545"/>
          </a:xfrm>
          <a:custGeom>
            <a:avLst/>
            <a:gdLst>
              <a:gd name="connsiteX0" fmla="*/ 0 w 1339596"/>
              <a:gd name="connsiteY0" fmla="*/ 0 h 1219200"/>
              <a:gd name="connsiteX1" fmla="*/ 1339596 w 1339596"/>
              <a:gd name="connsiteY1" fmla="*/ 0 h 1219200"/>
              <a:gd name="connsiteX2" fmla="*/ 1339596 w 1339596"/>
              <a:gd name="connsiteY2" fmla="*/ 1219200 h 1219200"/>
              <a:gd name="connsiteX3" fmla="*/ 0 w 1339596"/>
              <a:gd name="connsiteY3" fmla="*/ 1219200 h 1219200"/>
              <a:gd name="connsiteX4" fmla="*/ 0 w 1339596"/>
              <a:gd name="connsiteY4" fmla="*/ 0 h 1219200"/>
              <a:gd name="connsiteX0" fmla="*/ 0 w 1339596"/>
              <a:gd name="connsiteY0" fmla="*/ 11733 h 1230933"/>
              <a:gd name="connsiteX1" fmla="*/ 1306342 w 1339596"/>
              <a:gd name="connsiteY1" fmla="*/ 0 h 1230933"/>
              <a:gd name="connsiteX2" fmla="*/ 1339596 w 1339596"/>
              <a:gd name="connsiteY2" fmla="*/ 1230933 h 1230933"/>
              <a:gd name="connsiteX3" fmla="*/ 0 w 1339596"/>
              <a:gd name="connsiteY3" fmla="*/ 1230933 h 1230933"/>
              <a:gd name="connsiteX4" fmla="*/ 0 w 1339596"/>
              <a:gd name="connsiteY4" fmla="*/ 11733 h 1230933"/>
              <a:gd name="connsiteX0" fmla="*/ 55747 w 1339596"/>
              <a:gd name="connsiteY0" fmla="*/ 12706 h 1230933"/>
              <a:gd name="connsiteX1" fmla="*/ 1306342 w 1339596"/>
              <a:gd name="connsiteY1" fmla="*/ 0 h 1230933"/>
              <a:gd name="connsiteX2" fmla="*/ 1339596 w 1339596"/>
              <a:gd name="connsiteY2" fmla="*/ 1230933 h 1230933"/>
              <a:gd name="connsiteX3" fmla="*/ 0 w 1339596"/>
              <a:gd name="connsiteY3" fmla="*/ 1230933 h 1230933"/>
              <a:gd name="connsiteX4" fmla="*/ 55747 w 1339596"/>
              <a:gd name="connsiteY4" fmla="*/ 12706 h 1230933"/>
              <a:gd name="connsiteX0" fmla="*/ 28195 w 1339596"/>
              <a:gd name="connsiteY0" fmla="*/ 12225 h 1230933"/>
              <a:gd name="connsiteX1" fmla="*/ 1306342 w 1339596"/>
              <a:gd name="connsiteY1" fmla="*/ 0 h 1230933"/>
              <a:gd name="connsiteX2" fmla="*/ 1339596 w 1339596"/>
              <a:gd name="connsiteY2" fmla="*/ 1230933 h 1230933"/>
              <a:gd name="connsiteX3" fmla="*/ 0 w 1339596"/>
              <a:gd name="connsiteY3" fmla="*/ 1230933 h 1230933"/>
              <a:gd name="connsiteX4" fmla="*/ 28195 w 1339596"/>
              <a:gd name="connsiteY4" fmla="*/ 12225 h 1230933"/>
              <a:gd name="connsiteX0" fmla="*/ 28195 w 1353846"/>
              <a:gd name="connsiteY0" fmla="*/ 6385 h 1225093"/>
              <a:gd name="connsiteX1" fmla="*/ 1353846 w 1353846"/>
              <a:gd name="connsiteY1" fmla="*/ 0 h 1225093"/>
              <a:gd name="connsiteX2" fmla="*/ 1339596 w 1353846"/>
              <a:gd name="connsiteY2" fmla="*/ 1225093 h 1225093"/>
              <a:gd name="connsiteX3" fmla="*/ 0 w 1353846"/>
              <a:gd name="connsiteY3" fmla="*/ 1225093 h 1225093"/>
              <a:gd name="connsiteX4" fmla="*/ 28195 w 1353846"/>
              <a:gd name="connsiteY4" fmla="*/ 6385 h 1225093"/>
              <a:gd name="connsiteX0" fmla="*/ 20681 w 1353846"/>
              <a:gd name="connsiteY0" fmla="*/ 6253 h 1225093"/>
              <a:gd name="connsiteX1" fmla="*/ 1353846 w 1353846"/>
              <a:gd name="connsiteY1" fmla="*/ 0 h 1225093"/>
              <a:gd name="connsiteX2" fmla="*/ 1339596 w 1353846"/>
              <a:gd name="connsiteY2" fmla="*/ 1225093 h 1225093"/>
              <a:gd name="connsiteX3" fmla="*/ 0 w 1353846"/>
              <a:gd name="connsiteY3" fmla="*/ 1225093 h 1225093"/>
              <a:gd name="connsiteX4" fmla="*/ 20681 w 1353846"/>
              <a:gd name="connsiteY4" fmla="*/ 6253 h 1225093"/>
              <a:gd name="connsiteX0" fmla="*/ 20681 w 1339596"/>
              <a:gd name="connsiteY0" fmla="*/ 6603 h 1225443"/>
              <a:gd name="connsiteX1" fmla="*/ 1333808 w 1339596"/>
              <a:gd name="connsiteY1" fmla="*/ 0 h 1225443"/>
              <a:gd name="connsiteX2" fmla="*/ 1339596 w 1339596"/>
              <a:gd name="connsiteY2" fmla="*/ 1225443 h 1225443"/>
              <a:gd name="connsiteX3" fmla="*/ 0 w 1339596"/>
              <a:gd name="connsiteY3" fmla="*/ 1225443 h 1225443"/>
              <a:gd name="connsiteX4" fmla="*/ 20681 w 1339596"/>
              <a:gd name="connsiteY4" fmla="*/ 6603 h 1225443"/>
              <a:gd name="connsiteX0" fmla="*/ 33205 w 1339596"/>
              <a:gd name="connsiteY0" fmla="*/ 6822 h 1225443"/>
              <a:gd name="connsiteX1" fmla="*/ 1333808 w 1339596"/>
              <a:gd name="connsiteY1" fmla="*/ 0 h 1225443"/>
              <a:gd name="connsiteX2" fmla="*/ 1339596 w 1339596"/>
              <a:gd name="connsiteY2" fmla="*/ 1225443 h 1225443"/>
              <a:gd name="connsiteX3" fmla="*/ 0 w 1339596"/>
              <a:gd name="connsiteY3" fmla="*/ 1225443 h 1225443"/>
              <a:gd name="connsiteX4" fmla="*/ 33205 w 1339596"/>
              <a:gd name="connsiteY4" fmla="*/ 6822 h 1225443"/>
              <a:gd name="connsiteX0" fmla="*/ 13167 w 1339596"/>
              <a:gd name="connsiteY0" fmla="*/ 6472 h 1225443"/>
              <a:gd name="connsiteX1" fmla="*/ 1333808 w 1339596"/>
              <a:gd name="connsiteY1" fmla="*/ 0 h 1225443"/>
              <a:gd name="connsiteX2" fmla="*/ 1339596 w 1339596"/>
              <a:gd name="connsiteY2" fmla="*/ 1225443 h 1225443"/>
              <a:gd name="connsiteX3" fmla="*/ 0 w 1339596"/>
              <a:gd name="connsiteY3" fmla="*/ 1225443 h 1225443"/>
              <a:gd name="connsiteX4" fmla="*/ 13167 w 1339596"/>
              <a:gd name="connsiteY4" fmla="*/ 6472 h 1225443"/>
              <a:gd name="connsiteX0" fmla="*/ 13167 w 1333884"/>
              <a:gd name="connsiteY0" fmla="*/ 6472 h 1225443"/>
              <a:gd name="connsiteX1" fmla="*/ 1333808 w 1333884"/>
              <a:gd name="connsiteY1" fmla="*/ 0 h 1225443"/>
              <a:gd name="connsiteX2" fmla="*/ 1302330 w 1333884"/>
              <a:gd name="connsiteY2" fmla="*/ 1207253 h 1225443"/>
              <a:gd name="connsiteX3" fmla="*/ 0 w 1333884"/>
              <a:gd name="connsiteY3" fmla="*/ 1225443 h 1225443"/>
              <a:gd name="connsiteX4" fmla="*/ 13167 w 1333884"/>
              <a:gd name="connsiteY4" fmla="*/ 6472 h 1225443"/>
              <a:gd name="connsiteX0" fmla="*/ 13167 w 1334211"/>
              <a:gd name="connsiteY0" fmla="*/ 6472 h 1232826"/>
              <a:gd name="connsiteX1" fmla="*/ 1333808 w 1334211"/>
              <a:gd name="connsiteY1" fmla="*/ 0 h 1232826"/>
              <a:gd name="connsiteX2" fmla="*/ 1331950 w 1334211"/>
              <a:gd name="connsiteY2" fmla="*/ 1232826 h 1232826"/>
              <a:gd name="connsiteX3" fmla="*/ 0 w 1334211"/>
              <a:gd name="connsiteY3" fmla="*/ 1225443 h 1232826"/>
              <a:gd name="connsiteX4" fmla="*/ 13167 w 1334211"/>
              <a:gd name="connsiteY4" fmla="*/ 6472 h 1232826"/>
              <a:gd name="connsiteX0" fmla="*/ 13167 w 1333952"/>
              <a:gd name="connsiteY0" fmla="*/ 6472 h 1225443"/>
              <a:gd name="connsiteX1" fmla="*/ 1333808 w 1333952"/>
              <a:gd name="connsiteY1" fmla="*/ 0 h 1225443"/>
              <a:gd name="connsiteX2" fmla="*/ 1319601 w 1333952"/>
              <a:gd name="connsiteY2" fmla="*/ 1222588 h 1225443"/>
              <a:gd name="connsiteX3" fmla="*/ 0 w 1333952"/>
              <a:gd name="connsiteY3" fmla="*/ 1225443 h 1225443"/>
              <a:gd name="connsiteX4" fmla="*/ 13167 w 1333952"/>
              <a:gd name="connsiteY4" fmla="*/ 6472 h 1225443"/>
              <a:gd name="connsiteX0" fmla="*/ 30785 w 1333952"/>
              <a:gd name="connsiteY0" fmla="*/ 0 h 1235984"/>
              <a:gd name="connsiteX1" fmla="*/ 1333808 w 1333952"/>
              <a:gd name="connsiteY1" fmla="*/ 10541 h 1235984"/>
              <a:gd name="connsiteX2" fmla="*/ 1319601 w 1333952"/>
              <a:gd name="connsiteY2" fmla="*/ 1233129 h 1235984"/>
              <a:gd name="connsiteX3" fmla="*/ 0 w 1333952"/>
              <a:gd name="connsiteY3" fmla="*/ 1235984 h 1235984"/>
              <a:gd name="connsiteX4" fmla="*/ 30785 w 1333952"/>
              <a:gd name="connsiteY4" fmla="*/ 0 h 1235984"/>
              <a:gd name="connsiteX0" fmla="*/ 30785 w 1319601"/>
              <a:gd name="connsiteY0" fmla="*/ 0 h 1235984"/>
              <a:gd name="connsiteX1" fmla="*/ 1312848 w 1319601"/>
              <a:gd name="connsiteY1" fmla="*/ 20567 h 1235984"/>
              <a:gd name="connsiteX2" fmla="*/ 1319601 w 1319601"/>
              <a:gd name="connsiteY2" fmla="*/ 1233129 h 1235984"/>
              <a:gd name="connsiteX3" fmla="*/ 0 w 1319601"/>
              <a:gd name="connsiteY3" fmla="*/ 1235984 h 1235984"/>
              <a:gd name="connsiteX4" fmla="*/ 30785 w 1319601"/>
              <a:gd name="connsiteY4" fmla="*/ 0 h 1235984"/>
              <a:gd name="connsiteX0" fmla="*/ 30785 w 1319601"/>
              <a:gd name="connsiteY0" fmla="*/ 0 h 1258608"/>
              <a:gd name="connsiteX1" fmla="*/ 1312848 w 1319601"/>
              <a:gd name="connsiteY1" fmla="*/ 20567 h 1258608"/>
              <a:gd name="connsiteX2" fmla="*/ 1319601 w 1319601"/>
              <a:gd name="connsiteY2" fmla="*/ 1233129 h 1258608"/>
              <a:gd name="connsiteX3" fmla="*/ 0 w 1319601"/>
              <a:gd name="connsiteY3" fmla="*/ 1235984 h 1258608"/>
              <a:gd name="connsiteX4" fmla="*/ 30785 w 1319601"/>
              <a:gd name="connsiteY4" fmla="*/ 0 h 1258608"/>
              <a:gd name="connsiteX0" fmla="*/ 31250 w 1320066"/>
              <a:gd name="connsiteY0" fmla="*/ 0 h 1267432"/>
              <a:gd name="connsiteX1" fmla="*/ 1313313 w 1320066"/>
              <a:gd name="connsiteY1" fmla="*/ 20567 h 1267432"/>
              <a:gd name="connsiteX2" fmla="*/ 1320066 w 1320066"/>
              <a:gd name="connsiteY2" fmla="*/ 1233129 h 1267432"/>
              <a:gd name="connsiteX3" fmla="*/ 0 w 1320066"/>
              <a:gd name="connsiteY3" fmla="*/ 1260343 h 1267432"/>
              <a:gd name="connsiteX4" fmla="*/ 31250 w 1320066"/>
              <a:gd name="connsiteY4" fmla="*/ 0 h 1267432"/>
              <a:gd name="connsiteX0" fmla="*/ 31250 w 1320066"/>
              <a:gd name="connsiteY0" fmla="*/ 0 h 1268253"/>
              <a:gd name="connsiteX1" fmla="*/ 1313313 w 1320066"/>
              <a:gd name="connsiteY1" fmla="*/ 20567 h 1268253"/>
              <a:gd name="connsiteX2" fmla="*/ 1320066 w 1320066"/>
              <a:gd name="connsiteY2" fmla="*/ 1233129 h 1268253"/>
              <a:gd name="connsiteX3" fmla="*/ 0 w 1320066"/>
              <a:gd name="connsiteY3" fmla="*/ 1260343 h 1268253"/>
              <a:gd name="connsiteX4" fmla="*/ 31250 w 1320066"/>
              <a:gd name="connsiteY4" fmla="*/ 0 h 1268253"/>
              <a:gd name="connsiteX0" fmla="*/ 31250 w 1320066"/>
              <a:gd name="connsiteY0" fmla="*/ 0 h 1263844"/>
              <a:gd name="connsiteX1" fmla="*/ 1313313 w 1320066"/>
              <a:gd name="connsiteY1" fmla="*/ 20567 h 1263844"/>
              <a:gd name="connsiteX2" fmla="*/ 1320066 w 1320066"/>
              <a:gd name="connsiteY2" fmla="*/ 1233129 h 1263844"/>
              <a:gd name="connsiteX3" fmla="*/ 0 w 1320066"/>
              <a:gd name="connsiteY3" fmla="*/ 1260343 h 1263844"/>
              <a:gd name="connsiteX4" fmla="*/ 31250 w 1320066"/>
              <a:gd name="connsiteY4" fmla="*/ 0 h 1263844"/>
              <a:gd name="connsiteX0" fmla="*/ 31250 w 1320066"/>
              <a:gd name="connsiteY0" fmla="*/ 0 h 1263844"/>
              <a:gd name="connsiteX1" fmla="*/ 1313313 w 1320066"/>
              <a:gd name="connsiteY1" fmla="*/ 20567 h 1263844"/>
              <a:gd name="connsiteX2" fmla="*/ 1320066 w 1320066"/>
              <a:gd name="connsiteY2" fmla="*/ 1233129 h 1263844"/>
              <a:gd name="connsiteX3" fmla="*/ 0 w 1320066"/>
              <a:gd name="connsiteY3" fmla="*/ 1260343 h 1263844"/>
              <a:gd name="connsiteX4" fmla="*/ 31250 w 1320066"/>
              <a:gd name="connsiteY4" fmla="*/ 0 h 1263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0066" h="1263844">
                <a:moveTo>
                  <a:pt x="31250" y="0"/>
                </a:moveTo>
                <a:lnTo>
                  <a:pt x="1313313" y="20567"/>
                </a:lnTo>
                <a:cubicBezTo>
                  <a:pt x="1315242" y="429048"/>
                  <a:pt x="1291435" y="859628"/>
                  <a:pt x="1320066" y="1233129"/>
                </a:cubicBezTo>
                <a:cubicBezTo>
                  <a:pt x="665493" y="1279400"/>
                  <a:pt x="439867" y="1259391"/>
                  <a:pt x="0" y="1260343"/>
                </a:cubicBezTo>
                <a:lnTo>
                  <a:pt x="31250" y="0"/>
                </a:lnTo>
                <a:close/>
              </a:path>
            </a:pathLst>
          </a:custGeom>
          <a:gradFill flip="none" rotWithShape="1">
            <a:gsLst>
              <a:gs pos="0">
                <a:srgbClr val="B4DAF2">
                  <a:lumMod val="95000"/>
                  <a:lumOff val="5000"/>
                </a:srgbClr>
              </a:gs>
              <a:gs pos="100000">
                <a:srgbClr val="86C4EA"/>
              </a:gs>
            </a:gsLst>
            <a:lin ang="5400000" scaled="1"/>
            <a:tileRect/>
          </a:gradFill>
          <a:ln>
            <a:noFill/>
          </a:ln>
          <a:effectLst>
            <a:outerShdw blurRad="38100" dist="12700" dir="540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algn="ctr"/>
            <a:endParaRPr lang="en-US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407C98D-64D9-4050-8E49-AAD7A714745B}"/>
              </a:ext>
            </a:extLst>
          </p:cNvPr>
          <p:cNvSpPr/>
          <p:nvPr/>
        </p:nvSpPr>
        <p:spPr>
          <a:xfrm>
            <a:off x="2046130" y="3862441"/>
            <a:ext cx="12253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32DED0B-3A08-43E4-99DD-FD2E86339539}"/>
              </a:ext>
            </a:extLst>
          </p:cNvPr>
          <p:cNvGrpSpPr/>
          <p:nvPr/>
        </p:nvGrpSpPr>
        <p:grpSpPr>
          <a:xfrm>
            <a:off x="2566419" y="3356191"/>
            <a:ext cx="184785" cy="186690"/>
            <a:chOff x="4917745" y="2235200"/>
            <a:chExt cx="2584952" cy="2489199"/>
          </a:xfrm>
          <a:effectLst>
            <a:outerShdw blurRad="50800" dist="25400" dir="8100000" algn="tr" rotWithShape="0">
              <a:prstClr val="black">
                <a:alpha val="45000"/>
              </a:prstClr>
            </a:outerShdw>
          </a:effectLst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1BC3E3E-EEAB-44C7-AC3C-55CDE91AAEC6}"/>
                </a:ext>
              </a:extLst>
            </p:cNvPr>
            <p:cNvSpPr/>
            <p:nvPr/>
          </p:nvSpPr>
          <p:spPr>
            <a:xfrm>
              <a:off x="4917745" y="2429067"/>
              <a:ext cx="2295331" cy="229533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>
              <a:bevelT w="44450" h="698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D445463-59EC-4F43-A7DE-739D3B1119CB}"/>
                </a:ext>
              </a:extLst>
            </p:cNvPr>
            <p:cNvSpPr/>
            <p:nvPr/>
          </p:nvSpPr>
          <p:spPr>
            <a:xfrm>
              <a:off x="5484130" y="2913213"/>
              <a:ext cx="1253454" cy="125345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F9F87588-CAE1-4CDE-8E10-8CCFE20DBDFD}"/>
                </a:ext>
              </a:extLst>
            </p:cNvPr>
            <p:cNvSpPr/>
            <p:nvPr/>
          </p:nvSpPr>
          <p:spPr>
            <a:xfrm>
              <a:off x="5972471" y="2235200"/>
              <a:ext cx="1530226" cy="153022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>
              <a:bevelT w="31750" h="698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E6E2CFEA-786F-43BC-9665-B1A8AD3D5B3D}"/>
              </a:ext>
            </a:extLst>
          </p:cNvPr>
          <p:cNvSpPr/>
          <p:nvPr/>
        </p:nvSpPr>
        <p:spPr>
          <a:xfrm rot="21356622">
            <a:off x="3921330" y="4821876"/>
            <a:ext cx="1361698" cy="1310545"/>
          </a:xfrm>
          <a:custGeom>
            <a:avLst/>
            <a:gdLst>
              <a:gd name="connsiteX0" fmla="*/ 0 w 1339596"/>
              <a:gd name="connsiteY0" fmla="*/ 0 h 1219200"/>
              <a:gd name="connsiteX1" fmla="*/ 1339596 w 1339596"/>
              <a:gd name="connsiteY1" fmla="*/ 0 h 1219200"/>
              <a:gd name="connsiteX2" fmla="*/ 1339596 w 1339596"/>
              <a:gd name="connsiteY2" fmla="*/ 1219200 h 1219200"/>
              <a:gd name="connsiteX3" fmla="*/ 0 w 1339596"/>
              <a:gd name="connsiteY3" fmla="*/ 1219200 h 1219200"/>
              <a:gd name="connsiteX4" fmla="*/ 0 w 1339596"/>
              <a:gd name="connsiteY4" fmla="*/ 0 h 1219200"/>
              <a:gd name="connsiteX0" fmla="*/ 0 w 1339596"/>
              <a:gd name="connsiteY0" fmla="*/ 11733 h 1230933"/>
              <a:gd name="connsiteX1" fmla="*/ 1306342 w 1339596"/>
              <a:gd name="connsiteY1" fmla="*/ 0 h 1230933"/>
              <a:gd name="connsiteX2" fmla="*/ 1339596 w 1339596"/>
              <a:gd name="connsiteY2" fmla="*/ 1230933 h 1230933"/>
              <a:gd name="connsiteX3" fmla="*/ 0 w 1339596"/>
              <a:gd name="connsiteY3" fmla="*/ 1230933 h 1230933"/>
              <a:gd name="connsiteX4" fmla="*/ 0 w 1339596"/>
              <a:gd name="connsiteY4" fmla="*/ 11733 h 1230933"/>
              <a:gd name="connsiteX0" fmla="*/ 55747 w 1339596"/>
              <a:gd name="connsiteY0" fmla="*/ 12706 h 1230933"/>
              <a:gd name="connsiteX1" fmla="*/ 1306342 w 1339596"/>
              <a:gd name="connsiteY1" fmla="*/ 0 h 1230933"/>
              <a:gd name="connsiteX2" fmla="*/ 1339596 w 1339596"/>
              <a:gd name="connsiteY2" fmla="*/ 1230933 h 1230933"/>
              <a:gd name="connsiteX3" fmla="*/ 0 w 1339596"/>
              <a:gd name="connsiteY3" fmla="*/ 1230933 h 1230933"/>
              <a:gd name="connsiteX4" fmla="*/ 55747 w 1339596"/>
              <a:gd name="connsiteY4" fmla="*/ 12706 h 1230933"/>
              <a:gd name="connsiteX0" fmla="*/ 28195 w 1339596"/>
              <a:gd name="connsiteY0" fmla="*/ 12225 h 1230933"/>
              <a:gd name="connsiteX1" fmla="*/ 1306342 w 1339596"/>
              <a:gd name="connsiteY1" fmla="*/ 0 h 1230933"/>
              <a:gd name="connsiteX2" fmla="*/ 1339596 w 1339596"/>
              <a:gd name="connsiteY2" fmla="*/ 1230933 h 1230933"/>
              <a:gd name="connsiteX3" fmla="*/ 0 w 1339596"/>
              <a:gd name="connsiteY3" fmla="*/ 1230933 h 1230933"/>
              <a:gd name="connsiteX4" fmla="*/ 28195 w 1339596"/>
              <a:gd name="connsiteY4" fmla="*/ 12225 h 1230933"/>
              <a:gd name="connsiteX0" fmla="*/ 28195 w 1353846"/>
              <a:gd name="connsiteY0" fmla="*/ 6385 h 1225093"/>
              <a:gd name="connsiteX1" fmla="*/ 1353846 w 1353846"/>
              <a:gd name="connsiteY1" fmla="*/ 0 h 1225093"/>
              <a:gd name="connsiteX2" fmla="*/ 1339596 w 1353846"/>
              <a:gd name="connsiteY2" fmla="*/ 1225093 h 1225093"/>
              <a:gd name="connsiteX3" fmla="*/ 0 w 1353846"/>
              <a:gd name="connsiteY3" fmla="*/ 1225093 h 1225093"/>
              <a:gd name="connsiteX4" fmla="*/ 28195 w 1353846"/>
              <a:gd name="connsiteY4" fmla="*/ 6385 h 1225093"/>
              <a:gd name="connsiteX0" fmla="*/ 20681 w 1353846"/>
              <a:gd name="connsiteY0" fmla="*/ 6253 h 1225093"/>
              <a:gd name="connsiteX1" fmla="*/ 1353846 w 1353846"/>
              <a:gd name="connsiteY1" fmla="*/ 0 h 1225093"/>
              <a:gd name="connsiteX2" fmla="*/ 1339596 w 1353846"/>
              <a:gd name="connsiteY2" fmla="*/ 1225093 h 1225093"/>
              <a:gd name="connsiteX3" fmla="*/ 0 w 1353846"/>
              <a:gd name="connsiteY3" fmla="*/ 1225093 h 1225093"/>
              <a:gd name="connsiteX4" fmla="*/ 20681 w 1353846"/>
              <a:gd name="connsiteY4" fmla="*/ 6253 h 1225093"/>
              <a:gd name="connsiteX0" fmla="*/ 20681 w 1339596"/>
              <a:gd name="connsiteY0" fmla="*/ 6603 h 1225443"/>
              <a:gd name="connsiteX1" fmla="*/ 1333808 w 1339596"/>
              <a:gd name="connsiteY1" fmla="*/ 0 h 1225443"/>
              <a:gd name="connsiteX2" fmla="*/ 1339596 w 1339596"/>
              <a:gd name="connsiteY2" fmla="*/ 1225443 h 1225443"/>
              <a:gd name="connsiteX3" fmla="*/ 0 w 1339596"/>
              <a:gd name="connsiteY3" fmla="*/ 1225443 h 1225443"/>
              <a:gd name="connsiteX4" fmla="*/ 20681 w 1339596"/>
              <a:gd name="connsiteY4" fmla="*/ 6603 h 1225443"/>
              <a:gd name="connsiteX0" fmla="*/ 33205 w 1339596"/>
              <a:gd name="connsiteY0" fmla="*/ 6822 h 1225443"/>
              <a:gd name="connsiteX1" fmla="*/ 1333808 w 1339596"/>
              <a:gd name="connsiteY1" fmla="*/ 0 h 1225443"/>
              <a:gd name="connsiteX2" fmla="*/ 1339596 w 1339596"/>
              <a:gd name="connsiteY2" fmla="*/ 1225443 h 1225443"/>
              <a:gd name="connsiteX3" fmla="*/ 0 w 1339596"/>
              <a:gd name="connsiteY3" fmla="*/ 1225443 h 1225443"/>
              <a:gd name="connsiteX4" fmla="*/ 33205 w 1339596"/>
              <a:gd name="connsiteY4" fmla="*/ 6822 h 1225443"/>
              <a:gd name="connsiteX0" fmla="*/ 13167 w 1339596"/>
              <a:gd name="connsiteY0" fmla="*/ 6472 h 1225443"/>
              <a:gd name="connsiteX1" fmla="*/ 1333808 w 1339596"/>
              <a:gd name="connsiteY1" fmla="*/ 0 h 1225443"/>
              <a:gd name="connsiteX2" fmla="*/ 1339596 w 1339596"/>
              <a:gd name="connsiteY2" fmla="*/ 1225443 h 1225443"/>
              <a:gd name="connsiteX3" fmla="*/ 0 w 1339596"/>
              <a:gd name="connsiteY3" fmla="*/ 1225443 h 1225443"/>
              <a:gd name="connsiteX4" fmla="*/ 13167 w 1339596"/>
              <a:gd name="connsiteY4" fmla="*/ 6472 h 1225443"/>
              <a:gd name="connsiteX0" fmla="*/ 13167 w 1333884"/>
              <a:gd name="connsiteY0" fmla="*/ 6472 h 1225443"/>
              <a:gd name="connsiteX1" fmla="*/ 1333808 w 1333884"/>
              <a:gd name="connsiteY1" fmla="*/ 0 h 1225443"/>
              <a:gd name="connsiteX2" fmla="*/ 1302330 w 1333884"/>
              <a:gd name="connsiteY2" fmla="*/ 1207253 h 1225443"/>
              <a:gd name="connsiteX3" fmla="*/ 0 w 1333884"/>
              <a:gd name="connsiteY3" fmla="*/ 1225443 h 1225443"/>
              <a:gd name="connsiteX4" fmla="*/ 13167 w 1333884"/>
              <a:gd name="connsiteY4" fmla="*/ 6472 h 1225443"/>
              <a:gd name="connsiteX0" fmla="*/ 13167 w 1334211"/>
              <a:gd name="connsiteY0" fmla="*/ 6472 h 1232826"/>
              <a:gd name="connsiteX1" fmla="*/ 1333808 w 1334211"/>
              <a:gd name="connsiteY1" fmla="*/ 0 h 1232826"/>
              <a:gd name="connsiteX2" fmla="*/ 1331950 w 1334211"/>
              <a:gd name="connsiteY2" fmla="*/ 1232826 h 1232826"/>
              <a:gd name="connsiteX3" fmla="*/ 0 w 1334211"/>
              <a:gd name="connsiteY3" fmla="*/ 1225443 h 1232826"/>
              <a:gd name="connsiteX4" fmla="*/ 13167 w 1334211"/>
              <a:gd name="connsiteY4" fmla="*/ 6472 h 1232826"/>
              <a:gd name="connsiteX0" fmla="*/ 13167 w 1333952"/>
              <a:gd name="connsiteY0" fmla="*/ 6472 h 1225443"/>
              <a:gd name="connsiteX1" fmla="*/ 1333808 w 1333952"/>
              <a:gd name="connsiteY1" fmla="*/ 0 h 1225443"/>
              <a:gd name="connsiteX2" fmla="*/ 1319601 w 1333952"/>
              <a:gd name="connsiteY2" fmla="*/ 1222588 h 1225443"/>
              <a:gd name="connsiteX3" fmla="*/ 0 w 1333952"/>
              <a:gd name="connsiteY3" fmla="*/ 1225443 h 1225443"/>
              <a:gd name="connsiteX4" fmla="*/ 13167 w 1333952"/>
              <a:gd name="connsiteY4" fmla="*/ 6472 h 1225443"/>
              <a:gd name="connsiteX0" fmla="*/ 30785 w 1333952"/>
              <a:gd name="connsiteY0" fmla="*/ 0 h 1235984"/>
              <a:gd name="connsiteX1" fmla="*/ 1333808 w 1333952"/>
              <a:gd name="connsiteY1" fmla="*/ 10541 h 1235984"/>
              <a:gd name="connsiteX2" fmla="*/ 1319601 w 1333952"/>
              <a:gd name="connsiteY2" fmla="*/ 1233129 h 1235984"/>
              <a:gd name="connsiteX3" fmla="*/ 0 w 1333952"/>
              <a:gd name="connsiteY3" fmla="*/ 1235984 h 1235984"/>
              <a:gd name="connsiteX4" fmla="*/ 30785 w 1333952"/>
              <a:gd name="connsiteY4" fmla="*/ 0 h 1235984"/>
              <a:gd name="connsiteX0" fmla="*/ 30785 w 1319601"/>
              <a:gd name="connsiteY0" fmla="*/ 0 h 1235984"/>
              <a:gd name="connsiteX1" fmla="*/ 1312848 w 1319601"/>
              <a:gd name="connsiteY1" fmla="*/ 20567 h 1235984"/>
              <a:gd name="connsiteX2" fmla="*/ 1319601 w 1319601"/>
              <a:gd name="connsiteY2" fmla="*/ 1233129 h 1235984"/>
              <a:gd name="connsiteX3" fmla="*/ 0 w 1319601"/>
              <a:gd name="connsiteY3" fmla="*/ 1235984 h 1235984"/>
              <a:gd name="connsiteX4" fmla="*/ 30785 w 1319601"/>
              <a:gd name="connsiteY4" fmla="*/ 0 h 1235984"/>
              <a:gd name="connsiteX0" fmla="*/ 30785 w 1319601"/>
              <a:gd name="connsiteY0" fmla="*/ 0 h 1258608"/>
              <a:gd name="connsiteX1" fmla="*/ 1312848 w 1319601"/>
              <a:gd name="connsiteY1" fmla="*/ 20567 h 1258608"/>
              <a:gd name="connsiteX2" fmla="*/ 1319601 w 1319601"/>
              <a:gd name="connsiteY2" fmla="*/ 1233129 h 1258608"/>
              <a:gd name="connsiteX3" fmla="*/ 0 w 1319601"/>
              <a:gd name="connsiteY3" fmla="*/ 1235984 h 1258608"/>
              <a:gd name="connsiteX4" fmla="*/ 30785 w 1319601"/>
              <a:gd name="connsiteY4" fmla="*/ 0 h 1258608"/>
              <a:gd name="connsiteX0" fmla="*/ 31250 w 1320066"/>
              <a:gd name="connsiteY0" fmla="*/ 0 h 1267432"/>
              <a:gd name="connsiteX1" fmla="*/ 1313313 w 1320066"/>
              <a:gd name="connsiteY1" fmla="*/ 20567 h 1267432"/>
              <a:gd name="connsiteX2" fmla="*/ 1320066 w 1320066"/>
              <a:gd name="connsiteY2" fmla="*/ 1233129 h 1267432"/>
              <a:gd name="connsiteX3" fmla="*/ 0 w 1320066"/>
              <a:gd name="connsiteY3" fmla="*/ 1260343 h 1267432"/>
              <a:gd name="connsiteX4" fmla="*/ 31250 w 1320066"/>
              <a:gd name="connsiteY4" fmla="*/ 0 h 1267432"/>
              <a:gd name="connsiteX0" fmla="*/ 31250 w 1320066"/>
              <a:gd name="connsiteY0" fmla="*/ 0 h 1268253"/>
              <a:gd name="connsiteX1" fmla="*/ 1313313 w 1320066"/>
              <a:gd name="connsiteY1" fmla="*/ 20567 h 1268253"/>
              <a:gd name="connsiteX2" fmla="*/ 1320066 w 1320066"/>
              <a:gd name="connsiteY2" fmla="*/ 1233129 h 1268253"/>
              <a:gd name="connsiteX3" fmla="*/ 0 w 1320066"/>
              <a:gd name="connsiteY3" fmla="*/ 1260343 h 1268253"/>
              <a:gd name="connsiteX4" fmla="*/ 31250 w 1320066"/>
              <a:gd name="connsiteY4" fmla="*/ 0 h 1268253"/>
              <a:gd name="connsiteX0" fmla="*/ 31250 w 1320066"/>
              <a:gd name="connsiteY0" fmla="*/ 0 h 1263844"/>
              <a:gd name="connsiteX1" fmla="*/ 1313313 w 1320066"/>
              <a:gd name="connsiteY1" fmla="*/ 20567 h 1263844"/>
              <a:gd name="connsiteX2" fmla="*/ 1320066 w 1320066"/>
              <a:gd name="connsiteY2" fmla="*/ 1233129 h 1263844"/>
              <a:gd name="connsiteX3" fmla="*/ 0 w 1320066"/>
              <a:gd name="connsiteY3" fmla="*/ 1260343 h 1263844"/>
              <a:gd name="connsiteX4" fmla="*/ 31250 w 1320066"/>
              <a:gd name="connsiteY4" fmla="*/ 0 h 1263844"/>
              <a:gd name="connsiteX0" fmla="*/ 31250 w 1320066"/>
              <a:gd name="connsiteY0" fmla="*/ 0 h 1263844"/>
              <a:gd name="connsiteX1" fmla="*/ 1313313 w 1320066"/>
              <a:gd name="connsiteY1" fmla="*/ 20567 h 1263844"/>
              <a:gd name="connsiteX2" fmla="*/ 1320066 w 1320066"/>
              <a:gd name="connsiteY2" fmla="*/ 1233129 h 1263844"/>
              <a:gd name="connsiteX3" fmla="*/ 0 w 1320066"/>
              <a:gd name="connsiteY3" fmla="*/ 1260343 h 1263844"/>
              <a:gd name="connsiteX4" fmla="*/ 31250 w 1320066"/>
              <a:gd name="connsiteY4" fmla="*/ 0 h 1263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0066" h="1263844">
                <a:moveTo>
                  <a:pt x="31250" y="0"/>
                </a:moveTo>
                <a:lnTo>
                  <a:pt x="1313313" y="20567"/>
                </a:lnTo>
                <a:cubicBezTo>
                  <a:pt x="1315242" y="429048"/>
                  <a:pt x="1291435" y="859628"/>
                  <a:pt x="1320066" y="1233129"/>
                </a:cubicBezTo>
                <a:cubicBezTo>
                  <a:pt x="665493" y="1279400"/>
                  <a:pt x="439867" y="1259391"/>
                  <a:pt x="0" y="1260343"/>
                </a:cubicBezTo>
                <a:lnTo>
                  <a:pt x="31250" y="0"/>
                </a:lnTo>
                <a:close/>
              </a:path>
            </a:pathLst>
          </a:custGeom>
          <a:gradFill flip="none" rotWithShape="1">
            <a:gsLst>
              <a:gs pos="0">
                <a:srgbClr val="F3C8B9"/>
              </a:gs>
              <a:gs pos="100000">
                <a:srgbClr val="EA9486"/>
              </a:gs>
            </a:gsLst>
            <a:lin ang="5400000" scaled="1"/>
            <a:tileRect/>
          </a:gradFill>
          <a:ln>
            <a:noFill/>
          </a:ln>
          <a:effectLst>
            <a:outerShdw blurRad="38100" dist="12700" dir="540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algn="ctr"/>
            <a:endParaRPr lang="en-US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F4F8DE0-48C4-4E74-85E8-B6BB61BD3FB2}"/>
              </a:ext>
            </a:extLst>
          </p:cNvPr>
          <p:cNvSpPr/>
          <p:nvPr/>
        </p:nvSpPr>
        <p:spPr>
          <a:xfrm rot="21356622">
            <a:off x="4078809" y="5139571"/>
            <a:ext cx="12253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system 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CCDBFAB-BD21-40F5-B028-D99FD795FC52}"/>
              </a:ext>
            </a:extLst>
          </p:cNvPr>
          <p:cNvGrpSpPr/>
          <p:nvPr/>
        </p:nvGrpSpPr>
        <p:grpSpPr>
          <a:xfrm rot="21356622">
            <a:off x="4599098" y="4856926"/>
            <a:ext cx="184785" cy="186690"/>
            <a:chOff x="4917745" y="2235200"/>
            <a:chExt cx="2584952" cy="2489199"/>
          </a:xfrm>
          <a:effectLst>
            <a:outerShdw blurRad="50800" dist="25400" dir="8100000" algn="tr" rotWithShape="0">
              <a:prstClr val="black">
                <a:alpha val="45000"/>
              </a:prstClr>
            </a:outerShdw>
          </a:effectLst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73BBACC-CE3C-490D-94ED-0A031B83E6A4}"/>
                </a:ext>
              </a:extLst>
            </p:cNvPr>
            <p:cNvSpPr/>
            <p:nvPr/>
          </p:nvSpPr>
          <p:spPr>
            <a:xfrm>
              <a:off x="4917745" y="2429067"/>
              <a:ext cx="2295331" cy="2295332"/>
            </a:xfrm>
            <a:prstGeom prst="ellipse">
              <a:avLst/>
            </a:prstGeom>
            <a:solidFill>
              <a:srgbClr val="EBE600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>
              <a:bevelT w="44450" h="698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44EBA28-2870-4945-8016-FD3C39FF271A}"/>
                </a:ext>
              </a:extLst>
            </p:cNvPr>
            <p:cNvSpPr/>
            <p:nvPr/>
          </p:nvSpPr>
          <p:spPr>
            <a:xfrm>
              <a:off x="5484130" y="2913213"/>
              <a:ext cx="1253454" cy="1253453"/>
            </a:xfrm>
            <a:prstGeom prst="ellipse">
              <a:avLst/>
            </a:prstGeom>
            <a:solidFill>
              <a:srgbClr val="A6A200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C2B6B2A-5BBC-4285-B2C1-A745646121F9}"/>
                </a:ext>
              </a:extLst>
            </p:cNvPr>
            <p:cNvSpPr/>
            <p:nvPr/>
          </p:nvSpPr>
          <p:spPr>
            <a:xfrm>
              <a:off x="5972471" y="2235200"/>
              <a:ext cx="1530226" cy="1530226"/>
            </a:xfrm>
            <a:prstGeom prst="ellipse">
              <a:avLst/>
            </a:prstGeom>
            <a:solidFill>
              <a:srgbClr val="EBE600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>
              <a:bevelT w="31750" h="6985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/>
            </a:p>
          </p:txBody>
        </p:sp>
      </p:grpSp>
      <p:graphicFrame>
        <p:nvGraphicFramePr>
          <p:cNvPr id="26" name="Diagram 4">
            <a:extLst>
              <a:ext uri="{FF2B5EF4-FFF2-40B4-BE49-F238E27FC236}">
                <a16:creationId xmlns:a16="http://schemas.microsoft.com/office/drawing/2014/main" id="{DF5D6A56-7D28-487B-825B-447110510D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50696785"/>
              </p:ext>
            </p:extLst>
          </p:nvPr>
        </p:nvGraphicFramePr>
        <p:xfrm>
          <a:off x="326232" y="124148"/>
          <a:ext cx="3493901" cy="14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7" name="مربع نص 2">
            <a:extLst>
              <a:ext uri="{FF2B5EF4-FFF2-40B4-BE49-F238E27FC236}">
                <a16:creationId xmlns:a16="http://schemas.microsoft.com/office/drawing/2014/main" id="{FFDA71F1-973B-408F-835C-5DDF893EBE7E}"/>
              </a:ext>
            </a:extLst>
          </p:cNvPr>
          <p:cNvSpPr txBox="1"/>
          <p:nvPr/>
        </p:nvSpPr>
        <p:spPr>
          <a:xfrm>
            <a:off x="5370631" y="4972842"/>
            <a:ext cx="3673974" cy="6186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19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U-boot flat slab with thickness (41,45)cm </a:t>
            </a:r>
            <a:endParaRPr lang="en-US" sz="19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مربع نص 4">
            <a:extLst>
              <a:ext uri="{FF2B5EF4-FFF2-40B4-BE49-F238E27FC236}">
                <a16:creationId xmlns:a16="http://schemas.microsoft.com/office/drawing/2014/main" id="{5EE87C2C-E075-4525-96BD-238944FA23BA}"/>
              </a:ext>
            </a:extLst>
          </p:cNvPr>
          <p:cNvSpPr txBox="1"/>
          <p:nvPr/>
        </p:nvSpPr>
        <p:spPr>
          <a:xfrm>
            <a:off x="3627476" y="3609329"/>
            <a:ext cx="2815045" cy="5909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L.L=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 KN/m2                                                      SID is 4.5 KN/m2.</a:t>
            </a:r>
          </a:p>
        </p:txBody>
      </p:sp>
      <p:sp>
        <p:nvSpPr>
          <p:cNvPr id="29" name="مربع نص 6">
            <a:extLst>
              <a:ext uri="{FF2B5EF4-FFF2-40B4-BE49-F238E27FC236}">
                <a16:creationId xmlns:a16="http://schemas.microsoft.com/office/drawing/2014/main" id="{75823B10-3A6B-483B-8A3C-06C0C2BDC74A}"/>
              </a:ext>
            </a:extLst>
          </p:cNvPr>
          <p:cNvSpPr txBox="1"/>
          <p:nvPr/>
        </p:nvSpPr>
        <p:spPr>
          <a:xfrm>
            <a:off x="2479535" y="2000628"/>
            <a:ext cx="8336231" cy="3416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material used in this project is concrete with compressive strength 28 MPa(B350).</a:t>
            </a:r>
          </a:p>
        </p:txBody>
      </p:sp>
    </p:spTree>
    <p:extLst>
      <p:ext uri="{BB962C8B-B14F-4D97-AF65-F5344CB8AC3E}">
        <p14:creationId xmlns:p14="http://schemas.microsoft.com/office/powerpoint/2010/main" val="2063151856"/>
      </p:ext>
    </p:extLst>
  </p:cSld>
  <p:clrMapOvr>
    <a:masterClrMapping/>
  </p:clrMapOvr>
  <p:transition spd="med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34</a:t>
            </a:fld>
            <a:endParaRPr lang="de-DE" sz="2000" dirty="0"/>
          </a:p>
        </p:txBody>
      </p:sp>
      <p:graphicFrame>
        <p:nvGraphicFramePr>
          <p:cNvPr id="30" name="Diagram 4">
            <a:extLst>
              <a:ext uri="{FF2B5EF4-FFF2-40B4-BE49-F238E27FC236}">
                <a16:creationId xmlns:a16="http://schemas.microsoft.com/office/drawing/2014/main" id="{1C8F813E-A0F2-4F33-98F5-7144EFC8EA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61098783"/>
              </p:ext>
            </p:extLst>
          </p:nvPr>
        </p:nvGraphicFramePr>
        <p:xfrm>
          <a:off x="473197" y="121829"/>
          <a:ext cx="3291083" cy="1402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1" name="Diagram 1">
                <a:extLst>
                  <a:ext uri="{FF2B5EF4-FFF2-40B4-BE49-F238E27FC236}">
                    <a16:creationId xmlns:a16="http://schemas.microsoft.com/office/drawing/2014/main" id="{6A2F4188-BD6A-47BD-9B0F-6CC0F7A66A36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988949768"/>
                  </p:ext>
                </p:extLst>
              </p:nvPr>
            </p:nvGraphicFramePr>
            <p:xfrm>
              <a:off x="1399310" y="1604241"/>
              <a:ext cx="8257308" cy="494607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Choice>
        <mc:Fallback xmlns="">
          <p:graphicFrame>
            <p:nvGraphicFramePr>
              <p:cNvPr id="31" name="Diagram 1">
                <a:extLst>
                  <a:ext uri="{FF2B5EF4-FFF2-40B4-BE49-F238E27FC236}">
                    <a16:creationId xmlns:a16="http://schemas.microsoft.com/office/drawing/2014/main" id="{6A2F4188-BD6A-47BD-9B0F-6CC0F7A66A36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988949768"/>
                  </p:ext>
                </p:extLst>
              </p:nvPr>
            </p:nvGraphicFramePr>
            <p:xfrm>
              <a:off x="1399310" y="1604241"/>
              <a:ext cx="8257308" cy="494607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2" r:lo="rId13" r:qs="rId14" r:cs="rId15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13186856"/>
      </p:ext>
    </p:extLst>
  </p:cSld>
  <p:clrMapOvr>
    <a:masterClrMapping/>
  </p:clrMapOvr>
  <p:transition spd="med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35</a:t>
            </a:fld>
            <a:endParaRPr lang="de-DE" sz="2000" dirty="0"/>
          </a:p>
        </p:txBody>
      </p:sp>
      <p:graphicFrame>
        <p:nvGraphicFramePr>
          <p:cNvPr id="30" name="Diagram 4">
            <a:extLst>
              <a:ext uri="{FF2B5EF4-FFF2-40B4-BE49-F238E27FC236}">
                <a16:creationId xmlns:a16="http://schemas.microsoft.com/office/drawing/2014/main" id="{1C8F813E-A0F2-4F33-98F5-7144EFC8EA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19541502"/>
              </p:ext>
            </p:extLst>
          </p:nvPr>
        </p:nvGraphicFramePr>
        <p:xfrm>
          <a:off x="473198" y="121829"/>
          <a:ext cx="3044444" cy="1402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صورة 1">
            <a:extLst>
              <a:ext uri="{FF2B5EF4-FFF2-40B4-BE49-F238E27FC236}">
                <a16:creationId xmlns:a16="http://schemas.microsoft.com/office/drawing/2014/main" id="{97DB1DC2-C93B-4CA0-B88D-2B187ACADF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08296" y="987837"/>
            <a:ext cx="6006552" cy="5457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939434"/>
      </p:ext>
    </p:extLst>
  </p:cSld>
  <p:clrMapOvr>
    <a:masterClrMapping/>
  </p:clrMapOvr>
  <p:transition spd="med"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0"/>
            <a:ext cx="12192000" cy="6875091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36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3580233"/>
              </p:ext>
            </p:extLst>
          </p:nvPr>
        </p:nvGraphicFramePr>
        <p:xfrm>
          <a:off x="164039" y="222602"/>
          <a:ext cx="2565306" cy="14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صورة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64272" y="379041"/>
            <a:ext cx="6902400" cy="61341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27059472"/>
      </p:ext>
    </p:extLst>
  </p:cSld>
  <p:clrMapOvr>
    <a:masterClrMapping/>
  </p:clrMapOvr>
  <p:transition spd="med"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0"/>
            <a:ext cx="12192000" cy="6875091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37</a:t>
            </a:fld>
            <a:endParaRPr lang="de-DE" sz="2000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8746" y="461001"/>
            <a:ext cx="5153642" cy="2843725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5902526" y="2541181"/>
            <a:ext cx="113811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Block1</a:t>
            </a:r>
            <a:endParaRPr lang="ar-SA" dirty="0"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7450" y="461001"/>
            <a:ext cx="4062007" cy="5970180"/>
          </a:xfrm>
          <a:prstGeom prst="rect">
            <a:avLst/>
          </a:prstGeom>
          <a:ln w="19050" cap="sq">
            <a:solidFill>
              <a:schemeClr val="tx1"/>
            </a:solidFill>
            <a:miter lim="800000"/>
          </a:ln>
          <a:effectLst/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8746" y="3376070"/>
            <a:ext cx="5153642" cy="3033464"/>
          </a:xfrm>
          <a:prstGeom prst="rect">
            <a:avLst/>
          </a:prstGeom>
        </p:spPr>
      </p:pic>
      <p:sp>
        <p:nvSpPr>
          <p:cNvPr id="33" name="مربع نص 32"/>
          <p:cNvSpPr txBox="1"/>
          <p:nvPr/>
        </p:nvSpPr>
        <p:spPr>
          <a:xfrm>
            <a:off x="2303739" y="3748636"/>
            <a:ext cx="130468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Block3</a:t>
            </a:r>
            <a:endParaRPr lang="ar-SA" dirty="0"/>
          </a:p>
        </p:txBody>
      </p:sp>
      <p:sp>
        <p:nvSpPr>
          <p:cNvPr id="34" name="مربع نص 33"/>
          <p:cNvSpPr txBox="1"/>
          <p:nvPr/>
        </p:nvSpPr>
        <p:spPr>
          <a:xfrm>
            <a:off x="10821071" y="624906"/>
            <a:ext cx="9836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Block2</a:t>
            </a:r>
            <a:endParaRPr lang="ar-SA" dirty="0"/>
          </a:p>
        </p:txBody>
      </p:sp>
      <p:sp>
        <p:nvSpPr>
          <p:cNvPr id="12" name="سهم إلى اليمين 11"/>
          <p:cNvSpPr/>
          <p:nvPr/>
        </p:nvSpPr>
        <p:spPr>
          <a:xfrm>
            <a:off x="0" y="274238"/>
            <a:ext cx="2108746" cy="144000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مربع نص 12"/>
          <p:cNvSpPr txBox="1"/>
          <p:nvPr/>
        </p:nvSpPr>
        <p:spPr>
          <a:xfrm>
            <a:off x="-214506" y="809572"/>
            <a:ext cx="245711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ctr"/>
            <a:r>
              <a:rPr lang="en-US" b="1" dirty="0">
                <a:solidFill>
                  <a:prstClr val="black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</a:t>
            </a:r>
            <a:r>
              <a:rPr lang="en-US" b="1" u="sng" dirty="0">
                <a:solidFill>
                  <a:prstClr val="black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  <a:r>
              <a:rPr lang="en-US" b="1" u="sng" dirty="0">
                <a:solidFill>
                  <a:prstClr val="black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SA" b="1" u="sng" dirty="0">
              <a:solidFill>
                <a:prstClr val="black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732772"/>
      </p:ext>
    </p:extLst>
  </p:cSld>
  <p:clrMapOvr>
    <a:masterClrMapping/>
  </p:clrMapOvr>
  <p:transition spd="med"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-1" y="0"/>
            <a:ext cx="12192001" cy="6875091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38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37119492"/>
              </p:ext>
            </p:extLst>
          </p:nvPr>
        </p:nvGraphicFramePr>
        <p:xfrm>
          <a:off x="222972" y="180417"/>
          <a:ext cx="3129827" cy="14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مربع نص 6"/>
          <p:cNvSpPr txBox="1"/>
          <p:nvPr/>
        </p:nvSpPr>
        <p:spPr>
          <a:xfrm>
            <a:off x="2064327" y="4672335"/>
            <a:ext cx="9836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Block1</a:t>
            </a:r>
            <a:endParaRPr lang="ar-SA" dirty="0"/>
          </a:p>
        </p:txBody>
      </p:sp>
      <p:sp>
        <p:nvSpPr>
          <p:cNvPr id="29" name="مربع نص 28"/>
          <p:cNvSpPr txBox="1"/>
          <p:nvPr/>
        </p:nvSpPr>
        <p:spPr>
          <a:xfrm>
            <a:off x="7871731" y="3252177"/>
            <a:ext cx="9836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Block2</a:t>
            </a:r>
            <a:endParaRPr lang="ar-SA" dirty="0"/>
          </a:p>
        </p:txBody>
      </p:sp>
      <p:sp>
        <p:nvSpPr>
          <p:cNvPr id="30" name="مربع نص 29"/>
          <p:cNvSpPr txBox="1"/>
          <p:nvPr/>
        </p:nvSpPr>
        <p:spPr>
          <a:xfrm>
            <a:off x="7871731" y="6119899"/>
            <a:ext cx="9836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Block3</a:t>
            </a:r>
            <a:endParaRPr lang="ar-SA" dirty="0"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7307" y="2620797"/>
            <a:ext cx="4225636" cy="2051538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57453" y="930315"/>
            <a:ext cx="4761389" cy="2311644"/>
          </a:xfrm>
          <a:prstGeom prst="rect">
            <a:avLst/>
          </a:prstGeom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82873" y="3853753"/>
            <a:ext cx="4761389" cy="2249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411392"/>
      </p:ext>
    </p:extLst>
  </p:cSld>
  <p:clrMapOvr>
    <a:masterClrMapping/>
  </p:clrMapOvr>
  <p:transition spd="med"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1" y="0"/>
            <a:ext cx="12192000" cy="6875091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39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8536626"/>
              </p:ext>
            </p:extLst>
          </p:nvPr>
        </p:nvGraphicFramePr>
        <p:xfrm>
          <a:off x="221672" y="167184"/>
          <a:ext cx="2937163" cy="14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مربع نص 6"/>
          <p:cNvSpPr txBox="1"/>
          <p:nvPr/>
        </p:nvSpPr>
        <p:spPr>
          <a:xfrm>
            <a:off x="5554097" y="3531952"/>
            <a:ext cx="169655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column</a:t>
            </a:r>
          </a:p>
        </p:txBody>
      </p:sp>
      <p:sp>
        <p:nvSpPr>
          <p:cNvPr id="29" name="مربع نص 28"/>
          <p:cNvSpPr txBox="1"/>
          <p:nvPr/>
        </p:nvSpPr>
        <p:spPr>
          <a:xfrm>
            <a:off x="5554097" y="6011570"/>
            <a:ext cx="108380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Slab</a:t>
            </a:r>
          </a:p>
        </p:txBody>
      </p:sp>
      <p:sp>
        <p:nvSpPr>
          <p:cNvPr id="2" name="مربع نص 1"/>
          <p:cNvSpPr txBox="1"/>
          <p:nvPr/>
        </p:nvSpPr>
        <p:spPr>
          <a:xfrm>
            <a:off x="316949" y="684640"/>
            <a:ext cx="2731051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200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Internal Force Check </a:t>
            </a:r>
            <a:endParaRPr lang="ar-SA" sz="22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51099" y="1673018"/>
            <a:ext cx="8112404" cy="1786552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45449" y="4102925"/>
            <a:ext cx="8101104" cy="1783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579384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-17046" y="-17091"/>
            <a:ext cx="12286801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4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31583030"/>
              </p:ext>
            </p:extLst>
          </p:nvPr>
        </p:nvGraphicFramePr>
        <p:xfrm>
          <a:off x="264732" y="-172508"/>
          <a:ext cx="3046503" cy="13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0D28DB1-DF9C-4A40-81AE-572DDE502AD7}"/>
              </a:ext>
            </a:extLst>
          </p:cNvPr>
          <p:cNvSpPr txBox="1"/>
          <p:nvPr/>
        </p:nvSpPr>
        <p:spPr>
          <a:xfrm>
            <a:off x="2823098" y="230819"/>
            <a:ext cx="917951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4" descr="لا يتوفر وصف.">
            <a:extLst>
              <a:ext uri="{FF2B5EF4-FFF2-40B4-BE49-F238E27FC236}">
                <a16:creationId xmlns:a16="http://schemas.microsoft.com/office/drawing/2014/main" id="{F1AEF1D5-6A79-4833-B077-DD5BEFA22C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124" y="986679"/>
            <a:ext cx="5441140" cy="35358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E2D523A-1B68-468C-AF3C-86092E8F413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5998" y="4515917"/>
            <a:ext cx="5377265" cy="2137069"/>
          </a:xfrm>
          <a:prstGeom prst="rect">
            <a:avLst/>
          </a:prstGeom>
        </p:spPr>
      </p:pic>
      <p:pic>
        <p:nvPicPr>
          <p:cNvPr id="13" name="Picture 2" descr="لا يتوفر وصف.">
            <a:extLst>
              <a:ext uri="{FF2B5EF4-FFF2-40B4-BE49-F238E27FC236}">
                <a16:creationId xmlns:a16="http://schemas.microsoft.com/office/drawing/2014/main" id="{AE61C9FC-CECB-4A97-82F3-014A767474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264" y="986679"/>
            <a:ext cx="4612503" cy="5672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8244221"/>
      </p:ext>
    </p:extLst>
  </p:cSld>
  <p:clrMapOvr>
    <a:masterClrMapping/>
  </p:clrMapOvr>
  <p:transition spd="med"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0"/>
            <a:ext cx="12264217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40</a:t>
            </a:fld>
            <a:endParaRPr lang="de-DE" sz="2000" dirty="0"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241" y="4634269"/>
            <a:ext cx="3796389" cy="692629"/>
          </a:xfrm>
          <a:prstGeom prst="rect">
            <a:avLst/>
          </a:prstGeom>
        </p:spPr>
      </p:pic>
      <p:sp>
        <p:nvSpPr>
          <p:cNvPr id="10" name="مربع نص 9"/>
          <p:cNvSpPr txBox="1"/>
          <p:nvPr/>
        </p:nvSpPr>
        <p:spPr>
          <a:xfrm>
            <a:off x="911490" y="3170208"/>
            <a:ext cx="104885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Block 1</a:t>
            </a:r>
            <a:endParaRPr lang="ar-SA" dirty="0"/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89" y="5729912"/>
            <a:ext cx="3796390" cy="682804"/>
          </a:xfrm>
          <a:prstGeom prst="rect">
            <a:avLst/>
          </a:prstGeom>
        </p:spPr>
      </p:pic>
      <p:sp>
        <p:nvSpPr>
          <p:cNvPr id="15" name="مربع نص 14"/>
          <p:cNvSpPr txBox="1"/>
          <p:nvPr/>
        </p:nvSpPr>
        <p:spPr>
          <a:xfrm>
            <a:off x="921241" y="4294588"/>
            <a:ext cx="104885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Block 2</a:t>
            </a:r>
            <a:endParaRPr lang="ar-SA" dirty="0"/>
          </a:p>
        </p:txBody>
      </p:sp>
      <p:pic>
        <p:nvPicPr>
          <p:cNvPr id="13" name="صورة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1241" y="3512540"/>
            <a:ext cx="3796389" cy="738664"/>
          </a:xfrm>
          <a:prstGeom prst="rect">
            <a:avLst/>
          </a:prstGeom>
        </p:spPr>
      </p:pic>
      <p:sp>
        <p:nvSpPr>
          <p:cNvPr id="18" name="مربع نص 17"/>
          <p:cNvSpPr txBox="1"/>
          <p:nvPr/>
        </p:nvSpPr>
        <p:spPr>
          <a:xfrm>
            <a:off x="921241" y="5297247"/>
            <a:ext cx="104885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Block 3</a:t>
            </a:r>
            <a:endParaRPr lang="ar-SA" dirty="0"/>
          </a:p>
        </p:txBody>
      </p:sp>
      <p:pic>
        <p:nvPicPr>
          <p:cNvPr id="14" name="صورة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3371" y="577279"/>
            <a:ext cx="5395735" cy="1676574"/>
          </a:xfrm>
          <a:prstGeom prst="rect">
            <a:avLst/>
          </a:prstGeom>
        </p:spPr>
      </p:pic>
      <p:pic>
        <p:nvPicPr>
          <p:cNvPr id="16" name="صورة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73371" y="2293937"/>
            <a:ext cx="5377508" cy="2413579"/>
          </a:xfrm>
          <a:prstGeom prst="rect">
            <a:avLst/>
          </a:prstGeom>
        </p:spPr>
      </p:pic>
      <p:pic>
        <p:nvPicPr>
          <p:cNvPr id="17" name="صورة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73371" y="4820549"/>
            <a:ext cx="5395735" cy="1515262"/>
          </a:xfrm>
          <a:prstGeom prst="rect">
            <a:avLst/>
          </a:prstGeom>
        </p:spPr>
      </p:pic>
      <p:sp>
        <p:nvSpPr>
          <p:cNvPr id="22" name="مربع نص 21"/>
          <p:cNvSpPr txBox="1"/>
          <p:nvPr/>
        </p:nvSpPr>
        <p:spPr>
          <a:xfrm>
            <a:off x="212343" y="2826545"/>
            <a:ext cx="217063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u="sng" dirty="0"/>
              <a:t>Base shear  </a:t>
            </a:r>
            <a:endParaRPr lang="ar-SA" b="1" u="sng" dirty="0"/>
          </a:p>
        </p:txBody>
      </p:sp>
      <p:sp>
        <p:nvSpPr>
          <p:cNvPr id="23" name="مربع نص 22"/>
          <p:cNvSpPr txBox="1"/>
          <p:nvPr/>
        </p:nvSpPr>
        <p:spPr>
          <a:xfrm>
            <a:off x="5248721" y="1512922"/>
            <a:ext cx="104885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Block 1</a:t>
            </a:r>
            <a:endParaRPr lang="ar-SA" dirty="0"/>
          </a:p>
        </p:txBody>
      </p:sp>
      <p:sp>
        <p:nvSpPr>
          <p:cNvPr id="24" name="مربع نص 23"/>
          <p:cNvSpPr txBox="1"/>
          <p:nvPr/>
        </p:nvSpPr>
        <p:spPr>
          <a:xfrm>
            <a:off x="5225107" y="3299594"/>
            <a:ext cx="104885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Block 2</a:t>
            </a:r>
            <a:endParaRPr lang="ar-SA" dirty="0"/>
          </a:p>
        </p:txBody>
      </p:sp>
      <p:sp>
        <p:nvSpPr>
          <p:cNvPr id="25" name="مربع نص 24"/>
          <p:cNvSpPr txBox="1"/>
          <p:nvPr/>
        </p:nvSpPr>
        <p:spPr>
          <a:xfrm>
            <a:off x="5337213" y="5455598"/>
            <a:ext cx="104885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Block 3</a:t>
            </a:r>
            <a:endParaRPr lang="ar-SA" dirty="0"/>
          </a:p>
        </p:txBody>
      </p:sp>
      <p:sp>
        <p:nvSpPr>
          <p:cNvPr id="26" name="مربع نص 25"/>
          <p:cNvSpPr txBox="1"/>
          <p:nvPr/>
        </p:nvSpPr>
        <p:spPr>
          <a:xfrm>
            <a:off x="6822004" y="114580"/>
            <a:ext cx="157385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u="sng" dirty="0"/>
              <a:t>Drift check </a:t>
            </a:r>
            <a:endParaRPr lang="ar-SA" b="1" u="sng" dirty="0"/>
          </a:p>
        </p:txBody>
      </p:sp>
      <p:sp>
        <p:nvSpPr>
          <p:cNvPr id="19" name="سهم إلى اليمين 18"/>
          <p:cNvSpPr/>
          <p:nvPr/>
        </p:nvSpPr>
        <p:spPr>
          <a:xfrm>
            <a:off x="6117376" y="1607940"/>
            <a:ext cx="360218" cy="1792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سهم إلى اليمين 27"/>
          <p:cNvSpPr/>
          <p:nvPr/>
        </p:nvSpPr>
        <p:spPr>
          <a:xfrm>
            <a:off x="6132108" y="3395176"/>
            <a:ext cx="360218" cy="1792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سهم إلى اليمين 29"/>
          <p:cNvSpPr/>
          <p:nvPr/>
        </p:nvSpPr>
        <p:spPr>
          <a:xfrm>
            <a:off x="6173746" y="5550616"/>
            <a:ext cx="360218" cy="1792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20" name="صورة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4592" y="1731816"/>
            <a:ext cx="4143287" cy="1073327"/>
          </a:xfrm>
          <a:prstGeom prst="rect">
            <a:avLst/>
          </a:prstGeom>
        </p:spPr>
      </p:pic>
      <p:sp>
        <p:nvSpPr>
          <p:cNvPr id="31" name="مربع نص 30"/>
          <p:cNvSpPr txBox="1"/>
          <p:nvPr/>
        </p:nvSpPr>
        <p:spPr>
          <a:xfrm>
            <a:off x="280048" y="1328329"/>
            <a:ext cx="174800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u="sng" dirty="0"/>
              <a:t>Time period </a:t>
            </a:r>
            <a:endParaRPr lang="ar-SA" b="1" u="sng" dirty="0"/>
          </a:p>
        </p:txBody>
      </p:sp>
      <p:sp>
        <p:nvSpPr>
          <p:cNvPr id="27" name="سهم إلى اليمين 26"/>
          <p:cNvSpPr/>
          <p:nvPr/>
        </p:nvSpPr>
        <p:spPr>
          <a:xfrm>
            <a:off x="212343" y="120061"/>
            <a:ext cx="2479803" cy="1239663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مربع نص 28"/>
          <p:cNvSpPr txBox="1"/>
          <p:nvPr/>
        </p:nvSpPr>
        <p:spPr>
          <a:xfrm>
            <a:off x="46193" y="509059"/>
            <a:ext cx="264595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Seismic check </a:t>
            </a:r>
            <a:endParaRPr lang="ar-SA" sz="2400" b="1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594841"/>
      </p:ext>
    </p:extLst>
  </p:cSld>
  <p:clrMapOvr>
    <a:masterClrMapping/>
  </p:clrMapOvr>
  <p:transition spd="med"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0"/>
            <a:ext cx="12192000" cy="6875091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41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86321332"/>
              </p:ext>
            </p:extLst>
          </p:nvPr>
        </p:nvGraphicFramePr>
        <p:xfrm>
          <a:off x="164039" y="222602"/>
          <a:ext cx="2565306" cy="14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صورة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41306" y="67283"/>
            <a:ext cx="5543550" cy="623887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5356" y="2049717"/>
            <a:ext cx="2353260" cy="2274005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17131" y="2696253"/>
            <a:ext cx="2225660" cy="2780928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465356" y="4439264"/>
            <a:ext cx="235326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u="sng" dirty="0">
                <a:ea typeface="Calibri" panose="020F0502020204030204" pitchFamily="34" charset="0"/>
              </a:rPr>
              <a:t>cross section in F1C1</a:t>
            </a:r>
            <a:endParaRPr lang="ar-SA" b="1" u="sng" dirty="0"/>
          </a:p>
        </p:txBody>
      </p:sp>
      <p:sp>
        <p:nvSpPr>
          <p:cNvPr id="9" name="مربع نص 8"/>
          <p:cNvSpPr txBox="1"/>
          <p:nvPr/>
        </p:nvSpPr>
        <p:spPr>
          <a:xfrm>
            <a:off x="3117131" y="5529804"/>
            <a:ext cx="222566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u="sng" dirty="0">
                <a:ea typeface="Calibri" panose="020F0502020204030204" pitchFamily="34" charset="0"/>
              </a:rPr>
              <a:t>longitudinal section in F1C1.</a:t>
            </a:r>
            <a:endParaRPr lang="ar-SA" b="1" u="sng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6060713" y="6356350"/>
            <a:ext cx="296929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u="sng" dirty="0"/>
              <a:t>Footing layout</a:t>
            </a:r>
            <a:endParaRPr lang="ar-SA" b="1" u="sng" dirty="0"/>
          </a:p>
        </p:txBody>
      </p:sp>
    </p:spTree>
    <p:extLst>
      <p:ext uri="{BB962C8B-B14F-4D97-AF65-F5344CB8AC3E}">
        <p14:creationId xmlns:p14="http://schemas.microsoft.com/office/powerpoint/2010/main" val="1298200603"/>
      </p:ext>
    </p:extLst>
  </p:cSld>
  <p:clrMapOvr>
    <a:masterClrMapping/>
  </p:clrMapOvr>
  <p:transition spd="med"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0"/>
            <a:ext cx="12192000" cy="6875091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42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4290973"/>
              </p:ext>
            </p:extLst>
          </p:nvPr>
        </p:nvGraphicFramePr>
        <p:xfrm>
          <a:off x="164039" y="222602"/>
          <a:ext cx="2565306" cy="14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" name="صورة 9">
            <a:extLst>
              <a:ext uri="{FF2B5EF4-FFF2-40B4-BE49-F238E27FC236}">
                <a16:creationId xmlns:a16="http://schemas.microsoft.com/office/drawing/2014/main" id="{7645F869-E1D1-4BC8-850E-251FFBD3633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9800" y="282295"/>
            <a:ext cx="7356763" cy="586840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2" name="صورة 3">
            <a:extLst>
              <a:ext uri="{FF2B5EF4-FFF2-40B4-BE49-F238E27FC236}">
                <a16:creationId xmlns:a16="http://schemas.microsoft.com/office/drawing/2014/main" id="{6575513D-FDDE-4909-95B8-4DE05C92638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054" y="3331791"/>
            <a:ext cx="3796351" cy="171702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3" name="مربع نص 4">
            <a:extLst>
              <a:ext uri="{FF2B5EF4-FFF2-40B4-BE49-F238E27FC236}">
                <a16:creationId xmlns:a16="http://schemas.microsoft.com/office/drawing/2014/main" id="{C003DF5B-C9DD-4A37-8EC3-A58EA052485F}"/>
              </a:ext>
            </a:extLst>
          </p:cNvPr>
          <p:cNvSpPr txBox="1"/>
          <p:nvPr/>
        </p:nvSpPr>
        <p:spPr>
          <a:xfrm>
            <a:off x="639286" y="5123837"/>
            <a:ext cx="18491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u="sng" dirty="0"/>
              <a:t>Section in slab </a:t>
            </a:r>
            <a:endParaRPr lang="ar-SA" b="1" u="sng" dirty="0"/>
          </a:p>
        </p:txBody>
      </p:sp>
      <p:sp>
        <p:nvSpPr>
          <p:cNvPr id="14" name="مربع نص 7">
            <a:extLst>
              <a:ext uri="{FF2B5EF4-FFF2-40B4-BE49-F238E27FC236}">
                <a16:creationId xmlns:a16="http://schemas.microsoft.com/office/drawing/2014/main" id="{28EB5E9E-9E01-41ED-9E20-AED987D3E589}"/>
              </a:ext>
            </a:extLst>
          </p:cNvPr>
          <p:cNvSpPr txBox="1"/>
          <p:nvPr/>
        </p:nvSpPr>
        <p:spPr>
          <a:xfrm>
            <a:off x="5253618" y="6230790"/>
            <a:ext cx="27547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n-US" b="1" u="sng" dirty="0"/>
              <a:t>Slab detailing </a:t>
            </a:r>
            <a:endParaRPr lang="ar-SA" b="1" u="sng" dirty="0"/>
          </a:p>
        </p:txBody>
      </p:sp>
    </p:spTree>
    <p:extLst>
      <p:ext uri="{BB962C8B-B14F-4D97-AF65-F5344CB8AC3E}">
        <p14:creationId xmlns:p14="http://schemas.microsoft.com/office/powerpoint/2010/main" val="908198582"/>
      </p:ext>
    </p:extLst>
  </p:cSld>
  <p:clrMapOvr>
    <a:masterClrMapping/>
  </p:clrMapOvr>
  <p:transition spd="med"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1" y="-91600"/>
            <a:ext cx="12239790" cy="69495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43</a:t>
            </a:fld>
            <a:endParaRPr lang="de-DE" sz="2000" dirty="0"/>
          </a:p>
        </p:txBody>
      </p:sp>
      <p:sp>
        <p:nvSpPr>
          <p:cNvPr id="7" name="سهم إلى اليمين 6"/>
          <p:cNvSpPr/>
          <p:nvPr/>
        </p:nvSpPr>
        <p:spPr>
          <a:xfrm>
            <a:off x="337656" y="90353"/>
            <a:ext cx="3319943" cy="1494656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" name="مربع نص 2"/>
          <p:cNvSpPr txBox="1"/>
          <p:nvPr/>
        </p:nvSpPr>
        <p:spPr>
          <a:xfrm>
            <a:off x="549566" y="578541"/>
            <a:ext cx="2546341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600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Column design </a:t>
            </a:r>
            <a:endParaRPr lang="ar-SA" sz="26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173" y="1679339"/>
            <a:ext cx="2556473" cy="1374323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9329" y="1646950"/>
            <a:ext cx="2581417" cy="1406712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173" y="3665168"/>
            <a:ext cx="2627661" cy="1653419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9329" y="3638574"/>
            <a:ext cx="2597550" cy="1653419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38848" y="3622131"/>
            <a:ext cx="2581081" cy="1653419"/>
          </a:xfrm>
          <a:prstGeom prst="rect">
            <a:avLst/>
          </a:prstGeom>
          <a:ln w="19050" cap="sq">
            <a:solidFill>
              <a:srgbClr val="000000"/>
            </a:solidFill>
            <a:miter lim="800000"/>
          </a:ln>
          <a:effectLst/>
        </p:spPr>
      </p:pic>
      <p:sp>
        <p:nvSpPr>
          <p:cNvPr id="10" name="مربع نص 9"/>
          <p:cNvSpPr txBox="1"/>
          <p:nvPr/>
        </p:nvSpPr>
        <p:spPr>
          <a:xfrm>
            <a:off x="4139159" y="5291994"/>
            <a:ext cx="7620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>
                <a:cs typeface="+mj-cs"/>
              </a:rPr>
              <a:t>C4</a:t>
            </a:r>
            <a:endParaRPr lang="ar-SA" sz="1600" b="1" dirty="0">
              <a:cs typeface="+mj-cs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1060736" y="5291995"/>
            <a:ext cx="7620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>
                <a:cs typeface="+mj-cs"/>
              </a:rPr>
              <a:t>C3</a:t>
            </a:r>
            <a:endParaRPr lang="ar-SA" sz="1600" b="1" dirty="0">
              <a:cs typeface="+mj-cs"/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1185664" y="3044267"/>
            <a:ext cx="7620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>
                <a:cs typeface="+mj-cs"/>
              </a:rPr>
              <a:t>C1</a:t>
            </a:r>
            <a:endParaRPr lang="ar-SA" sz="1600" b="1" dirty="0">
              <a:cs typeface="+mj-cs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4067872" y="3119419"/>
            <a:ext cx="7620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>
                <a:cs typeface="+mj-cs"/>
              </a:rPr>
              <a:t>C2</a:t>
            </a:r>
            <a:endParaRPr lang="ar-SA" sz="1600" b="1" dirty="0">
              <a:cs typeface="+mj-cs"/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7436329" y="5291994"/>
            <a:ext cx="756097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>
                <a:cs typeface="+mj-cs"/>
              </a:rPr>
              <a:t>C5</a:t>
            </a:r>
            <a:endParaRPr lang="ar-SA" sz="1600" b="1" dirty="0">
              <a:cs typeface="+mj-cs"/>
            </a:endParaRPr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8848" y="1219979"/>
            <a:ext cx="5394782" cy="2039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633254"/>
      </p:ext>
    </p:extLst>
  </p:cSld>
  <p:clrMapOvr>
    <a:masterClrMapping/>
  </p:clrMapOvr>
  <p:transition spd="med"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0"/>
            <a:ext cx="12239791" cy="6857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44</a:t>
            </a:fld>
            <a:endParaRPr lang="de-DE" sz="2000" dirty="0"/>
          </a:p>
        </p:txBody>
      </p:sp>
      <p:sp>
        <p:nvSpPr>
          <p:cNvPr id="7" name="سهم إلى اليمين 6"/>
          <p:cNvSpPr/>
          <p:nvPr/>
        </p:nvSpPr>
        <p:spPr>
          <a:xfrm>
            <a:off x="337656" y="90353"/>
            <a:ext cx="3319943" cy="1494656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" name="مربع نص 2"/>
          <p:cNvSpPr txBox="1"/>
          <p:nvPr/>
        </p:nvSpPr>
        <p:spPr>
          <a:xfrm>
            <a:off x="874031" y="563880"/>
            <a:ext cx="2546341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Stair design </a:t>
            </a:r>
            <a:endParaRPr lang="ar-SA" sz="28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4390" y="1766961"/>
            <a:ext cx="6884578" cy="4258024"/>
          </a:xfrm>
          <a:prstGeom prst="rect">
            <a:avLst/>
          </a:prstGeom>
          <a:ln w="19050" cap="sq">
            <a:solidFill>
              <a:srgbClr val="000000"/>
            </a:solidFill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2379597098"/>
      </p:ext>
    </p:extLst>
  </p:cSld>
  <p:clrMapOvr>
    <a:masterClrMapping/>
  </p:clrMapOvr>
  <p:transition spd="med"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0"/>
            <a:ext cx="12239791" cy="6857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45</a:t>
            </a:fld>
            <a:endParaRPr lang="de-DE" sz="2000" dirty="0"/>
          </a:p>
        </p:txBody>
      </p:sp>
      <p:sp>
        <p:nvSpPr>
          <p:cNvPr id="7" name="سهم إلى اليمين 6"/>
          <p:cNvSpPr/>
          <p:nvPr/>
        </p:nvSpPr>
        <p:spPr>
          <a:xfrm>
            <a:off x="337656" y="90353"/>
            <a:ext cx="3319943" cy="1494656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" name="مربع نص 2"/>
          <p:cNvSpPr txBox="1"/>
          <p:nvPr/>
        </p:nvSpPr>
        <p:spPr>
          <a:xfrm>
            <a:off x="337656" y="456893"/>
            <a:ext cx="3012034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200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Retaining wall and shear wall</a:t>
            </a:r>
            <a:endParaRPr lang="ar-SA" sz="22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A44ADD-F3F0-4422-A62A-F07B03FFEF0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253206" y="1386113"/>
            <a:ext cx="3856520" cy="478685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9100CFC-D73D-4200-A280-8ED3E262959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958387" y="760229"/>
            <a:ext cx="1504483" cy="541274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0" name="مربع نص 7">
            <a:extLst>
              <a:ext uri="{FF2B5EF4-FFF2-40B4-BE49-F238E27FC236}">
                <a16:creationId xmlns:a16="http://schemas.microsoft.com/office/drawing/2014/main" id="{0B18019D-B5CA-437A-987F-4621203ECD17}"/>
              </a:ext>
            </a:extLst>
          </p:cNvPr>
          <p:cNvSpPr txBox="1"/>
          <p:nvPr/>
        </p:nvSpPr>
        <p:spPr>
          <a:xfrm>
            <a:off x="3508794" y="6172970"/>
            <a:ext cx="27547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n-US" b="1" u="sng" dirty="0"/>
              <a:t>Retaining wall</a:t>
            </a:r>
            <a:endParaRPr lang="ar-SA" b="1" u="sng" dirty="0"/>
          </a:p>
        </p:txBody>
      </p:sp>
      <p:sp>
        <p:nvSpPr>
          <p:cNvPr id="12" name="مربع نص 7">
            <a:extLst>
              <a:ext uri="{FF2B5EF4-FFF2-40B4-BE49-F238E27FC236}">
                <a16:creationId xmlns:a16="http://schemas.microsoft.com/office/drawing/2014/main" id="{40B874CB-5EE3-45B3-95AF-C3A132E92388}"/>
              </a:ext>
            </a:extLst>
          </p:cNvPr>
          <p:cNvSpPr txBox="1"/>
          <p:nvPr/>
        </p:nvSpPr>
        <p:spPr>
          <a:xfrm>
            <a:off x="7188984" y="6235739"/>
            <a:ext cx="27547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n-US" b="1" u="sng" dirty="0"/>
              <a:t>Shear wall</a:t>
            </a:r>
            <a:endParaRPr lang="ar-SA" b="1" u="sng" dirty="0"/>
          </a:p>
        </p:txBody>
      </p:sp>
    </p:spTree>
    <p:extLst>
      <p:ext uri="{BB962C8B-B14F-4D97-AF65-F5344CB8AC3E}">
        <p14:creationId xmlns:p14="http://schemas.microsoft.com/office/powerpoint/2010/main" val="1498548179"/>
      </p:ext>
    </p:extLst>
  </p:cSld>
  <p:clrMapOvr>
    <a:masterClrMapping/>
  </p:clrMapOvr>
  <p:transition spd="med"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-17091"/>
            <a:ext cx="121692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15900" dist="38100" sx="101000" sy="101000" algn="l" rotWithShape="0">
              <a:schemeClr val="tx1">
                <a:lumMod val="65000"/>
                <a:lumOff val="35000"/>
                <a:alpha val="35000"/>
              </a:schemeClr>
            </a:outerShdw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46</a:t>
            </a:fld>
            <a:endParaRPr lang="de-DE" sz="2000" dirty="0"/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A15E3CC4-F144-438B-A479-FFA2D78894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3" y="3072101"/>
            <a:ext cx="530600" cy="530600"/>
          </a:xfrm>
          <a:prstGeom prst="rect">
            <a:avLst/>
          </a:prstGeom>
        </p:spPr>
      </p:pic>
      <p:sp>
        <p:nvSpPr>
          <p:cNvPr id="10" name="Title 111">
            <a:extLst>
              <a:ext uri="{FF2B5EF4-FFF2-40B4-BE49-F238E27FC236}">
                <a16:creationId xmlns:a16="http://schemas.microsoft.com/office/drawing/2014/main" id="{130D6484-7276-4919-8FFE-F0B3CF46EF90}"/>
              </a:ext>
            </a:extLst>
          </p:cNvPr>
          <p:cNvSpPr txBox="1">
            <a:spLocks/>
          </p:cNvSpPr>
          <p:nvPr/>
        </p:nvSpPr>
        <p:spPr>
          <a:xfrm>
            <a:off x="125987" y="2376759"/>
            <a:ext cx="11917241" cy="29362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0" dirty="0">
                <a:solidFill>
                  <a:schemeClr val="accent1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Electro-Mechanical  </a:t>
            </a:r>
          </a:p>
          <a:p>
            <a:r>
              <a:rPr lang="en-US" sz="11000" dirty="0">
                <a:solidFill>
                  <a:schemeClr val="accent1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           Design    </a:t>
            </a:r>
            <a:endParaRPr lang="en-US" sz="11000" dirty="0">
              <a:solidFill>
                <a:schemeClr val="accent1">
                  <a:lumMod val="75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99194239"/>
      </p:ext>
    </p:extLst>
  </p:cSld>
  <p:clrMapOvr>
    <a:masterClrMapping/>
  </p:clrMapOvr>
  <p:transition spd="med"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-17091"/>
            <a:ext cx="121692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15900" dist="38100" sx="101000" sy="101000" algn="l" rotWithShape="0">
              <a:schemeClr val="tx1">
                <a:lumMod val="65000"/>
                <a:lumOff val="35000"/>
                <a:alpha val="35000"/>
              </a:schemeClr>
            </a:outerShdw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47</a:t>
            </a:fld>
            <a:endParaRPr lang="de-DE" sz="20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2742802" y="2726932"/>
            <a:ext cx="6706396" cy="110799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1">
            <a:spAutoFit/>
          </a:bodyPr>
          <a:lstStyle/>
          <a:p>
            <a:pPr algn="ctr"/>
            <a:r>
              <a:rPr lang="en-US" sz="6600" b="1" dirty="0">
                <a:solidFill>
                  <a:schemeClr val="accent1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Artificial lighting </a:t>
            </a:r>
            <a:endParaRPr lang="ar-SA" sz="6600" b="1" dirty="0">
              <a:solidFill>
                <a:schemeClr val="accent1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66199526"/>
      </p:ext>
    </p:extLst>
  </p:cSld>
  <p:clrMapOvr>
    <a:masterClrMapping/>
  </p:clrMapOvr>
  <p:transition spd="med"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-152400" y="0"/>
            <a:ext cx="123444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48</a:t>
            </a:fld>
            <a:endParaRPr lang="de-DE" sz="2000" dirty="0"/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A15E3CC4-F144-438B-A479-FFA2D78894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3" y="3072101"/>
            <a:ext cx="530600" cy="530600"/>
          </a:xfrm>
          <a:prstGeom prst="rect">
            <a:avLst/>
          </a:prstGeom>
        </p:spPr>
      </p:pic>
      <p:pic>
        <p:nvPicPr>
          <p:cNvPr id="12" name="صورة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666" y="1581746"/>
            <a:ext cx="3333959" cy="2127688"/>
          </a:xfrm>
          <a:prstGeom prst="rect">
            <a:avLst/>
          </a:prstGeom>
        </p:spPr>
      </p:pic>
      <p:pic>
        <p:nvPicPr>
          <p:cNvPr id="13" name="صورة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912" y="3965903"/>
            <a:ext cx="3333505" cy="2109399"/>
          </a:xfrm>
          <a:prstGeom prst="rect">
            <a:avLst/>
          </a:prstGeom>
        </p:spPr>
      </p:pic>
      <p:pic>
        <p:nvPicPr>
          <p:cNvPr id="14" name="صورة 13"/>
          <p:cNvPicPr>
            <a:picLocks noChangeAspect="1"/>
          </p:cNvPicPr>
          <p:nvPr/>
        </p:nvPicPr>
        <p:blipFill rotWithShape="1">
          <a:blip r:embed="rId5"/>
          <a:srcRect l="50719"/>
          <a:stretch/>
        </p:blipFill>
        <p:spPr>
          <a:xfrm>
            <a:off x="3889181" y="1581746"/>
            <a:ext cx="3150920" cy="2127688"/>
          </a:xfrm>
          <a:prstGeom prst="rect">
            <a:avLst/>
          </a:prstGeom>
        </p:spPr>
      </p:pic>
      <p:pic>
        <p:nvPicPr>
          <p:cNvPr id="15" name="صورة 14"/>
          <p:cNvPicPr>
            <a:picLocks noChangeAspect="1"/>
          </p:cNvPicPr>
          <p:nvPr/>
        </p:nvPicPr>
        <p:blipFill rotWithShape="1">
          <a:blip r:embed="rId6"/>
          <a:srcRect r="51072"/>
          <a:stretch/>
        </p:blipFill>
        <p:spPr>
          <a:xfrm>
            <a:off x="3881785" y="3947614"/>
            <a:ext cx="3150920" cy="2127688"/>
          </a:xfrm>
          <a:prstGeom prst="rect">
            <a:avLst/>
          </a:prstGeom>
        </p:spPr>
      </p:pic>
      <p:pic>
        <p:nvPicPr>
          <p:cNvPr id="17" name="صورة 16"/>
          <p:cNvPicPr>
            <a:picLocks noChangeAspect="1"/>
          </p:cNvPicPr>
          <p:nvPr/>
        </p:nvPicPr>
        <p:blipFill rotWithShape="1">
          <a:blip r:embed="rId7"/>
          <a:srcRect l="64389" r="1"/>
          <a:stretch/>
        </p:blipFill>
        <p:spPr>
          <a:xfrm>
            <a:off x="7244658" y="1581746"/>
            <a:ext cx="3205606" cy="2127688"/>
          </a:xfrm>
          <a:prstGeom prst="rect">
            <a:avLst/>
          </a:prstGeom>
        </p:spPr>
      </p:pic>
      <p:pic>
        <p:nvPicPr>
          <p:cNvPr id="18" name="صورة 17"/>
          <p:cNvPicPr>
            <a:picLocks noChangeAspect="1"/>
          </p:cNvPicPr>
          <p:nvPr/>
        </p:nvPicPr>
        <p:blipFill rotWithShape="1">
          <a:blip r:embed="rId7"/>
          <a:srcRect l="30670" r="35378"/>
          <a:stretch/>
        </p:blipFill>
        <p:spPr>
          <a:xfrm>
            <a:off x="7244658" y="3970265"/>
            <a:ext cx="3136399" cy="2105037"/>
          </a:xfrm>
          <a:prstGeom prst="rect">
            <a:avLst/>
          </a:prstGeom>
        </p:spPr>
      </p:pic>
      <p:sp>
        <p:nvSpPr>
          <p:cNvPr id="16" name="سهم إلى اليمين 15"/>
          <p:cNvSpPr/>
          <p:nvPr/>
        </p:nvSpPr>
        <p:spPr>
          <a:xfrm>
            <a:off x="70573" y="106733"/>
            <a:ext cx="3365354" cy="136828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مربع نص 20"/>
          <p:cNvSpPr txBox="1"/>
          <p:nvPr/>
        </p:nvSpPr>
        <p:spPr>
          <a:xfrm>
            <a:off x="187409" y="582643"/>
            <a:ext cx="313168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Luminaire selection types</a:t>
            </a:r>
            <a:endParaRPr lang="ar-SA" sz="2000" b="1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077285"/>
      </p:ext>
    </p:extLst>
  </p:cSld>
  <p:clrMapOvr>
    <a:masterClrMapping/>
  </p:clrMapOvr>
  <p:transition spd="med"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-152400" y="0"/>
            <a:ext cx="123444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49</a:t>
            </a:fld>
            <a:endParaRPr lang="de-DE" sz="2000" dirty="0"/>
          </a:p>
        </p:txBody>
      </p:sp>
      <p:pic>
        <p:nvPicPr>
          <p:cNvPr id="19" name="صورة 7">
            <a:extLst>
              <a:ext uri="{FF2B5EF4-FFF2-40B4-BE49-F238E27FC236}">
                <a16:creationId xmlns:a16="http://schemas.microsoft.com/office/drawing/2014/main" id="{951A739F-40C8-4DD0-953E-602E86B2D3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6" y="861839"/>
            <a:ext cx="5530125" cy="5611346"/>
          </a:xfrm>
          <a:prstGeom prst="rect">
            <a:avLst/>
          </a:prstGeom>
          <a:ln w="19050" cap="sq">
            <a:solidFill>
              <a:srgbClr val="000000"/>
            </a:solidFill>
            <a:miter lim="800000"/>
          </a:ln>
          <a:effectLst/>
        </p:spPr>
      </p:pic>
      <p:pic>
        <p:nvPicPr>
          <p:cNvPr id="20" name="صورة 8">
            <a:extLst>
              <a:ext uri="{FF2B5EF4-FFF2-40B4-BE49-F238E27FC236}">
                <a16:creationId xmlns:a16="http://schemas.microsoft.com/office/drawing/2014/main" id="{85D6535D-FC67-439D-B38C-931F898509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397" y="1633625"/>
            <a:ext cx="3208626" cy="4366114"/>
          </a:xfrm>
          <a:prstGeom prst="rect">
            <a:avLst/>
          </a:prstGeom>
          <a:ln w="19050" cap="sq">
            <a:solidFill>
              <a:srgbClr val="000000"/>
            </a:solidFill>
            <a:miter lim="800000"/>
          </a:ln>
          <a:effectLst/>
        </p:spPr>
      </p:pic>
      <p:sp>
        <p:nvSpPr>
          <p:cNvPr id="22" name="سهم إلى اليمين 9">
            <a:extLst>
              <a:ext uri="{FF2B5EF4-FFF2-40B4-BE49-F238E27FC236}">
                <a16:creationId xmlns:a16="http://schemas.microsoft.com/office/drawing/2014/main" id="{B6033590-8BA6-4066-88F6-04B519571B1E}"/>
              </a:ext>
            </a:extLst>
          </p:cNvPr>
          <p:cNvSpPr/>
          <p:nvPr/>
        </p:nvSpPr>
        <p:spPr>
          <a:xfrm>
            <a:off x="222972" y="39154"/>
            <a:ext cx="3764101" cy="136828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3" name="مربع نص 10">
            <a:extLst>
              <a:ext uri="{FF2B5EF4-FFF2-40B4-BE49-F238E27FC236}">
                <a16:creationId xmlns:a16="http://schemas.microsoft.com/office/drawing/2014/main" id="{C1E069F0-0E61-414D-98FE-78838B6DD14C}"/>
              </a:ext>
            </a:extLst>
          </p:cNvPr>
          <p:cNvSpPr txBox="1"/>
          <p:nvPr/>
        </p:nvSpPr>
        <p:spPr>
          <a:xfrm>
            <a:off x="616097" y="369351"/>
            <a:ext cx="337097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Lighting distribution for ground floor </a:t>
            </a:r>
            <a:endParaRPr lang="ar-SA" sz="2000" b="1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438331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-17091"/>
            <a:ext cx="121692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15900" dist="38100" sx="101000" sy="101000" algn="l" rotWithShape="0">
              <a:schemeClr val="tx1">
                <a:lumMod val="65000"/>
                <a:lumOff val="35000"/>
                <a:alpha val="35000"/>
              </a:schemeClr>
            </a:outerShdw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5</a:t>
            </a:fld>
            <a:endParaRPr lang="de-DE" sz="2000" dirty="0"/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A15E3CC4-F144-438B-A479-FFA2D78894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3" y="3072101"/>
            <a:ext cx="530600" cy="530600"/>
          </a:xfrm>
          <a:prstGeom prst="rect">
            <a:avLst/>
          </a:prstGeom>
        </p:spPr>
      </p:pic>
      <p:sp>
        <p:nvSpPr>
          <p:cNvPr id="10" name="Title 111">
            <a:extLst>
              <a:ext uri="{FF2B5EF4-FFF2-40B4-BE49-F238E27FC236}">
                <a16:creationId xmlns:a16="http://schemas.microsoft.com/office/drawing/2014/main" id="{130D6484-7276-4919-8FFE-F0B3CF46EF90}"/>
              </a:ext>
            </a:extLst>
          </p:cNvPr>
          <p:cNvSpPr txBox="1">
            <a:spLocks/>
          </p:cNvSpPr>
          <p:nvPr/>
        </p:nvSpPr>
        <p:spPr>
          <a:xfrm>
            <a:off x="514905" y="2718787"/>
            <a:ext cx="11461072" cy="29362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dirty="0">
                <a:solidFill>
                  <a:schemeClr val="accent1">
                    <a:lumMod val="75000"/>
                  </a:schemeClr>
                </a:solidFill>
                <a:latin typeface="Andalus" panose="02020603050405020304" pitchFamily="18" charset="-78"/>
              </a:rPr>
              <a:t>Environmental Architectural Aspect </a:t>
            </a:r>
            <a:endParaRPr lang="en-US" sz="6000" dirty="0">
              <a:solidFill>
                <a:schemeClr val="accent1">
                  <a:lumMod val="75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87237132"/>
      </p:ext>
    </p:extLst>
  </p:cSld>
  <p:clrMapOvr>
    <a:masterClrMapping/>
  </p:clrMapOvr>
  <p:transition spd="med"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-152400" y="0"/>
            <a:ext cx="123444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50</a:t>
            </a:fld>
            <a:endParaRPr lang="de-DE" sz="2000" dirty="0"/>
          </a:p>
        </p:txBody>
      </p:sp>
      <p:sp>
        <p:nvSpPr>
          <p:cNvPr id="22" name="سهم إلى اليمين 9">
            <a:extLst>
              <a:ext uri="{FF2B5EF4-FFF2-40B4-BE49-F238E27FC236}">
                <a16:creationId xmlns:a16="http://schemas.microsoft.com/office/drawing/2014/main" id="{B6033590-8BA6-4066-88F6-04B519571B1E}"/>
              </a:ext>
            </a:extLst>
          </p:cNvPr>
          <p:cNvSpPr/>
          <p:nvPr/>
        </p:nvSpPr>
        <p:spPr>
          <a:xfrm>
            <a:off x="8705460" y="266342"/>
            <a:ext cx="2780523" cy="136828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3" name="مربع نص 10">
            <a:extLst>
              <a:ext uri="{FF2B5EF4-FFF2-40B4-BE49-F238E27FC236}">
                <a16:creationId xmlns:a16="http://schemas.microsoft.com/office/drawing/2014/main" id="{C1E069F0-0E61-414D-98FE-78838B6DD14C}"/>
              </a:ext>
            </a:extLst>
          </p:cNvPr>
          <p:cNvSpPr txBox="1"/>
          <p:nvPr/>
        </p:nvSpPr>
        <p:spPr>
          <a:xfrm>
            <a:off x="9258249" y="697092"/>
            <a:ext cx="337097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3D Views </a:t>
            </a:r>
            <a:endParaRPr lang="ar-SA" sz="2400" b="1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صورة 1">
            <a:extLst>
              <a:ext uri="{FF2B5EF4-FFF2-40B4-BE49-F238E27FC236}">
                <a16:creationId xmlns:a16="http://schemas.microsoft.com/office/drawing/2014/main" id="{95BEFA19-70F9-47AD-B7D1-C4F9E8551EF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694" y="266342"/>
            <a:ext cx="4592877" cy="2960623"/>
          </a:xfrm>
          <a:prstGeom prst="rect">
            <a:avLst/>
          </a:prstGeom>
          <a:noFill/>
        </p:spPr>
      </p:pic>
      <p:pic>
        <p:nvPicPr>
          <p:cNvPr id="15" name="صورة 2">
            <a:extLst>
              <a:ext uri="{FF2B5EF4-FFF2-40B4-BE49-F238E27FC236}">
                <a16:creationId xmlns:a16="http://schemas.microsoft.com/office/drawing/2014/main" id="{E7E3D045-6572-4ED1-BA52-65648D4FEE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842" y="3655385"/>
            <a:ext cx="4592877" cy="2584441"/>
          </a:xfrm>
          <a:prstGeom prst="rect">
            <a:avLst/>
          </a:prstGeom>
        </p:spPr>
      </p:pic>
      <p:pic>
        <p:nvPicPr>
          <p:cNvPr id="16" name="صورة 3">
            <a:extLst>
              <a:ext uri="{FF2B5EF4-FFF2-40B4-BE49-F238E27FC236}">
                <a16:creationId xmlns:a16="http://schemas.microsoft.com/office/drawing/2014/main" id="{E67C72EB-FAC1-47E2-9257-65237F92A9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9413" y="2066069"/>
            <a:ext cx="6633350" cy="3738985"/>
          </a:xfrm>
          <a:prstGeom prst="rect">
            <a:avLst/>
          </a:prstGeom>
        </p:spPr>
      </p:pic>
      <p:sp>
        <p:nvSpPr>
          <p:cNvPr id="17" name="مربع نص 4">
            <a:extLst>
              <a:ext uri="{FF2B5EF4-FFF2-40B4-BE49-F238E27FC236}">
                <a16:creationId xmlns:a16="http://schemas.microsoft.com/office/drawing/2014/main" id="{7F24775D-EA7C-4915-B878-3488993A8A81}"/>
              </a:ext>
            </a:extLst>
          </p:cNvPr>
          <p:cNvSpPr txBox="1"/>
          <p:nvPr/>
        </p:nvSpPr>
        <p:spPr>
          <a:xfrm>
            <a:off x="675261" y="3316831"/>
            <a:ext cx="1269137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600" b="1" u="sng" dirty="0">
                <a:cs typeface="+mj-cs"/>
              </a:rPr>
              <a:t>Mayor</a:t>
            </a:r>
            <a:r>
              <a:rPr lang="en-US" sz="1600" dirty="0"/>
              <a:t> </a:t>
            </a:r>
            <a:endParaRPr lang="ar-SA" sz="1600" dirty="0"/>
          </a:p>
        </p:txBody>
      </p:sp>
      <p:sp>
        <p:nvSpPr>
          <p:cNvPr id="18" name="مربع نص 5">
            <a:extLst>
              <a:ext uri="{FF2B5EF4-FFF2-40B4-BE49-F238E27FC236}">
                <a16:creationId xmlns:a16="http://schemas.microsoft.com/office/drawing/2014/main" id="{8E5B4F15-592C-4746-964D-2367928AFDA0}"/>
              </a:ext>
            </a:extLst>
          </p:cNvPr>
          <p:cNvSpPr txBox="1"/>
          <p:nvPr/>
        </p:nvSpPr>
        <p:spPr>
          <a:xfrm>
            <a:off x="691907" y="6283881"/>
            <a:ext cx="125249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400" b="1" u="sng" dirty="0">
                <a:cs typeface="+mj-cs"/>
              </a:rPr>
              <a:t>Meeting </a:t>
            </a:r>
            <a:endParaRPr lang="ar-SA" sz="1400" b="1" u="sng" dirty="0">
              <a:cs typeface="+mj-cs"/>
            </a:endParaRPr>
          </a:p>
        </p:txBody>
      </p:sp>
      <p:sp>
        <p:nvSpPr>
          <p:cNvPr id="21" name="مربع نص 6">
            <a:extLst>
              <a:ext uri="{FF2B5EF4-FFF2-40B4-BE49-F238E27FC236}">
                <a16:creationId xmlns:a16="http://schemas.microsoft.com/office/drawing/2014/main" id="{AF984BF1-7E61-4D1C-800D-A73386EE49D8}"/>
              </a:ext>
            </a:extLst>
          </p:cNvPr>
          <p:cNvSpPr txBox="1"/>
          <p:nvPr/>
        </p:nvSpPr>
        <p:spPr>
          <a:xfrm>
            <a:off x="5730967" y="5924704"/>
            <a:ext cx="218416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u="sng" dirty="0">
                <a:cs typeface="+mj-cs"/>
              </a:rPr>
              <a:t>Tourism Box  </a:t>
            </a:r>
            <a:endParaRPr lang="ar-SA" sz="2400" b="1" u="sng" dirty="0">
              <a:cs typeface="+mj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A7E226-9B38-41E9-961C-6D7D4E016A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3657" y="335902"/>
            <a:ext cx="3089548" cy="1368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673248"/>
      </p:ext>
    </p:extLst>
  </p:cSld>
  <p:clrMapOvr>
    <a:masterClrMapping/>
  </p:clrMapOvr>
  <p:transition spd="med"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-152400" y="0"/>
            <a:ext cx="123444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51</a:t>
            </a:fld>
            <a:endParaRPr lang="de-DE" sz="2000" dirty="0"/>
          </a:p>
        </p:txBody>
      </p:sp>
      <p:sp>
        <p:nvSpPr>
          <p:cNvPr id="17" name="مربع نص 4">
            <a:extLst>
              <a:ext uri="{FF2B5EF4-FFF2-40B4-BE49-F238E27FC236}">
                <a16:creationId xmlns:a16="http://schemas.microsoft.com/office/drawing/2014/main" id="{7F24775D-EA7C-4915-B878-3488993A8A81}"/>
              </a:ext>
            </a:extLst>
          </p:cNvPr>
          <p:cNvSpPr txBox="1"/>
          <p:nvPr/>
        </p:nvSpPr>
        <p:spPr>
          <a:xfrm>
            <a:off x="675261" y="3316831"/>
            <a:ext cx="1269137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600" b="1" u="sng" dirty="0">
                <a:cs typeface="+mj-cs"/>
              </a:rPr>
              <a:t>Office</a:t>
            </a:r>
            <a:r>
              <a:rPr lang="en-US" sz="1600" dirty="0"/>
              <a:t> </a:t>
            </a:r>
            <a:endParaRPr lang="ar-SA" sz="1600" dirty="0"/>
          </a:p>
        </p:txBody>
      </p:sp>
      <p:sp>
        <p:nvSpPr>
          <p:cNvPr id="18" name="مربع نص 5">
            <a:extLst>
              <a:ext uri="{FF2B5EF4-FFF2-40B4-BE49-F238E27FC236}">
                <a16:creationId xmlns:a16="http://schemas.microsoft.com/office/drawing/2014/main" id="{8E5B4F15-592C-4746-964D-2367928AFDA0}"/>
              </a:ext>
            </a:extLst>
          </p:cNvPr>
          <p:cNvSpPr txBox="1"/>
          <p:nvPr/>
        </p:nvSpPr>
        <p:spPr>
          <a:xfrm>
            <a:off x="691907" y="6283881"/>
            <a:ext cx="125249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400" b="1" u="sng" dirty="0">
                <a:cs typeface="+mj-cs"/>
              </a:rPr>
              <a:t>Office  </a:t>
            </a:r>
            <a:endParaRPr lang="ar-SA" sz="1400" b="1" u="sng" dirty="0">
              <a:cs typeface="+mj-cs"/>
            </a:endParaRPr>
          </a:p>
        </p:txBody>
      </p:sp>
      <p:sp>
        <p:nvSpPr>
          <p:cNvPr id="21" name="مربع نص 6">
            <a:extLst>
              <a:ext uri="{FF2B5EF4-FFF2-40B4-BE49-F238E27FC236}">
                <a16:creationId xmlns:a16="http://schemas.microsoft.com/office/drawing/2014/main" id="{AF984BF1-7E61-4D1C-800D-A73386EE49D8}"/>
              </a:ext>
            </a:extLst>
          </p:cNvPr>
          <p:cNvSpPr txBox="1"/>
          <p:nvPr/>
        </p:nvSpPr>
        <p:spPr>
          <a:xfrm>
            <a:off x="5465978" y="6231135"/>
            <a:ext cx="218416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400" b="1" u="sng" dirty="0">
                <a:cs typeface="+mj-cs"/>
              </a:rPr>
              <a:t>Public service hall  </a:t>
            </a:r>
            <a:endParaRPr lang="ar-SA" sz="1400" b="1" u="sng" dirty="0">
              <a:cs typeface="+mj-cs"/>
            </a:endParaRPr>
          </a:p>
        </p:txBody>
      </p:sp>
      <p:pic>
        <p:nvPicPr>
          <p:cNvPr id="12" name="صورة 1">
            <a:extLst>
              <a:ext uri="{FF2B5EF4-FFF2-40B4-BE49-F238E27FC236}">
                <a16:creationId xmlns:a16="http://schemas.microsoft.com/office/drawing/2014/main" id="{2439F62F-2BC6-4545-85F8-7C0568C03C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446" y="586744"/>
            <a:ext cx="4557191" cy="2463745"/>
          </a:xfrm>
          <a:prstGeom prst="rect">
            <a:avLst/>
          </a:prstGeom>
        </p:spPr>
      </p:pic>
      <p:pic>
        <p:nvPicPr>
          <p:cNvPr id="13" name="صورة 2">
            <a:extLst>
              <a:ext uri="{FF2B5EF4-FFF2-40B4-BE49-F238E27FC236}">
                <a16:creationId xmlns:a16="http://schemas.microsoft.com/office/drawing/2014/main" id="{2FA28A46-4E97-4B97-85CA-1CC5138BEB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447" y="3655386"/>
            <a:ext cx="4554286" cy="2463746"/>
          </a:xfrm>
          <a:prstGeom prst="rect">
            <a:avLst/>
          </a:prstGeom>
        </p:spPr>
      </p:pic>
      <p:pic>
        <p:nvPicPr>
          <p:cNvPr id="19" name="صورة 3">
            <a:extLst>
              <a:ext uri="{FF2B5EF4-FFF2-40B4-BE49-F238E27FC236}">
                <a16:creationId xmlns:a16="http://schemas.microsoft.com/office/drawing/2014/main" id="{33723708-749C-488B-A646-6F3319BE75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9787" y="586744"/>
            <a:ext cx="4208106" cy="2378069"/>
          </a:xfrm>
          <a:prstGeom prst="rect">
            <a:avLst/>
          </a:prstGeom>
        </p:spPr>
      </p:pic>
      <p:pic>
        <p:nvPicPr>
          <p:cNvPr id="20" name="صورة 4" descr="C:\Users\PC\Desktop\مشروع تخرج 2\مجلد جديد\public service hall2.jpg">
            <a:extLst>
              <a:ext uri="{FF2B5EF4-FFF2-40B4-BE49-F238E27FC236}">
                <a16:creationId xmlns:a16="http://schemas.microsoft.com/office/drawing/2014/main" id="{A73352D6-4959-4938-8254-803BC262FCD2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787" y="3617232"/>
            <a:ext cx="4208106" cy="2463747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مربع نص 4">
            <a:extLst>
              <a:ext uri="{FF2B5EF4-FFF2-40B4-BE49-F238E27FC236}">
                <a16:creationId xmlns:a16="http://schemas.microsoft.com/office/drawing/2014/main" id="{FF4AE443-535F-4E49-AC65-92C3C2607E3D}"/>
              </a:ext>
            </a:extLst>
          </p:cNvPr>
          <p:cNvSpPr txBox="1"/>
          <p:nvPr/>
        </p:nvSpPr>
        <p:spPr>
          <a:xfrm>
            <a:off x="5374432" y="3197387"/>
            <a:ext cx="1269137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600" b="1" u="sng" dirty="0">
                <a:cs typeface="+mj-cs"/>
              </a:rPr>
              <a:t>Office</a:t>
            </a:r>
            <a:r>
              <a:rPr lang="en-US" sz="1600" dirty="0"/>
              <a:t> </a:t>
            </a:r>
            <a:endParaRPr lang="ar-SA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1DDF46-5C6A-47B2-9F91-EE1D477FF8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61609" y="1028144"/>
            <a:ext cx="2576675" cy="1192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836699"/>
      </p:ext>
    </p:extLst>
  </p:cSld>
  <p:clrMapOvr>
    <a:masterClrMapping/>
  </p:clrMapOvr>
  <p:transition spd="med">
    <p:fad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-152400" y="0"/>
            <a:ext cx="123444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52</a:t>
            </a:fld>
            <a:endParaRPr lang="de-DE" sz="2000" dirty="0"/>
          </a:p>
        </p:txBody>
      </p:sp>
      <p:pic>
        <p:nvPicPr>
          <p:cNvPr id="16" name="صورة 7">
            <a:extLst>
              <a:ext uri="{FF2B5EF4-FFF2-40B4-BE49-F238E27FC236}">
                <a16:creationId xmlns:a16="http://schemas.microsoft.com/office/drawing/2014/main" id="{A92B3AA4-DAD2-493B-A626-F4C850B74F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183" y="234527"/>
            <a:ext cx="6483928" cy="4860833"/>
          </a:xfrm>
          <a:prstGeom prst="rect">
            <a:avLst/>
          </a:prstGeom>
        </p:spPr>
      </p:pic>
      <p:pic>
        <p:nvPicPr>
          <p:cNvPr id="22" name="صورة 8">
            <a:extLst>
              <a:ext uri="{FF2B5EF4-FFF2-40B4-BE49-F238E27FC236}">
                <a16:creationId xmlns:a16="http://schemas.microsoft.com/office/drawing/2014/main" id="{02766E90-FAEF-4F9E-AF75-1BEA7DF139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9142" y="2683395"/>
            <a:ext cx="5744658" cy="3708147"/>
          </a:xfrm>
          <a:prstGeom prst="rect">
            <a:avLst/>
          </a:prstGeom>
        </p:spPr>
      </p:pic>
      <p:sp>
        <p:nvSpPr>
          <p:cNvPr id="23" name="مربع نص 9">
            <a:extLst>
              <a:ext uri="{FF2B5EF4-FFF2-40B4-BE49-F238E27FC236}">
                <a16:creationId xmlns:a16="http://schemas.microsoft.com/office/drawing/2014/main" id="{7CBE0E6C-CB3D-4590-A832-2C425EB5E15B}"/>
              </a:ext>
            </a:extLst>
          </p:cNvPr>
          <p:cNvSpPr txBox="1"/>
          <p:nvPr/>
        </p:nvSpPr>
        <p:spPr>
          <a:xfrm>
            <a:off x="992764" y="5364893"/>
            <a:ext cx="26648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u="sng" dirty="0"/>
              <a:t>3D view for building </a:t>
            </a:r>
            <a:endParaRPr lang="ar-SA" b="1" u="sng" dirty="0"/>
          </a:p>
        </p:txBody>
      </p:sp>
      <p:sp>
        <p:nvSpPr>
          <p:cNvPr id="25" name="مربع نص 10">
            <a:extLst>
              <a:ext uri="{FF2B5EF4-FFF2-40B4-BE49-F238E27FC236}">
                <a16:creationId xmlns:a16="http://schemas.microsoft.com/office/drawing/2014/main" id="{DC8C44B8-A918-4853-80B9-6387B9C8FEC0}"/>
              </a:ext>
            </a:extLst>
          </p:cNvPr>
          <p:cNvSpPr txBox="1"/>
          <p:nvPr/>
        </p:nvSpPr>
        <p:spPr>
          <a:xfrm>
            <a:off x="7620000" y="2295611"/>
            <a:ext cx="329738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u="sng" dirty="0"/>
              <a:t>3D view for first floor block 1 </a:t>
            </a:r>
            <a:endParaRPr lang="ar-SA" b="1" u="sng" dirty="0"/>
          </a:p>
        </p:txBody>
      </p:sp>
    </p:spTree>
    <p:extLst>
      <p:ext uri="{BB962C8B-B14F-4D97-AF65-F5344CB8AC3E}">
        <p14:creationId xmlns:p14="http://schemas.microsoft.com/office/powerpoint/2010/main" val="3187410245"/>
      </p:ext>
    </p:extLst>
  </p:cSld>
  <p:clrMapOvr>
    <a:masterClrMapping/>
  </p:clrMapOvr>
  <p:transition spd="med">
    <p:fad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-17091"/>
            <a:ext cx="121692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15900" dist="38100" sx="101000" sy="101000" algn="l" rotWithShape="0">
              <a:schemeClr val="tx1">
                <a:lumMod val="65000"/>
                <a:lumOff val="35000"/>
                <a:alpha val="35000"/>
              </a:schemeClr>
            </a:outerShdw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53</a:t>
            </a:fld>
            <a:endParaRPr lang="de-DE" sz="20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2742802" y="2726932"/>
            <a:ext cx="6706396" cy="110799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1">
            <a:spAutoFit/>
          </a:bodyPr>
          <a:lstStyle/>
          <a:p>
            <a:pPr algn="ctr"/>
            <a:r>
              <a:rPr lang="en-US" sz="6600" b="1" dirty="0">
                <a:solidFill>
                  <a:schemeClr val="accent1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HVAC design </a:t>
            </a:r>
            <a:endParaRPr lang="ar-SA" sz="6600" b="1" dirty="0">
              <a:solidFill>
                <a:schemeClr val="accent1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29268953"/>
      </p:ext>
    </p:extLst>
  </p:cSld>
  <p:clrMapOvr>
    <a:masterClrMapping/>
  </p:clrMapOvr>
  <p:transition spd="med">
    <p:fad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54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63396608"/>
              </p:ext>
            </p:extLst>
          </p:nvPr>
        </p:nvGraphicFramePr>
        <p:xfrm>
          <a:off x="229735" y="147327"/>
          <a:ext cx="2694531" cy="14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 descr="LG MULTI V IV ARUV340LTS4 Commercial Air Conditioner Buy on JKAgency.in">
            <a:extLst>
              <a:ext uri="{FF2B5EF4-FFF2-40B4-BE49-F238E27FC236}">
                <a16:creationId xmlns:a16="http://schemas.microsoft.com/office/drawing/2014/main" id="{89B7EE75-3E81-445B-965E-C0B743DDADD5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361" y="1120002"/>
            <a:ext cx="3422014" cy="2292486"/>
          </a:xfrm>
          <a:prstGeom prst="rect">
            <a:avLst/>
          </a:prstGeom>
          <a:noFill/>
          <a:ln w="19050">
            <a:solidFill>
              <a:sysClr val="windowText" lastClr="00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4FEB3B8-B2C5-4333-9DB0-C29158FD614E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82576" y="1575018"/>
            <a:ext cx="3496160" cy="1513327"/>
          </a:xfrm>
          <a:prstGeom prst="rect">
            <a:avLst/>
          </a:prstGeom>
          <a:ln w="19050">
            <a:solidFill>
              <a:sysClr val="windowText" lastClr="00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BBFCB49-837C-4B86-A871-848A514A87AE}"/>
              </a:ext>
            </a:extLst>
          </p:cNvPr>
          <p:cNvPicPr/>
          <p:nvPr/>
        </p:nvPicPr>
        <p:blipFill>
          <a:blip r:embed="rId9"/>
          <a:stretch>
            <a:fillRect/>
          </a:stretch>
        </p:blipFill>
        <p:spPr>
          <a:xfrm>
            <a:off x="7219221" y="3831286"/>
            <a:ext cx="3496160" cy="2292486"/>
          </a:xfrm>
          <a:prstGeom prst="rect">
            <a:avLst/>
          </a:prstGeom>
          <a:ln w="19050">
            <a:solidFill>
              <a:sysClr val="windowText" lastClr="00000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595926-B7A6-46F8-906A-606F78237942}"/>
              </a:ext>
            </a:extLst>
          </p:cNvPr>
          <p:cNvPicPr/>
          <p:nvPr/>
        </p:nvPicPr>
        <p:blipFill>
          <a:blip r:embed="rId10"/>
          <a:stretch>
            <a:fillRect/>
          </a:stretch>
        </p:blipFill>
        <p:spPr>
          <a:xfrm>
            <a:off x="1964180" y="4179574"/>
            <a:ext cx="2007522" cy="184612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656AA38-88DE-45A6-B13A-FA014EC8666F}"/>
              </a:ext>
            </a:extLst>
          </p:cNvPr>
          <p:cNvSpPr txBox="1"/>
          <p:nvPr/>
        </p:nvSpPr>
        <p:spPr>
          <a:xfrm>
            <a:off x="214132" y="1707241"/>
            <a:ext cx="35000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maximum load cooling capacity for the building</a:t>
            </a: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  <a:sym typeface="Wingdings"/>
              </a:rPr>
              <a:t> 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322.6 KW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CAA0D37-FE79-4E20-9215-2AC1D6991FB2}"/>
              </a:ext>
            </a:extLst>
          </p:cNvPr>
          <p:cNvSpPr txBox="1"/>
          <p:nvPr/>
        </p:nvSpPr>
        <p:spPr>
          <a:xfrm>
            <a:off x="4016371" y="3455358"/>
            <a:ext cx="32459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1- out door unit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770ECA-53D5-46AA-89E9-4D7AAB20100F}"/>
              </a:ext>
            </a:extLst>
          </p:cNvPr>
          <p:cNvSpPr txBox="1"/>
          <p:nvPr/>
        </p:nvSpPr>
        <p:spPr>
          <a:xfrm>
            <a:off x="8179256" y="6187073"/>
            <a:ext cx="15563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4-Cassette unit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9C7853-1BC1-4530-9557-6B4E46907C96}"/>
              </a:ext>
            </a:extLst>
          </p:cNvPr>
          <p:cNvSpPr txBox="1"/>
          <p:nvPr/>
        </p:nvSpPr>
        <p:spPr>
          <a:xfrm>
            <a:off x="2321085" y="6025702"/>
            <a:ext cx="1206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3-Diffusere 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8835818" y="3083001"/>
            <a:ext cx="1879563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en-US" sz="1600" dirty="0">
                <a:solidFill>
                  <a:prstClr val="black"/>
                </a:solidFill>
              </a:rPr>
              <a:t>2- Fan coil units </a:t>
            </a:r>
          </a:p>
        </p:txBody>
      </p:sp>
    </p:spTree>
    <p:extLst>
      <p:ext uri="{BB962C8B-B14F-4D97-AF65-F5344CB8AC3E}">
        <p14:creationId xmlns:p14="http://schemas.microsoft.com/office/powerpoint/2010/main" val="2867452387"/>
      </p:ext>
    </p:extLst>
  </p:cSld>
  <p:clrMapOvr>
    <a:masterClrMapping/>
  </p:clrMapOvr>
  <p:transition spd="med">
    <p:fad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0"/>
            <a:ext cx="12190727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55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57843228"/>
              </p:ext>
            </p:extLst>
          </p:nvPr>
        </p:nvGraphicFramePr>
        <p:xfrm>
          <a:off x="69300" y="72764"/>
          <a:ext cx="4821673" cy="14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656AA38-88DE-45A6-B13A-FA014EC8666F}"/>
              </a:ext>
            </a:extLst>
          </p:cNvPr>
          <p:cNvSpPr txBox="1"/>
          <p:nvPr/>
        </p:nvSpPr>
        <p:spPr>
          <a:xfrm>
            <a:off x="0" y="619688"/>
            <a:ext cx="51076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The number of indoor units and fan coil in first floor:</a:t>
            </a:r>
            <a:endParaRPr lang="en-US" sz="1600" b="1" i="0" dirty="0">
              <a:solidFill>
                <a:srgbClr val="00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D7A89EB-6163-4080-8464-6B97F64614DC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327119" y="1505166"/>
            <a:ext cx="5154704" cy="20292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C5DA6EF-3D64-4221-A0C7-920C5DE3AF6B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169074" y="2782762"/>
            <a:ext cx="4952351" cy="19658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1B3D02F-2A15-4194-98D0-71501116FEE4}"/>
              </a:ext>
            </a:extLst>
          </p:cNvPr>
          <p:cNvPicPr/>
          <p:nvPr/>
        </p:nvPicPr>
        <p:blipFill>
          <a:blip r:embed="rId9"/>
          <a:stretch>
            <a:fillRect/>
          </a:stretch>
        </p:blipFill>
        <p:spPr>
          <a:xfrm>
            <a:off x="1327119" y="4902233"/>
            <a:ext cx="5733415" cy="14541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5481E71-090A-4A90-B369-DABD48FC977C}"/>
              </a:ext>
            </a:extLst>
          </p:cNvPr>
          <p:cNvSpPr txBox="1"/>
          <p:nvPr/>
        </p:nvSpPr>
        <p:spPr>
          <a:xfrm>
            <a:off x="124691" y="2596028"/>
            <a:ext cx="1203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Block 1</a:t>
            </a: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  <a:sym typeface="Wingdings"/>
              </a:rPr>
              <a:t> 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EE2685F-46E2-4F2D-B52A-D170DDB94042}"/>
              </a:ext>
            </a:extLst>
          </p:cNvPr>
          <p:cNvSpPr txBox="1"/>
          <p:nvPr/>
        </p:nvSpPr>
        <p:spPr>
          <a:xfrm>
            <a:off x="6060713" y="3784314"/>
            <a:ext cx="1205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Block 2</a:t>
            </a: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  <a:sym typeface="Wingdings"/>
              </a:rPr>
              <a:t> 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796082-C764-4DAB-B9A5-B10895957289}"/>
              </a:ext>
            </a:extLst>
          </p:cNvPr>
          <p:cNvSpPr txBox="1"/>
          <p:nvPr/>
        </p:nvSpPr>
        <p:spPr>
          <a:xfrm>
            <a:off x="239153" y="5620802"/>
            <a:ext cx="1203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Block 3</a:t>
            </a: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  <a:sym typeface="Wingdings"/>
              </a:rPr>
              <a:t> 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301008"/>
      </p:ext>
    </p:extLst>
  </p:cSld>
  <p:clrMapOvr>
    <a:masterClrMapping/>
  </p:clrMapOvr>
  <p:transition spd="med">
    <p:fad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1" y="9331"/>
            <a:ext cx="12192000" cy="686576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56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20163554"/>
              </p:ext>
            </p:extLst>
          </p:nvPr>
        </p:nvGraphicFramePr>
        <p:xfrm>
          <a:off x="154356" y="17091"/>
          <a:ext cx="5556390" cy="14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656AA38-88DE-45A6-B13A-FA014EC8666F}"/>
              </a:ext>
            </a:extLst>
          </p:cNvPr>
          <p:cNvSpPr txBox="1"/>
          <p:nvPr/>
        </p:nvSpPr>
        <p:spPr>
          <a:xfrm>
            <a:off x="196637" y="557689"/>
            <a:ext cx="5317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HVAC distribution and drainage for first floor:</a:t>
            </a:r>
            <a:endParaRPr lang="en-US" b="1" i="0" dirty="0">
              <a:solidFill>
                <a:srgbClr val="00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74B44B7-01B8-4131-8FC9-FED5CF90F8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4400" y="1524000"/>
            <a:ext cx="4890655" cy="501491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30288ED-1ABB-4E8C-9202-08290816C0A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60712" y="1524000"/>
            <a:ext cx="4496451" cy="501491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85450014"/>
      </p:ext>
    </p:extLst>
  </p:cSld>
  <p:clrMapOvr>
    <a:masterClrMapping/>
  </p:clrMapOvr>
  <p:transition spd="med">
    <p:fad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-17091"/>
            <a:ext cx="121692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15900" dist="38100" sx="101000" sy="101000" algn="l" rotWithShape="0">
              <a:schemeClr val="tx1">
                <a:lumMod val="65000"/>
                <a:lumOff val="35000"/>
                <a:alpha val="35000"/>
              </a:schemeClr>
            </a:outerShdw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57</a:t>
            </a:fld>
            <a:endParaRPr lang="de-DE" sz="20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2742802" y="2726932"/>
            <a:ext cx="6706396" cy="110799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1">
            <a:spAutoFit/>
          </a:bodyPr>
          <a:lstStyle/>
          <a:p>
            <a:pPr algn="ctr"/>
            <a:r>
              <a:rPr lang="en-US" sz="6600" b="1" dirty="0">
                <a:solidFill>
                  <a:schemeClr val="accent1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Power design </a:t>
            </a:r>
            <a:endParaRPr lang="ar-SA" sz="6600" b="1" dirty="0">
              <a:solidFill>
                <a:schemeClr val="accent1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53167278"/>
      </p:ext>
    </p:extLst>
  </p:cSld>
  <p:clrMapOvr>
    <a:masterClrMapping/>
  </p:clrMapOvr>
  <p:transition spd="med">
    <p:fade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1" y="9331"/>
            <a:ext cx="12192000" cy="686576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58</a:t>
            </a:fld>
            <a:endParaRPr lang="de-DE" sz="2000" dirty="0"/>
          </a:p>
        </p:txBody>
      </p:sp>
      <p:pic>
        <p:nvPicPr>
          <p:cNvPr id="8" name="صورة 3">
            <a:extLst>
              <a:ext uri="{FF2B5EF4-FFF2-40B4-BE49-F238E27FC236}">
                <a16:creationId xmlns:a16="http://schemas.microsoft.com/office/drawing/2014/main" id="{42CDF0D0-394B-4D72-8C26-525975324A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8692" y="2709052"/>
            <a:ext cx="7780432" cy="933293"/>
          </a:xfrm>
          <a:prstGeom prst="rect">
            <a:avLst/>
          </a:prstGeom>
        </p:spPr>
      </p:pic>
      <p:pic>
        <p:nvPicPr>
          <p:cNvPr id="10" name="صورة 5">
            <a:extLst>
              <a:ext uri="{FF2B5EF4-FFF2-40B4-BE49-F238E27FC236}">
                <a16:creationId xmlns:a16="http://schemas.microsoft.com/office/drawing/2014/main" id="{16BA2B8F-2152-4056-9DFA-203C1DA046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0525" y="3752500"/>
            <a:ext cx="7043748" cy="2603850"/>
          </a:xfrm>
          <a:prstGeom prst="rect">
            <a:avLst/>
          </a:prstGeom>
        </p:spPr>
      </p:pic>
      <p:sp>
        <p:nvSpPr>
          <p:cNvPr id="11" name="مربع نص 6">
            <a:extLst>
              <a:ext uri="{FF2B5EF4-FFF2-40B4-BE49-F238E27FC236}">
                <a16:creationId xmlns:a16="http://schemas.microsoft.com/office/drawing/2014/main" id="{E6A1FD16-BC60-48E1-B13E-6A89B52B40A8}"/>
              </a:ext>
            </a:extLst>
          </p:cNvPr>
          <p:cNvSpPr txBox="1"/>
          <p:nvPr/>
        </p:nvSpPr>
        <p:spPr>
          <a:xfrm>
            <a:off x="2322030" y="2190997"/>
            <a:ext cx="5178227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electrical load of power and lighting system in the main distribution board.</a:t>
            </a:r>
            <a:endParaRPr lang="ar-S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مربع نص 8">
            <a:extLst>
              <a:ext uri="{FF2B5EF4-FFF2-40B4-BE49-F238E27FC236}">
                <a16:creationId xmlns:a16="http://schemas.microsoft.com/office/drawing/2014/main" id="{7530F18E-98DF-45D0-9FBE-2A1F6D9CD0D3}"/>
              </a:ext>
            </a:extLst>
          </p:cNvPr>
          <p:cNvSpPr txBox="1"/>
          <p:nvPr/>
        </p:nvSpPr>
        <p:spPr>
          <a:xfrm>
            <a:off x="1802379" y="4680628"/>
            <a:ext cx="250767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main distribution board with sub boards</a:t>
            </a:r>
            <a:endParaRPr lang="ar-S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صورة 703">
            <a:extLst>
              <a:ext uri="{FF2B5EF4-FFF2-40B4-BE49-F238E27FC236}">
                <a16:creationId xmlns:a16="http://schemas.microsoft.com/office/drawing/2014/main" id="{D90BC63D-F319-49B8-9EE7-85D38B2E2DE4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08" y="1053468"/>
            <a:ext cx="6373929" cy="1116282"/>
          </a:xfrm>
          <a:prstGeom prst="rect">
            <a:avLst/>
          </a:prstGeom>
          <a:noFill/>
        </p:spPr>
      </p:pic>
      <p:sp>
        <p:nvSpPr>
          <p:cNvPr id="14" name="مربع نص 8">
            <a:extLst>
              <a:ext uri="{FF2B5EF4-FFF2-40B4-BE49-F238E27FC236}">
                <a16:creationId xmlns:a16="http://schemas.microsoft.com/office/drawing/2014/main" id="{8D6F0129-18CC-4208-8E11-63698B7993AF}"/>
              </a:ext>
            </a:extLst>
          </p:cNvPr>
          <p:cNvSpPr txBox="1"/>
          <p:nvPr/>
        </p:nvSpPr>
        <p:spPr>
          <a:xfrm>
            <a:off x="548542" y="482907"/>
            <a:ext cx="313705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electrical load of power and lighting in the ground floor.</a:t>
            </a:r>
            <a:endParaRPr lang="ar-S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636338"/>
      </p:ext>
    </p:extLst>
  </p:cSld>
  <p:clrMapOvr>
    <a:masterClrMapping/>
  </p:clrMapOvr>
  <p:transition spd="med">
    <p:fade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1" y="9331"/>
            <a:ext cx="12192000" cy="686576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59</a:t>
            </a:fld>
            <a:endParaRPr lang="de-DE" sz="2000" dirty="0"/>
          </a:p>
        </p:txBody>
      </p:sp>
      <p:sp>
        <p:nvSpPr>
          <p:cNvPr id="9" name="سهم إلى اليمين 2">
            <a:extLst>
              <a:ext uri="{FF2B5EF4-FFF2-40B4-BE49-F238E27FC236}">
                <a16:creationId xmlns:a16="http://schemas.microsoft.com/office/drawing/2014/main" id="{279BC978-9140-46F3-ADBC-C873935EEBE3}"/>
              </a:ext>
            </a:extLst>
          </p:cNvPr>
          <p:cNvSpPr/>
          <p:nvPr/>
        </p:nvSpPr>
        <p:spPr>
          <a:xfrm>
            <a:off x="504323" y="256746"/>
            <a:ext cx="3735168" cy="144000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13" name="صورة 4">
            <a:extLst>
              <a:ext uri="{FF2B5EF4-FFF2-40B4-BE49-F238E27FC236}">
                <a16:creationId xmlns:a16="http://schemas.microsoft.com/office/drawing/2014/main" id="{2A62198C-487F-4AF3-93C3-3D2750C05F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3813" y="649882"/>
            <a:ext cx="6039694" cy="6066046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4" name="صورة 5">
            <a:extLst>
              <a:ext uri="{FF2B5EF4-FFF2-40B4-BE49-F238E27FC236}">
                <a16:creationId xmlns:a16="http://schemas.microsoft.com/office/drawing/2014/main" id="{51BB82D0-9C02-4E48-8025-59DD747771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4066" y="2428875"/>
            <a:ext cx="2625425" cy="1967613"/>
          </a:xfrm>
          <a:prstGeom prst="rect">
            <a:avLst/>
          </a:prstGeom>
        </p:spPr>
      </p:pic>
      <p:sp>
        <p:nvSpPr>
          <p:cNvPr id="18" name="مربع نص 3">
            <a:extLst>
              <a:ext uri="{FF2B5EF4-FFF2-40B4-BE49-F238E27FC236}">
                <a16:creationId xmlns:a16="http://schemas.microsoft.com/office/drawing/2014/main" id="{5DBCE243-E89A-4FB6-B82B-54C5D624739B}"/>
              </a:ext>
            </a:extLst>
          </p:cNvPr>
          <p:cNvSpPr txBox="1"/>
          <p:nvPr/>
        </p:nvSpPr>
        <p:spPr>
          <a:xfrm>
            <a:off x="504323" y="792080"/>
            <a:ext cx="328352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en-US" dirty="0">
                <a:solidFill>
                  <a:prstClr val="black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power system plan for first floor.</a:t>
            </a:r>
            <a:endParaRPr lang="ar-SA" dirty="0">
              <a:solidFill>
                <a:prstClr val="black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31513004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-17091"/>
            <a:ext cx="12192000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6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40573400"/>
              </p:ext>
            </p:extLst>
          </p:nvPr>
        </p:nvGraphicFramePr>
        <p:xfrm>
          <a:off x="564590" y="183921"/>
          <a:ext cx="2091900" cy="14455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0D28DB1-DF9C-4A40-81AE-572DDE502AD7}"/>
              </a:ext>
            </a:extLst>
          </p:cNvPr>
          <p:cNvSpPr txBox="1"/>
          <p:nvPr/>
        </p:nvSpPr>
        <p:spPr>
          <a:xfrm>
            <a:off x="2823098" y="230819"/>
            <a:ext cx="9179511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Architectural plans before and After Modification:</a:t>
            </a:r>
            <a:r>
              <a:rPr lang="ar-SA" sz="2800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44A267-E758-4DC3-B4DC-07B24DAEE83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88143" y="1808875"/>
            <a:ext cx="4750681" cy="4392809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571581" y="695837"/>
            <a:ext cx="1963801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ctr"/>
            <a:r>
              <a:rPr lang="en-US" sz="2000" b="1" dirty="0">
                <a:solidFill>
                  <a:prstClr val="black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Basement 1 </a:t>
            </a:r>
            <a:r>
              <a:rPr lang="ar-SA" sz="2000" b="1" dirty="0">
                <a:solidFill>
                  <a:prstClr val="black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000" dirty="0">
                <a:solidFill>
                  <a:prstClr val="black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3211025" y="1315588"/>
            <a:ext cx="224766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 Modification</a:t>
            </a:r>
          </a:p>
        </p:txBody>
      </p:sp>
      <p:sp>
        <p:nvSpPr>
          <p:cNvPr id="11" name="مربع نص 10"/>
          <p:cNvSpPr txBox="1"/>
          <p:nvPr/>
        </p:nvSpPr>
        <p:spPr>
          <a:xfrm>
            <a:off x="8437418" y="1315588"/>
            <a:ext cx="215983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ctr"/>
            <a:r>
              <a: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Modification 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0E1ACC7-5EE2-44EA-B8E9-C2EE563DF40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24601" y="1808875"/>
            <a:ext cx="4482663" cy="439281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16879084"/>
      </p:ext>
    </p:extLst>
  </p:cSld>
  <p:clrMapOvr>
    <a:masterClrMapping/>
  </p:clrMapOvr>
  <p:transition spd="med">
    <p:fade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-17091"/>
            <a:ext cx="121692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15900" dist="38100" sx="101000" sy="101000" algn="l" rotWithShape="0">
              <a:schemeClr val="tx1">
                <a:lumMod val="65000"/>
                <a:lumOff val="35000"/>
                <a:alpha val="35000"/>
              </a:schemeClr>
            </a:outerShdw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60</a:t>
            </a:fld>
            <a:endParaRPr lang="de-DE" sz="20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2742802" y="2726932"/>
            <a:ext cx="6706396" cy="110799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1">
            <a:spAutoFit/>
          </a:bodyPr>
          <a:lstStyle/>
          <a:p>
            <a:pPr algn="ctr"/>
            <a:r>
              <a:rPr lang="en-US" sz="6600" b="1" dirty="0">
                <a:solidFill>
                  <a:schemeClr val="accent1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Acoustical design </a:t>
            </a:r>
            <a:endParaRPr lang="ar-SA" sz="6600" b="1" dirty="0">
              <a:solidFill>
                <a:schemeClr val="accent1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41254998"/>
      </p:ext>
    </p:extLst>
  </p:cSld>
  <p:clrMapOvr>
    <a:masterClrMapping/>
  </p:clrMapOvr>
  <p:transition spd="med">
    <p:fade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1" y="9331"/>
            <a:ext cx="12192000" cy="686576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61</a:t>
            </a:fld>
            <a:endParaRPr lang="de-DE" sz="2000" dirty="0"/>
          </a:p>
        </p:txBody>
      </p:sp>
      <p:pic>
        <p:nvPicPr>
          <p:cNvPr id="8" name="صورة 5">
            <a:extLst>
              <a:ext uri="{FF2B5EF4-FFF2-40B4-BE49-F238E27FC236}">
                <a16:creationId xmlns:a16="http://schemas.microsoft.com/office/drawing/2014/main" id="{9E3E8B59-BE86-4733-8D43-FC4FDECF4C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9491" y="1704598"/>
            <a:ext cx="7465134" cy="1498337"/>
          </a:xfrm>
          <a:prstGeom prst="rect">
            <a:avLst/>
          </a:prstGeom>
        </p:spPr>
      </p:pic>
      <p:sp>
        <p:nvSpPr>
          <p:cNvPr id="10" name="سهم إلى اليمين 7">
            <a:extLst>
              <a:ext uri="{FF2B5EF4-FFF2-40B4-BE49-F238E27FC236}">
                <a16:creationId xmlns:a16="http://schemas.microsoft.com/office/drawing/2014/main" id="{5F05CC65-3E64-4093-A1BA-B614781DF868}"/>
              </a:ext>
            </a:extLst>
          </p:cNvPr>
          <p:cNvSpPr/>
          <p:nvPr/>
        </p:nvSpPr>
        <p:spPr>
          <a:xfrm>
            <a:off x="504323" y="256746"/>
            <a:ext cx="3735168" cy="144000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مربع نص 8">
            <a:extLst>
              <a:ext uri="{FF2B5EF4-FFF2-40B4-BE49-F238E27FC236}">
                <a16:creationId xmlns:a16="http://schemas.microsoft.com/office/drawing/2014/main" id="{62267ED5-767B-475D-98D3-36498812073D}"/>
              </a:ext>
            </a:extLst>
          </p:cNvPr>
          <p:cNvSpPr txBox="1"/>
          <p:nvPr/>
        </p:nvSpPr>
        <p:spPr>
          <a:xfrm>
            <a:off x="0" y="722830"/>
            <a:ext cx="3920837" cy="46487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2">
              <a:lnSpc>
                <a:spcPct val="150000"/>
              </a:lnSpc>
              <a:spcBef>
                <a:spcPts val="1600"/>
              </a:spcBef>
              <a:spcAft>
                <a:spcPts val="600"/>
              </a:spcAft>
            </a:pPr>
            <a:r>
              <a:rPr lang="en-US" b="1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Reverberation time RT60 </a:t>
            </a:r>
          </a:p>
        </p:txBody>
      </p:sp>
      <p:pic>
        <p:nvPicPr>
          <p:cNvPr id="12" name="صورة 9">
            <a:extLst>
              <a:ext uri="{FF2B5EF4-FFF2-40B4-BE49-F238E27FC236}">
                <a16:creationId xmlns:a16="http://schemas.microsoft.com/office/drawing/2014/main" id="{C8F7916B-EF10-4B65-9E0C-4B5F3866CC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160" y="4437829"/>
            <a:ext cx="3200677" cy="1908213"/>
          </a:xfrm>
          <a:prstGeom prst="rect">
            <a:avLst/>
          </a:prstGeom>
        </p:spPr>
      </p:pic>
      <p:pic>
        <p:nvPicPr>
          <p:cNvPr id="15" name="صورة 10">
            <a:extLst>
              <a:ext uri="{FF2B5EF4-FFF2-40B4-BE49-F238E27FC236}">
                <a16:creationId xmlns:a16="http://schemas.microsoft.com/office/drawing/2014/main" id="{D536A1D6-4F61-461E-9792-D196B876A1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9491" y="3929620"/>
            <a:ext cx="3164098" cy="1908213"/>
          </a:xfrm>
          <a:prstGeom prst="rect">
            <a:avLst/>
          </a:prstGeom>
        </p:spPr>
      </p:pic>
      <p:sp>
        <p:nvSpPr>
          <p:cNvPr id="16" name="مربع نص 11">
            <a:extLst>
              <a:ext uri="{FF2B5EF4-FFF2-40B4-BE49-F238E27FC236}">
                <a16:creationId xmlns:a16="http://schemas.microsoft.com/office/drawing/2014/main" id="{6C93C7E2-75B6-4DC7-8B3B-A7D8FC43B8E9}"/>
              </a:ext>
            </a:extLst>
          </p:cNvPr>
          <p:cNvSpPr txBox="1"/>
          <p:nvPr/>
        </p:nvSpPr>
        <p:spPr>
          <a:xfrm>
            <a:off x="720160" y="4068497"/>
            <a:ext cx="135774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u="sng" dirty="0"/>
              <a:t>Office </a:t>
            </a:r>
            <a:endParaRPr lang="ar-SA" b="1" u="sng" dirty="0"/>
          </a:p>
        </p:txBody>
      </p:sp>
      <p:sp>
        <p:nvSpPr>
          <p:cNvPr id="17" name="مربع نص 12">
            <a:extLst>
              <a:ext uri="{FF2B5EF4-FFF2-40B4-BE49-F238E27FC236}">
                <a16:creationId xmlns:a16="http://schemas.microsoft.com/office/drawing/2014/main" id="{C979D179-3326-4B46-891A-C0F4D2C17D5A}"/>
              </a:ext>
            </a:extLst>
          </p:cNvPr>
          <p:cNvSpPr txBox="1"/>
          <p:nvPr/>
        </p:nvSpPr>
        <p:spPr>
          <a:xfrm>
            <a:off x="4239491" y="3486353"/>
            <a:ext cx="119149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u="sng" dirty="0"/>
              <a:t>Cafeteria </a:t>
            </a:r>
            <a:endParaRPr lang="ar-SA" b="1" u="sng" dirty="0"/>
          </a:p>
        </p:txBody>
      </p:sp>
      <p:pic>
        <p:nvPicPr>
          <p:cNvPr id="19" name="صورة 13">
            <a:extLst>
              <a:ext uri="{FF2B5EF4-FFF2-40B4-BE49-F238E27FC236}">
                <a16:creationId xmlns:a16="http://schemas.microsoft.com/office/drawing/2014/main" id="{3A039FC5-F0BF-44D2-9E05-44014DD8DB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7377" y="3942039"/>
            <a:ext cx="3165559" cy="1883375"/>
          </a:xfrm>
          <a:prstGeom prst="rect">
            <a:avLst/>
          </a:prstGeom>
        </p:spPr>
      </p:pic>
      <p:sp>
        <p:nvSpPr>
          <p:cNvPr id="20" name="مربع نص 14">
            <a:extLst>
              <a:ext uri="{FF2B5EF4-FFF2-40B4-BE49-F238E27FC236}">
                <a16:creationId xmlns:a16="http://schemas.microsoft.com/office/drawing/2014/main" id="{1E49C783-E1B9-484D-B79D-8C98EC9BB5C3}"/>
              </a:ext>
            </a:extLst>
          </p:cNvPr>
          <p:cNvSpPr txBox="1"/>
          <p:nvPr/>
        </p:nvSpPr>
        <p:spPr>
          <a:xfrm>
            <a:off x="7518116" y="3438814"/>
            <a:ext cx="163204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u="sng" dirty="0"/>
              <a:t>Meeting room  </a:t>
            </a:r>
            <a:endParaRPr lang="ar-SA" b="1" u="sng" dirty="0"/>
          </a:p>
        </p:txBody>
      </p:sp>
      <p:pic>
        <p:nvPicPr>
          <p:cNvPr id="21" name="صورة 15">
            <a:extLst>
              <a:ext uri="{FF2B5EF4-FFF2-40B4-BE49-F238E27FC236}">
                <a16:creationId xmlns:a16="http://schemas.microsoft.com/office/drawing/2014/main" id="{D2D2B7E0-C17D-429C-8B60-4762597CEC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160" y="2160284"/>
            <a:ext cx="3200677" cy="1908213"/>
          </a:xfrm>
          <a:prstGeom prst="rect">
            <a:avLst/>
          </a:prstGeom>
        </p:spPr>
      </p:pic>
      <p:sp>
        <p:nvSpPr>
          <p:cNvPr id="22" name="مربع نص 16">
            <a:extLst>
              <a:ext uri="{FF2B5EF4-FFF2-40B4-BE49-F238E27FC236}">
                <a16:creationId xmlns:a16="http://schemas.microsoft.com/office/drawing/2014/main" id="{452F9ABC-0CDC-4501-BC5F-477961AFAEBA}"/>
              </a:ext>
            </a:extLst>
          </p:cNvPr>
          <p:cNvSpPr txBox="1"/>
          <p:nvPr/>
        </p:nvSpPr>
        <p:spPr>
          <a:xfrm>
            <a:off x="720160" y="1731556"/>
            <a:ext cx="135774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u="sng" dirty="0"/>
              <a:t>Mayor </a:t>
            </a:r>
            <a:endParaRPr lang="ar-SA" b="1" u="sng" dirty="0"/>
          </a:p>
        </p:txBody>
      </p:sp>
    </p:spTree>
    <p:extLst>
      <p:ext uri="{BB962C8B-B14F-4D97-AF65-F5344CB8AC3E}">
        <p14:creationId xmlns:p14="http://schemas.microsoft.com/office/powerpoint/2010/main" val="1351123294"/>
      </p:ext>
    </p:extLst>
  </p:cSld>
  <p:clrMapOvr>
    <a:masterClrMapping/>
  </p:clrMapOvr>
  <p:transition spd="med">
    <p:fade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1" y="9331"/>
            <a:ext cx="12192000" cy="686576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62</a:t>
            </a:fld>
            <a:endParaRPr lang="de-DE" sz="2000" dirty="0"/>
          </a:p>
        </p:txBody>
      </p:sp>
      <p:sp>
        <p:nvSpPr>
          <p:cNvPr id="18" name="سهم إلى اليمين 2">
            <a:extLst>
              <a:ext uri="{FF2B5EF4-FFF2-40B4-BE49-F238E27FC236}">
                <a16:creationId xmlns:a16="http://schemas.microsoft.com/office/drawing/2014/main" id="{075F5148-CD50-43C6-BBB5-200FC92ED77E}"/>
              </a:ext>
            </a:extLst>
          </p:cNvPr>
          <p:cNvSpPr/>
          <p:nvPr/>
        </p:nvSpPr>
        <p:spPr>
          <a:xfrm>
            <a:off x="504323" y="256746"/>
            <a:ext cx="3998404" cy="144000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3" name="مربع نص 3">
            <a:extLst>
              <a:ext uri="{FF2B5EF4-FFF2-40B4-BE49-F238E27FC236}">
                <a16:creationId xmlns:a16="http://schemas.microsoft.com/office/drawing/2014/main" id="{C78AA197-4D0B-47BC-87CA-7EA25B3FCA2A}"/>
              </a:ext>
            </a:extLst>
          </p:cNvPr>
          <p:cNvSpPr txBox="1"/>
          <p:nvPr/>
        </p:nvSpPr>
        <p:spPr>
          <a:xfrm>
            <a:off x="637309" y="692727"/>
            <a:ext cx="3214255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Sound Transmission class (STC) and Impact Insulation Class (IIC).</a:t>
            </a:r>
            <a:endParaRPr lang="ar-SA" sz="1600" b="1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صورة 5">
            <a:extLst>
              <a:ext uri="{FF2B5EF4-FFF2-40B4-BE49-F238E27FC236}">
                <a16:creationId xmlns:a16="http://schemas.microsoft.com/office/drawing/2014/main" id="{E896F7BA-54B3-4B37-B983-6816D0DA9E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014" y="1948594"/>
            <a:ext cx="2249619" cy="3212870"/>
          </a:xfrm>
          <a:prstGeom prst="rect">
            <a:avLst/>
          </a:prstGeom>
        </p:spPr>
      </p:pic>
      <p:pic>
        <p:nvPicPr>
          <p:cNvPr id="25" name="صورة 7">
            <a:extLst>
              <a:ext uri="{FF2B5EF4-FFF2-40B4-BE49-F238E27FC236}">
                <a16:creationId xmlns:a16="http://schemas.microsoft.com/office/drawing/2014/main" id="{B0697FA5-283E-49E6-B4EC-1CC62E68E9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7944" y="692727"/>
            <a:ext cx="4568826" cy="2190057"/>
          </a:xfrm>
          <a:prstGeom prst="rect">
            <a:avLst/>
          </a:prstGeom>
        </p:spPr>
      </p:pic>
      <p:pic>
        <p:nvPicPr>
          <p:cNvPr id="26" name="صورة 8">
            <a:extLst>
              <a:ext uri="{FF2B5EF4-FFF2-40B4-BE49-F238E27FC236}">
                <a16:creationId xmlns:a16="http://schemas.microsoft.com/office/drawing/2014/main" id="{E49D4213-96E6-46A8-A411-13B1B0974D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9761" y="3594367"/>
            <a:ext cx="4580862" cy="2078916"/>
          </a:xfrm>
          <a:prstGeom prst="rect">
            <a:avLst/>
          </a:prstGeom>
        </p:spPr>
      </p:pic>
      <p:sp>
        <p:nvSpPr>
          <p:cNvPr id="27" name="مربع نص 9">
            <a:extLst>
              <a:ext uri="{FF2B5EF4-FFF2-40B4-BE49-F238E27FC236}">
                <a16:creationId xmlns:a16="http://schemas.microsoft.com/office/drawing/2014/main" id="{51102D27-B07E-4F4C-B787-50234A3E6AA7}"/>
              </a:ext>
            </a:extLst>
          </p:cNvPr>
          <p:cNvSpPr txBox="1"/>
          <p:nvPr/>
        </p:nvSpPr>
        <p:spPr>
          <a:xfrm>
            <a:off x="6259760" y="5849036"/>
            <a:ext cx="338300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u="sng" dirty="0">
                <a:ea typeface="Calibri" panose="020F0502020204030204" pitchFamily="34" charset="0"/>
              </a:rPr>
              <a:t>IIC for internal floor</a:t>
            </a:r>
            <a:endParaRPr lang="ar-SA" b="1" u="sng" dirty="0"/>
          </a:p>
        </p:txBody>
      </p:sp>
      <p:sp>
        <p:nvSpPr>
          <p:cNvPr id="28" name="مربع نص 10">
            <a:extLst>
              <a:ext uri="{FF2B5EF4-FFF2-40B4-BE49-F238E27FC236}">
                <a16:creationId xmlns:a16="http://schemas.microsoft.com/office/drawing/2014/main" id="{59067909-4606-4DB6-9D3C-1D13DD4CE02E}"/>
              </a:ext>
            </a:extLst>
          </p:cNvPr>
          <p:cNvSpPr txBox="1"/>
          <p:nvPr/>
        </p:nvSpPr>
        <p:spPr>
          <a:xfrm>
            <a:off x="6259761" y="3003677"/>
            <a:ext cx="338300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u="sng" dirty="0">
                <a:ea typeface="Calibri" panose="020F0502020204030204" pitchFamily="34" charset="0"/>
              </a:rPr>
              <a:t>IIC for roof</a:t>
            </a:r>
            <a:endParaRPr lang="ar-SA" b="1" u="sng" dirty="0"/>
          </a:p>
        </p:txBody>
      </p:sp>
      <p:sp>
        <p:nvSpPr>
          <p:cNvPr id="29" name="مربع نص 11">
            <a:extLst>
              <a:ext uri="{FF2B5EF4-FFF2-40B4-BE49-F238E27FC236}">
                <a16:creationId xmlns:a16="http://schemas.microsoft.com/office/drawing/2014/main" id="{6F4CE804-739E-4669-AC4D-97C813D64E5C}"/>
              </a:ext>
            </a:extLst>
          </p:cNvPr>
          <p:cNvSpPr txBox="1"/>
          <p:nvPr/>
        </p:nvSpPr>
        <p:spPr>
          <a:xfrm>
            <a:off x="323263" y="5228646"/>
            <a:ext cx="233585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u="sng" dirty="0">
                <a:ea typeface="Calibri" panose="020F0502020204030204" pitchFamily="34" charset="0"/>
              </a:rPr>
              <a:t>STC for internal wall.</a:t>
            </a:r>
            <a:endParaRPr lang="ar-SA" b="1" u="sng" dirty="0"/>
          </a:p>
        </p:txBody>
      </p:sp>
      <p:sp>
        <p:nvSpPr>
          <p:cNvPr id="30" name="مربع نص 12">
            <a:extLst>
              <a:ext uri="{FF2B5EF4-FFF2-40B4-BE49-F238E27FC236}">
                <a16:creationId xmlns:a16="http://schemas.microsoft.com/office/drawing/2014/main" id="{AAF1B205-27F5-472B-B528-2178010D488F}"/>
              </a:ext>
            </a:extLst>
          </p:cNvPr>
          <p:cNvSpPr txBox="1"/>
          <p:nvPr/>
        </p:nvSpPr>
        <p:spPr>
          <a:xfrm>
            <a:off x="2951014" y="5228646"/>
            <a:ext cx="224961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u="sng" dirty="0">
                <a:ea typeface="Calibri" panose="020F0502020204030204" pitchFamily="34" charset="0"/>
              </a:rPr>
              <a:t>STC for external wall.</a:t>
            </a:r>
            <a:endParaRPr lang="ar-SA" b="1" u="sng" dirty="0"/>
          </a:p>
        </p:txBody>
      </p:sp>
      <p:pic>
        <p:nvPicPr>
          <p:cNvPr id="31" name="صورة 4">
            <a:extLst>
              <a:ext uri="{FF2B5EF4-FFF2-40B4-BE49-F238E27FC236}">
                <a16:creationId xmlns:a16="http://schemas.microsoft.com/office/drawing/2014/main" id="{DAA57D73-D605-4AFD-85D5-BF4200D258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263" y="1960787"/>
            <a:ext cx="2304488" cy="3188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397597"/>
      </p:ext>
    </p:extLst>
  </p:cSld>
  <p:clrMapOvr>
    <a:masterClrMapping/>
  </p:clrMapOvr>
  <p:transition spd="med">
    <p:fade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1" y="9331"/>
            <a:ext cx="12192000" cy="686576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63</a:t>
            </a:fld>
            <a:endParaRPr lang="de-DE" sz="2000" dirty="0"/>
          </a:p>
        </p:txBody>
      </p:sp>
      <p:sp>
        <p:nvSpPr>
          <p:cNvPr id="14" name="سهم إلى اليمين 2">
            <a:extLst>
              <a:ext uri="{FF2B5EF4-FFF2-40B4-BE49-F238E27FC236}">
                <a16:creationId xmlns:a16="http://schemas.microsoft.com/office/drawing/2014/main" id="{CC5C7BF7-B0E8-41E7-B585-4CC6CDA44A4D}"/>
              </a:ext>
            </a:extLst>
          </p:cNvPr>
          <p:cNvSpPr/>
          <p:nvPr/>
        </p:nvSpPr>
        <p:spPr>
          <a:xfrm>
            <a:off x="326537" y="153330"/>
            <a:ext cx="3214255" cy="124115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5" name="مربع نص 3">
            <a:extLst>
              <a:ext uri="{FF2B5EF4-FFF2-40B4-BE49-F238E27FC236}">
                <a16:creationId xmlns:a16="http://schemas.microsoft.com/office/drawing/2014/main" id="{35D44D63-3CA1-4B17-8E1A-A44021FB8E10}"/>
              </a:ext>
            </a:extLst>
          </p:cNvPr>
          <p:cNvSpPr txBox="1"/>
          <p:nvPr/>
        </p:nvSpPr>
        <p:spPr>
          <a:xfrm>
            <a:off x="86363" y="589240"/>
            <a:ext cx="321425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2"/>
            <a:r>
              <a:rPr lang="en-US" b="1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Loud speakers</a:t>
            </a:r>
          </a:p>
        </p:txBody>
      </p:sp>
      <p:pic>
        <p:nvPicPr>
          <p:cNvPr id="16" name="صورة 6">
            <a:extLst>
              <a:ext uri="{FF2B5EF4-FFF2-40B4-BE49-F238E27FC236}">
                <a16:creationId xmlns:a16="http://schemas.microsoft.com/office/drawing/2014/main" id="{1905DE27-1246-4B09-9E32-082B1C369C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3261" y="208642"/>
            <a:ext cx="2750179" cy="2035466"/>
          </a:xfrm>
          <a:prstGeom prst="rect">
            <a:avLst/>
          </a:prstGeom>
        </p:spPr>
      </p:pic>
      <p:pic>
        <p:nvPicPr>
          <p:cNvPr id="17" name="صورة 14">
            <a:extLst>
              <a:ext uri="{FF2B5EF4-FFF2-40B4-BE49-F238E27FC236}">
                <a16:creationId xmlns:a16="http://schemas.microsoft.com/office/drawing/2014/main" id="{B56A568C-DD28-4A21-BE2B-31084C438C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8786" y="2627208"/>
            <a:ext cx="5992263" cy="3567033"/>
          </a:xfrm>
          <a:prstGeom prst="rect">
            <a:avLst/>
          </a:prstGeom>
        </p:spPr>
      </p:pic>
      <p:pic>
        <p:nvPicPr>
          <p:cNvPr id="19" name="صورة 15">
            <a:extLst>
              <a:ext uri="{FF2B5EF4-FFF2-40B4-BE49-F238E27FC236}">
                <a16:creationId xmlns:a16="http://schemas.microsoft.com/office/drawing/2014/main" id="{858023FD-1023-42BE-8E4A-71BB140F75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568" y="4256919"/>
            <a:ext cx="1842473" cy="2094088"/>
          </a:xfrm>
          <a:prstGeom prst="rect">
            <a:avLst/>
          </a:prstGeom>
        </p:spPr>
      </p:pic>
      <p:pic>
        <p:nvPicPr>
          <p:cNvPr id="20" name="صورة 16">
            <a:extLst>
              <a:ext uri="{FF2B5EF4-FFF2-40B4-BE49-F238E27FC236}">
                <a16:creationId xmlns:a16="http://schemas.microsoft.com/office/drawing/2014/main" id="{DD37F465-631A-4D98-A819-87AAB548A6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646" y="1530721"/>
            <a:ext cx="3832601" cy="2259612"/>
          </a:xfrm>
          <a:prstGeom prst="rect">
            <a:avLst/>
          </a:prstGeom>
        </p:spPr>
      </p:pic>
      <p:sp>
        <p:nvSpPr>
          <p:cNvPr id="21" name="مربع نص 17">
            <a:extLst>
              <a:ext uri="{FF2B5EF4-FFF2-40B4-BE49-F238E27FC236}">
                <a16:creationId xmlns:a16="http://schemas.microsoft.com/office/drawing/2014/main" id="{CE27EDAD-A887-4E41-A268-43E6682F6D8D}"/>
              </a:ext>
            </a:extLst>
          </p:cNvPr>
          <p:cNvSpPr txBox="1"/>
          <p:nvPr/>
        </p:nvSpPr>
        <p:spPr>
          <a:xfrm>
            <a:off x="206450" y="3891988"/>
            <a:ext cx="38100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4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The direct SPL in the multipurpose hall</a:t>
            </a:r>
            <a:endParaRPr lang="ar-SA" sz="1400" u="sng" dirty="0"/>
          </a:p>
        </p:txBody>
      </p:sp>
      <p:sp>
        <p:nvSpPr>
          <p:cNvPr id="22" name="مربع نص 18">
            <a:extLst>
              <a:ext uri="{FF2B5EF4-FFF2-40B4-BE49-F238E27FC236}">
                <a16:creationId xmlns:a16="http://schemas.microsoft.com/office/drawing/2014/main" id="{55531E11-18B1-4D8E-9EFE-22EE252AC247}"/>
              </a:ext>
            </a:extLst>
          </p:cNvPr>
          <p:cNvSpPr txBox="1"/>
          <p:nvPr/>
        </p:nvSpPr>
        <p:spPr>
          <a:xfrm>
            <a:off x="206450" y="6408161"/>
            <a:ext cx="253538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400" u="sng" dirty="0">
                <a:ea typeface="Calibri" panose="020F0502020204030204" pitchFamily="34" charset="0"/>
              </a:rPr>
              <a:t>AL in the multipurpose hall</a:t>
            </a:r>
            <a:endParaRPr lang="ar-SA" sz="1400" u="sng" dirty="0"/>
          </a:p>
        </p:txBody>
      </p:sp>
      <p:sp>
        <p:nvSpPr>
          <p:cNvPr id="32" name="مربع نص 19">
            <a:extLst>
              <a:ext uri="{FF2B5EF4-FFF2-40B4-BE49-F238E27FC236}">
                <a16:creationId xmlns:a16="http://schemas.microsoft.com/office/drawing/2014/main" id="{090518C2-B32C-47D3-BB57-AFA51D3B58D4}"/>
              </a:ext>
            </a:extLst>
          </p:cNvPr>
          <p:cNvSpPr txBox="1"/>
          <p:nvPr/>
        </p:nvSpPr>
        <p:spPr>
          <a:xfrm>
            <a:off x="4532305" y="6194241"/>
            <a:ext cx="288261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400" u="sng" dirty="0">
                <a:ea typeface="Calibri" panose="020F0502020204030204" pitchFamily="34" charset="0"/>
              </a:rPr>
              <a:t>3D view for multipurpose from EASE</a:t>
            </a:r>
            <a:endParaRPr lang="ar-SA" sz="1400" u="sng" dirty="0"/>
          </a:p>
        </p:txBody>
      </p:sp>
      <p:sp>
        <p:nvSpPr>
          <p:cNvPr id="33" name="مربع نص 20">
            <a:extLst>
              <a:ext uri="{FF2B5EF4-FFF2-40B4-BE49-F238E27FC236}">
                <a16:creationId xmlns:a16="http://schemas.microsoft.com/office/drawing/2014/main" id="{4D034B37-6F27-4623-9B60-2DE0ACED8BA2}"/>
              </a:ext>
            </a:extLst>
          </p:cNvPr>
          <p:cNvSpPr txBox="1"/>
          <p:nvPr/>
        </p:nvSpPr>
        <p:spPr>
          <a:xfrm>
            <a:off x="10411049" y="2284544"/>
            <a:ext cx="134628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400" u="sng" dirty="0">
                <a:ea typeface="Calibri" panose="020F0502020204030204" pitchFamily="34" charset="0"/>
              </a:rPr>
              <a:t>LCT 81C/T speaker.</a:t>
            </a:r>
            <a:endParaRPr lang="ar-SA" sz="1400" u="sng" dirty="0"/>
          </a:p>
        </p:txBody>
      </p:sp>
    </p:spTree>
    <p:extLst>
      <p:ext uri="{BB962C8B-B14F-4D97-AF65-F5344CB8AC3E}">
        <p14:creationId xmlns:p14="http://schemas.microsoft.com/office/powerpoint/2010/main" val="3665263716"/>
      </p:ext>
    </p:extLst>
  </p:cSld>
  <p:clrMapOvr>
    <a:masterClrMapping/>
  </p:clrMapOvr>
  <p:transition spd="med">
    <p:fade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-17091"/>
            <a:ext cx="121692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15900" dist="38100" sx="101000" sy="101000" algn="l" rotWithShape="0">
              <a:schemeClr val="tx1">
                <a:lumMod val="65000"/>
                <a:lumOff val="35000"/>
                <a:alpha val="35000"/>
              </a:schemeClr>
            </a:outerShdw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64</a:t>
            </a:fld>
            <a:endParaRPr lang="de-DE" sz="20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2742802" y="2726932"/>
            <a:ext cx="6706396" cy="110799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1">
            <a:spAutoFit/>
          </a:bodyPr>
          <a:lstStyle/>
          <a:p>
            <a:pPr algn="ctr"/>
            <a:r>
              <a:rPr lang="en-US" sz="6600" b="1" dirty="0">
                <a:solidFill>
                  <a:schemeClr val="accent1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Mechanical design </a:t>
            </a:r>
            <a:endParaRPr lang="ar-SA" sz="6600" b="1" dirty="0">
              <a:solidFill>
                <a:schemeClr val="accent1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61610772"/>
      </p:ext>
    </p:extLst>
  </p:cSld>
  <p:clrMapOvr>
    <a:masterClrMapping/>
  </p:clrMapOvr>
  <p:transition spd="med">
    <p:fade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1" y="9331"/>
            <a:ext cx="12192000" cy="686576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65</a:t>
            </a:fld>
            <a:endParaRPr lang="de-DE" sz="2000" dirty="0"/>
          </a:p>
        </p:txBody>
      </p:sp>
      <p:sp>
        <p:nvSpPr>
          <p:cNvPr id="18" name="مربع نص 2">
            <a:extLst>
              <a:ext uri="{FF2B5EF4-FFF2-40B4-BE49-F238E27FC236}">
                <a16:creationId xmlns:a16="http://schemas.microsoft.com/office/drawing/2014/main" id="{02D4F28B-1444-43CD-908F-8AD6F34AC16A}"/>
              </a:ext>
            </a:extLst>
          </p:cNvPr>
          <p:cNvSpPr txBox="1"/>
          <p:nvPr/>
        </p:nvSpPr>
        <p:spPr>
          <a:xfrm>
            <a:off x="162232" y="1530721"/>
            <a:ext cx="5840361" cy="8731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indent="228600" algn="just">
              <a:lnSpc>
                <a:spcPct val="150000"/>
              </a:lnSpc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The average daily water consumption per person in offices is 57 liters.</a:t>
            </a:r>
            <a:endParaRPr lang="en-US" sz="2000" dirty="0"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سهم إلى اليمين 3">
            <a:extLst>
              <a:ext uri="{FF2B5EF4-FFF2-40B4-BE49-F238E27FC236}">
                <a16:creationId xmlns:a16="http://schemas.microsoft.com/office/drawing/2014/main" id="{F291A871-F898-4BC2-8792-6C77C4A426E0}"/>
              </a:ext>
            </a:extLst>
          </p:cNvPr>
          <p:cNvSpPr/>
          <p:nvPr/>
        </p:nvSpPr>
        <p:spPr>
          <a:xfrm>
            <a:off x="326537" y="153330"/>
            <a:ext cx="3214255" cy="124115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4" name="مربع نص 5">
            <a:extLst>
              <a:ext uri="{FF2B5EF4-FFF2-40B4-BE49-F238E27FC236}">
                <a16:creationId xmlns:a16="http://schemas.microsoft.com/office/drawing/2014/main" id="{738EB69A-CFD0-419B-B2D1-9FA3341DA7FC}"/>
              </a:ext>
            </a:extLst>
          </p:cNvPr>
          <p:cNvSpPr txBox="1"/>
          <p:nvPr/>
        </p:nvSpPr>
        <p:spPr>
          <a:xfrm>
            <a:off x="457200" y="589240"/>
            <a:ext cx="262521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  <a:endParaRPr lang="ar-SA" b="1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" name="صورة 6">
            <a:extLst>
              <a:ext uri="{FF2B5EF4-FFF2-40B4-BE49-F238E27FC236}">
                <a16:creationId xmlns:a16="http://schemas.microsoft.com/office/drawing/2014/main" id="{E0614AA3-059F-4FB1-8C52-9153D29059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974" y="2597401"/>
            <a:ext cx="3371380" cy="1249788"/>
          </a:xfrm>
          <a:prstGeom prst="rect">
            <a:avLst/>
          </a:prstGeom>
        </p:spPr>
      </p:pic>
      <p:pic>
        <p:nvPicPr>
          <p:cNvPr id="26" name="صورة 7">
            <a:extLst>
              <a:ext uri="{FF2B5EF4-FFF2-40B4-BE49-F238E27FC236}">
                <a16:creationId xmlns:a16="http://schemas.microsoft.com/office/drawing/2014/main" id="{8A93BCDC-C3DB-481F-9792-3753014C47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974" y="4586371"/>
            <a:ext cx="2834439" cy="1407708"/>
          </a:xfrm>
          <a:prstGeom prst="rect">
            <a:avLst/>
          </a:prstGeom>
        </p:spPr>
      </p:pic>
      <p:sp>
        <p:nvSpPr>
          <p:cNvPr id="27" name="مربع نص 8">
            <a:extLst>
              <a:ext uri="{FF2B5EF4-FFF2-40B4-BE49-F238E27FC236}">
                <a16:creationId xmlns:a16="http://schemas.microsoft.com/office/drawing/2014/main" id="{24FB5707-0F5B-4AA2-BB10-DBA9AFFC98AE}"/>
              </a:ext>
            </a:extLst>
          </p:cNvPr>
          <p:cNvSpPr txBox="1"/>
          <p:nvPr/>
        </p:nvSpPr>
        <p:spPr>
          <a:xfrm>
            <a:off x="326537" y="3847189"/>
            <a:ext cx="308034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u="sng" dirty="0">
                <a:latin typeface="Times New Roman" panose="02020603050405020304" pitchFamily="18" charset="0"/>
                <a:ea typeface="Calibri" panose="020F0502020204030204" pitchFamily="34" charset="0"/>
              </a:rPr>
              <a:t>pipes diameter in block 1.</a:t>
            </a:r>
            <a:endParaRPr lang="ar-SA" u="sng" dirty="0"/>
          </a:p>
        </p:txBody>
      </p:sp>
      <p:sp>
        <p:nvSpPr>
          <p:cNvPr id="28" name="مربع نص 9">
            <a:extLst>
              <a:ext uri="{FF2B5EF4-FFF2-40B4-BE49-F238E27FC236}">
                <a16:creationId xmlns:a16="http://schemas.microsoft.com/office/drawing/2014/main" id="{9D505933-14B7-4DF1-8049-F3838B25CD04}"/>
              </a:ext>
            </a:extLst>
          </p:cNvPr>
          <p:cNvSpPr txBox="1"/>
          <p:nvPr/>
        </p:nvSpPr>
        <p:spPr>
          <a:xfrm>
            <a:off x="162232" y="5994597"/>
            <a:ext cx="308034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u="sng" dirty="0">
                <a:latin typeface="Times New Roman" panose="02020603050405020304" pitchFamily="18" charset="0"/>
                <a:ea typeface="Calibri" panose="020F0502020204030204" pitchFamily="34" charset="0"/>
              </a:rPr>
              <a:t>pipes diameter in block 2.</a:t>
            </a:r>
            <a:endParaRPr lang="ar-SA" u="sng" dirty="0"/>
          </a:p>
        </p:txBody>
      </p:sp>
      <p:pic>
        <p:nvPicPr>
          <p:cNvPr id="29" name="صورة 12">
            <a:extLst>
              <a:ext uri="{FF2B5EF4-FFF2-40B4-BE49-F238E27FC236}">
                <a16:creationId xmlns:a16="http://schemas.microsoft.com/office/drawing/2014/main" id="{490FF5C9-36AC-4DD0-A1F2-ED3B3484DF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6081" y="347985"/>
            <a:ext cx="5078160" cy="600836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87105205"/>
      </p:ext>
    </p:extLst>
  </p:cSld>
  <p:clrMapOvr>
    <a:masterClrMapping/>
  </p:clrMapOvr>
  <p:transition spd="med">
    <p:fade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1" y="9331"/>
            <a:ext cx="12192000" cy="686576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66</a:t>
            </a:fld>
            <a:endParaRPr lang="de-DE" sz="2000" dirty="0"/>
          </a:p>
        </p:txBody>
      </p:sp>
      <p:pic>
        <p:nvPicPr>
          <p:cNvPr id="12" name="صورة 2">
            <a:extLst>
              <a:ext uri="{FF2B5EF4-FFF2-40B4-BE49-F238E27FC236}">
                <a16:creationId xmlns:a16="http://schemas.microsoft.com/office/drawing/2014/main" id="{DC4F4C71-8359-4326-82DF-78FED185D4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6845" y="489274"/>
            <a:ext cx="4828450" cy="591363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3" name="صورة 3">
            <a:extLst>
              <a:ext uri="{FF2B5EF4-FFF2-40B4-BE49-F238E27FC236}">
                <a16:creationId xmlns:a16="http://schemas.microsoft.com/office/drawing/2014/main" id="{7E0C4140-1094-4146-8958-775158D4E7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09" y="3492153"/>
            <a:ext cx="2738578" cy="116967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4" name="سهم إلى اليمين 4">
            <a:extLst>
              <a:ext uri="{FF2B5EF4-FFF2-40B4-BE49-F238E27FC236}">
                <a16:creationId xmlns:a16="http://schemas.microsoft.com/office/drawing/2014/main" id="{6C2FB95A-49B9-42AF-90B4-311F633ECE3D}"/>
              </a:ext>
            </a:extLst>
          </p:cNvPr>
          <p:cNvSpPr/>
          <p:nvPr/>
        </p:nvSpPr>
        <p:spPr>
          <a:xfrm>
            <a:off x="284841" y="120330"/>
            <a:ext cx="3446501" cy="124115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15" name="صورة 5">
            <a:extLst>
              <a:ext uri="{FF2B5EF4-FFF2-40B4-BE49-F238E27FC236}">
                <a16:creationId xmlns:a16="http://schemas.microsoft.com/office/drawing/2014/main" id="{A4FFDFC2-C01F-40E9-8296-0994AE0AF3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8248" y="1412806"/>
            <a:ext cx="4103136" cy="178239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16" name="رابط منحني 7">
            <a:extLst>
              <a:ext uri="{FF2B5EF4-FFF2-40B4-BE49-F238E27FC236}">
                <a16:creationId xmlns:a16="http://schemas.microsoft.com/office/drawing/2014/main" id="{305C65A1-E204-4CE5-AF64-9A125D8F2042}"/>
              </a:ext>
            </a:extLst>
          </p:cNvPr>
          <p:cNvCxnSpPr/>
          <p:nvPr/>
        </p:nvCxnSpPr>
        <p:spPr>
          <a:xfrm rot="10800000" flipV="1">
            <a:off x="6221384" y="1361482"/>
            <a:ext cx="2568654" cy="1086750"/>
          </a:xfrm>
          <a:prstGeom prst="curvedConnector3">
            <a:avLst>
              <a:gd name="adj1" fmla="val 50000"/>
            </a:avLst>
          </a:prstGeom>
          <a:ln w="19050">
            <a:tailEnd type="triangle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صورة 9">
            <a:extLst>
              <a:ext uri="{FF2B5EF4-FFF2-40B4-BE49-F238E27FC236}">
                <a16:creationId xmlns:a16="http://schemas.microsoft.com/office/drawing/2014/main" id="{A1555ACB-671A-46B9-9D84-3D02F1DE9F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0617" y="3363500"/>
            <a:ext cx="1994969" cy="303940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19" name="رابط منحني 12">
            <a:extLst>
              <a:ext uri="{FF2B5EF4-FFF2-40B4-BE49-F238E27FC236}">
                <a16:creationId xmlns:a16="http://schemas.microsoft.com/office/drawing/2014/main" id="{194CC78E-B1F8-49E0-BC18-C1C874BABEE0}"/>
              </a:ext>
            </a:extLst>
          </p:cNvPr>
          <p:cNvCxnSpPr/>
          <p:nvPr/>
        </p:nvCxnSpPr>
        <p:spPr>
          <a:xfrm rot="10800000">
            <a:off x="5275586" y="4143645"/>
            <a:ext cx="4266620" cy="1210021"/>
          </a:xfrm>
          <a:prstGeom prst="curvedConnector3">
            <a:avLst>
              <a:gd name="adj1" fmla="val 50000"/>
            </a:avLst>
          </a:prstGeom>
          <a:ln w="19050">
            <a:tailEnd type="triangle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مربع نص 25">
            <a:extLst>
              <a:ext uri="{FF2B5EF4-FFF2-40B4-BE49-F238E27FC236}">
                <a16:creationId xmlns:a16="http://schemas.microsoft.com/office/drawing/2014/main" id="{01C9254C-3AF4-4426-9E1F-06D066DBFB49}"/>
              </a:ext>
            </a:extLst>
          </p:cNvPr>
          <p:cNvSpPr txBox="1"/>
          <p:nvPr/>
        </p:nvSpPr>
        <p:spPr>
          <a:xfrm>
            <a:off x="427703" y="464358"/>
            <a:ext cx="285291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Water supply system for first floor</a:t>
            </a:r>
            <a:endParaRPr lang="ar-SA" b="1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1639230"/>
      </p:ext>
    </p:extLst>
  </p:cSld>
  <p:clrMapOvr>
    <a:masterClrMapping/>
  </p:clrMapOvr>
  <p:transition spd="med">
    <p:fade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1" y="9331"/>
            <a:ext cx="12192000" cy="686576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67</a:t>
            </a:fld>
            <a:endParaRPr lang="de-DE" sz="2000" dirty="0"/>
          </a:p>
        </p:txBody>
      </p:sp>
      <p:pic>
        <p:nvPicPr>
          <p:cNvPr id="18" name="صورة 3">
            <a:extLst>
              <a:ext uri="{FF2B5EF4-FFF2-40B4-BE49-F238E27FC236}">
                <a16:creationId xmlns:a16="http://schemas.microsoft.com/office/drawing/2014/main" id="{1546740E-53C1-450F-97A1-E54B4811D4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458" y="166765"/>
            <a:ext cx="2171797" cy="1099016"/>
          </a:xfrm>
          <a:prstGeom prst="rect">
            <a:avLst/>
          </a:prstGeom>
        </p:spPr>
      </p:pic>
      <p:sp>
        <p:nvSpPr>
          <p:cNvPr id="21" name="مربع نص 4">
            <a:extLst>
              <a:ext uri="{FF2B5EF4-FFF2-40B4-BE49-F238E27FC236}">
                <a16:creationId xmlns:a16="http://schemas.microsoft.com/office/drawing/2014/main" id="{1A48F4DD-97A1-4852-9B1E-1C6EEF90A40E}"/>
              </a:ext>
            </a:extLst>
          </p:cNvPr>
          <p:cNvSpPr txBox="1"/>
          <p:nvPr/>
        </p:nvSpPr>
        <p:spPr>
          <a:xfrm>
            <a:off x="-545691" y="373141"/>
            <a:ext cx="3510116" cy="5062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2">
              <a:lnSpc>
                <a:spcPct val="150000"/>
              </a:lnSpc>
              <a:spcBef>
                <a:spcPts val="1600"/>
              </a:spcBef>
              <a:spcAft>
                <a:spcPts val="600"/>
              </a:spcAft>
            </a:pPr>
            <a:r>
              <a:rPr lang="en-US" sz="2000" b="1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Drainage system </a:t>
            </a:r>
          </a:p>
        </p:txBody>
      </p:sp>
      <p:pic>
        <p:nvPicPr>
          <p:cNvPr id="22" name="صورة 5">
            <a:extLst>
              <a:ext uri="{FF2B5EF4-FFF2-40B4-BE49-F238E27FC236}">
                <a16:creationId xmlns:a16="http://schemas.microsoft.com/office/drawing/2014/main" id="{71E8A35F-4516-412F-A278-10E61B942E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5743" y="1789643"/>
            <a:ext cx="4537512" cy="4617821"/>
          </a:xfrm>
          <a:prstGeom prst="rect">
            <a:avLst/>
          </a:prstGeom>
        </p:spPr>
      </p:pic>
      <p:pic>
        <p:nvPicPr>
          <p:cNvPr id="23" name="صورة 6">
            <a:extLst>
              <a:ext uri="{FF2B5EF4-FFF2-40B4-BE49-F238E27FC236}">
                <a16:creationId xmlns:a16="http://schemas.microsoft.com/office/drawing/2014/main" id="{98846B6A-049B-47A8-A384-6BED8A400C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0555" y="223467"/>
            <a:ext cx="4080920" cy="1480520"/>
          </a:xfrm>
          <a:prstGeom prst="rect">
            <a:avLst/>
          </a:prstGeom>
        </p:spPr>
      </p:pic>
      <p:pic>
        <p:nvPicPr>
          <p:cNvPr id="24" name="صورة 8">
            <a:extLst>
              <a:ext uri="{FF2B5EF4-FFF2-40B4-BE49-F238E27FC236}">
                <a16:creationId xmlns:a16="http://schemas.microsoft.com/office/drawing/2014/main" id="{1665AFF4-24DE-4911-B9AE-CC1015F4C8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575" y="1322483"/>
            <a:ext cx="4980593" cy="4724356"/>
          </a:xfrm>
          <a:prstGeom prst="rect">
            <a:avLst/>
          </a:prstGeom>
          <a:ln w="19050" cap="sq">
            <a:solidFill>
              <a:srgbClr val="000000"/>
            </a:solidFill>
            <a:miter lim="800000"/>
          </a:ln>
          <a:effectLst/>
        </p:spPr>
      </p:pic>
      <p:sp>
        <p:nvSpPr>
          <p:cNvPr id="25" name="مربع نص 9">
            <a:extLst>
              <a:ext uri="{FF2B5EF4-FFF2-40B4-BE49-F238E27FC236}">
                <a16:creationId xmlns:a16="http://schemas.microsoft.com/office/drawing/2014/main" id="{34217C43-0AAC-45A9-A56F-54FBAEA0D269}"/>
              </a:ext>
            </a:extLst>
          </p:cNvPr>
          <p:cNvSpPr txBox="1"/>
          <p:nvPr/>
        </p:nvSpPr>
        <p:spPr>
          <a:xfrm>
            <a:off x="953258" y="6105731"/>
            <a:ext cx="302341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n-US" b="1" u="sng" dirty="0"/>
              <a:t>Third floor </a:t>
            </a:r>
            <a:endParaRPr lang="ar-SA" b="1" u="sng" dirty="0"/>
          </a:p>
        </p:txBody>
      </p:sp>
      <p:sp>
        <p:nvSpPr>
          <p:cNvPr id="26" name="مربع نص 10">
            <a:extLst>
              <a:ext uri="{FF2B5EF4-FFF2-40B4-BE49-F238E27FC236}">
                <a16:creationId xmlns:a16="http://schemas.microsoft.com/office/drawing/2014/main" id="{F8D69DBA-E65E-49B9-A0E0-C69535297E6D}"/>
              </a:ext>
            </a:extLst>
          </p:cNvPr>
          <p:cNvSpPr txBox="1"/>
          <p:nvPr/>
        </p:nvSpPr>
        <p:spPr>
          <a:xfrm>
            <a:off x="10183255" y="5396008"/>
            <a:ext cx="1533269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u="sng" dirty="0"/>
              <a:t>Manholes plan </a:t>
            </a:r>
            <a:endParaRPr lang="ar-SA" b="1" u="sng" dirty="0"/>
          </a:p>
        </p:txBody>
      </p:sp>
      <p:sp>
        <p:nvSpPr>
          <p:cNvPr id="27" name="مربع نص 10">
            <a:extLst>
              <a:ext uri="{FF2B5EF4-FFF2-40B4-BE49-F238E27FC236}">
                <a16:creationId xmlns:a16="http://schemas.microsoft.com/office/drawing/2014/main" id="{7D28E24D-A9FF-4EA1-9C42-1FDA58B4E712}"/>
              </a:ext>
            </a:extLst>
          </p:cNvPr>
          <p:cNvSpPr txBox="1"/>
          <p:nvPr/>
        </p:nvSpPr>
        <p:spPr>
          <a:xfrm>
            <a:off x="6137286" y="450536"/>
            <a:ext cx="1533269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u="sng" dirty="0"/>
              <a:t>Diameter and slop of pipe</a:t>
            </a:r>
            <a:endParaRPr lang="ar-SA" b="1" u="sng" dirty="0"/>
          </a:p>
        </p:txBody>
      </p:sp>
    </p:spTree>
    <p:extLst>
      <p:ext uri="{BB962C8B-B14F-4D97-AF65-F5344CB8AC3E}">
        <p14:creationId xmlns:p14="http://schemas.microsoft.com/office/powerpoint/2010/main" val="3813644032"/>
      </p:ext>
    </p:extLst>
  </p:cSld>
  <p:clrMapOvr>
    <a:masterClrMapping/>
  </p:clrMapOvr>
  <p:transition spd="med">
    <p:fade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-17091"/>
            <a:ext cx="121692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15900" dist="38100" sx="101000" sy="101000" algn="l" rotWithShape="0">
              <a:schemeClr val="tx1">
                <a:lumMod val="65000"/>
                <a:lumOff val="35000"/>
                <a:alpha val="35000"/>
              </a:schemeClr>
            </a:outerShdw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68</a:t>
            </a:fld>
            <a:endParaRPr lang="de-DE" sz="20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2742802" y="2726932"/>
            <a:ext cx="6706396" cy="212365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1">
            <a:spAutoFit/>
          </a:bodyPr>
          <a:lstStyle/>
          <a:p>
            <a:pPr algn="ctr"/>
            <a:r>
              <a:rPr lang="en-US" sz="6600" b="1" dirty="0">
                <a:solidFill>
                  <a:schemeClr val="accent1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Fire alarm and firefighting system</a:t>
            </a:r>
            <a:endParaRPr lang="ar-SA" sz="6600" b="1" dirty="0">
              <a:solidFill>
                <a:schemeClr val="accent1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36270341"/>
      </p:ext>
    </p:extLst>
  </p:cSld>
  <p:clrMapOvr>
    <a:masterClrMapping/>
  </p:clrMapOvr>
  <p:transition spd="med">
    <p:fade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1" y="9331"/>
            <a:ext cx="12192000" cy="686576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69</a:t>
            </a:fld>
            <a:endParaRPr lang="de-DE" sz="2000" dirty="0"/>
          </a:p>
        </p:txBody>
      </p:sp>
      <p:pic>
        <p:nvPicPr>
          <p:cNvPr id="11" name="صورة 3">
            <a:extLst>
              <a:ext uri="{FF2B5EF4-FFF2-40B4-BE49-F238E27FC236}">
                <a16:creationId xmlns:a16="http://schemas.microsoft.com/office/drawing/2014/main" id="{AC286F70-878B-4002-8420-6300A6C4C2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9569" y="1196613"/>
            <a:ext cx="3890310" cy="4009868"/>
          </a:xfrm>
          <a:prstGeom prst="rect">
            <a:avLst/>
          </a:prstGeom>
        </p:spPr>
      </p:pic>
      <p:pic>
        <p:nvPicPr>
          <p:cNvPr id="15" name="صورة 11">
            <a:extLst>
              <a:ext uri="{FF2B5EF4-FFF2-40B4-BE49-F238E27FC236}">
                <a16:creationId xmlns:a16="http://schemas.microsoft.com/office/drawing/2014/main" id="{6BABE397-3FC8-4B62-A15A-FE3EBC9A9F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639" y="131393"/>
            <a:ext cx="2462981" cy="1181213"/>
          </a:xfrm>
          <a:prstGeom prst="rect">
            <a:avLst/>
          </a:prstGeom>
        </p:spPr>
      </p:pic>
      <p:sp>
        <p:nvSpPr>
          <p:cNvPr id="16" name="مربع نص 12">
            <a:extLst>
              <a:ext uri="{FF2B5EF4-FFF2-40B4-BE49-F238E27FC236}">
                <a16:creationId xmlns:a16="http://schemas.microsoft.com/office/drawing/2014/main" id="{580AB82D-8838-462E-A8CD-32659669FE04}"/>
              </a:ext>
            </a:extLst>
          </p:cNvPr>
          <p:cNvSpPr txBox="1"/>
          <p:nvPr/>
        </p:nvSpPr>
        <p:spPr>
          <a:xfrm>
            <a:off x="1019381" y="521944"/>
            <a:ext cx="2115495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Safety design </a:t>
            </a:r>
            <a:endParaRPr lang="ar-SA" sz="2000" b="1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7" name="مربع نص 13">
            <a:extLst>
              <a:ext uri="{FF2B5EF4-FFF2-40B4-BE49-F238E27FC236}">
                <a16:creationId xmlns:a16="http://schemas.microsoft.com/office/drawing/2014/main" id="{62EE4675-05C2-428B-9A7C-DE81883C1FB8}"/>
              </a:ext>
            </a:extLst>
          </p:cNvPr>
          <p:cNvSpPr txBox="1"/>
          <p:nvPr/>
        </p:nvSpPr>
        <p:spPr>
          <a:xfrm>
            <a:off x="4566221" y="5384388"/>
            <a:ext cx="253713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symbols of supervision system.</a:t>
            </a:r>
            <a:endParaRPr lang="ar-S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180964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-17091"/>
            <a:ext cx="12223102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7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31361675"/>
              </p:ext>
            </p:extLst>
          </p:nvPr>
        </p:nvGraphicFramePr>
        <p:xfrm>
          <a:off x="500064" y="0"/>
          <a:ext cx="2295144" cy="14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0D28DB1-DF9C-4A40-81AE-572DDE502AD7}"/>
              </a:ext>
            </a:extLst>
          </p:cNvPr>
          <p:cNvSpPr txBox="1"/>
          <p:nvPr/>
        </p:nvSpPr>
        <p:spPr>
          <a:xfrm>
            <a:off x="2631142" y="230820"/>
            <a:ext cx="9371468" cy="11818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noProof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DDA530-FF4C-4D17-BBE0-3E77A81C7C5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41256" y="1043757"/>
            <a:ext cx="5569344" cy="560094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مربع نص 2"/>
          <p:cNvSpPr txBox="1"/>
          <p:nvPr/>
        </p:nvSpPr>
        <p:spPr>
          <a:xfrm>
            <a:off x="680624" y="549842"/>
            <a:ext cx="1783911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>
              <a:defRPr/>
            </a:pPr>
            <a:r>
              <a:rPr lang="en-US" sz="2000" b="1" dirty="0">
                <a:solidFill>
                  <a:prstClr val="black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Basement 2</a:t>
            </a:r>
            <a:r>
              <a:rPr lang="ar-SA" sz="2000" dirty="0">
                <a:solidFill>
                  <a:prstClr val="black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2000" dirty="0">
                <a:solidFill>
                  <a:prstClr val="black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4676001" y="503531"/>
            <a:ext cx="229985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After Modification </a:t>
            </a:r>
            <a:r>
              <a:rPr lang="ar-SA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3587311633"/>
      </p:ext>
    </p:extLst>
  </p:cSld>
  <p:clrMapOvr>
    <a:masterClrMapping/>
  </p:clrMapOvr>
  <p:transition spd="med">
    <p:fade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14138" y="-7760"/>
            <a:ext cx="12192000" cy="686576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70</a:t>
            </a:fld>
            <a:endParaRPr lang="de-DE" sz="2000" dirty="0"/>
          </a:p>
        </p:txBody>
      </p:sp>
      <p:pic>
        <p:nvPicPr>
          <p:cNvPr id="10" name="صورة 6">
            <a:extLst>
              <a:ext uri="{FF2B5EF4-FFF2-40B4-BE49-F238E27FC236}">
                <a16:creationId xmlns:a16="http://schemas.microsoft.com/office/drawing/2014/main" id="{4E307D30-C3CE-4A26-A835-E2C532863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1028" y="1749405"/>
            <a:ext cx="3115326" cy="1505843"/>
          </a:xfrm>
          <a:prstGeom prst="rect">
            <a:avLst/>
          </a:prstGeom>
        </p:spPr>
      </p:pic>
      <p:pic>
        <p:nvPicPr>
          <p:cNvPr id="12" name="صورة 10">
            <a:extLst>
              <a:ext uri="{FF2B5EF4-FFF2-40B4-BE49-F238E27FC236}">
                <a16:creationId xmlns:a16="http://schemas.microsoft.com/office/drawing/2014/main" id="{87724EF0-2CFC-40B8-8733-24CE9E3074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5215" y="1575655"/>
            <a:ext cx="1999661" cy="1853345"/>
          </a:xfrm>
          <a:prstGeom prst="rect">
            <a:avLst/>
          </a:prstGeom>
        </p:spPr>
      </p:pic>
      <p:pic>
        <p:nvPicPr>
          <p:cNvPr id="13" name="صورة 11">
            <a:extLst>
              <a:ext uri="{FF2B5EF4-FFF2-40B4-BE49-F238E27FC236}">
                <a16:creationId xmlns:a16="http://schemas.microsoft.com/office/drawing/2014/main" id="{9CF1ACA1-D132-46CC-8024-F15F092C88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639" y="131393"/>
            <a:ext cx="2462981" cy="1181213"/>
          </a:xfrm>
          <a:prstGeom prst="rect">
            <a:avLst/>
          </a:prstGeom>
        </p:spPr>
      </p:pic>
      <p:sp>
        <p:nvSpPr>
          <p:cNvPr id="14" name="مربع نص 12">
            <a:extLst>
              <a:ext uri="{FF2B5EF4-FFF2-40B4-BE49-F238E27FC236}">
                <a16:creationId xmlns:a16="http://schemas.microsoft.com/office/drawing/2014/main" id="{F470F0C3-1FAC-4EFD-B55F-6AD0D052B2C8}"/>
              </a:ext>
            </a:extLst>
          </p:cNvPr>
          <p:cNvSpPr txBox="1"/>
          <p:nvPr/>
        </p:nvSpPr>
        <p:spPr>
          <a:xfrm>
            <a:off x="1019381" y="521944"/>
            <a:ext cx="2115495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 </a:t>
            </a:r>
            <a:endParaRPr lang="ar-SA" sz="2400" b="1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مربع نص 16">
            <a:extLst>
              <a:ext uri="{FF2B5EF4-FFF2-40B4-BE49-F238E27FC236}">
                <a16:creationId xmlns:a16="http://schemas.microsoft.com/office/drawing/2014/main" id="{9A555C25-5C63-4973-A9B8-0A3A3A969C1E}"/>
              </a:ext>
            </a:extLst>
          </p:cNvPr>
          <p:cNvSpPr txBox="1"/>
          <p:nvPr/>
        </p:nvSpPr>
        <p:spPr>
          <a:xfrm>
            <a:off x="4304298" y="3315647"/>
            <a:ext cx="174031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sz="1400" b="1" dirty="0">
                <a:ea typeface="Calibri" panose="020F0502020204030204" pitchFamily="34" charset="0"/>
              </a:rPr>
              <a:t>Manual fire alarm.</a:t>
            </a:r>
            <a:endParaRPr lang="ar-SA" sz="1400" b="1" dirty="0"/>
          </a:p>
        </p:txBody>
      </p:sp>
      <p:sp>
        <p:nvSpPr>
          <p:cNvPr id="21" name="مربع نص 20">
            <a:extLst>
              <a:ext uri="{FF2B5EF4-FFF2-40B4-BE49-F238E27FC236}">
                <a16:creationId xmlns:a16="http://schemas.microsoft.com/office/drawing/2014/main" id="{70DAFED1-E460-4E9F-9EEF-AD109BD12DB9}"/>
              </a:ext>
            </a:extLst>
          </p:cNvPr>
          <p:cNvSpPr txBox="1"/>
          <p:nvPr/>
        </p:nvSpPr>
        <p:spPr>
          <a:xfrm>
            <a:off x="957589" y="3445138"/>
            <a:ext cx="217728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ctr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n-US" sz="1200" b="1" dirty="0">
                <a:ea typeface="Calibri" panose="020F0502020204030204" pitchFamily="34" charset="0"/>
                <a:cs typeface="Times New Roman" panose="02020603050405020304" pitchFamily="18" charset="0"/>
              </a:rPr>
              <a:t>Symbol of Detection &amp; notification system.</a:t>
            </a:r>
            <a:endParaRPr lang="en-US" sz="12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2" name="صورة 7">
            <a:extLst>
              <a:ext uri="{FF2B5EF4-FFF2-40B4-BE49-F238E27FC236}">
                <a16:creationId xmlns:a16="http://schemas.microsoft.com/office/drawing/2014/main" id="{5325FAE6-A48F-47E0-BA52-1E535CD74F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7114" y="1747796"/>
            <a:ext cx="1740310" cy="1740310"/>
          </a:xfrm>
          <a:prstGeom prst="rect">
            <a:avLst/>
          </a:prstGeom>
        </p:spPr>
      </p:pic>
      <p:pic>
        <p:nvPicPr>
          <p:cNvPr id="23" name="صورة 8">
            <a:extLst>
              <a:ext uri="{FF2B5EF4-FFF2-40B4-BE49-F238E27FC236}">
                <a16:creationId xmlns:a16="http://schemas.microsoft.com/office/drawing/2014/main" id="{68554588-D97A-4D1D-A242-A1645CA5F5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28793" y="3932918"/>
            <a:ext cx="2499795" cy="1677324"/>
          </a:xfrm>
          <a:prstGeom prst="rect">
            <a:avLst/>
          </a:prstGeom>
        </p:spPr>
      </p:pic>
      <p:pic>
        <p:nvPicPr>
          <p:cNvPr id="24" name="صورة 9">
            <a:extLst>
              <a:ext uri="{FF2B5EF4-FFF2-40B4-BE49-F238E27FC236}">
                <a16:creationId xmlns:a16="http://schemas.microsoft.com/office/drawing/2014/main" id="{62E5306C-2477-4DBA-8F45-BDE77E45F1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51083" y="3998577"/>
            <a:ext cx="1988376" cy="1661615"/>
          </a:xfrm>
          <a:prstGeom prst="rect">
            <a:avLst/>
          </a:prstGeom>
        </p:spPr>
      </p:pic>
      <p:sp>
        <p:nvSpPr>
          <p:cNvPr id="25" name="مربع نص 17">
            <a:extLst>
              <a:ext uri="{FF2B5EF4-FFF2-40B4-BE49-F238E27FC236}">
                <a16:creationId xmlns:a16="http://schemas.microsoft.com/office/drawing/2014/main" id="{49914439-138F-451E-8F7C-C50CD4759C63}"/>
              </a:ext>
            </a:extLst>
          </p:cNvPr>
          <p:cNvSpPr txBox="1"/>
          <p:nvPr/>
        </p:nvSpPr>
        <p:spPr>
          <a:xfrm>
            <a:off x="7214030" y="3469535"/>
            <a:ext cx="2262483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400" b="1" dirty="0">
                <a:ea typeface="Calibri" panose="020F0502020204030204" pitchFamily="34" charset="0"/>
              </a:rPr>
              <a:t>Smoke detector</a:t>
            </a:r>
            <a:endParaRPr lang="ar-SA" sz="1400" b="1" dirty="0"/>
          </a:p>
        </p:txBody>
      </p:sp>
      <p:sp>
        <p:nvSpPr>
          <p:cNvPr id="26" name="مربع نص 18">
            <a:extLst>
              <a:ext uri="{FF2B5EF4-FFF2-40B4-BE49-F238E27FC236}">
                <a16:creationId xmlns:a16="http://schemas.microsoft.com/office/drawing/2014/main" id="{6803085F-ADFD-4917-828C-7612D7314637}"/>
              </a:ext>
            </a:extLst>
          </p:cNvPr>
          <p:cNvSpPr txBox="1"/>
          <p:nvPr/>
        </p:nvSpPr>
        <p:spPr>
          <a:xfrm>
            <a:off x="4504111" y="5610242"/>
            <a:ext cx="1749158" cy="3820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ctr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n-US" sz="1400" b="1" dirty="0">
                <a:ea typeface="Calibri" panose="020F0502020204030204" pitchFamily="34" charset="0"/>
                <a:cs typeface="+mj-cs"/>
              </a:rPr>
              <a:t>Heat detector.</a:t>
            </a:r>
            <a:endParaRPr lang="en-US" sz="1400" b="1" dirty="0">
              <a:effectLst/>
              <a:ea typeface="Calibri" panose="020F0502020204030204" pitchFamily="34" charset="0"/>
              <a:cs typeface="+mj-cs"/>
            </a:endParaRPr>
          </a:p>
        </p:txBody>
      </p:sp>
      <p:sp>
        <p:nvSpPr>
          <p:cNvPr id="27" name="مربع نص 19">
            <a:extLst>
              <a:ext uri="{FF2B5EF4-FFF2-40B4-BE49-F238E27FC236}">
                <a16:creationId xmlns:a16="http://schemas.microsoft.com/office/drawing/2014/main" id="{307F0C81-0251-40C2-A02E-035A2876B05B}"/>
              </a:ext>
            </a:extLst>
          </p:cNvPr>
          <p:cNvSpPr txBox="1"/>
          <p:nvPr/>
        </p:nvSpPr>
        <p:spPr>
          <a:xfrm>
            <a:off x="7337650" y="5660192"/>
            <a:ext cx="1892053" cy="4154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ctr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n-US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Flame detector.</a:t>
            </a:r>
            <a:endParaRPr lang="en-US" sz="14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912524"/>
      </p:ext>
    </p:extLst>
  </p:cSld>
  <p:clrMapOvr>
    <a:masterClrMapping/>
  </p:clrMapOvr>
  <p:transition spd="med">
    <p:fade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-7760"/>
            <a:ext cx="12192000" cy="686576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71</a:t>
            </a:fld>
            <a:endParaRPr lang="de-DE" sz="2000" dirty="0"/>
          </a:p>
        </p:txBody>
      </p:sp>
      <p:pic>
        <p:nvPicPr>
          <p:cNvPr id="8" name="صورة 2">
            <a:extLst>
              <a:ext uri="{FF2B5EF4-FFF2-40B4-BE49-F238E27FC236}">
                <a16:creationId xmlns:a16="http://schemas.microsoft.com/office/drawing/2014/main" id="{E00C8CC3-04A4-455D-9467-60365B5306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1229" y="1393661"/>
            <a:ext cx="4403303" cy="3610709"/>
          </a:xfrm>
          <a:prstGeom prst="rect">
            <a:avLst/>
          </a:prstGeom>
        </p:spPr>
      </p:pic>
      <p:sp>
        <p:nvSpPr>
          <p:cNvPr id="10" name="مربع نص 4">
            <a:extLst>
              <a:ext uri="{FF2B5EF4-FFF2-40B4-BE49-F238E27FC236}">
                <a16:creationId xmlns:a16="http://schemas.microsoft.com/office/drawing/2014/main" id="{C7B92BD3-5EAD-416E-8529-C2EB1C5699D6}"/>
              </a:ext>
            </a:extLst>
          </p:cNvPr>
          <p:cNvSpPr txBox="1"/>
          <p:nvPr/>
        </p:nvSpPr>
        <p:spPr>
          <a:xfrm>
            <a:off x="825910" y="5692877"/>
            <a:ext cx="517668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400" b="1" dirty="0">
                <a:ea typeface="Calibri" panose="020F0502020204030204" pitchFamily="34" charset="0"/>
              </a:rPr>
              <a:t>the distribution of sprinklers, extinguishers, fire hose station and dry standpipe in third floor.</a:t>
            </a:r>
            <a:endParaRPr lang="ar-SA" sz="1400" b="1" dirty="0"/>
          </a:p>
        </p:txBody>
      </p:sp>
      <p:sp>
        <p:nvSpPr>
          <p:cNvPr id="12" name="مربع نص 5">
            <a:extLst>
              <a:ext uri="{FF2B5EF4-FFF2-40B4-BE49-F238E27FC236}">
                <a16:creationId xmlns:a16="http://schemas.microsoft.com/office/drawing/2014/main" id="{36CEB700-96AD-41D3-A05F-22130D4AE4B0}"/>
              </a:ext>
            </a:extLst>
          </p:cNvPr>
          <p:cNvSpPr txBox="1"/>
          <p:nvPr/>
        </p:nvSpPr>
        <p:spPr>
          <a:xfrm>
            <a:off x="6771229" y="5237614"/>
            <a:ext cx="517668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400" b="1">
                <a:ea typeface="Calibri" panose="020F0502020204030204" pitchFamily="34" charset="0"/>
              </a:rPr>
              <a:t>The distribution of sprinkler in multipurpose hall.</a:t>
            </a:r>
            <a:endParaRPr lang="ar-SA" sz="14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99304F0-995B-4EC1-B648-545AEECB34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549" y="577108"/>
            <a:ext cx="5376045" cy="511576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C321156-A779-4181-9913-7F332F111B21}"/>
              </a:ext>
            </a:extLst>
          </p:cNvPr>
          <p:cNvSpPr txBox="1"/>
          <p:nvPr/>
        </p:nvSpPr>
        <p:spPr>
          <a:xfrm>
            <a:off x="825910" y="207776"/>
            <a:ext cx="215537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Inside dry standpipe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6D7A9F-F69B-4088-8EA7-8C5102C5D3BD}"/>
              </a:ext>
            </a:extLst>
          </p:cNvPr>
          <p:cNvSpPr txBox="1"/>
          <p:nvPr/>
        </p:nvSpPr>
        <p:spPr>
          <a:xfrm>
            <a:off x="3068367" y="207776"/>
            <a:ext cx="257665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Dry Powder extinguisher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A22905-0CC0-4DA9-951E-0ADB5FF72B7B}"/>
              </a:ext>
            </a:extLst>
          </p:cNvPr>
          <p:cNvSpPr txBox="1"/>
          <p:nvPr/>
        </p:nvSpPr>
        <p:spPr>
          <a:xfrm>
            <a:off x="3177108" y="1393661"/>
            <a:ext cx="25766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Dry Powder </a:t>
            </a:r>
          </a:p>
          <a:p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Sprinkler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5D0C61-09F2-4B3D-9E19-FC7BA8A92212}"/>
              </a:ext>
            </a:extLst>
          </p:cNvPr>
          <p:cNvSpPr txBox="1"/>
          <p:nvPr/>
        </p:nvSpPr>
        <p:spPr>
          <a:xfrm>
            <a:off x="2981281" y="2037778"/>
            <a:ext cx="25766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hose </a:t>
            </a:r>
          </a:p>
          <a:p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5A766B-1FE3-460D-8940-2AA71D2CFCB0}"/>
              </a:ext>
            </a:extLst>
          </p:cNvPr>
          <p:cNvSpPr txBox="1"/>
          <p:nvPr/>
        </p:nvSpPr>
        <p:spPr>
          <a:xfrm>
            <a:off x="4052490" y="3425120"/>
            <a:ext cx="25766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</a:t>
            </a:r>
          </a:p>
          <a:p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sprinkler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561ECE4-A8AF-4D89-8034-F19C386B4484}"/>
              </a:ext>
            </a:extLst>
          </p:cNvPr>
          <p:cNvSpPr txBox="1"/>
          <p:nvPr/>
        </p:nvSpPr>
        <p:spPr>
          <a:xfrm>
            <a:off x="626549" y="3304052"/>
            <a:ext cx="25766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Dry Powder </a:t>
            </a:r>
          </a:p>
          <a:p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extinguisher</a:t>
            </a:r>
          </a:p>
        </p:txBody>
      </p:sp>
    </p:spTree>
    <p:extLst>
      <p:ext uri="{BB962C8B-B14F-4D97-AF65-F5344CB8AC3E}">
        <p14:creationId xmlns:p14="http://schemas.microsoft.com/office/powerpoint/2010/main" val="1997993897"/>
      </p:ext>
    </p:extLst>
  </p:cSld>
  <p:clrMapOvr>
    <a:masterClrMapping/>
  </p:clrMapOvr>
  <p:transition spd="med">
    <p:fade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1" y="9331"/>
            <a:ext cx="12192000" cy="686576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72</a:t>
            </a:fld>
            <a:endParaRPr lang="de-DE" sz="2000" dirty="0"/>
          </a:p>
        </p:txBody>
      </p:sp>
      <p:pic>
        <p:nvPicPr>
          <p:cNvPr id="11" name="صورة 2">
            <a:extLst>
              <a:ext uri="{FF2B5EF4-FFF2-40B4-BE49-F238E27FC236}">
                <a16:creationId xmlns:a16="http://schemas.microsoft.com/office/drawing/2014/main" id="{5DF01F4A-887F-422D-93CC-4776EB1706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2206" y="821698"/>
            <a:ext cx="6917013" cy="5721698"/>
          </a:xfrm>
          <a:prstGeom prst="rect">
            <a:avLst/>
          </a:prstGeom>
        </p:spPr>
      </p:pic>
      <p:pic>
        <p:nvPicPr>
          <p:cNvPr id="13" name="صورة 3">
            <a:extLst>
              <a:ext uri="{FF2B5EF4-FFF2-40B4-BE49-F238E27FC236}">
                <a16:creationId xmlns:a16="http://schemas.microsoft.com/office/drawing/2014/main" id="{BA057C57-8D4D-4901-8617-3CB34AE0CD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225" y="0"/>
            <a:ext cx="2462981" cy="1181213"/>
          </a:xfrm>
          <a:prstGeom prst="rect">
            <a:avLst/>
          </a:prstGeom>
        </p:spPr>
      </p:pic>
      <p:sp>
        <p:nvSpPr>
          <p:cNvPr id="14" name="مستطيل 4">
            <a:extLst>
              <a:ext uri="{FF2B5EF4-FFF2-40B4-BE49-F238E27FC236}">
                <a16:creationId xmlns:a16="http://schemas.microsoft.com/office/drawing/2014/main" id="{3A463813-60EA-4DCD-BAB2-DA276A785FF4}"/>
              </a:ext>
            </a:extLst>
          </p:cNvPr>
          <p:cNvSpPr/>
          <p:nvPr/>
        </p:nvSpPr>
        <p:spPr>
          <a:xfrm>
            <a:off x="321114" y="436717"/>
            <a:ext cx="20697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Reflected ceiling plan</a:t>
            </a:r>
            <a:endParaRPr lang="ar-SA" sz="1600" b="1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مربع نص 5">
            <a:extLst>
              <a:ext uri="{FF2B5EF4-FFF2-40B4-BE49-F238E27FC236}">
                <a16:creationId xmlns:a16="http://schemas.microsoft.com/office/drawing/2014/main" id="{7100B1AE-C12B-477E-AA6D-AA8AB5419F1E}"/>
              </a:ext>
            </a:extLst>
          </p:cNvPr>
          <p:cNvSpPr txBox="1"/>
          <p:nvPr/>
        </p:nvSpPr>
        <p:spPr>
          <a:xfrm>
            <a:off x="855406" y="3205493"/>
            <a:ext cx="188779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b="1" u="sng" dirty="0"/>
              <a:t>First floor </a:t>
            </a:r>
            <a:endParaRPr lang="ar-SA" sz="2800" b="1" u="sng" dirty="0"/>
          </a:p>
        </p:txBody>
      </p:sp>
    </p:spTree>
    <p:extLst>
      <p:ext uri="{BB962C8B-B14F-4D97-AF65-F5344CB8AC3E}">
        <p14:creationId xmlns:p14="http://schemas.microsoft.com/office/powerpoint/2010/main" val="43093074"/>
      </p:ext>
    </p:extLst>
  </p:cSld>
  <p:clrMapOvr>
    <a:masterClrMapping/>
  </p:clrMapOvr>
  <p:transition spd="med">
    <p:fade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-17091"/>
            <a:ext cx="121692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15900" dist="38100" sx="101000" sy="101000" algn="l" rotWithShape="0">
              <a:schemeClr val="tx1">
                <a:lumMod val="65000"/>
                <a:lumOff val="35000"/>
                <a:alpha val="35000"/>
              </a:schemeClr>
            </a:outerShdw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73</a:t>
            </a:fld>
            <a:endParaRPr lang="de-DE" sz="2000" dirty="0"/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A15E3CC4-F144-438B-A479-FFA2D78894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3" y="3072101"/>
            <a:ext cx="530600" cy="530600"/>
          </a:xfrm>
          <a:prstGeom prst="rect">
            <a:avLst/>
          </a:prstGeom>
        </p:spPr>
      </p:pic>
      <p:sp>
        <p:nvSpPr>
          <p:cNvPr id="10" name="Title 111">
            <a:extLst>
              <a:ext uri="{FF2B5EF4-FFF2-40B4-BE49-F238E27FC236}">
                <a16:creationId xmlns:a16="http://schemas.microsoft.com/office/drawing/2014/main" id="{130D6484-7276-4919-8FFE-F0B3CF46EF90}"/>
              </a:ext>
            </a:extLst>
          </p:cNvPr>
          <p:cNvSpPr txBox="1">
            <a:spLocks/>
          </p:cNvSpPr>
          <p:nvPr/>
        </p:nvSpPr>
        <p:spPr>
          <a:xfrm>
            <a:off x="251976" y="2740743"/>
            <a:ext cx="11917241" cy="29362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500" dirty="0">
                <a:solidFill>
                  <a:schemeClr val="accent1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Quantity serving and cost </a:t>
            </a:r>
          </a:p>
        </p:txBody>
      </p:sp>
    </p:spTree>
    <p:extLst>
      <p:ext uri="{BB962C8B-B14F-4D97-AF65-F5344CB8AC3E}">
        <p14:creationId xmlns:p14="http://schemas.microsoft.com/office/powerpoint/2010/main" val="3964047752"/>
      </p:ext>
    </p:extLst>
  </p:cSld>
  <p:clrMapOvr>
    <a:masterClrMapping/>
  </p:clrMapOvr>
  <p:transition spd="med">
    <p:fade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1" y="9331"/>
            <a:ext cx="12192000" cy="686576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74</a:t>
            </a:fld>
            <a:endParaRPr lang="de-DE" sz="2000" dirty="0"/>
          </a:p>
        </p:txBody>
      </p:sp>
      <p:graphicFrame>
        <p:nvGraphicFramePr>
          <p:cNvPr id="8" name="رسم تخطيطي 3">
            <a:extLst>
              <a:ext uri="{FF2B5EF4-FFF2-40B4-BE49-F238E27FC236}">
                <a16:creationId xmlns:a16="http://schemas.microsoft.com/office/drawing/2014/main" id="{C3C1B13C-7F26-4D61-8D7B-EB626CB2E0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25036229"/>
              </p:ext>
            </p:extLst>
          </p:nvPr>
        </p:nvGraphicFramePr>
        <p:xfrm>
          <a:off x="1407596" y="1297858"/>
          <a:ext cx="8591811" cy="5013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صورة 4">
            <a:extLst>
              <a:ext uri="{FF2B5EF4-FFF2-40B4-BE49-F238E27FC236}">
                <a16:creationId xmlns:a16="http://schemas.microsoft.com/office/drawing/2014/main" id="{B9D722F4-1B12-4D6A-BBBE-5AF31875CE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7715" y="17091"/>
            <a:ext cx="2462981" cy="1181213"/>
          </a:xfrm>
          <a:prstGeom prst="rect">
            <a:avLst/>
          </a:prstGeom>
        </p:spPr>
      </p:pic>
      <p:sp>
        <p:nvSpPr>
          <p:cNvPr id="10" name="مربع نص 5">
            <a:extLst>
              <a:ext uri="{FF2B5EF4-FFF2-40B4-BE49-F238E27FC236}">
                <a16:creationId xmlns:a16="http://schemas.microsoft.com/office/drawing/2014/main" id="{664B0FD5-4AAD-40A8-8F3F-E2FF3E0B69C2}"/>
              </a:ext>
            </a:extLst>
          </p:cNvPr>
          <p:cNvSpPr txBox="1"/>
          <p:nvPr/>
        </p:nvSpPr>
        <p:spPr>
          <a:xfrm>
            <a:off x="493186" y="407642"/>
            <a:ext cx="193203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Cost summary </a:t>
            </a:r>
            <a:endParaRPr lang="ar-SA" sz="2000" b="1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762795"/>
      </p:ext>
    </p:extLst>
  </p:cSld>
  <p:clrMapOvr>
    <a:masterClrMapping/>
  </p:clrMapOvr>
  <p:transition spd="med">
    <p:fade/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l">
              <a:lnSpc>
                <a:spcPct val="150000"/>
              </a:lnSpc>
              <a:spcAft>
                <a:spcPts val="1000"/>
              </a:spcAft>
            </a:pPr>
            <a:endParaRPr lang="en-US" sz="1800" i="1" dirty="0">
              <a:solidFill>
                <a:srgbClr val="44546A"/>
              </a:solidFill>
              <a:effectLst/>
              <a:latin typeface="Segoe UI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75</a:t>
            </a:fld>
            <a:endParaRPr lang="de-DE" sz="2000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53083"/>
            <a:ext cx="5714010" cy="3098725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204891"/>
            <a:ext cx="5714010" cy="3233087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83" y="1408596"/>
            <a:ext cx="5714010" cy="5009749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5D288D2E-8C3B-4063-A4D9-0658D2717AD4}"/>
              </a:ext>
            </a:extLst>
          </p:cNvPr>
          <p:cNvSpPr/>
          <p:nvPr/>
        </p:nvSpPr>
        <p:spPr>
          <a:xfrm>
            <a:off x="1365472" y="183187"/>
            <a:ext cx="2721335" cy="106200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en-US" sz="2800" dirty="0">
                <a:solidFill>
                  <a:prstClr val="black"/>
                </a:solidFill>
                <a:effectLst>
                  <a:glow rad="139700">
                    <a:srgbClr val="70AD47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3D Views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548650"/>
      </p:ext>
    </p:extLst>
  </p:cSld>
  <p:clrMapOvr>
    <a:masterClrMapping/>
  </p:clrMapOvr>
  <p:transition spd="med">
    <p:fade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pPr/>
              <a:t>76</a:t>
            </a:fld>
            <a:endParaRPr lang="de-DE" dirty="0"/>
          </a:p>
        </p:txBody>
      </p:sp>
      <p:pic>
        <p:nvPicPr>
          <p:cNvPr id="3" name="عنصر نائب للمحتوى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7995"/>
            <a:ext cx="12192000" cy="7095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446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-17091"/>
            <a:ext cx="12169217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8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8877498"/>
              </p:ext>
            </p:extLst>
          </p:nvPr>
        </p:nvGraphicFramePr>
        <p:xfrm>
          <a:off x="361345" y="0"/>
          <a:ext cx="2561963" cy="14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0D28DB1-DF9C-4A40-81AE-572DDE502AD7}"/>
              </a:ext>
            </a:extLst>
          </p:cNvPr>
          <p:cNvSpPr txBox="1"/>
          <p:nvPr/>
        </p:nvSpPr>
        <p:spPr>
          <a:xfrm>
            <a:off x="2823098" y="230819"/>
            <a:ext cx="9179511" cy="1157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Before Modification  </a:t>
            </a: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F679A1-81A5-46A4-A4DE-5015911178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94610" y="843722"/>
            <a:ext cx="5579995" cy="565222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مربع نص 2"/>
          <p:cNvSpPr txBox="1"/>
          <p:nvPr/>
        </p:nvSpPr>
        <p:spPr>
          <a:xfrm>
            <a:off x="4359045" y="382057"/>
            <a:ext cx="345112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dirty="0">
                <a:cs typeface="+mj-cs"/>
              </a:rPr>
              <a:t>Before modification </a:t>
            </a:r>
            <a:endParaRPr lang="ar-SA" sz="24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19600054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0" y="-17091"/>
            <a:ext cx="12176449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z="2000" smtClean="0"/>
              <a:t>9</a:t>
            </a:fld>
            <a:endParaRPr lang="de-DE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52B5328-A90A-4393-8BB9-266412203A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12622202"/>
              </p:ext>
            </p:extLst>
          </p:nvPr>
        </p:nvGraphicFramePr>
        <p:xfrm>
          <a:off x="971119" y="230820"/>
          <a:ext cx="2295144" cy="1499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0D28DB1-DF9C-4A40-81AE-572DDE502AD7}"/>
              </a:ext>
            </a:extLst>
          </p:cNvPr>
          <p:cNvSpPr txBox="1"/>
          <p:nvPr/>
        </p:nvSpPr>
        <p:spPr>
          <a:xfrm>
            <a:off x="2631142" y="230820"/>
            <a:ext cx="9371468" cy="12434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noProof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                              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</a:t>
            </a:r>
            <a:r>
              <a:rPr kumimoji="0" lang="en-US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After Modification </a:t>
            </a:r>
            <a:r>
              <a:rPr kumimoji="0" lang="ar-SA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</a:p>
          <a:p>
            <a:endParaRPr lang="ar-SA" sz="2800" dirty="0"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7BBCC61-D25A-429F-9921-3EAC6FB606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97550" y="1009436"/>
            <a:ext cx="5508685" cy="562660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مربع نص 2"/>
          <p:cNvSpPr txBox="1"/>
          <p:nvPr/>
        </p:nvSpPr>
        <p:spPr>
          <a:xfrm>
            <a:off x="1142371" y="780662"/>
            <a:ext cx="172516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>
              <a:defRPr/>
            </a:pPr>
            <a:r>
              <a:rPr lang="en-US" sz="2000" b="1" dirty="0">
                <a:solidFill>
                  <a:prstClr val="black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4888563" y="435239"/>
            <a:ext cx="312665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dirty="0">
                <a:cs typeface="+mj-cs"/>
              </a:rPr>
              <a:t>After modification </a:t>
            </a:r>
            <a:endParaRPr lang="ar-SA" sz="24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83999385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alpha val="4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2163</TotalTime>
  <Words>1059</Words>
  <Application>Microsoft Office PowerPoint</Application>
  <PresentationFormat>Widescreen</PresentationFormat>
  <Paragraphs>748</Paragraphs>
  <Slides>76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76</vt:i4>
      </vt:variant>
    </vt:vector>
  </HeadingPairs>
  <TitlesOfParts>
    <vt:vector size="86" baseType="lpstr">
      <vt:lpstr>Andalus</vt:lpstr>
      <vt:lpstr>Arial</vt:lpstr>
      <vt:lpstr>Calibri</vt:lpstr>
      <vt:lpstr>Calibri Light</vt:lpstr>
      <vt:lpstr>Cambria Math</vt:lpstr>
      <vt:lpstr>Segoe UI Light</vt:lpstr>
      <vt:lpstr>Times New Roman</vt:lpstr>
      <vt:lpstr>Wingdings</vt:lpstr>
      <vt:lpstr>Office Theme</vt:lpstr>
      <vt:lpstr>2_Office Theme</vt:lpstr>
      <vt:lpstr>PowerPoint Presentation</vt:lpstr>
      <vt:lpstr>Content 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core-tech</dc:creator>
  <cp:lastModifiedBy>core-tech</cp:lastModifiedBy>
  <cp:revision>152</cp:revision>
  <dcterms:created xsi:type="dcterms:W3CDTF">2021-05-25T17:24:16Z</dcterms:created>
  <dcterms:modified xsi:type="dcterms:W3CDTF">2021-06-02T07:40:57Z</dcterms:modified>
</cp:coreProperties>
</file>