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86" r:id="rId6"/>
    <p:sldId id="260" r:id="rId7"/>
    <p:sldId id="261" r:id="rId8"/>
    <p:sldId id="284" r:id="rId9"/>
    <p:sldId id="28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8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9591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2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0830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6516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1046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02908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343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309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86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062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69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20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0860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800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23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7410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939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BC41553-CD20-4861-B0DF-6066978F381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A43B9E5-466D-4742-94FA-44D73105A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743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613554"/>
            <a:ext cx="6815669" cy="1515533"/>
          </a:xfrm>
        </p:spPr>
        <p:txBody>
          <a:bodyPr/>
          <a:lstStyle/>
          <a:p>
            <a:r>
              <a:rPr lang="en-US" b="1" dirty="0" smtClean="0"/>
              <a:t>Taj Mall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816667"/>
            <a:ext cx="7044727" cy="3424391"/>
          </a:xfrm>
        </p:spPr>
        <p:txBody>
          <a:bodyPr>
            <a:noAutofit/>
          </a:bodyPr>
          <a:lstStyle/>
          <a:p>
            <a:r>
              <a:rPr lang="en-US" sz="2400" dirty="0" smtClean="0"/>
              <a:t>Saleh </a:t>
            </a:r>
            <a:r>
              <a:rPr lang="en-US" sz="2400" dirty="0" err="1" smtClean="0"/>
              <a:t>sawafta</a:t>
            </a:r>
            <a:r>
              <a:rPr lang="en-US" sz="2400" dirty="0"/>
              <a:t> </a:t>
            </a:r>
            <a:r>
              <a:rPr lang="en-US" sz="2400" dirty="0" smtClean="0"/>
              <a:t>,</a:t>
            </a:r>
            <a:r>
              <a:rPr lang="en-US" sz="2400" dirty="0" err="1" smtClean="0"/>
              <a:t>Aysar</a:t>
            </a:r>
            <a:r>
              <a:rPr lang="en-US" sz="2400" dirty="0" smtClean="0"/>
              <a:t> Mosallam, </a:t>
            </a:r>
            <a:r>
              <a:rPr lang="en-US" sz="2400" dirty="0" err="1" smtClean="0"/>
              <a:t>Lutfi</a:t>
            </a:r>
            <a:r>
              <a:rPr lang="en-US" sz="2400" dirty="0" smtClean="0"/>
              <a:t> </a:t>
            </a:r>
            <a:r>
              <a:rPr lang="en-US" sz="2400" dirty="0" err="1" smtClean="0"/>
              <a:t>Azhari</a:t>
            </a:r>
            <a:endParaRPr lang="en-US" sz="2400" dirty="0" smtClean="0"/>
          </a:p>
          <a:p>
            <a:r>
              <a:rPr lang="en-US" sz="2400" dirty="0" smtClean="0"/>
              <a:t>Supervisor: Dr. </a:t>
            </a:r>
            <a:r>
              <a:rPr lang="en-US" sz="2400" dirty="0" smtClean="0"/>
              <a:t>Sofian samara</a:t>
            </a:r>
            <a:br>
              <a:rPr lang="en-US" sz="2400" dirty="0" smtClean="0"/>
            </a:br>
            <a:r>
              <a:rPr lang="en-US" sz="2400" dirty="0" smtClean="0"/>
              <a:t>Dr. </a:t>
            </a:r>
            <a:r>
              <a:rPr lang="en-US" sz="2400" dirty="0" err="1" smtClean="0"/>
              <a:t>Mohannad</a:t>
            </a:r>
            <a:r>
              <a:rPr lang="en-US" sz="2400" dirty="0" smtClean="0"/>
              <a:t> al-</a:t>
            </a:r>
            <a:r>
              <a:rPr lang="en-US" sz="2400" dirty="0" err="1" smtClean="0"/>
              <a:t>jabi</a:t>
            </a:r>
            <a:r>
              <a:rPr lang="en-US" sz="2400" dirty="0" smtClean="0"/>
              <a:t>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05449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Outlines: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smtClean="0"/>
              <a:t>Taj Mall ? </a:t>
            </a:r>
            <a:endParaRPr lang="en-US" dirty="0" smtClean="0"/>
          </a:p>
          <a:p>
            <a:r>
              <a:rPr lang="en-US" dirty="0" smtClean="0"/>
              <a:t>Problems.</a:t>
            </a:r>
          </a:p>
          <a:p>
            <a:r>
              <a:rPr lang="en-US" dirty="0" smtClean="0"/>
              <a:t>Solution.</a:t>
            </a:r>
          </a:p>
          <a:p>
            <a:r>
              <a:rPr lang="en-US" dirty="0" smtClean="0"/>
              <a:t>Tools.</a:t>
            </a:r>
          </a:p>
          <a:p>
            <a:r>
              <a:rPr lang="en-US" dirty="0" smtClean="0"/>
              <a:t>Constrains.</a:t>
            </a:r>
          </a:p>
          <a:p>
            <a:r>
              <a:rPr lang="en-US" dirty="0" smtClean="0"/>
              <a:t> Future Work.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6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is </a:t>
            </a:r>
            <a:r>
              <a:rPr lang="en-US" sz="4800" b="1" dirty="0" smtClean="0"/>
              <a:t>Taj Mall?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software that </a:t>
            </a:r>
            <a:r>
              <a:rPr lang="en-US" b="1" dirty="0"/>
              <a:t>helps </a:t>
            </a:r>
            <a:r>
              <a:rPr lang="en-US" b="1" dirty="0" smtClean="0"/>
              <a:t>traders </a:t>
            </a:r>
            <a:r>
              <a:rPr lang="en-US" b="1" dirty="0" smtClean="0"/>
              <a:t>to…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 offer products , discounts and add advertisement. Also can participate in auction.</a:t>
            </a:r>
          </a:p>
          <a:p>
            <a:pPr>
              <a:buNone/>
            </a:pPr>
            <a:r>
              <a:rPr lang="en-US" b="1" dirty="0"/>
              <a:t>software that helps </a:t>
            </a:r>
            <a:r>
              <a:rPr lang="en-US" b="1" dirty="0" smtClean="0"/>
              <a:t>customers </a:t>
            </a:r>
            <a:r>
              <a:rPr lang="en-US" b="1" dirty="0"/>
              <a:t>to…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/>
              <a:t> </a:t>
            </a:r>
            <a:r>
              <a:rPr lang="en-US" sz="2800" dirty="0" smtClean="0"/>
              <a:t>browse and search for products that they want easily and communicate with traders.</a:t>
            </a:r>
            <a:endParaRPr lang="en-US" sz="2800" b="1" dirty="0" smtClean="0"/>
          </a:p>
          <a:p>
            <a:endParaRPr lang="en-US" sz="2800" dirty="0" smtClean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32194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794" y="982132"/>
            <a:ext cx="9917804" cy="1303867"/>
          </a:xfrm>
        </p:spPr>
        <p:txBody>
          <a:bodyPr>
            <a:normAutofit/>
          </a:bodyPr>
          <a:lstStyle/>
          <a:p>
            <a:r>
              <a:rPr lang="en-US" b="1" dirty="0" smtClean="0"/>
              <a:t>Problems?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Its not easy for customers to find products that they want.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Traders can’t find appropriate place to offer and promote their products.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Locally e-commerce is not a popular business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No online auction in Palestine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Local </a:t>
            </a:r>
            <a:r>
              <a:rPr lang="en-US" dirty="0"/>
              <a:t>t</a:t>
            </a:r>
            <a:r>
              <a:rPr lang="en-US" dirty="0" smtClean="0"/>
              <a:t>raders don’t have any means of communications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Individuals don’t have an easy way selling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28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794" y="982132"/>
            <a:ext cx="9917804" cy="1303867"/>
          </a:xfrm>
        </p:spPr>
        <p:txBody>
          <a:bodyPr>
            <a:normAutofit/>
          </a:bodyPr>
          <a:lstStyle/>
          <a:p>
            <a:r>
              <a:rPr lang="en-US" b="1" dirty="0" smtClean="0"/>
              <a:t>Solution.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9243" y="2591675"/>
            <a:ext cx="9537355" cy="353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28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Mahmoud\Desktop\laravel-logo-whit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003" y="2528157"/>
            <a:ext cx="1939969" cy="33261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492" y="724554"/>
            <a:ext cx="9601196" cy="1303867"/>
          </a:xfrm>
        </p:spPr>
        <p:txBody>
          <a:bodyPr/>
          <a:lstStyle/>
          <a:p>
            <a:r>
              <a:rPr lang="en-US" b="1" dirty="0" smtClean="0"/>
              <a:t>Tools: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492" y="2421228"/>
            <a:ext cx="4800598" cy="3143549"/>
          </a:xfrm>
        </p:spPr>
        <p:txBody>
          <a:bodyPr>
            <a:normAutofit fontScale="70000" lnSpcReduction="20000"/>
          </a:bodyPr>
          <a:lstStyle/>
          <a:p>
            <a:r>
              <a:rPr lang="en-US" sz="3200" b="1" dirty="0" smtClean="0"/>
              <a:t> </a:t>
            </a:r>
          </a:p>
          <a:p>
            <a:pPr marL="0" indent="0">
              <a:buNone/>
            </a:pPr>
            <a:r>
              <a:rPr lang="en-US" sz="3200" b="1" dirty="0" smtClean="0"/>
              <a:t> </a:t>
            </a:r>
          </a:p>
          <a:p>
            <a:r>
              <a:rPr lang="en-US" sz="3200" b="1" dirty="0" smtClean="0"/>
              <a:t> 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 </a:t>
            </a:r>
          </a:p>
          <a:p>
            <a:endParaRPr lang="en-US" sz="3200" b="1" dirty="0"/>
          </a:p>
          <a:p>
            <a:pPr marL="0" indent="0"/>
            <a:r>
              <a:rPr lang="en-US" sz="3200" b="1" dirty="0" smtClean="0"/>
              <a:t> </a:t>
            </a:r>
          </a:p>
          <a:p>
            <a:endParaRPr lang="en-US" sz="32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172696" y="2449779"/>
            <a:ext cx="1544955" cy="5817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 smtClean="0"/>
              <a:t>   </a:t>
            </a:r>
          </a:p>
          <a:p>
            <a:pPr marL="0" indent="0">
              <a:buNone/>
            </a:pPr>
            <a:endParaRPr lang="en-US" sz="2200" b="1" dirty="0" smtClean="0"/>
          </a:p>
          <a:p>
            <a:endParaRPr lang="en-US" sz="3200" b="1" dirty="0"/>
          </a:p>
        </p:txBody>
      </p:sp>
      <p:pic>
        <p:nvPicPr>
          <p:cNvPr id="9" name="Picture 8" descr="C:\Users\Mahmoud\Desktop\bootstrap-log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889" y="2480966"/>
            <a:ext cx="2159139" cy="674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C:\Users\Mahmoud\Desktop\nodejs-new-pantone-black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889" y="3384102"/>
            <a:ext cx="2159139" cy="60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87003" y="4640172"/>
            <a:ext cx="1781175" cy="65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Image result for ratchet websocket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878" y="3078889"/>
            <a:ext cx="1632299" cy="687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Image result for wamp server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003" y="3807826"/>
            <a:ext cx="1781174" cy="61588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AutoShape 4" descr="Image result for ionic framewo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4889" y="4091254"/>
            <a:ext cx="2159139" cy="837526"/>
          </a:xfrm>
          <a:prstGeom prst="rect">
            <a:avLst/>
          </a:prstGeom>
        </p:spPr>
      </p:pic>
      <p:pic>
        <p:nvPicPr>
          <p:cNvPr id="1032" name="Picture 8" descr="Related imag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600" y="5027032"/>
            <a:ext cx="2196427" cy="653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79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Constrains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banks didn’t cooperate with us to apply an online payment method</a:t>
            </a:r>
          </a:p>
          <a:p>
            <a:r>
              <a:rPr lang="en-US" dirty="0" smtClean="0"/>
              <a:t>Not enough time to implement all features we’ve wanted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25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800" b="1" dirty="0" smtClean="0"/>
          </a:p>
          <a:p>
            <a:r>
              <a:rPr lang="en-US" sz="2800" b="1" dirty="0" smtClean="0"/>
              <a:t>Online payment method </a:t>
            </a:r>
            <a:r>
              <a:rPr lang="en-US" sz="2800" b="1" dirty="0" smtClean="0"/>
              <a:t>through a local bank</a:t>
            </a:r>
            <a:endParaRPr lang="en-US" sz="2800" b="1" dirty="0" smtClean="0"/>
          </a:p>
          <a:p>
            <a:r>
              <a:rPr lang="en-US" sz="2800" b="1" dirty="0" smtClean="0"/>
              <a:t>Free </a:t>
            </a:r>
            <a:r>
              <a:rPr lang="en-US" sz="2800" b="1" dirty="0" smtClean="0"/>
              <a:t>shipment through the website</a:t>
            </a:r>
            <a:endParaRPr lang="en-US" sz="2800" b="1" dirty="0" smtClean="0"/>
          </a:p>
          <a:p>
            <a:r>
              <a:rPr lang="en-US" sz="2800" b="1" dirty="0" smtClean="0"/>
              <a:t>Expand to other areas ex.: Gaza, Jordan…</a:t>
            </a:r>
            <a:endParaRPr lang="en-US" sz="2800" b="1" dirty="0" smtClean="0"/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3708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48970" y="3276428"/>
            <a:ext cx="428194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8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تم بحمد الله </a:t>
            </a:r>
            <a:endParaRPr lang="en-US" sz="8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162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656</TotalTime>
  <Words>195</Words>
  <Application>Microsoft Office PowerPoint</Application>
  <PresentationFormat>Widescreen</PresentationFormat>
  <Paragraphs>42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Garamond</vt:lpstr>
      <vt:lpstr>Times New Roman</vt:lpstr>
      <vt:lpstr>Wingdings</vt:lpstr>
      <vt:lpstr>Organic</vt:lpstr>
      <vt:lpstr>Taj Mall</vt:lpstr>
      <vt:lpstr>Outlines:</vt:lpstr>
      <vt:lpstr>What is Taj Mall?</vt:lpstr>
      <vt:lpstr>Problems?</vt:lpstr>
      <vt:lpstr>Solution.</vt:lpstr>
      <vt:lpstr>Tools:</vt:lpstr>
      <vt:lpstr>Constrains</vt:lpstr>
      <vt:lpstr>Future Work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NeighborsBook</dc:title>
  <dc:creator>Mahmoud</dc:creator>
  <cp:lastModifiedBy>saleh taj</cp:lastModifiedBy>
  <cp:revision>188</cp:revision>
  <dcterms:created xsi:type="dcterms:W3CDTF">2016-05-18T08:13:08Z</dcterms:created>
  <dcterms:modified xsi:type="dcterms:W3CDTF">2017-12-20T13:40:16Z</dcterms:modified>
</cp:coreProperties>
</file>