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CEE6257-3497-4CB1-B56C-D79A461F6CEE}" type="datetimeFigureOut">
              <a:rPr lang="ar-SA" smtClean="0"/>
              <a:t>11/10/42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3789DC6-1FEB-42D2-9A86-626544295199}" type="slidenum">
              <a:rPr lang="ar-SA" smtClean="0"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71600" y="1484784"/>
            <a:ext cx="7175351" cy="1793167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ar-SA" sz="4000" dirty="0"/>
              <a:t>موقع جولات للإرشاد السياحي في فلسطين</a:t>
            </a:r>
            <a:br>
              <a:rPr lang="ar-SA" sz="4000" dirty="0"/>
            </a:br>
            <a:endParaRPr lang="ar-SA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47664" y="4005064"/>
            <a:ext cx="5637010" cy="882119"/>
          </a:xfrm>
        </p:spPr>
        <p:txBody>
          <a:bodyPr>
            <a:noAutofit/>
          </a:bodyPr>
          <a:lstStyle/>
          <a:p>
            <a:pPr algn="ctr"/>
            <a:r>
              <a:rPr lang="en-US" sz="1500" dirty="0"/>
              <a:t>Name : </a:t>
            </a:r>
            <a:r>
              <a:rPr lang="en-US" sz="1500" dirty="0" err="1"/>
              <a:t>Ameed</a:t>
            </a:r>
            <a:r>
              <a:rPr lang="en-US" sz="1500" dirty="0"/>
              <a:t> </a:t>
            </a:r>
            <a:r>
              <a:rPr lang="en-US" sz="1500" dirty="0" err="1"/>
              <a:t>Khairallah</a:t>
            </a:r>
            <a:r>
              <a:rPr lang="ar-SA" sz="1500" dirty="0"/>
              <a:t/>
            </a:r>
            <a:br>
              <a:rPr lang="ar-SA" sz="1500" dirty="0"/>
            </a:br>
            <a:r>
              <a:rPr lang="ar-SA" sz="1500" dirty="0"/>
              <a:t/>
            </a:r>
            <a:br>
              <a:rPr lang="ar-SA" sz="1500" dirty="0"/>
            </a:br>
            <a:r>
              <a:rPr lang="en-US" sz="1500" dirty="0" err="1"/>
              <a:t>Hadi</a:t>
            </a:r>
            <a:r>
              <a:rPr lang="en-US" sz="1500" dirty="0"/>
              <a:t> </a:t>
            </a:r>
            <a:r>
              <a:rPr lang="en-US" sz="1500" dirty="0" err="1"/>
              <a:t>Baseem</a:t>
            </a:r>
            <a:r>
              <a:rPr lang="ar-SA" sz="1500" dirty="0"/>
              <a:t/>
            </a:r>
            <a:br>
              <a:rPr lang="ar-SA" sz="1500" dirty="0"/>
            </a:b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Supervisor : Ahmad </a:t>
            </a:r>
            <a:r>
              <a:rPr lang="en-US" sz="1500" dirty="0" err="1"/>
              <a:t>shraidah</a:t>
            </a:r>
            <a:r>
              <a:rPr lang="en-US" sz="1500" dirty="0"/>
              <a:t> </a:t>
            </a:r>
            <a:endParaRPr lang="ar-SA" sz="1500" dirty="0"/>
          </a:p>
        </p:txBody>
      </p:sp>
    </p:spTree>
    <p:extLst>
      <p:ext uri="{BB962C8B-B14F-4D97-AF65-F5344CB8AC3E}">
        <p14:creationId xmlns:p14="http://schemas.microsoft.com/office/powerpoint/2010/main" val="275664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موقع </a:t>
            </a:r>
            <a:r>
              <a:rPr lang="ar-SA" dirty="0"/>
              <a:t>جولات: هو موقع يوفر الرحلات والمسافرات للسياح، حيث بإمكان زائر الموقع من التعرف على الرحلات واسعارها ومواعيدها.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نبذه عن المشروع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550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يهدف </a:t>
            </a:r>
            <a:r>
              <a:rPr lang="ar-SA" dirty="0"/>
              <a:t>موقع جولات الى </a:t>
            </a:r>
            <a:r>
              <a:rPr lang="ar-SA" dirty="0" smtClean="0"/>
              <a:t>تزويد الزبائن  </a:t>
            </a:r>
            <a:r>
              <a:rPr lang="ar-SA" dirty="0"/>
              <a:t>بأفضل الخدمات لجعل رحلتك أكثر راحة ورفاهية ، </a:t>
            </a:r>
            <a:r>
              <a:rPr lang="ar-SA" dirty="0" smtClean="0"/>
              <a:t>ويمكن استكشاف </a:t>
            </a:r>
            <a:r>
              <a:rPr lang="ar-SA" dirty="0"/>
              <a:t>فلسطين والبدء في مغامرات رائعة.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الهدف من المشروع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97161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شكل موجة">
  <a:themeElements>
    <a:clrScheme name="شكل موجة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شكل موجة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شكل موجة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</TotalTime>
  <Words>60</Words>
  <Application>Microsoft Office PowerPoint</Application>
  <PresentationFormat>عرض على الشاشة (3:4)‏</PresentationFormat>
  <Paragraphs>8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شكل موجة</vt:lpstr>
      <vt:lpstr>موقع جولات للإرشاد السياحي في فلسطين </vt:lpstr>
      <vt:lpstr>نبذه عن المشروع :</vt:lpstr>
      <vt:lpstr>الهدف من المشروع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موقع جولات للإرشاد السياحي في فلسطين</dc:title>
  <dc:creator>tak.tech</dc:creator>
  <cp:lastModifiedBy>tak.tech</cp:lastModifiedBy>
  <cp:revision>2</cp:revision>
  <dcterms:created xsi:type="dcterms:W3CDTF">2021-05-22T15:03:32Z</dcterms:created>
  <dcterms:modified xsi:type="dcterms:W3CDTF">2021-05-22T16:05:23Z</dcterms:modified>
</cp:coreProperties>
</file>