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3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5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4" r:id="rId1"/>
    <p:sldMasterId id="2147483726" r:id="rId2"/>
    <p:sldMasterId id="2147483729" r:id="rId3"/>
    <p:sldMasterId id="2147483763" r:id="rId4"/>
    <p:sldMasterId id="2147483766" r:id="rId5"/>
    <p:sldMasterId id="2147483798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0" r:id="rId20"/>
    <p:sldId id="271" r:id="rId21"/>
    <p:sldId id="272" r:id="rId22"/>
    <p:sldId id="273" r:id="rId23"/>
    <p:sldId id="281" r:id="rId24"/>
    <p:sldId id="274" r:id="rId25"/>
    <p:sldId id="282" r:id="rId26"/>
    <p:sldId id="283" r:id="rId27"/>
    <p:sldId id="275" r:id="rId28"/>
    <p:sldId id="276" r:id="rId29"/>
    <p:sldId id="277" r:id="rId30"/>
    <p:sldId id="278" r:id="rId31"/>
    <p:sldId id="279" r:id="rId32"/>
    <p:sldId id="280" r:id="rId33"/>
    <p:sldId id="284" r:id="rId34"/>
    <p:sldId id="285" r:id="rId35"/>
    <p:sldId id="286" r:id="rId3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sser" initials="Y" lastIdx="1" clrIdx="0">
    <p:extLst>
      <p:ext uri="{19B8F6BF-5375-455C-9EA6-DF929625EA0E}">
        <p15:presenceInfo xmlns:p15="http://schemas.microsoft.com/office/powerpoint/2012/main" userId="Yas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54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3.xml"/><Relationship Id="rId4" Type="http://schemas.openxmlformats.org/officeDocument/2006/relationships/hyperlink" Target="http://bit.ly/2TtBDfr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5.xml"/><Relationship Id="rId4" Type="http://schemas.openxmlformats.org/officeDocument/2006/relationships/hyperlink" Target="http://bit.ly/2TtBDfr" TargetMode="Externa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316967" y="2042767"/>
            <a:ext cx="6372400" cy="289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267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16967" y="4855967"/>
            <a:ext cx="6372400" cy="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1289054" y="-1444717"/>
            <a:ext cx="15976055" cy="10109984"/>
            <a:chOff x="-966791" y="-1083538"/>
            <a:chExt cx="11982041" cy="7582488"/>
          </a:xfrm>
        </p:grpSpPr>
        <p:sp>
          <p:nvSpPr>
            <p:cNvPr id="12" name="Google Shape;12;p2"/>
            <p:cNvSpPr/>
            <p:nvPr/>
          </p:nvSpPr>
          <p:spPr>
            <a:xfrm rot="-10610359">
              <a:off x="-913425" y="-1006565"/>
              <a:ext cx="2847666" cy="2014353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5244766" y="1921475"/>
              <a:ext cx="5770484" cy="4577475"/>
            </a:xfrm>
            <a:custGeom>
              <a:avLst/>
              <a:gdLst/>
              <a:ahLst/>
              <a:cxnLst/>
              <a:rect l="l" t="t" r="r" b="b"/>
              <a:pathLst>
                <a:path w="107278" h="85099" extrusionOk="0">
                  <a:moveTo>
                    <a:pt x="51515" y="1"/>
                  </a:moveTo>
                  <a:cubicBezTo>
                    <a:pt x="40092" y="1"/>
                    <a:pt x="28585" y="3404"/>
                    <a:pt x="19567" y="9852"/>
                  </a:cubicBezTo>
                  <a:cubicBezTo>
                    <a:pt x="9785" y="17163"/>
                    <a:pt x="1" y="33880"/>
                    <a:pt x="10310" y="44411"/>
                  </a:cubicBezTo>
                  <a:cubicBezTo>
                    <a:pt x="16307" y="53521"/>
                    <a:pt x="29912" y="50148"/>
                    <a:pt x="36623" y="58355"/>
                  </a:cubicBezTo>
                  <a:cubicBezTo>
                    <a:pt x="41607" y="64502"/>
                    <a:pt x="41382" y="73498"/>
                    <a:pt x="46893" y="79346"/>
                  </a:cubicBezTo>
                  <a:cubicBezTo>
                    <a:pt x="50730" y="83384"/>
                    <a:pt x="56026" y="85098"/>
                    <a:pt x="61408" y="85098"/>
                  </a:cubicBezTo>
                  <a:cubicBezTo>
                    <a:pt x="65071" y="85098"/>
                    <a:pt x="68773" y="84304"/>
                    <a:pt x="72082" y="82908"/>
                  </a:cubicBezTo>
                  <a:cubicBezTo>
                    <a:pt x="99106" y="71999"/>
                    <a:pt x="107277" y="35979"/>
                    <a:pt x="87225" y="14650"/>
                  </a:cubicBezTo>
                  <a:cubicBezTo>
                    <a:pt x="78217" y="4691"/>
                    <a:pt x="64925" y="1"/>
                    <a:pt x="51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147064" y="160951"/>
            <a:ext cx="12123925" cy="5820597"/>
            <a:chOff x="110298" y="120713"/>
            <a:chExt cx="9092944" cy="4365448"/>
          </a:xfrm>
        </p:grpSpPr>
        <p:grpSp>
          <p:nvGrpSpPr>
            <p:cNvPr id="15" name="Google Shape;15;p2"/>
            <p:cNvGrpSpPr/>
            <p:nvPr/>
          </p:nvGrpSpPr>
          <p:grpSpPr>
            <a:xfrm>
              <a:off x="110298" y="120713"/>
              <a:ext cx="519981" cy="475820"/>
              <a:chOff x="5847450" y="783825"/>
              <a:chExt cx="444200" cy="406475"/>
            </a:xfrm>
          </p:grpSpPr>
          <p:sp>
            <p:nvSpPr>
              <p:cNvPr id="16" name="Google Shape;16;p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" name="Google Shape;36;p2"/>
            <p:cNvGrpSpPr/>
            <p:nvPr/>
          </p:nvGrpSpPr>
          <p:grpSpPr>
            <a:xfrm rot="3003856" flipH="1">
              <a:off x="8472767" y="3778849"/>
              <a:ext cx="623403" cy="570428"/>
              <a:chOff x="5847450" y="783825"/>
              <a:chExt cx="444200" cy="406475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57" name="Google Shape;57;p2"/>
          <p:cNvGrpSpPr/>
          <p:nvPr/>
        </p:nvGrpSpPr>
        <p:grpSpPr>
          <a:xfrm>
            <a:off x="11112585" y="2425913"/>
            <a:ext cx="734396" cy="779985"/>
            <a:chOff x="8334438" y="1819434"/>
            <a:chExt cx="550797" cy="584989"/>
          </a:xfrm>
        </p:grpSpPr>
        <p:sp>
          <p:nvSpPr>
            <p:cNvPr id="58" name="Google Shape;58;p2"/>
            <p:cNvSpPr/>
            <p:nvPr/>
          </p:nvSpPr>
          <p:spPr>
            <a:xfrm flipH="1">
              <a:off x="8334438" y="1819434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 flipH="1">
              <a:off x="8694232" y="2213479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0" name="Google Shape;60;p2"/>
          <p:cNvGrpSpPr/>
          <p:nvPr/>
        </p:nvGrpSpPr>
        <p:grpSpPr>
          <a:xfrm>
            <a:off x="976433" y="795359"/>
            <a:ext cx="10896855" cy="5961755"/>
            <a:chOff x="732324" y="596519"/>
            <a:chExt cx="8172641" cy="4471316"/>
          </a:xfrm>
        </p:grpSpPr>
        <p:sp>
          <p:nvSpPr>
            <p:cNvPr id="61" name="Google Shape;61;p2"/>
            <p:cNvSpPr/>
            <p:nvPr/>
          </p:nvSpPr>
          <p:spPr>
            <a:xfrm rot="543">
              <a:off x="732324" y="596532"/>
              <a:ext cx="159589" cy="20586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 rot="1660337" flipH="1">
              <a:off x="8712159" y="4843059"/>
              <a:ext cx="155181" cy="20019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3" name="Google Shape;63;p2"/>
          <p:cNvGrpSpPr/>
          <p:nvPr/>
        </p:nvGrpSpPr>
        <p:grpSpPr>
          <a:xfrm>
            <a:off x="8548610" y="5298249"/>
            <a:ext cx="3000909" cy="2972641"/>
            <a:chOff x="6411457" y="3973686"/>
            <a:chExt cx="2250682" cy="2229481"/>
          </a:xfrm>
        </p:grpSpPr>
        <p:grpSp>
          <p:nvGrpSpPr>
            <p:cNvPr id="64" name="Google Shape;64;p2"/>
            <p:cNvGrpSpPr/>
            <p:nvPr/>
          </p:nvGrpSpPr>
          <p:grpSpPr>
            <a:xfrm flipH="1">
              <a:off x="7326117" y="3973686"/>
              <a:ext cx="1336022" cy="1399107"/>
              <a:chOff x="760714" y="2825774"/>
              <a:chExt cx="1373943" cy="1438819"/>
            </a:xfrm>
          </p:grpSpPr>
          <p:sp>
            <p:nvSpPr>
              <p:cNvPr id="65" name="Google Shape;65;p2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 rot="-992311">
                <a:off x="1302933" y="2979697"/>
                <a:ext cx="192100" cy="283316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6135" extrusionOk="0">
                    <a:moveTo>
                      <a:pt x="4065" y="0"/>
                    </a:moveTo>
                    <a:cubicBezTo>
                      <a:pt x="4036" y="0"/>
                      <a:pt x="4005" y="10"/>
                      <a:pt x="3973" y="26"/>
                    </a:cubicBezTo>
                    <a:cubicBezTo>
                      <a:pt x="2960" y="512"/>
                      <a:pt x="2099" y="1226"/>
                      <a:pt x="1461" y="2125"/>
                    </a:cubicBezTo>
                    <a:cubicBezTo>
                      <a:pt x="900" y="2911"/>
                      <a:pt x="525" y="3775"/>
                      <a:pt x="300" y="4674"/>
                    </a:cubicBezTo>
                    <a:cubicBezTo>
                      <a:pt x="150" y="5124"/>
                      <a:pt x="75" y="5535"/>
                      <a:pt x="0" y="5985"/>
                    </a:cubicBezTo>
                    <a:cubicBezTo>
                      <a:pt x="0" y="6060"/>
                      <a:pt x="36" y="6099"/>
                      <a:pt x="111" y="6135"/>
                    </a:cubicBezTo>
                    <a:cubicBezTo>
                      <a:pt x="150" y="6135"/>
                      <a:pt x="225" y="6099"/>
                      <a:pt x="261" y="6060"/>
                    </a:cubicBezTo>
                    <a:cubicBezTo>
                      <a:pt x="375" y="5235"/>
                      <a:pt x="561" y="4410"/>
                      <a:pt x="900" y="3661"/>
                    </a:cubicBezTo>
                    <a:cubicBezTo>
                      <a:pt x="1275" y="2761"/>
                      <a:pt x="1799" y="1936"/>
                      <a:pt x="2510" y="1262"/>
                    </a:cubicBezTo>
                    <a:cubicBezTo>
                      <a:pt x="2999" y="851"/>
                      <a:pt x="3524" y="512"/>
                      <a:pt x="4084" y="251"/>
                    </a:cubicBezTo>
                    <a:cubicBezTo>
                      <a:pt x="4159" y="212"/>
                      <a:pt x="4159" y="137"/>
                      <a:pt x="4159" y="62"/>
                    </a:cubicBezTo>
                    <a:cubicBezTo>
                      <a:pt x="4138" y="19"/>
                      <a:pt x="4104" y="0"/>
                      <a:pt x="4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9" name="Google Shape;69;p2"/>
            <p:cNvGrpSpPr/>
            <p:nvPr/>
          </p:nvGrpSpPr>
          <p:grpSpPr>
            <a:xfrm rot="-4165185" flipH="1">
              <a:off x="6602779" y="4741921"/>
              <a:ext cx="1265828" cy="1285553"/>
              <a:chOff x="3807515" y="3662700"/>
              <a:chExt cx="1268784" cy="1288555"/>
            </a:xfrm>
          </p:grpSpPr>
          <p:sp>
            <p:nvSpPr>
              <p:cNvPr id="70" name="Google Shape;70;p2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7152899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772" name="Google Shape;772;p15"/>
          <p:cNvSpPr/>
          <p:nvPr/>
        </p:nvSpPr>
        <p:spPr>
          <a:xfrm rot="-10386786">
            <a:off x="10395230" y="-320490"/>
            <a:ext cx="3105823" cy="1930956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73" name="Google Shape;773;p15"/>
          <p:cNvSpPr/>
          <p:nvPr/>
        </p:nvSpPr>
        <p:spPr>
          <a:xfrm rot="-9039527" flipH="1">
            <a:off x="-657115" y="5886379"/>
            <a:ext cx="2281456" cy="1863131"/>
          </a:xfrm>
          <a:custGeom>
            <a:avLst/>
            <a:gdLst/>
            <a:ahLst/>
            <a:cxnLst/>
            <a:rect l="l" t="t" r="r" b="b"/>
            <a:pathLst>
              <a:path w="68445" h="55895" extrusionOk="0">
                <a:moveTo>
                  <a:pt x="33844" y="1"/>
                </a:moveTo>
                <a:cubicBezTo>
                  <a:pt x="21717" y="1"/>
                  <a:pt x="10293" y="8250"/>
                  <a:pt x="6034" y="20069"/>
                </a:cubicBezTo>
                <a:cubicBezTo>
                  <a:pt x="2586" y="30114"/>
                  <a:pt x="1" y="43347"/>
                  <a:pt x="7758" y="52043"/>
                </a:cubicBezTo>
                <a:cubicBezTo>
                  <a:pt x="10686" y="54838"/>
                  <a:pt x="13334" y="55894"/>
                  <a:pt x="15975" y="55894"/>
                </a:cubicBezTo>
                <a:cubicBezTo>
                  <a:pt x="19389" y="55894"/>
                  <a:pt x="22791" y="54130"/>
                  <a:pt x="26764" y="52079"/>
                </a:cubicBezTo>
                <a:cubicBezTo>
                  <a:pt x="35460" y="48931"/>
                  <a:pt x="46105" y="53429"/>
                  <a:pt x="53677" y="46871"/>
                </a:cubicBezTo>
                <a:cubicBezTo>
                  <a:pt x="68445" y="34162"/>
                  <a:pt x="61434" y="7364"/>
                  <a:pt x="43292" y="1741"/>
                </a:cubicBezTo>
                <a:cubicBezTo>
                  <a:pt x="40171" y="554"/>
                  <a:pt x="36984" y="1"/>
                  <a:pt x="3384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74" name="Google Shape;774;p15"/>
          <p:cNvGrpSpPr/>
          <p:nvPr/>
        </p:nvGrpSpPr>
        <p:grpSpPr>
          <a:xfrm rot="626769">
            <a:off x="80151" y="5545256"/>
            <a:ext cx="686103" cy="946865"/>
            <a:chOff x="8622125" y="4558575"/>
            <a:chExt cx="477720" cy="659283"/>
          </a:xfrm>
        </p:grpSpPr>
        <p:sp>
          <p:nvSpPr>
            <p:cNvPr id="775" name="Google Shape;775;p15"/>
            <p:cNvSpPr/>
            <p:nvPr/>
          </p:nvSpPr>
          <p:spPr>
            <a:xfrm>
              <a:off x="8622125" y="4558575"/>
              <a:ext cx="477720" cy="601194"/>
            </a:xfrm>
            <a:custGeom>
              <a:avLst/>
              <a:gdLst/>
              <a:ahLst/>
              <a:cxnLst/>
              <a:rect l="l" t="t" r="r" b="b"/>
              <a:pathLst>
                <a:path w="15708" h="19768" extrusionOk="0">
                  <a:moveTo>
                    <a:pt x="2042" y="0"/>
                  </a:moveTo>
                  <a:cubicBezTo>
                    <a:pt x="1598" y="0"/>
                    <a:pt x="1150" y="144"/>
                    <a:pt x="825" y="426"/>
                  </a:cubicBezTo>
                  <a:cubicBezTo>
                    <a:pt x="225" y="951"/>
                    <a:pt x="0" y="1850"/>
                    <a:pt x="300" y="2561"/>
                  </a:cubicBezTo>
                  <a:cubicBezTo>
                    <a:pt x="600" y="3275"/>
                    <a:pt x="1275" y="3725"/>
                    <a:pt x="1874" y="4249"/>
                  </a:cubicBezTo>
                  <a:cubicBezTo>
                    <a:pt x="2438" y="4735"/>
                    <a:pt x="2999" y="5449"/>
                    <a:pt x="2888" y="6234"/>
                  </a:cubicBezTo>
                  <a:cubicBezTo>
                    <a:pt x="2849" y="6498"/>
                    <a:pt x="2699" y="6798"/>
                    <a:pt x="2663" y="7059"/>
                  </a:cubicBezTo>
                  <a:cubicBezTo>
                    <a:pt x="2624" y="7584"/>
                    <a:pt x="2924" y="8073"/>
                    <a:pt x="3374" y="8334"/>
                  </a:cubicBezTo>
                  <a:cubicBezTo>
                    <a:pt x="3788" y="8633"/>
                    <a:pt x="4312" y="8747"/>
                    <a:pt x="4798" y="8858"/>
                  </a:cubicBezTo>
                  <a:cubicBezTo>
                    <a:pt x="5173" y="8897"/>
                    <a:pt x="5548" y="8972"/>
                    <a:pt x="5887" y="9158"/>
                  </a:cubicBezTo>
                  <a:cubicBezTo>
                    <a:pt x="6186" y="9383"/>
                    <a:pt x="6447" y="9758"/>
                    <a:pt x="6372" y="10133"/>
                  </a:cubicBezTo>
                  <a:cubicBezTo>
                    <a:pt x="6261" y="10621"/>
                    <a:pt x="5587" y="10882"/>
                    <a:pt x="5473" y="11407"/>
                  </a:cubicBezTo>
                  <a:cubicBezTo>
                    <a:pt x="5362" y="11857"/>
                    <a:pt x="5737" y="12307"/>
                    <a:pt x="6147" y="12532"/>
                  </a:cubicBezTo>
                  <a:cubicBezTo>
                    <a:pt x="6597" y="12757"/>
                    <a:pt x="7086" y="12831"/>
                    <a:pt x="7497" y="13056"/>
                  </a:cubicBezTo>
                  <a:cubicBezTo>
                    <a:pt x="7947" y="13281"/>
                    <a:pt x="8285" y="13770"/>
                    <a:pt x="8172" y="14220"/>
                  </a:cubicBezTo>
                  <a:cubicBezTo>
                    <a:pt x="8022" y="14706"/>
                    <a:pt x="7422" y="14931"/>
                    <a:pt x="7311" y="15419"/>
                  </a:cubicBezTo>
                  <a:cubicBezTo>
                    <a:pt x="7122" y="16019"/>
                    <a:pt x="7722" y="16505"/>
                    <a:pt x="8246" y="16805"/>
                  </a:cubicBezTo>
                  <a:cubicBezTo>
                    <a:pt x="9860" y="17818"/>
                    <a:pt x="11470" y="18793"/>
                    <a:pt x="13119" y="19767"/>
                  </a:cubicBezTo>
                  <a:cubicBezTo>
                    <a:pt x="14058" y="18304"/>
                    <a:pt x="14844" y="16694"/>
                    <a:pt x="15443" y="15044"/>
                  </a:cubicBezTo>
                  <a:cubicBezTo>
                    <a:pt x="15593" y="14631"/>
                    <a:pt x="15707" y="14220"/>
                    <a:pt x="15707" y="13770"/>
                  </a:cubicBezTo>
                  <a:cubicBezTo>
                    <a:pt x="15707" y="13356"/>
                    <a:pt x="15557" y="12906"/>
                    <a:pt x="15182" y="12646"/>
                  </a:cubicBezTo>
                  <a:cubicBezTo>
                    <a:pt x="14733" y="12307"/>
                    <a:pt x="14058" y="12382"/>
                    <a:pt x="13569" y="12046"/>
                  </a:cubicBezTo>
                  <a:cubicBezTo>
                    <a:pt x="12933" y="11632"/>
                    <a:pt x="12894" y="10696"/>
                    <a:pt x="12969" y="9908"/>
                  </a:cubicBezTo>
                  <a:cubicBezTo>
                    <a:pt x="13044" y="9158"/>
                    <a:pt x="13083" y="8223"/>
                    <a:pt x="12484" y="7734"/>
                  </a:cubicBezTo>
                  <a:cubicBezTo>
                    <a:pt x="11809" y="7209"/>
                    <a:pt x="10834" y="7509"/>
                    <a:pt x="10085" y="7098"/>
                  </a:cubicBezTo>
                  <a:cubicBezTo>
                    <a:pt x="9521" y="6759"/>
                    <a:pt x="9260" y="6085"/>
                    <a:pt x="9146" y="5485"/>
                  </a:cubicBezTo>
                  <a:cubicBezTo>
                    <a:pt x="8996" y="4849"/>
                    <a:pt x="8996" y="4174"/>
                    <a:pt x="8696" y="3575"/>
                  </a:cubicBezTo>
                  <a:cubicBezTo>
                    <a:pt x="8466" y="3077"/>
                    <a:pt x="7942" y="2610"/>
                    <a:pt x="7385" y="2610"/>
                  </a:cubicBezTo>
                  <a:cubicBezTo>
                    <a:pt x="7311" y="2610"/>
                    <a:pt x="7236" y="2618"/>
                    <a:pt x="7161" y="2636"/>
                  </a:cubicBezTo>
                  <a:cubicBezTo>
                    <a:pt x="6897" y="2711"/>
                    <a:pt x="6636" y="2900"/>
                    <a:pt x="6372" y="2975"/>
                  </a:cubicBezTo>
                  <a:cubicBezTo>
                    <a:pt x="6278" y="2998"/>
                    <a:pt x="6184" y="3009"/>
                    <a:pt x="6091" y="3009"/>
                  </a:cubicBezTo>
                  <a:cubicBezTo>
                    <a:pt x="5447" y="3009"/>
                    <a:pt x="4855" y="2485"/>
                    <a:pt x="4462" y="1961"/>
                  </a:cubicBezTo>
                  <a:cubicBezTo>
                    <a:pt x="4012" y="1362"/>
                    <a:pt x="3638" y="612"/>
                    <a:pt x="2963" y="237"/>
                  </a:cubicBezTo>
                  <a:cubicBezTo>
                    <a:pt x="2692" y="78"/>
                    <a:pt x="2368" y="0"/>
                    <a:pt x="204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6" name="Google Shape;776;p15"/>
            <p:cNvSpPr/>
            <p:nvPr/>
          </p:nvSpPr>
          <p:spPr>
            <a:xfrm>
              <a:off x="8713303" y="4645039"/>
              <a:ext cx="323802" cy="572819"/>
            </a:xfrm>
            <a:custGeom>
              <a:avLst/>
              <a:gdLst/>
              <a:ahLst/>
              <a:cxnLst/>
              <a:rect l="l" t="t" r="r" b="b"/>
              <a:pathLst>
                <a:path w="10647" h="18835" extrusionOk="0">
                  <a:moveTo>
                    <a:pt x="152" y="1"/>
                  </a:moveTo>
                  <a:cubicBezTo>
                    <a:pt x="115" y="1"/>
                    <a:pt x="77" y="19"/>
                    <a:pt x="40" y="57"/>
                  </a:cubicBezTo>
                  <a:cubicBezTo>
                    <a:pt x="1" y="93"/>
                    <a:pt x="1" y="207"/>
                    <a:pt x="40" y="282"/>
                  </a:cubicBezTo>
                  <a:cubicBezTo>
                    <a:pt x="3488" y="3805"/>
                    <a:pt x="6337" y="7853"/>
                    <a:pt x="8511" y="12312"/>
                  </a:cubicBezTo>
                  <a:cubicBezTo>
                    <a:pt x="9447" y="14226"/>
                    <a:pt x="10310" y="16475"/>
                    <a:pt x="9860" y="18649"/>
                  </a:cubicBezTo>
                  <a:cubicBezTo>
                    <a:pt x="9860" y="18724"/>
                    <a:pt x="9896" y="18798"/>
                    <a:pt x="9971" y="18834"/>
                  </a:cubicBezTo>
                  <a:lnTo>
                    <a:pt x="10010" y="18834"/>
                  </a:lnTo>
                  <a:cubicBezTo>
                    <a:pt x="10085" y="18834"/>
                    <a:pt x="10121" y="18759"/>
                    <a:pt x="10160" y="18724"/>
                  </a:cubicBezTo>
                  <a:cubicBezTo>
                    <a:pt x="10646" y="16436"/>
                    <a:pt x="9710" y="14151"/>
                    <a:pt x="8772" y="12201"/>
                  </a:cubicBezTo>
                  <a:cubicBezTo>
                    <a:pt x="6598" y="7704"/>
                    <a:pt x="3713" y="3616"/>
                    <a:pt x="265" y="57"/>
                  </a:cubicBezTo>
                  <a:cubicBezTo>
                    <a:pt x="227" y="19"/>
                    <a:pt x="190" y="1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77" name="Google Shape;777;p15"/>
          <p:cNvGrpSpPr/>
          <p:nvPr/>
        </p:nvGrpSpPr>
        <p:grpSpPr>
          <a:xfrm rot="851850" flipH="1">
            <a:off x="391860" y="6087665"/>
            <a:ext cx="686133" cy="946908"/>
            <a:chOff x="8622125" y="4558575"/>
            <a:chExt cx="477720" cy="659283"/>
          </a:xfrm>
        </p:grpSpPr>
        <p:sp>
          <p:nvSpPr>
            <p:cNvPr id="778" name="Google Shape;778;p15"/>
            <p:cNvSpPr/>
            <p:nvPr/>
          </p:nvSpPr>
          <p:spPr>
            <a:xfrm>
              <a:off x="8622125" y="4558575"/>
              <a:ext cx="477720" cy="601194"/>
            </a:xfrm>
            <a:custGeom>
              <a:avLst/>
              <a:gdLst/>
              <a:ahLst/>
              <a:cxnLst/>
              <a:rect l="l" t="t" r="r" b="b"/>
              <a:pathLst>
                <a:path w="15708" h="19768" extrusionOk="0">
                  <a:moveTo>
                    <a:pt x="2042" y="0"/>
                  </a:moveTo>
                  <a:cubicBezTo>
                    <a:pt x="1598" y="0"/>
                    <a:pt x="1150" y="144"/>
                    <a:pt x="825" y="426"/>
                  </a:cubicBezTo>
                  <a:cubicBezTo>
                    <a:pt x="225" y="951"/>
                    <a:pt x="0" y="1850"/>
                    <a:pt x="300" y="2561"/>
                  </a:cubicBezTo>
                  <a:cubicBezTo>
                    <a:pt x="600" y="3275"/>
                    <a:pt x="1275" y="3725"/>
                    <a:pt x="1874" y="4249"/>
                  </a:cubicBezTo>
                  <a:cubicBezTo>
                    <a:pt x="2438" y="4735"/>
                    <a:pt x="2999" y="5449"/>
                    <a:pt x="2888" y="6234"/>
                  </a:cubicBezTo>
                  <a:cubicBezTo>
                    <a:pt x="2849" y="6498"/>
                    <a:pt x="2699" y="6798"/>
                    <a:pt x="2663" y="7059"/>
                  </a:cubicBezTo>
                  <a:cubicBezTo>
                    <a:pt x="2624" y="7584"/>
                    <a:pt x="2924" y="8073"/>
                    <a:pt x="3374" y="8334"/>
                  </a:cubicBezTo>
                  <a:cubicBezTo>
                    <a:pt x="3788" y="8633"/>
                    <a:pt x="4312" y="8747"/>
                    <a:pt x="4798" y="8858"/>
                  </a:cubicBezTo>
                  <a:cubicBezTo>
                    <a:pt x="5173" y="8897"/>
                    <a:pt x="5548" y="8972"/>
                    <a:pt x="5887" y="9158"/>
                  </a:cubicBezTo>
                  <a:cubicBezTo>
                    <a:pt x="6186" y="9383"/>
                    <a:pt x="6447" y="9758"/>
                    <a:pt x="6372" y="10133"/>
                  </a:cubicBezTo>
                  <a:cubicBezTo>
                    <a:pt x="6261" y="10621"/>
                    <a:pt x="5587" y="10882"/>
                    <a:pt x="5473" y="11407"/>
                  </a:cubicBezTo>
                  <a:cubicBezTo>
                    <a:pt x="5362" y="11857"/>
                    <a:pt x="5737" y="12307"/>
                    <a:pt x="6147" y="12532"/>
                  </a:cubicBezTo>
                  <a:cubicBezTo>
                    <a:pt x="6597" y="12757"/>
                    <a:pt x="7086" y="12831"/>
                    <a:pt x="7497" y="13056"/>
                  </a:cubicBezTo>
                  <a:cubicBezTo>
                    <a:pt x="7947" y="13281"/>
                    <a:pt x="8285" y="13770"/>
                    <a:pt x="8172" y="14220"/>
                  </a:cubicBezTo>
                  <a:cubicBezTo>
                    <a:pt x="8022" y="14706"/>
                    <a:pt x="7422" y="14931"/>
                    <a:pt x="7311" y="15419"/>
                  </a:cubicBezTo>
                  <a:cubicBezTo>
                    <a:pt x="7122" y="16019"/>
                    <a:pt x="7722" y="16505"/>
                    <a:pt x="8246" y="16805"/>
                  </a:cubicBezTo>
                  <a:cubicBezTo>
                    <a:pt x="9860" y="17818"/>
                    <a:pt x="11470" y="18793"/>
                    <a:pt x="13119" y="19767"/>
                  </a:cubicBezTo>
                  <a:cubicBezTo>
                    <a:pt x="14058" y="18304"/>
                    <a:pt x="14844" y="16694"/>
                    <a:pt x="15443" y="15044"/>
                  </a:cubicBezTo>
                  <a:cubicBezTo>
                    <a:pt x="15593" y="14631"/>
                    <a:pt x="15707" y="14220"/>
                    <a:pt x="15707" y="13770"/>
                  </a:cubicBezTo>
                  <a:cubicBezTo>
                    <a:pt x="15707" y="13356"/>
                    <a:pt x="15557" y="12906"/>
                    <a:pt x="15182" y="12646"/>
                  </a:cubicBezTo>
                  <a:cubicBezTo>
                    <a:pt x="14733" y="12307"/>
                    <a:pt x="14058" y="12382"/>
                    <a:pt x="13569" y="12046"/>
                  </a:cubicBezTo>
                  <a:cubicBezTo>
                    <a:pt x="12933" y="11632"/>
                    <a:pt x="12894" y="10696"/>
                    <a:pt x="12969" y="9908"/>
                  </a:cubicBezTo>
                  <a:cubicBezTo>
                    <a:pt x="13044" y="9158"/>
                    <a:pt x="13083" y="8223"/>
                    <a:pt x="12484" y="7734"/>
                  </a:cubicBezTo>
                  <a:cubicBezTo>
                    <a:pt x="11809" y="7209"/>
                    <a:pt x="10834" y="7509"/>
                    <a:pt x="10085" y="7098"/>
                  </a:cubicBezTo>
                  <a:cubicBezTo>
                    <a:pt x="9521" y="6759"/>
                    <a:pt x="9260" y="6085"/>
                    <a:pt x="9146" y="5485"/>
                  </a:cubicBezTo>
                  <a:cubicBezTo>
                    <a:pt x="8996" y="4849"/>
                    <a:pt x="8996" y="4174"/>
                    <a:pt x="8696" y="3575"/>
                  </a:cubicBezTo>
                  <a:cubicBezTo>
                    <a:pt x="8466" y="3077"/>
                    <a:pt x="7942" y="2610"/>
                    <a:pt x="7385" y="2610"/>
                  </a:cubicBezTo>
                  <a:cubicBezTo>
                    <a:pt x="7311" y="2610"/>
                    <a:pt x="7236" y="2618"/>
                    <a:pt x="7161" y="2636"/>
                  </a:cubicBezTo>
                  <a:cubicBezTo>
                    <a:pt x="6897" y="2711"/>
                    <a:pt x="6636" y="2900"/>
                    <a:pt x="6372" y="2975"/>
                  </a:cubicBezTo>
                  <a:cubicBezTo>
                    <a:pt x="6278" y="2998"/>
                    <a:pt x="6184" y="3009"/>
                    <a:pt x="6091" y="3009"/>
                  </a:cubicBezTo>
                  <a:cubicBezTo>
                    <a:pt x="5447" y="3009"/>
                    <a:pt x="4855" y="2485"/>
                    <a:pt x="4462" y="1961"/>
                  </a:cubicBezTo>
                  <a:cubicBezTo>
                    <a:pt x="4012" y="1362"/>
                    <a:pt x="3638" y="612"/>
                    <a:pt x="2963" y="237"/>
                  </a:cubicBezTo>
                  <a:cubicBezTo>
                    <a:pt x="2692" y="78"/>
                    <a:pt x="2368" y="0"/>
                    <a:pt x="204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9" name="Google Shape;779;p15"/>
            <p:cNvSpPr/>
            <p:nvPr/>
          </p:nvSpPr>
          <p:spPr>
            <a:xfrm>
              <a:off x="8713303" y="4645039"/>
              <a:ext cx="323802" cy="572819"/>
            </a:xfrm>
            <a:custGeom>
              <a:avLst/>
              <a:gdLst/>
              <a:ahLst/>
              <a:cxnLst/>
              <a:rect l="l" t="t" r="r" b="b"/>
              <a:pathLst>
                <a:path w="10647" h="18835" extrusionOk="0">
                  <a:moveTo>
                    <a:pt x="152" y="1"/>
                  </a:moveTo>
                  <a:cubicBezTo>
                    <a:pt x="115" y="1"/>
                    <a:pt x="77" y="19"/>
                    <a:pt x="40" y="57"/>
                  </a:cubicBezTo>
                  <a:cubicBezTo>
                    <a:pt x="1" y="93"/>
                    <a:pt x="1" y="207"/>
                    <a:pt x="40" y="282"/>
                  </a:cubicBezTo>
                  <a:cubicBezTo>
                    <a:pt x="3488" y="3805"/>
                    <a:pt x="6337" y="7853"/>
                    <a:pt x="8511" y="12312"/>
                  </a:cubicBezTo>
                  <a:cubicBezTo>
                    <a:pt x="9447" y="14226"/>
                    <a:pt x="10310" y="16475"/>
                    <a:pt x="9860" y="18649"/>
                  </a:cubicBezTo>
                  <a:cubicBezTo>
                    <a:pt x="9860" y="18724"/>
                    <a:pt x="9896" y="18798"/>
                    <a:pt x="9971" y="18834"/>
                  </a:cubicBezTo>
                  <a:lnTo>
                    <a:pt x="10010" y="18834"/>
                  </a:lnTo>
                  <a:cubicBezTo>
                    <a:pt x="10085" y="18834"/>
                    <a:pt x="10121" y="18759"/>
                    <a:pt x="10160" y="18724"/>
                  </a:cubicBezTo>
                  <a:cubicBezTo>
                    <a:pt x="10646" y="16436"/>
                    <a:pt x="9710" y="14151"/>
                    <a:pt x="8772" y="12201"/>
                  </a:cubicBezTo>
                  <a:cubicBezTo>
                    <a:pt x="6598" y="7704"/>
                    <a:pt x="3713" y="3616"/>
                    <a:pt x="265" y="57"/>
                  </a:cubicBezTo>
                  <a:cubicBezTo>
                    <a:pt x="227" y="19"/>
                    <a:pt x="190" y="1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80" name="Google Shape;780;p15"/>
          <p:cNvGrpSpPr/>
          <p:nvPr/>
        </p:nvGrpSpPr>
        <p:grpSpPr>
          <a:xfrm>
            <a:off x="11346977" y="293228"/>
            <a:ext cx="688225" cy="703632"/>
            <a:chOff x="7858696" y="2591327"/>
            <a:chExt cx="1360847" cy="1391312"/>
          </a:xfrm>
        </p:grpSpPr>
        <p:sp>
          <p:nvSpPr>
            <p:cNvPr id="781" name="Google Shape;781;p15"/>
            <p:cNvSpPr/>
            <p:nvPr/>
          </p:nvSpPr>
          <p:spPr>
            <a:xfrm>
              <a:off x="7858696" y="2974804"/>
              <a:ext cx="782303" cy="1007835"/>
            </a:xfrm>
            <a:custGeom>
              <a:avLst/>
              <a:gdLst/>
              <a:ahLst/>
              <a:cxnLst/>
              <a:rect l="l" t="t" r="r" b="b"/>
              <a:pathLst>
                <a:path w="116198" h="149697" extrusionOk="0">
                  <a:moveTo>
                    <a:pt x="63009" y="1"/>
                  </a:moveTo>
                  <a:cubicBezTo>
                    <a:pt x="60993" y="1"/>
                    <a:pt x="58976" y="243"/>
                    <a:pt x="57464" y="747"/>
                  </a:cubicBezTo>
                  <a:cubicBezTo>
                    <a:pt x="34035" y="5041"/>
                    <a:pt x="17401" y="43854"/>
                    <a:pt x="12864" y="55690"/>
                  </a:cubicBezTo>
                  <a:cubicBezTo>
                    <a:pt x="8328" y="67041"/>
                    <a:pt x="1" y="92487"/>
                    <a:pt x="4295" y="114161"/>
                  </a:cubicBezTo>
                  <a:cubicBezTo>
                    <a:pt x="5303" y="119202"/>
                    <a:pt x="7058" y="124243"/>
                    <a:pt x="9840" y="128537"/>
                  </a:cubicBezTo>
                  <a:cubicBezTo>
                    <a:pt x="16635" y="139365"/>
                    <a:pt x="28228" y="146180"/>
                    <a:pt x="44862" y="148700"/>
                  </a:cubicBezTo>
                  <a:cubicBezTo>
                    <a:pt x="49275" y="149365"/>
                    <a:pt x="53499" y="149696"/>
                    <a:pt x="57530" y="149696"/>
                  </a:cubicBezTo>
                  <a:cubicBezTo>
                    <a:pt x="73296" y="149696"/>
                    <a:pt x="86089" y="144622"/>
                    <a:pt x="95531" y="134586"/>
                  </a:cubicBezTo>
                  <a:cubicBezTo>
                    <a:pt x="111399" y="117448"/>
                    <a:pt x="116198" y="86196"/>
                    <a:pt x="107629" y="54682"/>
                  </a:cubicBezTo>
                  <a:cubicBezTo>
                    <a:pt x="101580" y="32765"/>
                    <a:pt x="94019" y="19397"/>
                    <a:pt x="86458" y="11332"/>
                  </a:cubicBezTo>
                  <a:cubicBezTo>
                    <a:pt x="78131" y="2521"/>
                    <a:pt x="69824" y="1"/>
                    <a:pt x="6300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2" name="Google Shape;782;p15"/>
            <p:cNvSpPr/>
            <p:nvPr/>
          </p:nvSpPr>
          <p:spPr>
            <a:xfrm>
              <a:off x="8043719" y="3165414"/>
              <a:ext cx="150956" cy="206971"/>
            </a:xfrm>
            <a:custGeom>
              <a:avLst/>
              <a:gdLst/>
              <a:ahLst/>
              <a:cxnLst/>
              <a:rect l="l" t="t" r="r" b="b"/>
              <a:pathLst>
                <a:path w="22422" h="30742" extrusionOk="0">
                  <a:moveTo>
                    <a:pt x="11930" y="1"/>
                  </a:moveTo>
                  <a:cubicBezTo>
                    <a:pt x="11451" y="1"/>
                    <a:pt x="10998" y="59"/>
                    <a:pt x="10586" y="158"/>
                  </a:cubicBezTo>
                  <a:cubicBezTo>
                    <a:pt x="9819" y="420"/>
                    <a:pt x="9073" y="1166"/>
                    <a:pt x="8307" y="1933"/>
                  </a:cubicBezTo>
                  <a:cubicBezTo>
                    <a:pt x="3267" y="7215"/>
                    <a:pt x="242" y="14272"/>
                    <a:pt x="0" y="21329"/>
                  </a:cubicBezTo>
                  <a:cubicBezTo>
                    <a:pt x="0" y="23345"/>
                    <a:pt x="242" y="25361"/>
                    <a:pt x="1250" y="27136"/>
                  </a:cubicBezTo>
                  <a:cubicBezTo>
                    <a:pt x="2715" y="29559"/>
                    <a:pt x="5629" y="30742"/>
                    <a:pt x="8530" y="30742"/>
                  </a:cubicBezTo>
                  <a:cubicBezTo>
                    <a:pt x="10143" y="30742"/>
                    <a:pt x="11752" y="30376"/>
                    <a:pt x="13106" y="29656"/>
                  </a:cubicBezTo>
                  <a:cubicBezTo>
                    <a:pt x="17139" y="27640"/>
                    <a:pt x="19397" y="23607"/>
                    <a:pt x="20667" y="19313"/>
                  </a:cubicBezTo>
                  <a:cubicBezTo>
                    <a:pt x="21917" y="15784"/>
                    <a:pt x="22421" y="12014"/>
                    <a:pt x="21413" y="8485"/>
                  </a:cubicBezTo>
                  <a:cubicBezTo>
                    <a:pt x="20405" y="4695"/>
                    <a:pt x="17643" y="1428"/>
                    <a:pt x="14114" y="420"/>
                  </a:cubicBezTo>
                  <a:cubicBezTo>
                    <a:pt x="13364" y="123"/>
                    <a:pt x="12620" y="1"/>
                    <a:pt x="11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3" name="Google Shape;783;p15"/>
            <p:cNvSpPr/>
            <p:nvPr/>
          </p:nvSpPr>
          <p:spPr>
            <a:xfrm>
              <a:off x="8318600" y="2591327"/>
              <a:ext cx="600674" cy="581944"/>
            </a:xfrm>
            <a:custGeom>
              <a:avLst/>
              <a:gdLst/>
              <a:ahLst/>
              <a:cxnLst/>
              <a:rect l="l" t="t" r="r" b="b"/>
              <a:pathLst>
                <a:path w="89220" h="86438" extrusionOk="0">
                  <a:moveTo>
                    <a:pt x="44862" y="0"/>
                  </a:moveTo>
                  <a:cubicBezTo>
                    <a:pt x="13610" y="0"/>
                    <a:pt x="1755" y="47624"/>
                    <a:pt x="1" y="56698"/>
                  </a:cubicBezTo>
                  <a:cubicBezTo>
                    <a:pt x="9578" y="59722"/>
                    <a:pt x="20163" y="68049"/>
                    <a:pt x="29478" y="86437"/>
                  </a:cubicBezTo>
                  <a:cubicBezTo>
                    <a:pt x="35023" y="73836"/>
                    <a:pt x="49641" y="46878"/>
                    <a:pt x="71316" y="41576"/>
                  </a:cubicBezTo>
                  <a:cubicBezTo>
                    <a:pt x="73090" y="41334"/>
                    <a:pt x="75106" y="41071"/>
                    <a:pt x="77122" y="40830"/>
                  </a:cubicBezTo>
                  <a:cubicBezTo>
                    <a:pt x="81155" y="40830"/>
                    <a:pt x="85187" y="41334"/>
                    <a:pt x="89220" y="42584"/>
                  </a:cubicBezTo>
                  <a:cubicBezTo>
                    <a:pt x="86437" y="33006"/>
                    <a:pt x="79139" y="14356"/>
                    <a:pt x="64017" y="5041"/>
                  </a:cubicBezTo>
                  <a:cubicBezTo>
                    <a:pt x="58976" y="2017"/>
                    <a:pt x="52927" y="242"/>
                    <a:pt x="4611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4" name="Google Shape;784;p15"/>
            <p:cNvSpPr/>
            <p:nvPr/>
          </p:nvSpPr>
          <p:spPr>
            <a:xfrm>
              <a:off x="8432218" y="2733551"/>
              <a:ext cx="151091" cy="206620"/>
            </a:xfrm>
            <a:custGeom>
              <a:avLst/>
              <a:gdLst/>
              <a:ahLst/>
              <a:cxnLst/>
              <a:rect l="l" t="t" r="r" b="b"/>
              <a:pathLst>
                <a:path w="22442" h="30690" extrusionOk="0">
                  <a:moveTo>
                    <a:pt x="12156" y="0"/>
                  </a:moveTo>
                  <a:cubicBezTo>
                    <a:pt x="11647" y="0"/>
                    <a:pt x="11118" y="77"/>
                    <a:pt x="10586" y="288"/>
                  </a:cubicBezTo>
                  <a:cubicBezTo>
                    <a:pt x="9840" y="550"/>
                    <a:pt x="9074" y="1296"/>
                    <a:pt x="8328" y="1800"/>
                  </a:cubicBezTo>
                  <a:cubicBezTo>
                    <a:pt x="3287" y="7103"/>
                    <a:pt x="263" y="14160"/>
                    <a:pt x="263" y="21217"/>
                  </a:cubicBezTo>
                  <a:cubicBezTo>
                    <a:pt x="1" y="23233"/>
                    <a:pt x="263" y="25491"/>
                    <a:pt x="1513" y="27266"/>
                  </a:cubicBezTo>
                  <a:cubicBezTo>
                    <a:pt x="2928" y="29608"/>
                    <a:pt x="5604" y="30690"/>
                    <a:pt x="8395" y="30690"/>
                  </a:cubicBezTo>
                  <a:cubicBezTo>
                    <a:pt x="10097" y="30690"/>
                    <a:pt x="11841" y="30287"/>
                    <a:pt x="13368" y="29524"/>
                  </a:cubicBezTo>
                  <a:cubicBezTo>
                    <a:pt x="17139" y="27507"/>
                    <a:pt x="19659" y="23475"/>
                    <a:pt x="20929" y="19442"/>
                  </a:cubicBezTo>
                  <a:cubicBezTo>
                    <a:pt x="21937" y="15914"/>
                    <a:pt x="22442" y="11881"/>
                    <a:pt x="21433" y="8353"/>
                  </a:cubicBezTo>
                  <a:cubicBezTo>
                    <a:pt x="20425" y="4825"/>
                    <a:pt x="17905" y="1558"/>
                    <a:pt x="14114" y="288"/>
                  </a:cubicBezTo>
                  <a:cubicBezTo>
                    <a:pt x="13529" y="147"/>
                    <a:pt x="12861" y="0"/>
                    <a:pt x="12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5" name="Google Shape;785;p15"/>
            <p:cNvSpPr/>
            <p:nvPr/>
          </p:nvSpPr>
          <p:spPr>
            <a:xfrm>
              <a:off x="8517060" y="2850811"/>
              <a:ext cx="702483" cy="1017052"/>
            </a:xfrm>
            <a:custGeom>
              <a:avLst/>
              <a:gdLst/>
              <a:ahLst/>
              <a:cxnLst/>
              <a:rect l="l" t="t" r="r" b="b"/>
              <a:pathLst>
                <a:path w="104342" h="151066" extrusionOk="0">
                  <a:moveTo>
                    <a:pt x="45070" y="1"/>
                  </a:moveTo>
                  <a:cubicBezTo>
                    <a:pt x="44832" y="1"/>
                    <a:pt x="44595" y="4"/>
                    <a:pt x="44358" y="9"/>
                  </a:cubicBezTo>
                  <a:cubicBezTo>
                    <a:pt x="19155" y="1279"/>
                    <a:pt x="2521" y="41101"/>
                    <a:pt x="0" y="47391"/>
                  </a:cubicBezTo>
                  <a:cubicBezTo>
                    <a:pt x="2279" y="53198"/>
                    <a:pt x="4537" y="59489"/>
                    <a:pt x="6553" y="67050"/>
                  </a:cubicBezTo>
                  <a:cubicBezTo>
                    <a:pt x="10081" y="80418"/>
                    <a:pt x="11594" y="93523"/>
                    <a:pt x="10848" y="105621"/>
                  </a:cubicBezTo>
                  <a:cubicBezTo>
                    <a:pt x="10344" y="114190"/>
                    <a:pt x="11090" y="128304"/>
                    <a:pt x="8327" y="135865"/>
                  </a:cubicBezTo>
                  <a:cubicBezTo>
                    <a:pt x="8327" y="135865"/>
                    <a:pt x="8327" y="138123"/>
                    <a:pt x="23187" y="146450"/>
                  </a:cubicBezTo>
                  <a:cubicBezTo>
                    <a:pt x="27844" y="149108"/>
                    <a:pt x="36139" y="151065"/>
                    <a:pt x="45528" y="151065"/>
                  </a:cubicBezTo>
                  <a:cubicBezTo>
                    <a:pt x="53944" y="151065"/>
                    <a:pt x="63238" y="149493"/>
                    <a:pt x="71577" y="145442"/>
                  </a:cubicBezTo>
                  <a:cubicBezTo>
                    <a:pt x="87969" y="137377"/>
                    <a:pt x="98051" y="121489"/>
                    <a:pt x="100571" y="99068"/>
                  </a:cubicBezTo>
                  <a:cubicBezTo>
                    <a:pt x="104341" y="66042"/>
                    <a:pt x="95026" y="34548"/>
                    <a:pt x="75872" y="15131"/>
                  </a:cubicBezTo>
                  <a:lnTo>
                    <a:pt x="75368" y="14627"/>
                  </a:lnTo>
                  <a:cubicBezTo>
                    <a:pt x="66010" y="5033"/>
                    <a:pt x="55209" y="1"/>
                    <a:pt x="4507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6" name="Google Shape;786;p15"/>
            <p:cNvSpPr/>
            <p:nvPr/>
          </p:nvSpPr>
          <p:spPr>
            <a:xfrm>
              <a:off x="8586695" y="3052551"/>
              <a:ext cx="150956" cy="207395"/>
            </a:xfrm>
            <a:custGeom>
              <a:avLst/>
              <a:gdLst/>
              <a:ahLst/>
              <a:cxnLst/>
              <a:rect l="l" t="t" r="r" b="b"/>
              <a:pathLst>
                <a:path w="22422" h="30805" extrusionOk="0">
                  <a:moveTo>
                    <a:pt x="12195" y="0"/>
                  </a:moveTo>
                  <a:cubicBezTo>
                    <a:pt x="11719" y="0"/>
                    <a:pt x="11250" y="77"/>
                    <a:pt x="10828" y="288"/>
                  </a:cubicBezTo>
                  <a:cubicBezTo>
                    <a:pt x="9820" y="550"/>
                    <a:pt x="9074" y="1296"/>
                    <a:pt x="8570" y="1800"/>
                  </a:cubicBezTo>
                  <a:cubicBezTo>
                    <a:pt x="3267" y="7103"/>
                    <a:pt x="505" y="14160"/>
                    <a:pt x="243" y="21459"/>
                  </a:cubicBezTo>
                  <a:cubicBezTo>
                    <a:pt x="1" y="23475"/>
                    <a:pt x="243" y="25491"/>
                    <a:pt x="1513" y="27266"/>
                  </a:cubicBezTo>
                  <a:cubicBezTo>
                    <a:pt x="2924" y="29622"/>
                    <a:pt x="5618" y="30805"/>
                    <a:pt x="8425" y="30805"/>
                  </a:cubicBezTo>
                  <a:cubicBezTo>
                    <a:pt x="10110" y="30805"/>
                    <a:pt x="11836" y="30378"/>
                    <a:pt x="13348" y="29524"/>
                  </a:cubicBezTo>
                  <a:cubicBezTo>
                    <a:pt x="17139" y="27508"/>
                    <a:pt x="19659" y="23475"/>
                    <a:pt x="20909" y="19443"/>
                  </a:cubicBezTo>
                  <a:cubicBezTo>
                    <a:pt x="21917" y="15914"/>
                    <a:pt x="22421" y="12144"/>
                    <a:pt x="21413" y="8353"/>
                  </a:cubicBezTo>
                  <a:cubicBezTo>
                    <a:pt x="20405" y="4825"/>
                    <a:pt x="17885" y="1558"/>
                    <a:pt x="14114" y="288"/>
                  </a:cubicBezTo>
                  <a:cubicBezTo>
                    <a:pt x="13529" y="148"/>
                    <a:pt x="12855" y="0"/>
                    <a:pt x="12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87" name="Google Shape;787;p15"/>
          <p:cNvSpPr/>
          <p:nvPr/>
        </p:nvSpPr>
        <p:spPr>
          <a:xfrm rot="-1660193">
            <a:off x="145483" y="6195608"/>
            <a:ext cx="190205" cy="245384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88" name="Google Shape;788;p15"/>
          <p:cNvSpPr/>
          <p:nvPr/>
        </p:nvSpPr>
        <p:spPr>
          <a:xfrm rot="857497">
            <a:off x="11145939" y="114910"/>
            <a:ext cx="190204" cy="245393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89" name="Google Shape;789;p15"/>
          <p:cNvGrpSpPr/>
          <p:nvPr/>
        </p:nvGrpSpPr>
        <p:grpSpPr>
          <a:xfrm>
            <a:off x="10349377" y="95237"/>
            <a:ext cx="585692" cy="535951"/>
            <a:chOff x="5847450" y="783825"/>
            <a:chExt cx="444200" cy="406475"/>
          </a:xfrm>
        </p:grpSpPr>
        <p:sp>
          <p:nvSpPr>
            <p:cNvPr id="790" name="Google Shape;790;p15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1" name="Google Shape;791;p15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2" name="Google Shape;792;p15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3" name="Google Shape;793;p15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4" name="Google Shape;794;p15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5" name="Google Shape;795;p15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6" name="Google Shape;796;p15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7" name="Google Shape;797;p15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8" name="Google Shape;798;p15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9" name="Google Shape;799;p15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0" name="Google Shape;800;p15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1" name="Google Shape;801;p15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2" name="Google Shape;802;p15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3" name="Google Shape;803;p15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4" name="Google Shape;804;p15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5" name="Google Shape;805;p15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6" name="Google Shape;806;p15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7" name="Google Shape;807;p15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8" name="Google Shape;808;p15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9" name="Google Shape;809;p15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055822726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12" name="Google Shape;812;p16"/>
          <p:cNvSpPr/>
          <p:nvPr/>
        </p:nvSpPr>
        <p:spPr>
          <a:xfrm rot="-569721" flipH="1">
            <a:off x="9383564" y="5223023"/>
            <a:ext cx="3798427" cy="2141152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13" name="Google Shape;813;p16"/>
          <p:cNvSpPr/>
          <p:nvPr/>
        </p:nvSpPr>
        <p:spPr>
          <a:xfrm flipH="1">
            <a:off x="11304777" y="6530369"/>
            <a:ext cx="248128" cy="248081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14" name="Google Shape;814;p16"/>
          <p:cNvSpPr/>
          <p:nvPr/>
        </p:nvSpPr>
        <p:spPr>
          <a:xfrm flipH="1">
            <a:off x="11012675" y="6236755"/>
            <a:ext cx="203264" cy="203199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dk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15" name="Google Shape;815;p16"/>
          <p:cNvGrpSpPr/>
          <p:nvPr/>
        </p:nvGrpSpPr>
        <p:grpSpPr>
          <a:xfrm>
            <a:off x="9942337" y="6138666"/>
            <a:ext cx="672104" cy="614916"/>
            <a:chOff x="5847450" y="783825"/>
            <a:chExt cx="444200" cy="406475"/>
          </a:xfrm>
        </p:grpSpPr>
        <p:sp>
          <p:nvSpPr>
            <p:cNvPr id="816" name="Google Shape;816;p16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7" name="Google Shape;817;p16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8" name="Google Shape;818;p16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9" name="Google Shape;819;p16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0" name="Google Shape;820;p16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1" name="Google Shape;821;p16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2" name="Google Shape;822;p16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3" name="Google Shape;823;p16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4" name="Google Shape;824;p16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5" name="Google Shape;825;p16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6" name="Google Shape;826;p16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7" name="Google Shape;827;p16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8" name="Google Shape;828;p16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9" name="Google Shape;829;p16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0" name="Google Shape;830;p16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1" name="Google Shape;831;p16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2" name="Google Shape;832;p16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3" name="Google Shape;833;p16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4" name="Google Shape;834;p16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5" name="Google Shape;835;p16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36" name="Google Shape;836;p16"/>
          <p:cNvGrpSpPr/>
          <p:nvPr/>
        </p:nvGrpSpPr>
        <p:grpSpPr>
          <a:xfrm rot="-7028193" flipH="1">
            <a:off x="11222022" y="5436930"/>
            <a:ext cx="933700" cy="527933"/>
            <a:chOff x="1842716" y="548501"/>
            <a:chExt cx="1192252" cy="674124"/>
          </a:xfrm>
        </p:grpSpPr>
        <p:sp>
          <p:nvSpPr>
            <p:cNvPr id="837" name="Google Shape;837;p16"/>
            <p:cNvSpPr/>
            <p:nvPr/>
          </p:nvSpPr>
          <p:spPr>
            <a:xfrm>
              <a:off x="2695326" y="734840"/>
              <a:ext cx="339642" cy="298080"/>
            </a:xfrm>
            <a:custGeom>
              <a:avLst/>
              <a:gdLst/>
              <a:ahLst/>
              <a:cxnLst/>
              <a:rect l="l" t="t" r="r" b="b"/>
              <a:pathLst>
                <a:path w="19678" h="17270" extrusionOk="0">
                  <a:moveTo>
                    <a:pt x="14556" y="0"/>
                  </a:moveTo>
                  <a:cubicBezTo>
                    <a:pt x="11783" y="0"/>
                    <a:pt x="9499" y="2280"/>
                    <a:pt x="9499" y="5057"/>
                  </a:cubicBezTo>
                  <a:lnTo>
                    <a:pt x="1" y="5057"/>
                  </a:lnTo>
                  <a:lnTo>
                    <a:pt x="1" y="12212"/>
                  </a:lnTo>
                  <a:lnTo>
                    <a:pt x="9375" y="12212"/>
                  </a:lnTo>
                  <a:cubicBezTo>
                    <a:pt x="9375" y="14985"/>
                    <a:pt x="11660" y="17269"/>
                    <a:pt x="14433" y="17269"/>
                  </a:cubicBezTo>
                  <a:cubicBezTo>
                    <a:pt x="17211" y="17269"/>
                    <a:pt x="19490" y="14985"/>
                    <a:pt x="19490" y="12212"/>
                  </a:cubicBezTo>
                  <a:cubicBezTo>
                    <a:pt x="19490" y="10855"/>
                    <a:pt x="18997" y="9621"/>
                    <a:pt x="18133" y="8694"/>
                  </a:cubicBezTo>
                  <a:cubicBezTo>
                    <a:pt x="19061" y="7771"/>
                    <a:pt x="19677" y="6474"/>
                    <a:pt x="19677" y="5057"/>
                  </a:cubicBezTo>
                  <a:cubicBezTo>
                    <a:pt x="19677" y="2280"/>
                    <a:pt x="17393" y="0"/>
                    <a:pt x="1455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8" name="Google Shape;838;p16"/>
            <p:cNvSpPr/>
            <p:nvPr/>
          </p:nvSpPr>
          <p:spPr>
            <a:xfrm>
              <a:off x="1842716" y="548501"/>
              <a:ext cx="854767" cy="674124"/>
            </a:xfrm>
            <a:custGeom>
              <a:avLst/>
              <a:gdLst/>
              <a:ahLst/>
              <a:cxnLst/>
              <a:rect l="l" t="t" r="r" b="b"/>
              <a:pathLst>
                <a:path w="49523" h="39057" extrusionOk="0">
                  <a:moveTo>
                    <a:pt x="19919" y="1"/>
                  </a:moveTo>
                  <a:cubicBezTo>
                    <a:pt x="8881" y="1"/>
                    <a:pt x="0" y="9193"/>
                    <a:pt x="429" y="20353"/>
                  </a:cubicBezTo>
                  <a:cubicBezTo>
                    <a:pt x="800" y="30409"/>
                    <a:pt x="9005" y="38609"/>
                    <a:pt x="19055" y="39043"/>
                  </a:cubicBezTo>
                  <a:cubicBezTo>
                    <a:pt x="19302" y="39052"/>
                    <a:pt x="19547" y="39056"/>
                    <a:pt x="19792" y="39056"/>
                  </a:cubicBezTo>
                  <a:cubicBezTo>
                    <a:pt x="26336" y="39056"/>
                    <a:pt x="32081" y="35901"/>
                    <a:pt x="35648" y="31025"/>
                  </a:cubicBezTo>
                  <a:cubicBezTo>
                    <a:pt x="38855" y="26708"/>
                    <a:pt x="44036" y="24241"/>
                    <a:pt x="49463" y="24241"/>
                  </a:cubicBezTo>
                  <a:lnTo>
                    <a:pt x="49522" y="24241"/>
                  </a:lnTo>
                  <a:lnTo>
                    <a:pt x="49522" y="14803"/>
                  </a:lnTo>
                  <a:lnTo>
                    <a:pt x="49340" y="14803"/>
                  </a:lnTo>
                  <a:cubicBezTo>
                    <a:pt x="43848" y="14803"/>
                    <a:pt x="38791" y="12153"/>
                    <a:pt x="35461" y="7772"/>
                  </a:cubicBezTo>
                  <a:cubicBezTo>
                    <a:pt x="31948" y="3084"/>
                    <a:pt x="26273" y="1"/>
                    <a:pt x="19919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493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9" name="Google Shape;839;p16"/>
            <p:cNvSpPr/>
            <p:nvPr/>
          </p:nvSpPr>
          <p:spPr>
            <a:xfrm>
              <a:off x="1984248" y="779232"/>
              <a:ext cx="303448" cy="264320"/>
            </a:xfrm>
            <a:custGeom>
              <a:avLst/>
              <a:gdLst/>
              <a:ahLst/>
              <a:cxnLst/>
              <a:rect l="l" t="t" r="r" b="b"/>
              <a:pathLst>
                <a:path w="17581" h="15314" extrusionOk="0">
                  <a:moveTo>
                    <a:pt x="1225" y="1"/>
                  </a:moveTo>
                  <a:cubicBezTo>
                    <a:pt x="1116" y="1"/>
                    <a:pt x="1001" y="451"/>
                    <a:pt x="805" y="1499"/>
                  </a:cubicBezTo>
                  <a:cubicBezTo>
                    <a:pt x="0" y="5752"/>
                    <a:pt x="1357" y="15314"/>
                    <a:pt x="13815" y="15314"/>
                  </a:cubicBezTo>
                  <a:cubicBezTo>
                    <a:pt x="17580" y="15314"/>
                    <a:pt x="7589" y="14204"/>
                    <a:pt x="4258" y="8406"/>
                  </a:cubicBezTo>
                  <a:cubicBezTo>
                    <a:pt x="1841" y="4222"/>
                    <a:pt x="1560" y="1"/>
                    <a:pt x="122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0" name="Google Shape;840;p16"/>
            <p:cNvSpPr/>
            <p:nvPr/>
          </p:nvSpPr>
          <p:spPr>
            <a:xfrm>
              <a:off x="1893806" y="775642"/>
              <a:ext cx="411944" cy="359457"/>
            </a:xfrm>
            <a:custGeom>
              <a:avLst/>
              <a:gdLst/>
              <a:ahLst/>
              <a:cxnLst/>
              <a:rect l="l" t="t" r="r" b="b"/>
              <a:pathLst>
                <a:path w="23867" h="20826" extrusionOk="0">
                  <a:moveTo>
                    <a:pt x="1632" y="1"/>
                  </a:moveTo>
                  <a:cubicBezTo>
                    <a:pt x="1480" y="1"/>
                    <a:pt x="1319" y="606"/>
                    <a:pt x="1047" y="2013"/>
                  </a:cubicBezTo>
                  <a:cubicBezTo>
                    <a:pt x="1" y="7810"/>
                    <a:pt x="1787" y="20826"/>
                    <a:pt x="18750" y="20826"/>
                  </a:cubicBezTo>
                  <a:cubicBezTo>
                    <a:pt x="23866" y="20826"/>
                    <a:pt x="10239" y="19281"/>
                    <a:pt x="5734" y="11451"/>
                  </a:cubicBezTo>
                  <a:cubicBezTo>
                    <a:pt x="2476" y="5725"/>
                    <a:pt x="2098" y="1"/>
                    <a:pt x="163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740426357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7"/>
          <p:cNvSpPr/>
          <p:nvPr/>
        </p:nvSpPr>
        <p:spPr>
          <a:xfrm rot="-2445728">
            <a:off x="10583601" y="-716535"/>
            <a:ext cx="2073496" cy="2581395"/>
          </a:xfrm>
          <a:custGeom>
            <a:avLst/>
            <a:gdLst/>
            <a:ahLst/>
            <a:cxnLst/>
            <a:rect l="l" t="t" r="r" b="b"/>
            <a:pathLst>
              <a:path w="55326" h="68878" extrusionOk="0">
                <a:moveTo>
                  <a:pt x="14882" y="0"/>
                </a:moveTo>
                <a:cubicBezTo>
                  <a:pt x="14068" y="0"/>
                  <a:pt x="13255" y="51"/>
                  <a:pt x="12445" y="162"/>
                </a:cubicBezTo>
                <a:cubicBezTo>
                  <a:pt x="9071" y="612"/>
                  <a:pt x="5809" y="2036"/>
                  <a:pt x="3485" y="4549"/>
                </a:cubicBezTo>
                <a:cubicBezTo>
                  <a:pt x="2585" y="5524"/>
                  <a:pt x="1874" y="6684"/>
                  <a:pt x="1386" y="7922"/>
                </a:cubicBezTo>
                <a:cubicBezTo>
                  <a:pt x="150" y="10471"/>
                  <a:pt x="0" y="13506"/>
                  <a:pt x="975" y="16205"/>
                </a:cubicBezTo>
                <a:cubicBezTo>
                  <a:pt x="3374" y="22616"/>
                  <a:pt x="10756" y="24715"/>
                  <a:pt x="15254" y="29288"/>
                </a:cubicBezTo>
                <a:cubicBezTo>
                  <a:pt x="17578" y="31648"/>
                  <a:pt x="19228" y="34571"/>
                  <a:pt x="20166" y="37720"/>
                </a:cubicBezTo>
                <a:cubicBezTo>
                  <a:pt x="21177" y="41243"/>
                  <a:pt x="20991" y="44881"/>
                  <a:pt x="20727" y="48515"/>
                </a:cubicBezTo>
                <a:cubicBezTo>
                  <a:pt x="20466" y="52152"/>
                  <a:pt x="20241" y="55787"/>
                  <a:pt x="21141" y="59349"/>
                </a:cubicBezTo>
                <a:cubicBezTo>
                  <a:pt x="21926" y="62648"/>
                  <a:pt x="23764" y="65646"/>
                  <a:pt x="26688" y="67370"/>
                </a:cubicBezTo>
                <a:cubicBezTo>
                  <a:pt x="28516" y="68424"/>
                  <a:pt x="30592" y="68878"/>
                  <a:pt x="32679" y="68878"/>
                </a:cubicBezTo>
                <a:cubicBezTo>
                  <a:pt x="33931" y="68878"/>
                  <a:pt x="35186" y="68715"/>
                  <a:pt x="36395" y="68420"/>
                </a:cubicBezTo>
                <a:cubicBezTo>
                  <a:pt x="39843" y="67556"/>
                  <a:pt x="42806" y="65382"/>
                  <a:pt x="45130" y="62723"/>
                </a:cubicBezTo>
                <a:cubicBezTo>
                  <a:pt x="47604" y="59949"/>
                  <a:pt x="49478" y="56575"/>
                  <a:pt x="50977" y="53202"/>
                </a:cubicBezTo>
                <a:cubicBezTo>
                  <a:pt x="52587" y="49640"/>
                  <a:pt x="53787" y="45816"/>
                  <a:pt x="54351" y="41918"/>
                </a:cubicBezTo>
                <a:cubicBezTo>
                  <a:pt x="55325" y="34871"/>
                  <a:pt x="53787" y="27824"/>
                  <a:pt x="50338" y="21641"/>
                </a:cubicBezTo>
                <a:cubicBezTo>
                  <a:pt x="46704" y="15080"/>
                  <a:pt x="41043" y="9908"/>
                  <a:pt x="34596" y="6198"/>
                </a:cubicBezTo>
                <a:cubicBezTo>
                  <a:pt x="31186" y="4285"/>
                  <a:pt x="27549" y="2750"/>
                  <a:pt x="23839" y="1586"/>
                </a:cubicBezTo>
                <a:cubicBezTo>
                  <a:pt x="20944" y="700"/>
                  <a:pt x="17910" y="0"/>
                  <a:pt x="1488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43" name="Google Shape;843;p1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44" name="Google Shape;844;p17"/>
          <p:cNvSpPr/>
          <p:nvPr/>
        </p:nvSpPr>
        <p:spPr>
          <a:xfrm>
            <a:off x="-1096033" y="5691787"/>
            <a:ext cx="2366600" cy="1932663"/>
          </a:xfrm>
          <a:custGeom>
            <a:avLst/>
            <a:gdLst/>
            <a:ahLst/>
            <a:cxnLst/>
            <a:rect l="l" t="t" r="r" b="b"/>
            <a:pathLst>
              <a:path w="68445" h="55895" extrusionOk="0">
                <a:moveTo>
                  <a:pt x="33844" y="1"/>
                </a:moveTo>
                <a:cubicBezTo>
                  <a:pt x="21717" y="1"/>
                  <a:pt x="10293" y="8250"/>
                  <a:pt x="6034" y="20069"/>
                </a:cubicBezTo>
                <a:cubicBezTo>
                  <a:pt x="2586" y="30114"/>
                  <a:pt x="1" y="43347"/>
                  <a:pt x="7758" y="52043"/>
                </a:cubicBezTo>
                <a:cubicBezTo>
                  <a:pt x="10686" y="54838"/>
                  <a:pt x="13334" y="55894"/>
                  <a:pt x="15975" y="55894"/>
                </a:cubicBezTo>
                <a:cubicBezTo>
                  <a:pt x="19389" y="55894"/>
                  <a:pt x="22791" y="54130"/>
                  <a:pt x="26764" y="52079"/>
                </a:cubicBezTo>
                <a:cubicBezTo>
                  <a:pt x="35460" y="48931"/>
                  <a:pt x="46105" y="53429"/>
                  <a:pt x="53677" y="46871"/>
                </a:cubicBezTo>
                <a:cubicBezTo>
                  <a:pt x="68445" y="34162"/>
                  <a:pt x="61434" y="7364"/>
                  <a:pt x="43292" y="1741"/>
                </a:cubicBezTo>
                <a:cubicBezTo>
                  <a:pt x="40171" y="554"/>
                  <a:pt x="36984" y="1"/>
                  <a:pt x="3384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45" name="Google Shape;845;p17"/>
          <p:cNvSpPr/>
          <p:nvPr/>
        </p:nvSpPr>
        <p:spPr>
          <a:xfrm rot="1534801">
            <a:off x="907245" y="6329604"/>
            <a:ext cx="2562809" cy="1812853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46" name="Google Shape;846;p17"/>
          <p:cNvGrpSpPr/>
          <p:nvPr/>
        </p:nvGrpSpPr>
        <p:grpSpPr>
          <a:xfrm>
            <a:off x="1753804" y="6350666"/>
            <a:ext cx="672104" cy="614916"/>
            <a:chOff x="5847450" y="783825"/>
            <a:chExt cx="444200" cy="406475"/>
          </a:xfrm>
        </p:grpSpPr>
        <p:sp>
          <p:nvSpPr>
            <p:cNvPr id="847" name="Google Shape;847;p1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8" name="Google Shape;848;p1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9" name="Google Shape;849;p17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0" name="Google Shape;850;p1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1" name="Google Shape;851;p1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2" name="Google Shape;852;p1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3" name="Google Shape;853;p17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4" name="Google Shape;854;p17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5" name="Google Shape;855;p1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6" name="Google Shape;856;p1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7" name="Google Shape;857;p1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8" name="Google Shape;858;p1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9" name="Google Shape;859;p17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0" name="Google Shape;860;p17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1" name="Google Shape;861;p1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2" name="Google Shape;862;p1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3" name="Google Shape;863;p17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4" name="Google Shape;864;p17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5" name="Google Shape;865;p1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6" name="Google Shape;866;p1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67" name="Google Shape;867;p17"/>
          <p:cNvSpPr/>
          <p:nvPr/>
        </p:nvSpPr>
        <p:spPr>
          <a:xfrm rot="-1341275">
            <a:off x="11357584" y="233031"/>
            <a:ext cx="674811" cy="972604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dk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68" name="Google Shape;868;p17"/>
          <p:cNvSpPr/>
          <p:nvPr/>
        </p:nvSpPr>
        <p:spPr>
          <a:xfrm>
            <a:off x="10727285" y="141267"/>
            <a:ext cx="263652" cy="263568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69" name="Google Shape;869;p17"/>
          <p:cNvGrpSpPr/>
          <p:nvPr/>
        </p:nvGrpSpPr>
        <p:grpSpPr>
          <a:xfrm flipH="1">
            <a:off x="9846096" y="141256"/>
            <a:ext cx="674177" cy="616920"/>
            <a:chOff x="5847450" y="783825"/>
            <a:chExt cx="444200" cy="406475"/>
          </a:xfrm>
        </p:grpSpPr>
        <p:sp>
          <p:nvSpPr>
            <p:cNvPr id="870" name="Google Shape;870;p1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1" name="Google Shape;871;p1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2" name="Google Shape;872;p17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3" name="Google Shape;873;p1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4" name="Google Shape;874;p1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5" name="Google Shape;875;p1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6" name="Google Shape;876;p17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7" name="Google Shape;877;p17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8" name="Google Shape;878;p1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9" name="Google Shape;879;p1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0" name="Google Shape;880;p1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1" name="Google Shape;881;p1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2" name="Google Shape;882;p17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3" name="Google Shape;883;p17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4" name="Google Shape;884;p1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5" name="Google Shape;885;p1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6" name="Google Shape;886;p17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7" name="Google Shape;887;p17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8" name="Google Shape;888;p1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9" name="Google Shape;889;p1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90" name="Google Shape;890;p17"/>
          <p:cNvGrpSpPr/>
          <p:nvPr/>
        </p:nvGrpSpPr>
        <p:grpSpPr>
          <a:xfrm rot="-169051">
            <a:off x="-159801" y="4794049"/>
            <a:ext cx="1280836" cy="1698471"/>
            <a:chOff x="925052" y="921217"/>
            <a:chExt cx="2511689" cy="3330663"/>
          </a:xfrm>
        </p:grpSpPr>
        <p:sp>
          <p:nvSpPr>
            <p:cNvPr id="891" name="Google Shape;891;p17"/>
            <p:cNvSpPr/>
            <p:nvPr/>
          </p:nvSpPr>
          <p:spPr>
            <a:xfrm rot="-2099394">
              <a:off x="1350349" y="1950070"/>
              <a:ext cx="1661095" cy="2006920"/>
            </a:xfrm>
            <a:custGeom>
              <a:avLst/>
              <a:gdLst/>
              <a:ahLst/>
              <a:cxnLst/>
              <a:rect l="l" t="t" r="r" b="b"/>
              <a:pathLst>
                <a:path w="25078" h="30299" extrusionOk="0">
                  <a:moveTo>
                    <a:pt x="17078" y="1"/>
                  </a:moveTo>
                  <a:cubicBezTo>
                    <a:pt x="16353" y="1"/>
                    <a:pt x="15683" y="175"/>
                    <a:pt x="15221" y="660"/>
                  </a:cubicBezTo>
                  <a:cubicBezTo>
                    <a:pt x="13572" y="2420"/>
                    <a:pt x="0" y="27947"/>
                    <a:pt x="3601" y="30157"/>
                  </a:cubicBezTo>
                  <a:cubicBezTo>
                    <a:pt x="3758" y="30253"/>
                    <a:pt x="3940" y="30299"/>
                    <a:pt x="4145" y="30299"/>
                  </a:cubicBezTo>
                  <a:cubicBezTo>
                    <a:pt x="8598" y="30299"/>
                    <a:pt x="23880" y="8655"/>
                    <a:pt x="24703" y="6468"/>
                  </a:cubicBezTo>
                  <a:cubicBezTo>
                    <a:pt x="25078" y="5418"/>
                    <a:pt x="24403" y="4219"/>
                    <a:pt x="23542" y="3244"/>
                  </a:cubicBezTo>
                  <a:cubicBezTo>
                    <a:pt x="23243" y="2909"/>
                    <a:pt x="22943" y="2609"/>
                    <a:pt x="22604" y="2309"/>
                  </a:cubicBezTo>
                  <a:cubicBezTo>
                    <a:pt x="21854" y="1634"/>
                    <a:pt x="20994" y="1070"/>
                    <a:pt x="20055" y="696"/>
                  </a:cubicBezTo>
                  <a:cubicBezTo>
                    <a:pt x="19905" y="621"/>
                    <a:pt x="19755" y="585"/>
                    <a:pt x="19605" y="510"/>
                  </a:cubicBezTo>
                  <a:cubicBezTo>
                    <a:pt x="19305" y="396"/>
                    <a:pt x="18969" y="285"/>
                    <a:pt x="18631" y="210"/>
                  </a:cubicBezTo>
                  <a:cubicBezTo>
                    <a:pt x="18122" y="86"/>
                    <a:pt x="17587" y="1"/>
                    <a:pt x="170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2" name="Google Shape;892;p17"/>
            <p:cNvSpPr/>
            <p:nvPr/>
          </p:nvSpPr>
          <p:spPr>
            <a:xfrm rot="-2099319">
              <a:off x="1823475" y="1972039"/>
              <a:ext cx="655569" cy="409888"/>
            </a:xfrm>
            <a:custGeom>
              <a:avLst/>
              <a:gdLst/>
              <a:ahLst/>
              <a:cxnLst/>
              <a:rect l="l" t="t" r="r" b="b"/>
              <a:pathLst>
                <a:path w="9897" h="6188" extrusionOk="0">
                  <a:moveTo>
                    <a:pt x="151" y="1"/>
                  </a:moveTo>
                  <a:cubicBezTo>
                    <a:pt x="76" y="1"/>
                    <a:pt x="1" y="76"/>
                    <a:pt x="1" y="151"/>
                  </a:cubicBezTo>
                  <a:cubicBezTo>
                    <a:pt x="1" y="226"/>
                    <a:pt x="76" y="301"/>
                    <a:pt x="151" y="301"/>
                  </a:cubicBezTo>
                  <a:cubicBezTo>
                    <a:pt x="187" y="301"/>
                    <a:pt x="6148" y="865"/>
                    <a:pt x="9596" y="6148"/>
                  </a:cubicBezTo>
                  <a:cubicBezTo>
                    <a:pt x="9632" y="6187"/>
                    <a:pt x="9671" y="6187"/>
                    <a:pt x="9746" y="6187"/>
                  </a:cubicBezTo>
                  <a:lnTo>
                    <a:pt x="9821" y="6187"/>
                  </a:lnTo>
                  <a:cubicBezTo>
                    <a:pt x="9896" y="6148"/>
                    <a:pt x="9896" y="6037"/>
                    <a:pt x="9857" y="5962"/>
                  </a:cubicBezTo>
                  <a:cubicBezTo>
                    <a:pt x="6298" y="565"/>
                    <a:pt x="226" y="1"/>
                    <a:pt x="1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3" name="Google Shape;893;p17"/>
            <p:cNvSpPr/>
            <p:nvPr/>
          </p:nvSpPr>
          <p:spPr>
            <a:xfrm rot="-2099319">
              <a:off x="1855491" y="2296442"/>
              <a:ext cx="630730" cy="397303"/>
            </a:xfrm>
            <a:custGeom>
              <a:avLst/>
              <a:gdLst/>
              <a:ahLst/>
              <a:cxnLst/>
              <a:rect l="l" t="t" r="r" b="b"/>
              <a:pathLst>
                <a:path w="9522" h="5998" extrusionOk="0">
                  <a:moveTo>
                    <a:pt x="151" y="0"/>
                  </a:moveTo>
                  <a:cubicBezTo>
                    <a:pt x="76" y="0"/>
                    <a:pt x="1" y="75"/>
                    <a:pt x="1" y="150"/>
                  </a:cubicBezTo>
                  <a:cubicBezTo>
                    <a:pt x="1" y="225"/>
                    <a:pt x="37" y="300"/>
                    <a:pt x="112" y="300"/>
                  </a:cubicBezTo>
                  <a:cubicBezTo>
                    <a:pt x="187" y="300"/>
                    <a:pt x="5323" y="639"/>
                    <a:pt x="9258" y="5922"/>
                  </a:cubicBezTo>
                  <a:cubicBezTo>
                    <a:pt x="9258" y="5961"/>
                    <a:pt x="9333" y="5997"/>
                    <a:pt x="9372" y="5997"/>
                  </a:cubicBezTo>
                  <a:cubicBezTo>
                    <a:pt x="9408" y="5997"/>
                    <a:pt x="9408" y="5961"/>
                    <a:pt x="9447" y="5961"/>
                  </a:cubicBezTo>
                  <a:cubicBezTo>
                    <a:pt x="9521" y="5922"/>
                    <a:pt x="9521" y="5811"/>
                    <a:pt x="9482" y="5736"/>
                  </a:cubicBezTo>
                  <a:cubicBezTo>
                    <a:pt x="5473" y="339"/>
                    <a:pt x="187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4" name="Google Shape;894;p17"/>
            <p:cNvSpPr/>
            <p:nvPr/>
          </p:nvSpPr>
          <p:spPr>
            <a:xfrm rot="-2099319">
              <a:off x="1893079" y="2616723"/>
              <a:ext cx="590986" cy="370608"/>
            </a:xfrm>
            <a:custGeom>
              <a:avLst/>
              <a:gdLst/>
              <a:ahLst/>
              <a:cxnLst/>
              <a:rect l="l" t="t" r="r" b="b"/>
              <a:pathLst>
                <a:path w="8922" h="5595" extrusionOk="0">
                  <a:moveTo>
                    <a:pt x="109" y="0"/>
                  </a:moveTo>
                  <a:cubicBezTo>
                    <a:pt x="50" y="0"/>
                    <a:pt x="1" y="61"/>
                    <a:pt x="1" y="122"/>
                  </a:cubicBezTo>
                  <a:cubicBezTo>
                    <a:pt x="1" y="197"/>
                    <a:pt x="40" y="272"/>
                    <a:pt x="115" y="311"/>
                  </a:cubicBezTo>
                  <a:cubicBezTo>
                    <a:pt x="190" y="311"/>
                    <a:pt x="5323" y="1172"/>
                    <a:pt x="8622" y="5559"/>
                  </a:cubicBezTo>
                  <a:cubicBezTo>
                    <a:pt x="8661" y="5595"/>
                    <a:pt x="8697" y="5595"/>
                    <a:pt x="8772" y="5595"/>
                  </a:cubicBezTo>
                  <a:cubicBezTo>
                    <a:pt x="8811" y="5595"/>
                    <a:pt x="8811" y="5595"/>
                    <a:pt x="8847" y="5559"/>
                  </a:cubicBezTo>
                  <a:cubicBezTo>
                    <a:pt x="8922" y="5520"/>
                    <a:pt x="8922" y="5409"/>
                    <a:pt x="8886" y="5370"/>
                  </a:cubicBezTo>
                  <a:cubicBezTo>
                    <a:pt x="5473" y="872"/>
                    <a:pt x="226" y="11"/>
                    <a:pt x="151" y="11"/>
                  </a:cubicBezTo>
                  <a:cubicBezTo>
                    <a:pt x="137" y="4"/>
                    <a:pt x="122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5" name="Google Shape;895;p17"/>
            <p:cNvSpPr/>
            <p:nvPr/>
          </p:nvSpPr>
          <p:spPr>
            <a:xfrm rot="-2099319">
              <a:off x="1943338" y="2986479"/>
              <a:ext cx="529053" cy="331130"/>
            </a:xfrm>
            <a:custGeom>
              <a:avLst/>
              <a:gdLst/>
              <a:ahLst/>
              <a:cxnLst/>
              <a:rect l="l" t="t" r="r" b="b"/>
              <a:pathLst>
                <a:path w="7987" h="4999" extrusionOk="0">
                  <a:moveTo>
                    <a:pt x="164" y="0"/>
                  </a:moveTo>
                  <a:cubicBezTo>
                    <a:pt x="102" y="0"/>
                    <a:pt x="40" y="43"/>
                    <a:pt x="40" y="126"/>
                  </a:cubicBezTo>
                  <a:cubicBezTo>
                    <a:pt x="1" y="201"/>
                    <a:pt x="76" y="276"/>
                    <a:pt x="151" y="276"/>
                  </a:cubicBezTo>
                  <a:cubicBezTo>
                    <a:pt x="190" y="315"/>
                    <a:pt x="5362" y="1739"/>
                    <a:pt x="7722" y="4963"/>
                  </a:cubicBezTo>
                  <a:cubicBezTo>
                    <a:pt x="7722" y="4999"/>
                    <a:pt x="7797" y="4999"/>
                    <a:pt x="7836" y="4999"/>
                  </a:cubicBezTo>
                  <a:lnTo>
                    <a:pt x="7911" y="4999"/>
                  </a:lnTo>
                  <a:cubicBezTo>
                    <a:pt x="7986" y="4924"/>
                    <a:pt x="7986" y="4849"/>
                    <a:pt x="7947" y="4774"/>
                  </a:cubicBezTo>
                  <a:cubicBezTo>
                    <a:pt x="5512" y="1475"/>
                    <a:pt x="265" y="15"/>
                    <a:pt x="226" y="15"/>
                  </a:cubicBezTo>
                  <a:cubicBezTo>
                    <a:pt x="207" y="5"/>
                    <a:pt x="186" y="0"/>
                    <a:pt x="1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6" name="Google Shape;896;p17"/>
            <p:cNvSpPr/>
            <p:nvPr/>
          </p:nvSpPr>
          <p:spPr>
            <a:xfrm rot="-2099319">
              <a:off x="1997510" y="3299743"/>
              <a:ext cx="456918" cy="288737"/>
            </a:xfrm>
            <a:custGeom>
              <a:avLst/>
              <a:gdLst/>
              <a:ahLst/>
              <a:cxnLst/>
              <a:rect l="l" t="t" r="r" b="b"/>
              <a:pathLst>
                <a:path w="6898" h="4359" extrusionOk="0">
                  <a:moveTo>
                    <a:pt x="147" y="1"/>
                  </a:moveTo>
                  <a:cubicBezTo>
                    <a:pt x="86" y="1"/>
                    <a:pt x="30" y="62"/>
                    <a:pt x="1" y="124"/>
                  </a:cubicBezTo>
                  <a:cubicBezTo>
                    <a:pt x="1" y="199"/>
                    <a:pt x="37" y="274"/>
                    <a:pt x="151" y="310"/>
                  </a:cubicBezTo>
                  <a:cubicBezTo>
                    <a:pt x="186" y="310"/>
                    <a:pt x="3635" y="1060"/>
                    <a:pt x="6634" y="4283"/>
                  </a:cubicBezTo>
                  <a:cubicBezTo>
                    <a:pt x="6673" y="4322"/>
                    <a:pt x="6709" y="4358"/>
                    <a:pt x="6748" y="4358"/>
                  </a:cubicBezTo>
                  <a:cubicBezTo>
                    <a:pt x="6784" y="4358"/>
                    <a:pt x="6823" y="4322"/>
                    <a:pt x="6823" y="4322"/>
                  </a:cubicBezTo>
                  <a:cubicBezTo>
                    <a:pt x="6897" y="4247"/>
                    <a:pt x="6897" y="4172"/>
                    <a:pt x="6858" y="4097"/>
                  </a:cubicBezTo>
                  <a:cubicBezTo>
                    <a:pt x="3785" y="760"/>
                    <a:pt x="225" y="10"/>
                    <a:pt x="186" y="10"/>
                  </a:cubicBezTo>
                  <a:cubicBezTo>
                    <a:pt x="173" y="4"/>
                    <a:pt x="160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7" name="Google Shape;897;p17"/>
            <p:cNvSpPr/>
            <p:nvPr/>
          </p:nvSpPr>
          <p:spPr>
            <a:xfrm rot="-2099319">
              <a:off x="2063032" y="3617329"/>
              <a:ext cx="360143" cy="226604"/>
            </a:xfrm>
            <a:custGeom>
              <a:avLst/>
              <a:gdLst/>
              <a:ahLst/>
              <a:cxnLst/>
              <a:rect l="l" t="t" r="r" b="b"/>
              <a:pathLst>
                <a:path w="5437" h="3421" extrusionOk="0">
                  <a:moveTo>
                    <a:pt x="147" y="1"/>
                  </a:moveTo>
                  <a:cubicBezTo>
                    <a:pt x="87" y="1"/>
                    <a:pt x="32" y="61"/>
                    <a:pt x="0" y="122"/>
                  </a:cubicBezTo>
                  <a:cubicBezTo>
                    <a:pt x="0" y="197"/>
                    <a:pt x="39" y="272"/>
                    <a:pt x="114" y="311"/>
                  </a:cubicBezTo>
                  <a:cubicBezTo>
                    <a:pt x="150" y="311"/>
                    <a:pt x="2888" y="947"/>
                    <a:pt x="5137" y="3385"/>
                  </a:cubicBezTo>
                  <a:cubicBezTo>
                    <a:pt x="5173" y="3421"/>
                    <a:pt x="5212" y="3421"/>
                    <a:pt x="5248" y="3421"/>
                  </a:cubicBezTo>
                  <a:cubicBezTo>
                    <a:pt x="5287" y="3421"/>
                    <a:pt x="5323" y="3421"/>
                    <a:pt x="5362" y="3385"/>
                  </a:cubicBezTo>
                  <a:cubicBezTo>
                    <a:pt x="5398" y="3346"/>
                    <a:pt x="5437" y="3235"/>
                    <a:pt x="5362" y="3196"/>
                  </a:cubicBezTo>
                  <a:cubicBezTo>
                    <a:pt x="3074" y="686"/>
                    <a:pt x="300" y="11"/>
                    <a:pt x="189" y="11"/>
                  </a:cubicBezTo>
                  <a:cubicBezTo>
                    <a:pt x="175" y="4"/>
                    <a:pt x="161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898" name="Google Shape;898;p17"/>
            <p:cNvGrpSpPr/>
            <p:nvPr/>
          </p:nvGrpSpPr>
          <p:grpSpPr>
            <a:xfrm>
              <a:off x="1677580" y="921217"/>
              <a:ext cx="1081467" cy="1050027"/>
              <a:chOff x="1677580" y="921217"/>
              <a:chExt cx="1081467" cy="1050027"/>
            </a:xfrm>
          </p:grpSpPr>
          <p:sp>
            <p:nvSpPr>
              <p:cNvPr id="899" name="Google Shape;899;p17"/>
              <p:cNvSpPr/>
              <p:nvPr/>
            </p:nvSpPr>
            <p:spPr>
              <a:xfrm rot="-2099394">
                <a:off x="1865267" y="1223335"/>
                <a:ext cx="265876" cy="738412"/>
              </a:xfrm>
              <a:custGeom>
                <a:avLst/>
                <a:gdLst/>
                <a:ahLst/>
                <a:cxnLst/>
                <a:rect l="l" t="t" r="r" b="b"/>
                <a:pathLst>
                  <a:path w="4014" h="11148" extrusionOk="0">
                    <a:moveTo>
                      <a:pt x="2789" y="1"/>
                    </a:moveTo>
                    <a:cubicBezTo>
                      <a:pt x="2660" y="1"/>
                      <a:pt x="2530" y="5"/>
                      <a:pt x="2400" y="14"/>
                    </a:cubicBezTo>
                    <a:cubicBezTo>
                      <a:pt x="2400" y="689"/>
                      <a:pt x="2325" y="1327"/>
                      <a:pt x="2250" y="1963"/>
                    </a:cubicBezTo>
                    <a:cubicBezTo>
                      <a:pt x="2175" y="2527"/>
                      <a:pt x="2064" y="3052"/>
                      <a:pt x="1914" y="3612"/>
                    </a:cubicBezTo>
                    <a:cubicBezTo>
                      <a:pt x="1389" y="5600"/>
                      <a:pt x="451" y="7511"/>
                      <a:pt x="1" y="9535"/>
                    </a:cubicBezTo>
                    <a:cubicBezTo>
                      <a:pt x="940" y="9909"/>
                      <a:pt x="1800" y="10473"/>
                      <a:pt x="2550" y="11148"/>
                    </a:cubicBezTo>
                    <a:cubicBezTo>
                      <a:pt x="2550" y="10623"/>
                      <a:pt x="2550" y="10098"/>
                      <a:pt x="2625" y="9610"/>
                    </a:cubicBezTo>
                    <a:cubicBezTo>
                      <a:pt x="2664" y="8974"/>
                      <a:pt x="2775" y="8335"/>
                      <a:pt x="2889" y="7699"/>
                    </a:cubicBezTo>
                    <a:cubicBezTo>
                      <a:pt x="3039" y="7061"/>
                      <a:pt x="3150" y="6386"/>
                      <a:pt x="3299" y="5750"/>
                    </a:cubicBezTo>
                    <a:cubicBezTo>
                      <a:pt x="3524" y="4737"/>
                      <a:pt x="3749" y="3726"/>
                      <a:pt x="3863" y="2677"/>
                    </a:cubicBezTo>
                    <a:cubicBezTo>
                      <a:pt x="3974" y="1852"/>
                      <a:pt x="4013" y="988"/>
                      <a:pt x="3938" y="128"/>
                    </a:cubicBezTo>
                    <a:cubicBezTo>
                      <a:pt x="3570" y="42"/>
                      <a:pt x="3182" y="1"/>
                      <a:pt x="27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0" name="Google Shape;900;p17"/>
              <p:cNvSpPr/>
              <p:nvPr/>
            </p:nvSpPr>
            <p:spPr>
              <a:xfrm rot="-2099394">
                <a:off x="2146233" y="1097520"/>
                <a:ext cx="312904" cy="392323"/>
              </a:xfrm>
              <a:custGeom>
                <a:avLst/>
                <a:gdLst/>
                <a:ahLst/>
                <a:cxnLst/>
                <a:rect l="l" t="t" r="r" b="b"/>
                <a:pathLst>
                  <a:path w="4724" h="5923" extrusionOk="0">
                    <a:moveTo>
                      <a:pt x="3824" y="0"/>
                    </a:moveTo>
                    <a:cubicBezTo>
                      <a:pt x="3413" y="411"/>
                      <a:pt x="2999" y="786"/>
                      <a:pt x="2624" y="1161"/>
                    </a:cubicBezTo>
                    <a:cubicBezTo>
                      <a:pt x="1799" y="2774"/>
                      <a:pt x="939" y="4348"/>
                      <a:pt x="0" y="5923"/>
                    </a:cubicBezTo>
                    <a:cubicBezTo>
                      <a:pt x="675" y="5359"/>
                      <a:pt x="1350" y="4759"/>
                      <a:pt x="2063" y="4198"/>
                    </a:cubicBezTo>
                    <a:cubicBezTo>
                      <a:pt x="2963" y="3260"/>
                      <a:pt x="3863" y="2285"/>
                      <a:pt x="4723" y="1311"/>
                    </a:cubicBezTo>
                    <a:cubicBezTo>
                      <a:pt x="4498" y="861"/>
                      <a:pt x="4198" y="411"/>
                      <a:pt x="38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1" name="Google Shape;901;p17"/>
              <p:cNvSpPr/>
              <p:nvPr/>
            </p:nvSpPr>
            <p:spPr>
              <a:xfrm rot="-2099394">
                <a:off x="2067715" y="1267930"/>
                <a:ext cx="590968" cy="536322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8097" extrusionOk="0">
                    <a:moveTo>
                      <a:pt x="8436" y="0"/>
                    </a:moveTo>
                    <a:cubicBezTo>
                      <a:pt x="7347" y="375"/>
                      <a:pt x="6412" y="1050"/>
                      <a:pt x="5512" y="1763"/>
                    </a:cubicBezTo>
                    <a:cubicBezTo>
                      <a:pt x="4799" y="2324"/>
                      <a:pt x="4124" y="2924"/>
                      <a:pt x="3449" y="3488"/>
                    </a:cubicBezTo>
                    <a:cubicBezTo>
                      <a:pt x="2400" y="4348"/>
                      <a:pt x="1350" y="5137"/>
                      <a:pt x="76" y="5623"/>
                    </a:cubicBezTo>
                    <a:cubicBezTo>
                      <a:pt x="1" y="6111"/>
                      <a:pt x="1" y="6636"/>
                      <a:pt x="1" y="7161"/>
                    </a:cubicBezTo>
                    <a:cubicBezTo>
                      <a:pt x="340" y="7461"/>
                      <a:pt x="640" y="7761"/>
                      <a:pt x="939" y="8096"/>
                    </a:cubicBezTo>
                    <a:cubicBezTo>
                      <a:pt x="1164" y="7986"/>
                      <a:pt x="1350" y="7872"/>
                      <a:pt x="1539" y="7722"/>
                    </a:cubicBezTo>
                    <a:cubicBezTo>
                      <a:pt x="2589" y="6936"/>
                      <a:pt x="3563" y="5997"/>
                      <a:pt x="4574" y="5062"/>
                    </a:cubicBezTo>
                    <a:cubicBezTo>
                      <a:pt x="5587" y="4123"/>
                      <a:pt x="6673" y="3149"/>
                      <a:pt x="7872" y="2474"/>
                    </a:cubicBezTo>
                    <a:cubicBezTo>
                      <a:pt x="8211" y="2288"/>
                      <a:pt x="8547" y="2099"/>
                      <a:pt x="8922" y="1949"/>
                    </a:cubicBezTo>
                    <a:cubicBezTo>
                      <a:pt x="8811" y="1275"/>
                      <a:pt x="8661" y="600"/>
                      <a:pt x="84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2" name="Google Shape;902;p17"/>
              <p:cNvSpPr/>
              <p:nvPr/>
            </p:nvSpPr>
            <p:spPr>
              <a:xfrm rot="-2099394">
                <a:off x="1935288" y="995924"/>
                <a:ext cx="486711" cy="717481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10832" extrusionOk="0">
                    <a:moveTo>
                      <a:pt x="5398" y="0"/>
                    </a:moveTo>
                    <a:cubicBezTo>
                      <a:pt x="4649" y="1536"/>
                      <a:pt x="3824" y="3074"/>
                      <a:pt x="2963" y="4573"/>
                    </a:cubicBezTo>
                    <a:cubicBezTo>
                      <a:pt x="2100" y="6034"/>
                      <a:pt x="1200" y="7497"/>
                      <a:pt x="265" y="8921"/>
                    </a:cubicBezTo>
                    <a:cubicBezTo>
                      <a:pt x="151" y="9557"/>
                      <a:pt x="40" y="10196"/>
                      <a:pt x="1" y="10832"/>
                    </a:cubicBezTo>
                    <a:cubicBezTo>
                      <a:pt x="1275" y="10346"/>
                      <a:pt x="2325" y="9557"/>
                      <a:pt x="3374" y="8697"/>
                    </a:cubicBezTo>
                    <a:cubicBezTo>
                      <a:pt x="4313" y="7122"/>
                      <a:pt x="5173" y="5548"/>
                      <a:pt x="5998" y="3935"/>
                    </a:cubicBezTo>
                    <a:cubicBezTo>
                      <a:pt x="6448" y="2999"/>
                      <a:pt x="6898" y="2061"/>
                      <a:pt x="7347" y="1086"/>
                    </a:cubicBezTo>
                    <a:cubicBezTo>
                      <a:pt x="6787" y="600"/>
                      <a:pt x="6112" y="225"/>
                      <a:pt x="53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3" name="Google Shape;903;p17"/>
              <p:cNvSpPr/>
              <p:nvPr/>
            </p:nvSpPr>
            <p:spPr>
              <a:xfrm rot="-2099394">
                <a:off x="1951238" y="1117557"/>
                <a:ext cx="248323" cy="533938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8061" extrusionOk="0">
                    <a:moveTo>
                      <a:pt x="2511" y="0"/>
                    </a:moveTo>
                    <a:cubicBezTo>
                      <a:pt x="1986" y="1014"/>
                      <a:pt x="1500" y="2024"/>
                      <a:pt x="975" y="3038"/>
                    </a:cubicBezTo>
                    <a:cubicBezTo>
                      <a:pt x="861" y="4087"/>
                      <a:pt x="636" y="5098"/>
                      <a:pt x="411" y="6111"/>
                    </a:cubicBezTo>
                    <a:cubicBezTo>
                      <a:pt x="262" y="6747"/>
                      <a:pt x="151" y="7422"/>
                      <a:pt x="1" y="8060"/>
                    </a:cubicBezTo>
                    <a:cubicBezTo>
                      <a:pt x="936" y="6636"/>
                      <a:pt x="1836" y="5173"/>
                      <a:pt x="2699" y="3712"/>
                    </a:cubicBezTo>
                    <a:cubicBezTo>
                      <a:pt x="3149" y="2624"/>
                      <a:pt x="3485" y="1538"/>
                      <a:pt x="3749" y="450"/>
                    </a:cubicBezTo>
                    <a:cubicBezTo>
                      <a:pt x="3335" y="225"/>
                      <a:pt x="2924" y="75"/>
                      <a:pt x="25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4" name="Google Shape;904;p17"/>
              <p:cNvSpPr/>
              <p:nvPr/>
            </p:nvSpPr>
            <p:spPr>
              <a:xfrm rot="-2099394">
                <a:off x="1849630" y="1374918"/>
                <a:ext cx="178774" cy="521750"/>
              </a:xfrm>
              <a:custGeom>
                <a:avLst/>
                <a:gdLst/>
                <a:ahLst/>
                <a:cxnLst/>
                <a:rect l="l" t="t" r="r" b="b"/>
                <a:pathLst>
                  <a:path w="2699" h="7877" extrusionOk="0">
                    <a:moveTo>
                      <a:pt x="1514" y="0"/>
                    </a:moveTo>
                    <a:cubicBezTo>
                      <a:pt x="1369" y="0"/>
                      <a:pt x="1226" y="14"/>
                      <a:pt x="1089" y="44"/>
                    </a:cubicBezTo>
                    <a:cubicBezTo>
                      <a:pt x="900" y="80"/>
                      <a:pt x="714" y="119"/>
                      <a:pt x="564" y="269"/>
                    </a:cubicBezTo>
                    <a:cubicBezTo>
                      <a:pt x="825" y="2743"/>
                      <a:pt x="600" y="5292"/>
                      <a:pt x="0" y="7691"/>
                    </a:cubicBezTo>
                    <a:cubicBezTo>
                      <a:pt x="150" y="7766"/>
                      <a:pt x="300" y="7802"/>
                      <a:pt x="450" y="7877"/>
                    </a:cubicBezTo>
                    <a:cubicBezTo>
                      <a:pt x="900" y="5853"/>
                      <a:pt x="1838" y="3942"/>
                      <a:pt x="2363" y="1954"/>
                    </a:cubicBezTo>
                    <a:cubicBezTo>
                      <a:pt x="2513" y="1394"/>
                      <a:pt x="2624" y="869"/>
                      <a:pt x="2699" y="305"/>
                    </a:cubicBezTo>
                    <a:cubicBezTo>
                      <a:pt x="2341" y="113"/>
                      <a:pt x="1920" y="0"/>
                      <a:pt x="15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023552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6" name="Google Shape;906;p18"/>
          <p:cNvGrpSpPr/>
          <p:nvPr/>
        </p:nvGrpSpPr>
        <p:grpSpPr>
          <a:xfrm>
            <a:off x="-1890469" y="-990966"/>
            <a:ext cx="15308193" cy="10053659"/>
            <a:chOff x="-1417852" y="-743224"/>
            <a:chExt cx="11481145" cy="7540244"/>
          </a:xfrm>
        </p:grpSpPr>
        <p:sp>
          <p:nvSpPr>
            <p:cNvPr id="907" name="Google Shape;907;p18"/>
            <p:cNvSpPr/>
            <p:nvPr/>
          </p:nvSpPr>
          <p:spPr>
            <a:xfrm rot="-1377700">
              <a:off x="7984431" y="-498899"/>
              <a:ext cx="1708572" cy="224560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8" name="Google Shape;908;p18"/>
            <p:cNvSpPr/>
            <p:nvPr/>
          </p:nvSpPr>
          <p:spPr>
            <a:xfrm rot="2975082">
              <a:off x="-878521" y="3944345"/>
              <a:ext cx="2212985" cy="243905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09" name="Google Shape;909;p18"/>
          <p:cNvGrpSpPr/>
          <p:nvPr/>
        </p:nvGrpSpPr>
        <p:grpSpPr>
          <a:xfrm>
            <a:off x="243967" y="197428"/>
            <a:ext cx="12173581" cy="6844371"/>
            <a:chOff x="182975" y="148071"/>
            <a:chExt cx="9130186" cy="5133278"/>
          </a:xfrm>
        </p:grpSpPr>
        <p:grpSp>
          <p:nvGrpSpPr>
            <p:cNvPr id="910" name="Google Shape;910;p18"/>
            <p:cNvGrpSpPr/>
            <p:nvPr/>
          </p:nvGrpSpPr>
          <p:grpSpPr>
            <a:xfrm rot="-1198076">
              <a:off x="8737220" y="209824"/>
              <a:ext cx="477728" cy="659294"/>
              <a:chOff x="8622125" y="4558575"/>
              <a:chExt cx="477720" cy="659283"/>
            </a:xfrm>
          </p:grpSpPr>
          <p:sp>
            <p:nvSpPr>
              <p:cNvPr id="911" name="Google Shape;911;p18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8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913" name="Google Shape;913;p18"/>
            <p:cNvSpPr/>
            <p:nvPr/>
          </p:nvSpPr>
          <p:spPr>
            <a:xfrm>
              <a:off x="8639005" y="811954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4" name="Google Shape;914;p18"/>
            <p:cNvSpPr/>
            <p:nvPr/>
          </p:nvSpPr>
          <p:spPr>
            <a:xfrm flipH="1">
              <a:off x="182975" y="4074046"/>
              <a:ext cx="837573" cy="12073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15" name="Google Shape;915;p18"/>
          <p:cNvGrpSpPr/>
          <p:nvPr/>
        </p:nvGrpSpPr>
        <p:grpSpPr>
          <a:xfrm>
            <a:off x="1360741" y="233383"/>
            <a:ext cx="9970067" cy="6447203"/>
            <a:chOff x="1020556" y="175037"/>
            <a:chExt cx="7477550" cy="4835402"/>
          </a:xfrm>
        </p:grpSpPr>
        <p:grpSp>
          <p:nvGrpSpPr>
            <p:cNvPr id="916" name="Google Shape;916;p18"/>
            <p:cNvGrpSpPr/>
            <p:nvPr/>
          </p:nvGrpSpPr>
          <p:grpSpPr>
            <a:xfrm>
              <a:off x="7994028" y="175037"/>
              <a:ext cx="504078" cy="461187"/>
              <a:chOff x="5847450" y="783825"/>
              <a:chExt cx="444200" cy="406475"/>
            </a:xfrm>
          </p:grpSpPr>
          <p:sp>
            <p:nvSpPr>
              <p:cNvPr id="917" name="Google Shape;917;p1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8" name="Google Shape;918;p1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9" name="Google Shape;919;p1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9" name="Google Shape;929;p1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0" name="Google Shape;930;p1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1" name="Google Shape;931;p1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2" name="Google Shape;932;p1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3" name="Google Shape;933;p1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4" name="Google Shape;934;p1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5" name="Google Shape;935;p1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6" name="Google Shape;936;p1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37" name="Google Shape;937;p18"/>
            <p:cNvGrpSpPr/>
            <p:nvPr/>
          </p:nvGrpSpPr>
          <p:grpSpPr>
            <a:xfrm>
              <a:off x="1020556" y="4647700"/>
              <a:ext cx="396449" cy="362738"/>
              <a:chOff x="5847450" y="783825"/>
              <a:chExt cx="444200" cy="406475"/>
            </a:xfrm>
          </p:grpSpPr>
          <p:sp>
            <p:nvSpPr>
              <p:cNvPr id="938" name="Google Shape;938;p1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9" name="Google Shape;939;p1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0" name="Google Shape;940;p1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1" name="Google Shape;941;p1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2" name="Google Shape;942;p1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3" name="Google Shape;943;p1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4" name="Google Shape;944;p1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5" name="Google Shape;945;p1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6" name="Google Shape;946;p1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7" name="Google Shape;947;p1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8" name="Google Shape;948;p1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9" name="Google Shape;949;p1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0" name="Google Shape;950;p1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1" name="Google Shape;951;p1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2" name="Google Shape;952;p1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3" name="Google Shape;953;p1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4" name="Google Shape;954;p1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5" name="Google Shape;955;p1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6" name="Google Shape;956;p1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7" name="Google Shape;957;p1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958" name="Google Shape;958;p18"/>
          <p:cNvSpPr txBox="1">
            <a:spLocks noGrp="1"/>
          </p:cNvSpPr>
          <p:nvPr>
            <p:ph type="title"/>
          </p:nvPr>
        </p:nvSpPr>
        <p:spPr>
          <a:xfrm>
            <a:off x="6085233" y="1951917"/>
            <a:ext cx="4388800" cy="1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959" name="Google Shape;959;p18"/>
          <p:cNvSpPr txBox="1">
            <a:spLocks noGrp="1"/>
          </p:cNvSpPr>
          <p:nvPr>
            <p:ph type="subTitle" idx="1"/>
          </p:nvPr>
        </p:nvSpPr>
        <p:spPr>
          <a:xfrm>
            <a:off x="6085233" y="3394484"/>
            <a:ext cx="4388800" cy="15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960" name="Google Shape;960;p18"/>
          <p:cNvSpPr>
            <a:spLocks noGrp="1"/>
          </p:cNvSpPr>
          <p:nvPr>
            <p:ph type="pic" idx="2"/>
          </p:nvPr>
        </p:nvSpPr>
        <p:spPr>
          <a:xfrm>
            <a:off x="1360733" y="1337200"/>
            <a:ext cx="4183600" cy="4183600"/>
          </a:xfrm>
          <a:prstGeom prst="ellipse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72940549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19"/>
          <p:cNvSpPr txBox="1">
            <a:spLocks noGrp="1"/>
          </p:cNvSpPr>
          <p:nvPr>
            <p:ph type="title"/>
          </p:nvPr>
        </p:nvSpPr>
        <p:spPr>
          <a:xfrm>
            <a:off x="6774100" y="1764800"/>
            <a:ext cx="3883600" cy="14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963" name="Google Shape;963;p19"/>
          <p:cNvSpPr txBox="1">
            <a:spLocks noGrp="1"/>
          </p:cNvSpPr>
          <p:nvPr>
            <p:ph type="subTitle" idx="1"/>
          </p:nvPr>
        </p:nvSpPr>
        <p:spPr>
          <a:xfrm>
            <a:off x="6774100" y="3182400"/>
            <a:ext cx="3883600" cy="15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964" name="Google Shape;964;p19"/>
          <p:cNvSpPr/>
          <p:nvPr/>
        </p:nvSpPr>
        <p:spPr>
          <a:xfrm rot="7786162">
            <a:off x="-1603477" y="-691357"/>
            <a:ext cx="5004473" cy="2821399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65" name="Google Shape;965;p19"/>
          <p:cNvGrpSpPr/>
          <p:nvPr/>
        </p:nvGrpSpPr>
        <p:grpSpPr>
          <a:xfrm>
            <a:off x="853400" y="502001"/>
            <a:ext cx="592267" cy="541967"/>
            <a:chOff x="5847450" y="783825"/>
            <a:chExt cx="444200" cy="406475"/>
          </a:xfrm>
        </p:grpSpPr>
        <p:sp>
          <p:nvSpPr>
            <p:cNvPr id="966" name="Google Shape;966;p1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7" name="Google Shape;967;p1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8" name="Google Shape;968;p1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9" name="Google Shape;969;p1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0" name="Google Shape;970;p1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1" name="Google Shape;971;p1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3" name="Google Shape;973;p1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4" name="Google Shape;974;p1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5" name="Google Shape;975;p1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6" name="Google Shape;976;p1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7" name="Google Shape;977;p1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8" name="Google Shape;978;p1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79" name="Google Shape;979;p1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0" name="Google Shape;980;p1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1" name="Google Shape;981;p1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2" name="Google Shape;982;p1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3" name="Google Shape;983;p1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86" name="Google Shape;986;p19"/>
          <p:cNvGrpSpPr/>
          <p:nvPr/>
        </p:nvGrpSpPr>
        <p:grpSpPr>
          <a:xfrm rot="701338" flipH="1">
            <a:off x="-98391" y="387043"/>
            <a:ext cx="1341869" cy="1615599"/>
            <a:chOff x="2555992" y="2990598"/>
            <a:chExt cx="1035004" cy="1246136"/>
          </a:xfrm>
        </p:grpSpPr>
        <p:sp>
          <p:nvSpPr>
            <p:cNvPr id="987" name="Google Shape;987;p19"/>
            <p:cNvSpPr/>
            <p:nvPr/>
          </p:nvSpPr>
          <p:spPr>
            <a:xfrm rot="-573144">
              <a:off x="2642846" y="3054308"/>
              <a:ext cx="861296" cy="1118716"/>
            </a:xfrm>
            <a:custGeom>
              <a:avLst/>
              <a:gdLst/>
              <a:ahLst/>
              <a:cxnLst/>
              <a:rect l="l" t="t" r="r" b="b"/>
              <a:pathLst>
                <a:path w="29949" h="38900" extrusionOk="0">
                  <a:moveTo>
                    <a:pt x="25142" y="0"/>
                  </a:moveTo>
                  <a:cubicBezTo>
                    <a:pt x="25048" y="0"/>
                    <a:pt x="24961" y="41"/>
                    <a:pt x="24890" y="114"/>
                  </a:cubicBezTo>
                  <a:cubicBezTo>
                    <a:pt x="23801" y="1350"/>
                    <a:pt x="17729" y="8361"/>
                    <a:pt x="16904" y="9785"/>
                  </a:cubicBezTo>
                  <a:cubicBezTo>
                    <a:pt x="16379" y="10685"/>
                    <a:pt x="16679" y="12334"/>
                    <a:pt x="16718" y="13383"/>
                  </a:cubicBezTo>
                  <a:cubicBezTo>
                    <a:pt x="16793" y="14319"/>
                    <a:pt x="16493" y="15219"/>
                    <a:pt x="15930" y="15968"/>
                  </a:cubicBezTo>
                  <a:lnTo>
                    <a:pt x="1425" y="35085"/>
                  </a:lnTo>
                  <a:cubicBezTo>
                    <a:pt x="1425" y="35085"/>
                    <a:pt x="1" y="36248"/>
                    <a:pt x="2700" y="38083"/>
                  </a:cubicBezTo>
                  <a:cubicBezTo>
                    <a:pt x="3594" y="38697"/>
                    <a:pt x="4255" y="38900"/>
                    <a:pt x="4735" y="38900"/>
                  </a:cubicBezTo>
                  <a:cubicBezTo>
                    <a:pt x="5342" y="38900"/>
                    <a:pt x="5664" y="38576"/>
                    <a:pt x="5809" y="38347"/>
                  </a:cubicBezTo>
                  <a:cubicBezTo>
                    <a:pt x="5923" y="38233"/>
                    <a:pt x="5959" y="38122"/>
                    <a:pt x="5959" y="38122"/>
                  </a:cubicBezTo>
                  <a:lnTo>
                    <a:pt x="18403" y="17618"/>
                  </a:lnTo>
                  <a:cubicBezTo>
                    <a:pt x="18853" y="16832"/>
                    <a:pt x="19603" y="16232"/>
                    <a:pt x="20503" y="15968"/>
                  </a:cubicBezTo>
                  <a:cubicBezTo>
                    <a:pt x="21441" y="15632"/>
                    <a:pt x="22940" y="15333"/>
                    <a:pt x="23651" y="14619"/>
                  </a:cubicBezTo>
                  <a:cubicBezTo>
                    <a:pt x="23690" y="14544"/>
                    <a:pt x="23726" y="14508"/>
                    <a:pt x="23765" y="14469"/>
                  </a:cubicBezTo>
                  <a:cubicBezTo>
                    <a:pt x="24815" y="13159"/>
                    <a:pt x="29088" y="4948"/>
                    <a:pt x="29873" y="3488"/>
                  </a:cubicBezTo>
                  <a:cubicBezTo>
                    <a:pt x="29948" y="3338"/>
                    <a:pt x="29873" y="3188"/>
                    <a:pt x="29762" y="3113"/>
                  </a:cubicBezTo>
                  <a:lnTo>
                    <a:pt x="29723" y="3074"/>
                  </a:lnTo>
                  <a:cubicBezTo>
                    <a:pt x="29684" y="3048"/>
                    <a:pt x="29636" y="3035"/>
                    <a:pt x="29584" y="3035"/>
                  </a:cubicBezTo>
                  <a:cubicBezTo>
                    <a:pt x="29489" y="3035"/>
                    <a:pt x="29384" y="3077"/>
                    <a:pt x="29313" y="3149"/>
                  </a:cubicBezTo>
                  <a:lnTo>
                    <a:pt x="23465" y="11695"/>
                  </a:lnTo>
                  <a:cubicBezTo>
                    <a:pt x="23420" y="11786"/>
                    <a:pt x="23332" y="11836"/>
                    <a:pt x="23237" y="11836"/>
                  </a:cubicBezTo>
                  <a:cubicBezTo>
                    <a:pt x="23176" y="11836"/>
                    <a:pt x="23110" y="11815"/>
                    <a:pt x="23051" y="11770"/>
                  </a:cubicBezTo>
                  <a:cubicBezTo>
                    <a:pt x="22940" y="11695"/>
                    <a:pt x="22901" y="11509"/>
                    <a:pt x="22976" y="11395"/>
                  </a:cubicBezTo>
                  <a:lnTo>
                    <a:pt x="28524" y="2588"/>
                  </a:lnTo>
                  <a:cubicBezTo>
                    <a:pt x="28599" y="2438"/>
                    <a:pt x="28563" y="2288"/>
                    <a:pt x="28413" y="2175"/>
                  </a:cubicBezTo>
                  <a:lnTo>
                    <a:pt x="28188" y="2025"/>
                  </a:lnTo>
                  <a:cubicBezTo>
                    <a:pt x="28148" y="1998"/>
                    <a:pt x="28099" y="1986"/>
                    <a:pt x="28047" y="1986"/>
                  </a:cubicBezTo>
                  <a:cubicBezTo>
                    <a:pt x="27952" y="1986"/>
                    <a:pt x="27848" y="2028"/>
                    <a:pt x="27774" y="2100"/>
                  </a:cubicBezTo>
                  <a:lnTo>
                    <a:pt x="21891" y="10535"/>
                  </a:lnTo>
                  <a:cubicBezTo>
                    <a:pt x="21822" y="10625"/>
                    <a:pt x="21727" y="10674"/>
                    <a:pt x="21637" y="10674"/>
                  </a:cubicBezTo>
                  <a:cubicBezTo>
                    <a:pt x="21578" y="10674"/>
                    <a:pt x="21522" y="10654"/>
                    <a:pt x="21477" y="10610"/>
                  </a:cubicBezTo>
                  <a:lnTo>
                    <a:pt x="21327" y="10535"/>
                  </a:lnTo>
                  <a:cubicBezTo>
                    <a:pt x="21177" y="10421"/>
                    <a:pt x="21141" y="10271"/>
                    <a:pt x="21252" y="10121"/>
                  </a:cubicBezTo>
                  <a:lnTo>
                    <a:pt x="26914" y="1539"/>
                  </a:lnTo>
                  <a:cubicBezTo>
                    <a:pt x="27025" y="1389"/>
                    <a:pt x="26989" y="1200"/>
                    <a:pt x="26839" y="1125"/>
                  </a:cubicBezTo>
                  <a:lnTo>
                    <a:pt x="26614" y="975"/>
                  </a:lnTo>
                  <a:cubicBezTo>
                    <a:pt x="26566" y="929"/>
                    <a:pt x="26506" y="908"/>
                    <a:pt x="26443" y="908"/>
                  </a:cubicBezTo>
                  <a:cubicBezTo>
                    <a:pt x="26357" y="908"/>
                    <a:pt x="26266" y="948"/>
                    <a:pt x="26200" y="1014"/>
                  </a:cubicBezTo>
                  <a:lnTo>
                    <a:pt x="20053" y="9410"/>
                  </a:lnTo>
                  <a:cubicBezTo>
                    <a:pt x="20004" y="9482"/>
                    <a:pt x="19909" y="9524"/>
                    <a:pt x="19817" y="9524"/>
                  </a:cubicBezTo>
                  <a:cubicBezTo>
                    <a:pt x="19767" y="9524"/>
                    <a:pt x="19718" y="9512"/>
                    <a:pt x="19678" y="9485"/>
                  </a:cubicBezTo>
                  <a:cubicBezTo>
                    <a:pt x="19528" y="9371"/>
                    <a:pt x="19492" y="9185"/>
                    <a:pt x="19567" y="9071"/>
                  </a:cubicBezTo>
                  <a:lnTo>
                    <a:pt x="25375" y="489"/>
                  </a:lnTo>
                  <a:cubicBezTo>
                    <a:pt x="25489" y="339"/>
                    <a:pt x="25450" y="150"/>
                    <a:pt x="25300" y="75"/>
                  </a:cubicBezTo>
                  <a:lnTo>
                    <a:pt x="25300" y="40"/>
                  </a:lnTo>
                  <a:cubicBezTo>
                    <a:pt x="25247" y="13"/>
                    <a:pt x="25193" y="0"/>
                    <a:pt x="2514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88" name="Google Shape;988;p19"/>
            <p:cNvSpPr/>
            <p:nvPr/>
          </p:nvSpPr>
          <p:spPr>
            <a:xfrm rot="-573144">
              <a:off x="3110577" y="3315265"/>
              <a:ext cx="168181" cy="111728"/>
            </a:xfrm>
            <a:custGeom>
              <a:avLst/>
              <a:gdLst/>
              <a:ahLst/>
              <a:cxnLst/>
              <a:rect l="l" t="t" r="r" b="b"/>
              <a:pathLst>
                <a:path w="5848" h="3885" extrusionOk="0">
                  <a:moveTo>
                    <a:pt x="204" y="1"/>
                  </a:moveTo>
                  <a:cubicBezTo>
                    <a:pt x="171" y="1"/>
                    <a:pt x="138" y="9"/>
                    <a:pt x="111" y="22"/>
                  </a:cubicBezTo>
                  <a:cubicBezTo>
                    <a:pt x="36" y="97"/>
                    <a:pt x="0" y="211"/>
                    <a:pt x="75" y="286"/>
                  </a:cubicBezTo>
                  <a:cubicBezTo>
                    <a:pt x="1349" y="2160"/>
                    <a:pt x="3374" y="3470"/>
                    <a:pt x="5623" y="3884"/>
                  </a:cubicBezTo>
                  <a:lnTo>
                    <a:pt x="5659" y="3884"/>
                  </a:lnTo>
                  <a:cubicBezTo>
                    <a:pt x="5734" y="3884"/>
                    <a:pt x="5808" y="3809"/>
                    <a:pt x="5847" y="3734"/>
                  </a:cubicBezTo>
                  <a:cubicBezTo>
                    <a:pt x="5847" y="3620"/>
                    <a:pt x="5772" y="3545"/>
                    <a:pt x="5698" y="3509"/>
                  </a:cubicBezTo>
                  <a:cubicBezTo>
                    <a:pt x="3524" y="3135"/>
                    <a:pt x="1610" y="1896"/>
                    <a:pt x="375" y="97"/>
                  </a:cubicBezTo>
                  <a:cubicBezTo>
                    <a:pt x="327" y="26"/>
                    <a:pt x="264" y="1"/>
                    <a:pt x="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89" name="Google Shape;989;p19"/>
          <p:cNvSpPr/>
          <p:nvPr/>
        </p:nvSpPr>
        <p:spPr>
          <a:xfrm rot="-1817456">
            <a:off x="7735082" y="5245587"/>
            <a:ext cx="4778385" cy="2908496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90" name="Google Shape;990;p19"/>
          <p:cNvSpPr/>
          <p:nvPr/>
        </p:nvSpPr>
        <p:spPr>
          <a:xfrm>
            <a:off x="10657707" y="6293589"/>
            <a:ext cx="254672" cy="254592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91" name="Google Shape;991;p19"/>
          <p:cNvGrpSpPr/>
          <p:nvPr/>
        </p:nvGrpSpPr>
        <p:grpSpPr>
          <a:xfrm>
            <a:off x="9780034" y="6138656"/>
            <a:ext cx="674177" cy="616920"/>
            <a:chOff x="5847450" y="783825"/>
            <a:chExt cx="444200" cy="406475"/>
          </a:xfrm>
        </p:grpSpPr>
        <p:sp>
          <p:nvSpPr>
            <p:cNvPr id="992" name="Google Shape;992;p1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3" name="Google Shape;993;p1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4" name="Google Shape;994;p1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5" name="Google Shape;995;p1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6" name="Google Shape;996;p1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7" name="Google Shape;997;p1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8" name="Google Shape;998;p1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99" name="Google Shape;999;p1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0" name="Google Shape;1000;p1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1" name="Google Shape;1001;p1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2" name="Google Shape;1002;p1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3" name="Google Shape;1003;p1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4" name="Google Shape;1004;p1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5" name="Google Shape;1005;p1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6" name="Google Shape;1006;p1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7" name="Google Shape;1007;p1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8" name="Google Shape;1008;p1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09" name="Google Shape;1009;p1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10" name="Google Shape;1010;p1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11" name="Google Shape;1011;p1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12" name="Google Shape;1012;p19"/>
          <p:cNvSpPr/>
          <p:nvPr/>
        </p:nvSpPr>
        <p:spPr>
          <a:xfrm>
            <a:off x="8245201" y="6377085"/>
            <a:ext cx="197324" cy="25459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13" name="Google Shape;1013;p19"/>
          <p:cNvSpPr/>
          <p:nvPr/>
        </p:nvSpPr>
        <p:spPr>
          <a:xfrm>
            <a:off x="8652334" y="5866918"/>
            <a:ext cx="768551" cy="1107909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14" name="Google Shape;1014;p19"/>
          <p:cNvGrpSpPr/>
          <p:nvPr/>
        </p:nvGrpSpPr>
        <p:grpSpPr>
          <a:xfrm rot="3117149">
            <a:off x="11258114" y="5314250"/>
            <a:ext cx="741079" cy="850759"/>
            <a:chOff x="3072800" y="4581475"/>
            <a:chExt cx="667225" cy="765975"/>
          </a:xfrm>
        </p:grpSpPr>
        <p:sp>
          <p:nvSpPr>
            <p:cNvPr id="1015" name="Google Shape;1015;p19"/>
            <p:cNvSpPr/>
            <p:nvPr/>
          </p:nvSpPr>
          <p:spPr>
            <a:xfrm>
              <a:off x="3080300" y="4598325"/>
              <a:ext cx="659725" cy="726300"/>
            </a:xfrm>
            <a:custGeom>
              <a:avLst/>
              <a:gdLst/>
              <a:ahLst/>
              <a:cxnLst/>
              <a:rect l="l" t="t" r="r" b="b"/>
              <a:pathLst>
                <a:path w="26389" h="29052" extrusionOk="0">
                  <a:moveTo>
                    <a:pt x="5911" y="0"/>
                  </a:moveTo>
                  <a:cubicBezTo>
                    <a:pt x="4881" y="0"/>
                    <a:pt x="3863" y="279"/>
                    <a:pt x="2960" y="867"/>
                  </a:cubicBezTo>
                  <a:cubicBezTo>
                    <a:pt x="786" y="2291"/>
                    <a:pt x="1" y="5101"/>
                    <a:pt x="825" y="7763"/>
                  </a:cubicBezTo>
                  <a:cubicBezTo>
                    <a:pt x="1011" y="8399"/>
                    <a:pt x="2175" y="10162"/>
                    <a:pt x="2325" y="10462"/>
                  </a:cubicBezTo>
                  <a:cubicBezTo>
                    <a:pt x="3974" y="13161"/>
                    <a:pt x="3335" y="15635"/>
                    <a:pt x="3224" y="17359"/>
                  </a:cubicBezTo>
                  <a:cubicBezTo>
                    <a:pt x="3035" y="19494"/>
                    <a:pt x="3935" y="21668"/>
                    <a:pt x="5209" y="23656"/>
                  </a:cubicBezTo>
                  <a:cubicBezTo>
                    <a:pt x="7478" y="27131"/>
                    <a:pt x="11190" y="29051"/>
                    <a:pt x="14862" y="29051"/>
                  </a:cubicBezTo>
                  <a:cubicBezTo>
                    <a:pt x="16772" y="29051"/>
                    <a:pt x="18672" y="28531"/>
                    <a:pt x="20352" y="27441"/>
                  </a:cubicBezTo>
                  <a:cubicBezTo>
                    <a:pt x="25225" y="24217"/>
                    <a:pt x="26389" y="17359"/>
                    <a:pt x="22940" y="12037"/>
                  </a:cubicBezTo>
                  <a:cubicBezTo>
                    <a:pt x="21666" y="10087"/>
                    <a:pt x="19903" y="8624"/>
                    <a:pt x="17993" y="7688"/>
                  </a:cubicBezTo>
                  <a:lnTo>
                    <a:pt x="17918" y="7688"/>
                  </a:lnTo>
                  <a:cubicBezTo>
                    <a:pt x="17579" y="7500"/>
                    <a:pt x="17204" y="7389"/>
                    <a:pt x="16868" y="7239"/>
                  </a:cubicBezTo>
                  <a:cubicBezTo>
                    <a:pt x="15594" y="6675"/>
                    <a:pt x="13231" y="5925"/>
                    <a:pt x="12070" y="4240"/>
                  </a:cubicBezTo>
                  <a:cubicBezTo>
                    <a:pt x="11845" y="3940"/>
                    <a:pt x="10721" y="2177"/>
                    <a:pt x="10271" y="1766"/>
                  </a:cubicBezTo>
                  <a:cubicBezTo>
                    <a:pt x="9015" y="621"/>
                    <a:pt x="7449" y="0"/>
                    <a:pt x="5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16" name="Google Shape;1016;p19"/>
            <p:cNvSpPr/>
            <p:nvPr/>
          </p:nvSpPr>
          <p:spPr>
            <a:xfrm>
              <a:off x="3260225" y="4891975"/>
              <a:ext cx="339250" cy="308725"/>
            </a:xfrm>
            <a:custGeom>
              <a:avLst/>
              <a:gdLst/>
              <a:ahLst/>
              <a:cxnLst/>
              <a:rect l="l" t="t" r="r" b="b"/>
              <a:pathLst>
                <a:path w="13570" h="12349" extrusionOk="0">
                  <a:moveTo>
                    <a:pt x="6345" y="1"/>
                  </a:moveTo>
                  <a:cubicBezTo>
                    <a:pt x="5298" y="1"/>
                    <a:pt x="4257" y="288"/>
                    <a:pt x="3335" y="890"/>
                  </a:cubicBezTo>
                  <a:cubicBezTo>
                    <a:pt x="636" y="2650"/>
                    <a:pt x="0" y="6438"/>
                    <a:pt x="1911" y="9361"/>
                  </a:cubicBezTo>
                  <a:cubicBezTo>
                    <a:pt x="3144" y="11286"/>
                    <a:pt x="5190" y="12349"/>
                    <a:pt x="7213" y="12349"/>
                  </a:cubicBezTo>
                  <a:cubicBezTo>
                    <a:pt x="8264" y="12349"/>
                    <a:pt x="9309" y="12062"/>
                    <a:pt x="10232" y="11460"/>
                  </a:cubicBezTo>
                  <a:cubicBezTo>
                    <a:pt x="12931" y="9697"/>
                    <a:pt x="13569" y="5874"/>
                    <a:pt x="11656" y="2989"/>
                  </a:cubicBezTo>
                  <a:cubicBezTo>
                    <a:pt x="10399" y="1065"/>
                    <a:pt x="8361" y="1"/>
                    <a:pt x="6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17" name="Google Shape;1017;p19"/>
            <p:cNvSpPr/>
            <p:nvPr/>
          </p:nvSpPr>
          <p:spPr>
            <a:xfrm>
              <a:off x="3072800" y="4581475"/>
              <a:ext cx="655975" cy="765975"/>
            </a:xfrm>
            <a:custGeom>
              <a:avLst/>
              <a:gdLst/>
              <a:ahLst/>
              <a:cxnLst/>
              <a:rect l="l" t="t" r="r" b="b"/>
              <a:pathLst>
                <a:path w="26239" h="30639" extrusionOk="0">
                  <a:moveTo>
                    <a:pt x="6227" y="1368"/>
                  </a:moveTo>
                  <a:cubicBezTo>
                    <a:pt x="7004" y="1368"/>
                    <a:pt x="7786" y="1550"/>
                    <a:pt x="8508" y="1876"/>
                  </a:cubicBezTo>
                  <a:cubicBezTo>
                    <a:pt x="9072" y="2140"/>
                    <a:pt x="9671" y="2515"/>
                    <a:pt x="10121" y="2965"/>
                  </a:cubicBezTo>
                  <a:cubicBezTo>
                    <a:pt x="10271" y="3115"/>
                    <a:pt x="10382" y="3265"/>
                    <a:pt x="10496" y="3415"/>
                  </a:cubicBezTo>
                  <a:cubicBezTo>
                    <a:pt x="10496" y="3415"/>
                    <a:pt x="10571" y="3490"/>
                    <a:pt x="10571" y="3526"/>
                  </a:cubicBezTo>
                  <a:cubicBezTo>
                    <a:pt x="10607" y="3565"/>
                    <a:pt x="10646" y="3601"/>
                    <a:pt x="10646" y="3640"/>
                  </a:cubicBezTo>
                  <a:cubicBezTo>
                    <a:pt x="10757" y="3751"/>
                    <a:pt x="10832" y="3865"/>
                    <a:pt x="10907" y="3975"/>
                  </a:cubicBezTo>
                  <a:cubicBezTo>
                    <a:pt x="11171" y="4350"/>
                    <a:pt x="11432" y="4764"/>
                    <a:pt x="11696" y="5139"/>
                  </a:cubicBezTo>
                  <a:cubicBezTo>
                    <a:pt x="12031" y="5664"/>
                    <a:pt x="12445" y="6113"/>
                    <a:pt x="12970" y="6524"/>
                  </a:cubicBezTo>
                  <a:cubicBezTo>
                    <a:pt x="13945" y="7313"/>
                    <a:pt x="15144" y="7838"/>
                    <a:pt x="16304" y="8323"/>
                  </a:cubicBezTo>
                  <a:cubicBezTo>
                    <a:pt x="16868" y="8548"/>
                    <a:pt x="17393" y="8773"/>
                    <a:pt x="17954" y="8998"/>
                  </a:cubicBezTo>
                  <a:cubicBezTo>
                    <a:pt x="19867" y="9898"/>
                    <a:pt x="21477" y="11286"/>
                    <a:pt x="22641" y="13046"/>
                  </a:cubicBezTo>
                  <a:cubicBezTo>
                    <a:pt x="24026" y="15220"/>
                    <a:pt x="24701" y="17694"/>
                    <a:pt x="24515" y="20282"/>
                  </a:cubicBezTo>
                  <a:cubicBezTo>
                    <a:pt x="24401" y="21368"/>
                    <a:pt x="24140" y="22531"/>
                    <a:pt x="23615" y="23617"/>
                  </a:cubicBezTo>
                  <a:lnTo>
                    <a:pt x="23576" y="23731"/>
                  </a:lnTo>
                  <a:cubicBezTo>
                    <a:pt x="23540" y="23805"/>
                    <a:pt x="23501" y="23880"/>
                    <a:pt x="23465" y="23916"/>
                  </a:cubicBezTo>
                  <a:cubicBezTo>
                    <a:pt x="23390" y="24066"/>
                    <a:pt x="23351" y="24180"/>
                    <a:pt x="23276" y="24330"/>
                  </a:cubicBezTo>
                  <a:cubicBezTo>
                    <a:pt x="23126" y="24591"/>
                    <a:pt x="22940" y="24855"/>
                    <a:pt x="22752" y="25116"/>
                  </a:cubicBezTo>
                  <a:cubicBezTo>
                    <a:pt x="22416" y="25605"/>
                    <a:pt x="22077" y="25979"/>
                    <a:pt x="21627" y="26429"/>
                  </a:cubicBezTo>
                  <a:cubicBezTo>
                    <a:pt x="20766" y="27290"/>
                    <a:pt x="19792" y="27890"/>
                    <a:pt x="18628" y="28414"/>
                  </a:cubicBezTo>
                  <a:cubicBezTo>
                    <a:pt x="17729" y="28789"/>
                    <a:pt x="16379" y="29128"/>
                    <a:pt x="15444" y="29203"/>
                  </a:cubicBezTo>
                  <a:cubicBezTo>
                    <a:pt x="15089" y="29237"/>
                    <a:pt x="14737" y="29254"/>
                    <a:pt x="14387" y="29254"/>
                  </a:cubicBezTo>
                  <a:cubicBezTo>
                    <a:pt x="12402" y="29254"/>
                    <a:pt x="10498" y="28712"/>
                    <a:pt x="8808" y="27629"/>
                  </a:cubicBezTo>
                  <a:cubicBezTo>
                    <a:pt x="7797" y="26990"/>
                    <a:pt x="6934" y="26165"/>
                    <a:pt x="6148" y="25155"/>
                  </a:cubicBezTo>
                  <a:cubicBezTo>
                    <a:pt x="5398" y="24105"/>
                    <a:pt x="4835" y="22792"/>
                    <a:pt x="4535" y="21482"/>
                  </a:cubicBezTo>
                  <a:cubicBezTo>
                    <a:pt x="4199" y="20207"/>
                    <a:pt x="4085" y="18969"/>
                    <a:pt x="4235" y="17658"/>
                  </a:cubicBezTo>
                  <a:cubicBezTo>
                    <a:pt x="4385" y="16345"/>
                    <a:pt x="4499" y="15070"/>
                    <a:pt x="4310" y="13760"/>
                  </a:cubicBezTo>
                  <a:cubicBezTo>
                    <a:pt x="4124" y="12447"/>
                    <a:pt x="3560" y="11322"/>
                    <a:pt x="2886" y="10198"/>
                  </a:cubicBezTo>
                  <a:cubicBezTo>
                    <a:pt x="2586" y="9748"/>
                    <a:pt x="2286" y="9262"/>
                    <a:pt x="2025" y="8773"/>
                  </a:cubicBezTo>
                  <a:cubicBezTo>
                    <a:pt x="1986" y="8698"/>
                    <a:pt x="1911" y="8587"/>
                    <a:pt x="1875" y="8473"/>
                  </a:cubicBezTo>
                  <a:cubicBezTo>
                    <a:pt x="1841" y="8443"/>
                    <a:pt x="1781" y="8272"/>
                    <a:pt x="1790" y="8272"/>
                  </a:cubicBezTo>
                  <a:lnTo>
                    <a:pt x="1790" y="8272"/>
                  </a:lnTo>
                  <a:cubicBezTo>
                    <a:pt x="1791" y="8272"/>
                    <a:pt x="1794" y="8277"/>
                    <a:pt x="1800" y="8288"/>
                  </a:cubicBezTo>
                  <a:cubicBezTo>
                    <a:pt x="1686" y="7988"/>
                    <a:pt x="1611" y="7688"/>
                    <a:pt x="1575" y="7349"/>
                  </a:cubicBezTo>
                  <a:cubicBezTo>
                    <a:pt x="1350" y="6188"/>
                    <a:pt x="1536" y="4839"/>
                    <a:pt x="2100" y="3790"/>
                  </a:cubicBezTo>
                  <a:cubicBezTo>
                    <a:pt x="2700" y="2701"/>
                    <a:pt x="3674" y="1915"/>
                    <a:pt x="4835" y="1577"/>
                  </a:cubicBezTo>
                  <a:cubicBezTo>
                    <a:pt x="5287" y="1435"/>
                    <a:pt x="5756" y="1368"/>
                    <a:pt x="6227" y="1368"/>
                  </a:cubicBezTo>
                  <a:close/>
                  <a:moveTo>
                    <a:pt x="6321" y="1"/>
                  </a:moveTo>
                  <a:cubicBezTo>
                    <a:pt x="6275" y="1"/>
                    <a:pt x="6230" y="1"/>
                    <a:pt x="6184" y="2"/>
                  </a:cubicBezTo>
                  <a:cubicBezTo>
                    <a:pt x="4685" y="2"/>
                    <a:pt x="3224" y="527"/>
                    <a:pt x="2136" y="1541"/>
                  </a:cubicBezTo>
                  <a:cubicBezTo>
                    <a:pt x="1050" y="2515"/>
                    <a:pt x="412" y="3900"/>
                    <a:pt x="187" y="5325"/>
                  </a:cubicBezTo>
                  <a:cubicBezTo>
                    <a:pt x="1" y="6638"/>
                    <a:pt x="112" y="8099"/>
                    <a:pt x="750" y="9298"/>
                  </a:cubicBezTo>
                  <a:cubicBezTo>
                    <a:pt x="1236" y="10237"/>
                    <a:pt x="1875" y="11097"/>
                    <a:pt x="2361" y="12072"/>
                  </a:cubicBezTo>
                  <a:cubicBezTo>
                    <a:pt x="3035" y="13385"/>
                    <a:pt x="3110" y="14810"/>
                    <a:pt x="2999" y="16234"/>
                  </a:cubicBezTo>
                  <a:cubicBezTo>
                    <a:pt x="2960" y="16795"/>
                    <a:pt x="2886" y="17358"/>
                    <a:pt x="2850" y="17919"/>
                  </a:cubicBezTo>
                  <a:cubicBezTo>
                    <a:pt x="2811" y="17994"/>
                    <a:pt x="2811" y="18033"/>
                    <a:pt x="2811" y="18108"/>
                  </a:cubicBezTo>
                  <a:cubicBezTo>
                    <a:pt x="2775" y="18819"/>
                    <a:pt x="2811" y="19493"/>
                    <a:pt x="2886" y="20168"/>
                  </a:cubicBezTo>
                  <a:cubicBezTo>
                    <a:pt x="3224" y="23092"/>
                    <a:pt x="4499" y="25830"/>
                    <a:pt x="6709" y="27779"/>
                  </a:cubicBezTo>
                  <a:cubicBezTo>
                    <a:pt x="8697" y="29503"/>
                    <a:pt x="11207" y="30477"/>
                    <a:pt x="13870" y="30627"/>
                  </a:cubicBezTo>
                  <a:cubicBezTo>
                    <a:pt x="14042" y="30635"/>
                    <a:pt x="14216" y="30639"/>
                    <a:pt x="14389" y="30639"/>
                  </a:cubicBezTo>
                  <a:cubicBezTo>
                    <a:pt x="16772" y="30639"/>
                    <a:pt x="19187" y="29931"/>
                    <a:pt x="21177" y="28603"/>
                  </a:cubicBezTo>
                  <a:cubicBezTo>
                    <a:pt x="23351" y="27065"/>
                    <a:pt x="24926" y="24780"/>
                    <a:pt x="25564" y="22192"/>
                  </a:cubicBezTo>
                  <a:cubicBezTo>
                    <a:pt x="26239" y="19532"/>
                    <a:pt x="25939" y="16720"/>
                    <a:pt x="24815" y="14210"/>
                  </a:cubicBezTo>
                  <a:cubicBezTo>
                    <a:pt x="24551" y="13571"/>
                    <a:pt x="24215" y="12971"/>
                    <a:pt x="23840" y="12372"/>
                  </a:cubicBezTo>
                  <a:cubicBezTo>
                    <a:pt x="22566" y="10423"/>
                    <a:pt x="20766" y="8812"/>
                    <a:pt x="18628" y="7799"/>
                  </a:cubicBezTo>
                  <a:cubicBezTo>
                    <a:pt x="18592" y="7763"/>
                    <a:pt x="18553" y="7724"/>
                    <a:pt x="18478" y="7724"/>
                  </a:cubicBezTo>
                  <a:cubicBezTo>
                    <a:pt x="17918" y="7499"/>
                    <a:pt x="17204" y="7199"/>
                    <a:pt x="16604" y="6938"/>
                  </a:cubicBezTo>
                  <a:cubicBezTo>
                    <a:pt x="16304" y="6824"/>
                    <a:pt x="16044" y="6713"/>
                    <a:pt x="15780" y="6599"/>
                  </a:cubicBezTo>
                  <a:cubicBezTo>
                    <a:pt x="15744" y="6563"/>
                    <a:pt x="15669" y="6563"/>
                    <a:pt x="15669" y="6524"/>
                  </a:cubicBezTo>
                  <a:cubicBezTo>
                    <a:pt x="15594" y="6524"/>
                    <a:pt x="15519" y="6488"/>
                    <a:pt x="15444" y="6449"/>
                  </a:cubicBezTo>
                  <a:cubicBezTo>
                    <a:pt x="15294" y="6374"/>
                    <a:pt x="15180" y="6299"/>
                    <a:pt x="15030" y="6224"/>
                  </a:cubicBezTo>
                  <a:cubicBezTo>
                    <a:pt x="14430" y="5889"/>
                    <a:pt x="13870" y="5550"/>
                    <a:pt x="13456" y="5139"/>
                  </a:cubicBezTo>
                  <a:cubicBezTo>
                    <a:pt x="13081" y="4764"/>
                    <a:pt x="12895" y="4500"/>
                    <a:pt x="12631" y="4089"/>
                  </a:cubicBezTo>
                  <a:cubicBezTo>
                    <a:pt x="12295" y="3565"/>
                    <a:pt x="11956" y="3076"/>
                    <a:pt x="11621" y="2626"/>
                  </a:cubicBezTo>
                  <a:cubicBezTo>
                    <a:pt x="11282" y="2140"/>
                    <a:pt x="10871" y="1765"/>
                    <a:pt x="10382" y="1427"/>
                  </a:cubicBezTo>
                  <a:cubicBezTo>
                    <a:pt x="9219" y="554"/>
                    <a:pt x="7774" y="1"/>
                    <a:pt x="632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82108308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9" name="Google Shape;1019;p20"/>
          <p:cNvGrpSpPr/>
          <p:nvPr/>
        </p:nvGrpSpPr>
        <p:grpSpPr>
          <a:xfrm>
            <a:off x="-1491565" y="-594198"/>
            <a:ext cx="14398065" cy="8130073"/>
            <a:chOff x="-1118674" y="-445649"/>
            <a:chExt cx="10798549" cy="6097555"/>
          </a:xfrm>
        </p:grpSpPr>
        <p:sp>
          <p:nvSpPr>
            <p:cNvPr id="1020" name="Google Shape;1020;p20"/>
            <p:cNvSpPr/>
            <p:nvPr/>
          </p:nvSpPr>
          <p:spPr>
            <a:xfrm rot="200097">
              <a:off x="-1074831" y="3947228"/>
              <a:ext cx="3445433" cy="160582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1" name="Google Shape;1021;p20"/>
            <p:cNvSpPr/>
            <p:nvPr/>
          </p:nvSpPr>
          <p:spPr>
            <a:xfrm rot="10476070">
              <a:off x="7287580" y="-339279"/>
              <a:ext cx="2329346" cy="1448179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022" name="Google Shape;1022;p20"/>
          <p:cNvGrpSpPr/>
          <p:nvPr/>
        </p:nvGrpSpPr>
        <p:grpSpPr>
          <a:xfrm>
            <a:off x="795830" y="122534"/>
            <a:ext cx="11551996" cy="6518437"/>
            <a:chOff x="596872" y="91900"/>
            <a:chExt cx="8663997" cy="4888828"/>
          </a:xfrm>
        </p:grpSpPr>
        <p:grpSp>
          <p:nvGrpSpPr>
            <p:cNvPr id="1023" name="Google Shape;1023;p20"/>
            <p:cNvGrpSpPr/>
            <p:nvPr/>
          </p:nvGrpSpPr>
          <p:grpSpPr>
            <a:xfrm>
              <a:off x="596872" y="4519540"/>
              <a:ext cx="1003587" cy="461188"/>
              <a:chOff x="5081848" y="648018"/>
              <a:chExt cx="1680488" cy="772380"/>
            </a:xfrm>
          </p:grpSpPr>
          <p:sp>
            <p:nvSpPr>
              <p:cNvPr id="1024" name="Google Shape;1024;p20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5" name="Google Shape;1025;p20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6" name="Google Shape;1026;p20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7" name="Google Shape;1027;p20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028" name="Google Shape;1028;p20"/>
            <p:cNvSpPr/>
            <p:nvPr/>
          </p:nvSpPr>
          <p:spPr>
            <a:xfrm>
              <a:off x="6984951" y="91900"/>
              <a:ext cx="698635" cy="394286"/>
            </a:xfrm>
            <a:custGeom>
              <a:avLst/>
              <a:gdLst/>
              <a:ahLst/>
              <a:cxnLst/>
              <a:rect l="l" t="t" r="r" b="b"/>
              <a:pathLst>
                <a:path w="36809" h="20771" extrusionOk="0">
                  <a:moveTo>
                    <a:pt x="14478" y="1"/>
                  </a:moveTo>
                  <a:cubicBezTo>
                    <a:pt x="14169" y="1"/>
                    <a:pt x="13901" y="252"/>
                    <a:pt x="13794" y="566"/>
                  </a:cubicBezTo>
                  <a:lnTo>
                    <a:pt x="10760" y="13160"/>
                  </a:lnTo>
                  <a:lnTo>
                    <a:pt x="714" y="13160"/>
                  </a:lnTo>
                  <a:cubicBezTo>
                    <a:pt x="300" y="13160"/>
                    <a:pt x="1" y="13460"/>
                    <a:pt x="1" y="13874"/>
                  </a:cubicBezTo>
                  <a:cubicBezTo>
                    <a:pt x="1" y="14284"/>
                    <a:pt x="300" y="14623"/>
                    <a:pt x="714" y="14623"/>
                  </a:cubicBezTo>
                  <a:lnTo>
                    <a:pt x="11359" y="14623"/>
                  </a:lnTo>
                  <a:cubicBezTo>
                    <a:pt x="11695" y="14623"/>
                    <a:pt x="11959" y="14359"/>
                    <a:pt x="12070" y="14059"/>
                  </a:cubicBezTo>
                  <a:lnTo>
                    <a:pt x="14319" y="4614"/>
                  </a:lnTo>
                  <a:lnTo>
                    <a:pt x="16532" y="20132"/>
                  </a:lnTo>
                  <a:cubicBezTo>
                    <a:pt x="16568" y="20471"/>
                    <a:pt x="16868" y="20731"/>
                    <a:pt x="17243" y="20770"/>
                  </a:cubicBezTo>
                  <a:cubicBezTo>
                    <a:pt x="17618" y="20770"/>
                    <a:pt x="17918" y="20507"/>
                    <a:pt x="17956" y="20171"/>
                  </a:cubicBezTo>
                  <a:lnTo>
                    <a:pt x="20056" y="9262"/>
                  </a:lnTo>
                  <a:lnTo>
                    <a:pt x="20766" y="13199"/>
                  </a:lnTo>
                  <a:cubicBezTo>
                    <a:pt x="20841" y="13535"/>
                    <a:pt x="21141" y="13799"/>
                    <a:pt x="21480" y="13799"/>
                  </a:cubicBezTo>
                  <a:lnTo>
                    <a:pt x="36059" y="13799"/>
                  </a:lnTo>
                  <a:cubicBezTo>
                    <a:pt x="36473" y="13799"/>
                    <a:pt x="36809" y="13460"/>
                    <a:pt x="36809" y="13085"/>
                  </a:cubicBezTo>
                  <a:cubicBezTo>
                    <a:pt x="36809" y="12674"/>
                    <a:pt x="36473" y="12335"/>
                    <a:pt x="36059" y="12335"/>
                  </a:cubicBezTo>
                  <a:lnTo>
                    <a:pt x="22080" y="12335"/>
                  </a:lnTo>
                  <a:lnTo>
                    <a:pt x="20766" y="5102"/>
                  </a:lnTo>
                  <a:cubicBezTo>
                    <a:pt x="20730" y="4764"/>
                    <a:pt x="20430" y="4503"/>
                    <a:pt x="20056" y="4503"/>
                  </a:cubicBezTo>
                  <a:cubicBezTo>
                    <a:pt x="19717" y="4503"/>
                    <a:pt x="19417" y="4764"/>
                    <a:pt x="19342" y="5102"/>
                  </a:cubicBezTo>
                  <a:lnTo>
                    <a:pt x="17357" y="15559"/>
                  </a:lnTo>
                  <a:lnTo>
                    <a:pt x="15258" y="641"/>
                  </a:lnTo>
                  <a:cubicBezTo>
                    <a:pt x="15183" y="266"/>
                    <a:pt x="14919" y="5"/>
                    <a:pt x="14544" y="5"/>
                  </a:cubicBezTo>
                  <a:cubicBezTo>
                    <a:pt x="14522" y="2"/>
                    <a:pt x="14500" y="1"/>
                    <a:pt x="14478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9" name="Google Shape;1029;p20"/>
            <p:cNvSpPr/>
            <p:nvPr/>
          </p:nvSpPr>
          <p:spPr>
            <a:xfrm rot="-1341374">
              <a:off x="8526509" y="495690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0" name="Google Shape;1030;p20"/>
            <p:cNvSpPr/>
            <p:nvPr/>
          </p:nvSpPr>
          <p:spPr>
            <a:xfrm>
              <a:off x="7968050" y="919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31" name="Google Shape;1031;p20"/>
          <p:cNvSpPr/>
          <p:nvPr/>
        </p:nvSpPr>
        <p:spPr>
          <a:xfrm rot="-1660337">
            <a:off x="400502" y="6289312"/>
            <a:ext cx="206908" cy="26693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32" name="Google Shape;1032;p20"/>
          <p:cNvGrpSpPr/>
          <p:nvPr/>
        </p:nvGrpSpPr>
        <p:grpSpPr>
          <a:xfrm>
            <a:off x="300290" y="5436917"/>
            <a:ext cx="495535" cy="614916"/>
            <a:chOff x="5964146" y="783825"/>
            <a:chExt cx="327504" cy="406475"/>
          </a:xfrm>
        </p:grpSpPr>
        <p:sp>
          <p:nvSpPr>
            <p:cNvPr id="1033" name="Google Shape;1033;p20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4" name="Google Shape;1034;p20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5" name="Google Shape;1035;p20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9" name="Google Shape;1039;p20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0" name="Google Shape;1040;p20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1" name="Google Shape;1041;p20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4" name="Google Shape;1044;p20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5" name="Google Shape;1045;p20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6" name="Google Shape;1046;p20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7" name="Google Shape;1047;p20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8" name="Google Shape;1048;p20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49" name="Google Shape;1049;p20"/>
          <p:cNvSpPr txBox="1">
            <a:spLocks noGrp="1"/>
          </p:cNvSpPr>
          <p:nvPr>
            <p:ph type="title"/>
          </p:nvPr>
        </p:nvSpPr>
        <p:spPr>
          <a:xfrm>
            <a:off x="1533133" y="2426851"/>
            <a:ext cx="4583600" cy="77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50" name="Google Shape;1050;p20"/>
          <p:cNvSpPr txBox="1">
            <a:spLocks noGrp="1"/>
          </p:cNvSpPr>
          <p:nvPr>
            <p:ph type="subTitle" idx="1"/>
          </p:nvPr>
        </p:nvSpPr>
        <p:spPr>
          <a:xfrm>
            <a:off x="1533367" y="3201951"/>
            <a:ext cx="4583600" cy="12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71211982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21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53" name="Google Shape;1053;p21"/>
          <p:cNvSpPr txBox="1">
            <a:spLocks noGrp="1"/>
          </p:cNvSpPr>
          <p:nvPr>
            <p:ph type="body" idx="1"/>
          </p:nvPr>
        </p:nvSpPr>
        <p:spPr>
          <a:xfrm>
            <a:off x="960000" y="1547435"/>
            <a:ext cx="10272000" cy="13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054" name="Google Shape;1054;p21"/>
          <p:cNvSpPr/>
          <p:nvPr/>
        </p:nvSpPr>
        <p:spPr>
          <a:xfrm rot="-2508508">
            <a:off x="9189511" y="5441523"/>
            <a:ext cx="3887640" cy="2366379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55" name="Google Shape;1055;p21"/>
          <p:cNvGrpSpPr/>
          <p:nvPr/>
        </p:nvGrpSpPr>
        <p:grpSpPr>
          <a:xfrm>
            <a:off x="10298817" y="6138656"/>
            <a:ext cx="674177" cy="616920"/>
            <a:chOff x="5847450" y="783825"/>
            <a:chExt cx="444200" cy="406475"/>
          </a:xfrm>
        </p:grpSpPr>
        <p:sp>
          <p:nvSpPr>
            <p:cNvPr id="1056" name="Google Shape;1056;p21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7" name="Google Shape;1057;p21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8" name="Google Shape;1058;p21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9" name="Google Shape;1059;p21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0" name="Google Shape;1060;p21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1" name="Google Shape;1061;p21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2" name="Google Shape;1062;p21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3" name="Google Shape;1063;p21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4" name="Google Shape;1064;p21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5" name="Google Shape;1065;p21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6" name="Google Shape;1066;p21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7" name="Google Shape;1067;p21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8" name="Google Shape;1068;p21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9" name="Google Shape;1069;p21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0" name="Google Shape;1070;p21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1" name="Google Shape;1071;p21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2" name="Google Shape;1072;p21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3" name="Google Shape;1073;p21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4" name="Google Shape;1074;p21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5" name="Google Shape;1075;p21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76" name="Google Shape;1076;p21"/>
          <p:cNvSpPr/>
          <p:nvPr/>
        </p:nvSpPr>
        <p:spPr>
          <a:xfrm>
            <a:off x="11034667" y="6220135"/>
            <a:ext cx="197324" cy="25459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7" name="Google Shape;1077;p21"/>
          <p:cNvSpPr/>
          <p:nvPr/>
        </p:nvSpPr>
        <p:spPr>
          <a:xfrm>
            <a:off x="9540621" y="6138670"/>
            <a:ext cx="564724" cy="814108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78" name="Google Shape;1078;p21"/>
          <p:cNvGrpSpPr/>
          <p:nvPr/>
        </p:nvGrpSpPr>
        <p:grpSpPr>
          <a:xfrm rot="3117213">
            <a:off x="11539959" y="5451737"/>
            <a:ext cx="581444" cy="667499"/>
            <a:chOff x="3072800" y="4581475"/>
            <a:chExt cx="667225" cy="765975"/>
          </a:xfrm>
        </p:grpSpPr>
        <p:sp>
          <p:nvSpPr>
            <p:cNvPr id="1079" name="Google Shape;1079;p21"/>
            <p:cNvSpPr/>
            <p:nvPr/>
          </p:nvSpPr>
          <p:spPr>
            <a:xfrm>
              <a:off x="3080300" y="4598325"/>
              <a:ext cx="659725" cy="726300"/>
            </a:xfrm>
            <a:custGeom>
              <a:avLst/>
              <a:gdLst/>
              <a:ahLst/>
              <a:cxnLst/>
              <a:rect l="l" t="t" r="r" b="b"/>
              <a:pathLst>
                <a:path w="26389" h="29052" extrusionOk="0">
                  <a:moveTo>
                    <a:pt x="5911" y="0"/>
                  </a:moveTo>
                  <a:cubicBezTo>
                    <a:pt x="4881" y="0"/>
                    <a:pt x="3863" y="279"/>
                    <a:pt x="2960" y="867"/>
                  </a:cubicBezTo>
                  <a:cubicBezTo>
                    <a:pt x="786" y="2291"/>
                    <a:pt x="1" y="5101"/>
                    <a:pt x="825" y="7763"/>
                  </a:cubicBezTo>
                  <a:cubicBezTo>
                    <a:pt x="1011" y="8399"/>
                    <a:pt x="2175" y="10162"/>
                    <a:pt x="2325" y="10462"/>
                  </a:cubicBezTo>
                  <a:cubicBezTo>
                    <a:pt x="3974" y="13161"/>
                    <a:pt x="3335" y="15635"/>
                    <a:pt x="3224" y="17359"/>
                  </a:cubicBezTo>
                  <a:cubicBezTo>
                    <a:pt x="3035" y="19494"/>
                    <a:pt x="3935" y="21668"/>
                    <a:pt x="5209" y="23656"/>
                  </a:cubicBezTo>
                  <a:cubicBezTo>
                    <a:pt x="7478" y="27131"/>
                    <a:pt x="11190" y="29051"/>
                    <a:pt x="14862" y="29051"/>
                  </a:cubicBezTo>
                  <a:cubicBezTo>
                    <a:pt x="16772" y="29051"/>
                    <a:pt x="18672" y="28531"/>
                    <a:pt x="20352" y="27441"/>
                  </a:cubicBezTo>
                  <a:cubicBezTo>
                    <a:pt x="25225" y="24217"/>
                    <a:pt x="26389" y="17359"/>
                    <a:pt x="22940" y="12037"/>
                  </a:cubicBezTo>
                  <a:cubicBezTo>
                    <a:pt x="21666" y="10087"/>
                    <a:pt x="19903" y="8624"/>
                    <a:pt x="17993" y="7688"/>
                  </a:cubicBezTo>
                  <a:lnTo>
                    <a:pt x="17918" y="7688"/>
                  </a:lnTo>
                  <a:cubicBezTo>
                    <a:pt x="17579" y="7500"/>
                    <a:pt x="17204" y="7389"/>
                    <a:pt x="16868" y="7239"/>
                  </a:cubicBezTo>
                  <a:cubicBezTo>
                    <a:pt x="15594" y="6675"/>
                    <a:pt x="13231" y="5925"/>
                    <a:pt x="12070" y="4240"/>
                  </a:cubicBezTo>
                  <a:cubicBezTo>
                    <a:pt x="11845" y="3940"/>
                    <a:pt x="10721" y="2177"/>
                    <a:pt x="10271" y="1766"/>
                  </a:cubicBezTo>
                  <a:cubicBezTo>
                    <a:pt x="9015" y="621"/>
                    <a:pt x="7449" y="0"/>
                    <a:pt x="5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0" name="Google Shape;1080;p21"/>
            <p:cNvSpPr/>
            <p:nvPr/>
          </p:nvSpPr>
          <p:spPr>
            <a:xfrm>
              <a:off x="3260225" y="4891975"/>
              <a:ext cx="339250" cy="308725"/>
            </a:xfrm>
            <a:custGeom>
              <a:avLst/>
              <a:gdLst/>
              <a:ahLst/>
              <a:cxnLst/>
              <a:rect l="l" t="t" r="r" b="b"/>
              <a:pathLst>
                <a:path w="13570" h="12349" extrusionOk="0">
                  <a:moveTo>
                    <a:pt x="6345" y="1"/>
                  </a:moveTo>
                  <a:cubicBezTo>
                    <a:pt x="5298" y="1"/>
                    <a:pt x="4257" y="288"/>
                    <a:pt x="3335" y="890"/>
                  </a:cubicBezTo>
                  <a:cubicBezTo>
                    <a:pt x="636" y="2650"/>
                    <a:pt x="0" y="6438"/>
                    <a:pt x="1911" y="9361"/>
                  </a:cubicBezTo>
                  <a:cubicBezTo>
                    <a:pt x="3144" y="11286"/>
                    <a:pt x="5190" y="12349"/>
                    <a:pt x="7213" y="12349"/>
                  </a:cubicBezTo>
                  <a:cubicBezTo>
                    <a:pt x="8264" y="12349"/>
                    <a:pt x="9309" y="12062"/>
                    <a:pt x="10232" y="11460"/>
                  </a:cubicBezTo>
                  <a:cubicBezTo>
                    <a:pt x="12931" y="9697"/>
                    <a:pt x="13569" y="5874"/>
                    <a:pt x="11656" y="2989"/>
                  </a:cubicBezTo>
                  <a:cubicBezTo>
                    <a:pt x="10399" y="1065"/>
                    <a:pt x="8361" y="1"/>
                    <a:pt x="6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1" name="Google Shape;1081;p21"/>
            <p:cNvSpPr/>
            <p:nvPr/>
          </p:nvSpPr>
          <p:spPr>
            <a:xfrm>
              <a:off x="3072800" y="4581475"/>
              <a:ext cx="655975" cy="765975"/>
            </a:xfrm>
            <a:custGeom>
              <a:avLst/>
              <a:gdLst/>
              <a:ahLst/>
              <a:cxnLst/>
              <a:rect l="l" t="t" r="r" b="b"/>
              <a:pathLst>
                <a:path w="26239" h="30639" extrusionOk="0">
                  <a:moveTo>
                    <a:pt x="6227" y="1368"/>
                  </a:moveTo>
                  <a:cubicBezTo>
                    <a:pt x="7004" y="1368"/>
                    <a:pt x="7786" y="1550"/>
                    <a:pt x="8508" y="1876"/>
                  </a:cubicBezTo>
                  <a:cubicBezTo>
                    <a:pt x="9072" y="2140"/>
                    <a:pt x="9671" y="2515"/>
                    <a:pt x="10121" y="2965"/>
                  </a:cubicBezTo>
                  <a:cubicBezTo>
                    <a:pt x="10271" y="3115"/>
                    <a:pt x="10382" y="3265"/>
                    <a:pt x="10496" y="3415"/>
                  </a:cubicBezTo>
                  <a:cubicBezTo>
                    <a:pt x="10496" y="3415"/>
                    <a:pt x="10571" y="3490"/>
                    <a:pt x="10571" y="3526"/>
                  </a:cubicBezTo>
                  <a:cubicBezTo>
                    <a:pt x="10607" y="3565"/>
                    <a:pt x="10646" y="3601"/>
                    <a:pt x="10646" y="3640"/>
                  </a:cubicBezTo>
                  <a:cubicBezTo>
                    <a:pt x="10757" y="3751"/>
                    <a:pt x="10832" y="3865"/>
                    <a:pt x="10907" y="3975"/>
                  </a:cubicBezTo>
                  <a:cubicBezTo>
                    <a:pt x="11171" y="4350"/>
                    <a:pt x="11432" y="4764"/>
                    <a:pt x="11696" y="5139"/>
                  </a:cubicBezTo>
                  <a:cubicBezTo>
                    <a:pt x="12031" y="5664"/>
                    <a:pt x="12445" y="6113"/>
                    <a:pt x="12970" y="6524"/>
                  </a:cubicBezTo>
                  <a:cubicBezTo>
                    <a:pt x="13945" y="7313"/>
                    <a:pt x="15144" y="7838"/>
                    <a:pt x="16304" y="8323"/>
                  </a:cubicBezTo>
                  <a:cubicBezTo>
                    <a:pt x="16868" y="8548"/>
                    <a:pt x="17393" y="8773"/>
                    <a:pt x="17954" y="8998"/>
                  </a:cubicBezTo>
                  <a:cubicBezTo>
                    <a:pt x="19867" y="9898"/>
                    <a:pt x="21477" y="11286"/>
                    <a:pt x="22641" y="13046"/>
                  </a:cubicBezTo>
                  <a:cubicBezTo>
                    <a:pt x="24026" y="15220"/>
                    <a:pt x="24701" y="17694"/>
                    <a:pt x="24515" y="20282"/>
                  </a:cubicBezTo>
                  <a:cubicBezTo>
                    <a:pt x="24401" y="21368"/>
                    <a:pt x="24140" y="22531"/>
                    <a:pt x="23615" y="23617"/>
                  </a:cubicBezTo>
                  <a:lnTo>
                    <a:pt x="23576" y="23731"/>
                  </a:lnTo>
                  <a:cubicBezTo>
                    <a:pt x="23540" y="23805"/>
                    <a:pt x="23501" y="23880"/>
                    <a:pt x="23465" y="23916"/>
                  </a:cubicBezTo>
                  <a:cubicBezTo>
                    <a:pt x="23390" y="24066"/>
                    <a:pt x="23351" y="24180"/>
                    <a:pt x="23276" y="24330"/>
                  </a:cubicBezTo>
                  <a:cubicBezTo>
                    <a:pt x="23126" y="24591"/>
                    <a:pt x="22940" y="24855"/>
                    <a:pt x="22752" y="25116"/>
                  </a:cubicBezTo>
                  <a:cubicBezTo>
                    <a:pt x="22416" y="25605"/>
                    <a:pt x="22077" y="25979"/>
                    <a:pt x="21627" y="26429"/>
                  </a:cubicBezTo>
                  <a:cubicBezTo>
                    <a:pt x="20766" y="27290"/>
                    <a:pt x="19792" y="27890"/>
                    <a:pt x="18628" y="28414"/>
                  </a:cubicBezTo>
                  <a:cubicBezTo>
                    <a:pt x="17729" y="28789"/>
                    <a:pt x="16379" y="29128"/>
                    <a:pt x="15444" y="29203"/>
                  </a:cubicBezTo>
                  <a:cubicBezTo>
                    <a:pt x="15089" y="29237"/>
                    <a:pt x="14737" y="29254"/>
                    <a:pt x="14387" y="29254"/>
                  </a:cubicBezTo>
                  <a:cubicBezTo>
                    <a:pt x="12402" y="29254"/>
                    <a:pt x="10498" y="28712"/>
                    <a:pt x="8808" y="27629"/>
                  </a:cubicBezTo>
                  <a:cubicBezTo>
                    <a:pt x="7797" y="26990"/>
                    <a:pt x="6934" y="26165"/>
                    <a:pt x="6148" y="25155"/>
                  </a:cubicBezTo>
                  <a:cubicBezTo>
                    <a:pt x="5398" y="24105"/>
                    <a:pt x="4835" y="22792"/>
                    <a:pt x="4535" y="21482"/>
                  </a:cubicBezTo>
                  <a:cubicBezTo>
                    <a:pt x="4199" y="20207"/>
                    <a:pt x="4085" y="18969"/>
                    <a:pt x="4235" y="17658"/>
                  </a:cubicBezTo>
                  <a:cubicBezTo>
                    <a:pt x="4385" y="16345"/>
                    <a:pt x="4499" y="15070"/>
                    <a:pt x="4310" y="13760"/>
                  </a:cubicBezTo>
                  <a:cubicBezTo>
                    <a:pt x="4124" y="12447"/>
                    <a:pt x="3560" y="11322"/>
                    <a:pt x="2886" y="10198"/>
                  </a:cubicBezTo>
                  <a:cubicBezTo>
                    <a:pt x="2586" y="9748"/>
                    <a:pt x="2286" y="9262"/>
                    <a:pt x="2025" y="8773"/>
                  </a:cubicBezTo>
                  <a:cubicBezTo>
                    <a:pt x="1986" y="8698"/>
                    <a:pt x="1911" y="8587"/>
                    <a:pt x="1875" y="8473"/>
                  </a:cubicBezTo>
                  <a:cubicBezTo>
                    <a:pt x="1841" y="8443"/>
                    <a:pt x="1781" y="8272"/>
                    <a:pt x="1790" y="8272"/>
                  </a:cubicBezTo>
                  <a:lnTo>
                    <a:pt x="1790" y="8272"/>
                  </a:lnTo>
                  <a:cubicBezTo>
                    <a:pt x="1791" y="8272"/>
                    <a:pt x="1794" y="8277"/>
                    <a:pt x="1800" y="8288"/>
                  </a:cubicBezTo>
                  <a:cubicBezTo>
                    <a:pt x="1686" y="7988"/>
                    <a:pt x="1611" y="7688"/>
                    <a:pt x="1575" y="7349"/>
                  </a:cubicBezTo>
                  <a:cubicBezTo>
                    <a:pt x="1350" y="6188"/>
                    <a:pt x="1536" y="4839"/>
                    <a:pt x="2100" y="3790"/>
                  </a:cubicBezTo>
                  <a:cubicBezTo>
                    <a:pt x="2700" y="2701"/>
                    <a:pt x="3674" y="1915"/>
                    <a:pt x="4835" y="1577"/>
                  </a:cubicBezTo>
                  <a:cubicBezTo>
                    <a:pt x="5287" y="1435"/>
                    <a:pt x="5756" y="1368"/>
                    <a:pt x="6227" y="1368"/>
                  </a:cubicBezTo>
                  <a:close/>
                  <a:moveTo>
                    <a:pt x="6321" y="1"/>
                  </a:moveTo>
                  <a:cubicBezTo>
                    <a:pt x="6275" y="1"/>
                    <a:pt x="6230" y="1"/>
                    <a:pt x="6184" y="2"/>
                  </a:cubicBezTo>
                  <a:cubicBezTo>
                    <a:pt x="4685" y="2"/>
                    <a:pt x="3224" y="527"/>
                    <a:pt x="2136" y="1541"/>
                  </a:cubicBezTo>
                  <a:cubicBezTo>
                    <a:pt x="1050" y="2515"/>
                    <a:pt x="412" y="3900"/>
                    <a:pt x="187" y="5325"/>
                  </a:cubicBezTo>
                  <a:cubicBezTo>
                    <a:pt x="1" y="6638"/>
                    <a:pt x="112" y="8099"/>
                    <a:pt x="750" y="9298"/>
                  </a:cubicBezTo>
                  <a:cubicBezTo>
                    <a:pt x="1236" y="10237"/>
                    <a:pt x="1875" y="11097"/>
                    <a:pt x="2361" y="12072"/>
                  </a:cubicBezTo>
                  <a:cubicBezTo>
                    <a:pt x="3035" y="13385"/>
                    <a:pt x="3110" y="14810"/>
                    <a:pt x="2999" y="16234"/>
                  </a:cubicBezTo>
                  <a:cubicBezTo>
                    <a:pt x="2960" y="16795"/>
                    <a:pt x="2886" y="17358"/>
                    <a:pt x="2850" y="17919"/>
                  </a:cubicBezTo>
                  <a:cubicBezTo>
                    <a:pt x="2811" y="17994"/>
                    <a:pt x="2811" y="18033"/>
                    <a:pt x="2811" y="18108"/>
                  </a:cubicBezTo>
                  <a:cubicBezTo>
                    <a:pt x="2775" y="18819"/>
                    <a:pt x="2811" y="19493"/>
                    <a:pt x="2886" y="20168"/>
                  </a:cubicBezTo>
                  <a:cubicBezTo>
                    <a:pt x="3224" y="23092"/>
                    <a:pt x="4499" y="25830"/>
                    <a:pt x="6709" y="27779"/>
                  </a:cubicBezTo>
                  <a:cubicBezTo>
                    <a:pt x="8697" y="29503"/>
                    <a:pt x="11207" y="30477"/>
                    <a:pt x="13870" y="30627"/>
                  </a:cubicBezTo>
                  <a:cubicBezTo>
                    <a:pt x="14042" y="30635"/>
                    <a:pt x="14216" y="30639"/>
                    <a:pt x="14389" y="30639"/>
                  </a:cubicBezTo>
                  <a:cubicBezTo>
                    <a:pt x="16772" y="30639"/>
                    <a:pt x="19187" y="29931"/>
                    <a:pt x="21177" y="28603"/>
                  </a:cubicBezTo>
                  <a:cubicBezTo>
                    <a:pt x="23351" y="27065"/>
                    <a:pt x="24926" y="24780"/>
                    <a:pt x="25564" y="22192"/>
                  </a:cubicBezTo>
                  <a:cubicBezTo>
                    <a:pt x="26239" y="19532"/>
                    <a:pt x="25939" y="16720"/>
                    <a:pt x="24815" y="14210"/>
                  </a:cubicBezTo>
                  <a:cubicBezTo>
                    <a:pt x="24551" y="13571"/>
                    <a:pt x="24215" y="12971"/>
                    <a:pt x="23840" y="12372"/>
                  </a:cubicBezTo>
                  <a:cubicBezTo>
                    <a:pt x="22566" y="10423"/>
                    <a:pt x="20766" y="8812"/>
                    <a:pt x="18628" y="7799"/>
                  </a:cubicBezTo>
                  <a:cubicBezTo>
                    <a:pt x="18592" y="7763"/>
                    <a:pt x="18553" y="7724"/>
                    <a:pt x="18478" y="7724"/>
                  </a:cubicBezTo>
                  <a:cubicBezTo>
                    <a:pt x="17918" y="7499"/>
                    <a:pt x="17204" y="7199"/>
                    <a:pt x="16604" y="6938"/>
                  </a:cubicBezTo>
                  <a:cubicBezTo>
                    <a:pt x="16304" y="6824"/>
                    <a:pt x="16044" y="6713"/>
                    <a:pt x="15780" y="6599"/>
                  </a:cubicBezTo>
                  <a:cubicBezTo>
                    <a:pt x="15744" y="6563"/>
                    <a:pt x="15669" y="6563"/>
                    <a:pt x="15669" y="6524"/>
                  </a:cubicBezTo>
                  <a:cubicBezTo>
                    <a:pt x="15594" y="6524"/>
                    <a:pt x="15519" y="6488"/>
                    <a:pt x="15444" y="6449"/>
                  </a:cubicBezTo>
                  <a:cubicBezTo>
                    <a:pt x="15294" y="6374"/>
                    <a:pt x="15180" y="6299"/>
                    <a:pt x="15030" y="6224"/>
                  </a:cubicBezTo>
                  <a:cubicBezTo>
                    <a:pt x="14430" y="5889"/>
                    <a:pt x="13870" y="5550"/>
                    <a:pt x="13456" y="5139"/>
                  </a:cubicBezTo>
                  <a:cubicBezTo>
                    <a:pt x="13081" y="4764"/>
                    <a:pt x="12895" y="4500"/>
                    <a:pt x="12631" y="4089"/>
                  </a:cubicBezTo>
                  <a:cubicBezTo>
                    <a:pt x="12295" y="3565"/>
                    <a:pt x="11956" y="3076"/>
                    <a:pt x="11621" y="2626"/>
                  </a:cubicBezTo>
                  <a:cubicBezTo>
                    <a:pt x="11282" y="2140"/>
                    <a:pt x="10871" y="1765"/>
                    <a:pt x="10382" y="1427"/>
                  </a:cubicBezTo>
                  <a:cubicBezTo>
                    <a:pt x="9219" y="554"/>
                    <a:pt x="7774" y="1"/>
                    <a:pt x="632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82" name="Google Shape;1082;p21"/>
          <p:cNvSpPr/>
          <p:nvPr/>
        </p:nvSpPr>
        <p:spPr>
          <a:xfrm rot="-1660481">
            <a:off x="182876" y="563562"/>
            <a:ext cx="223536" cy="28834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83" name="Google Shape;1083;p21"/>
          <p:cNvGrpSpPr/>
          <p:nvPr/>
        </p:nvGrpSpPr>
        <p:grpSpPr>
          <a:xfrm>
            <a:off x="191300" y="50501"/>
            <a:ext cx="592267" cy="541967"/>
            <a:chOff x="5847450" y="783825"/>
            <a:chExt cx="444200" cy="406475"/>
          </a:xfrm>
        </p:grpSpPr>
        <p:sp>
          <p:nvSpPr>
            <p:cNvPr id="1084" name="Google Shape;1084;p21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5" name="Google Shape;1085;p21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6" name="Google Shape;1086;p21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7" name="Google Shape;1087;p21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8" name="Google Shape;1088;p21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9" name="Google Shape;1089;p21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0" name="Google Shape;1090;p21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1" name="Google Shape;1091;p21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2" name="Google Shape;1092;p21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3" name="Google Shape;1093;p21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4" name="Google Shape;1094;p21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5" name="Google Shape;1095;p21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6" name="Google Shape;1096;p21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7" name="Google Shape;1097;p21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8" name="Google Shape;1098;p21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9" name="Google Shape;1099;p21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0" name="Google Shape;1100;p21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1" name="Google Shape;1101;p21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2" name="Google Shape;1102;p21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3" name="Google Shape;1103;p21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06031064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" name="Google Shape;1105;p22"/>
          <p:cNvGrpSpPr/>
          <p:nvPr/>
        </p:nvGrpSpPr>
        <p:grpSpPr>
          <a:xfrm>
            <a:off x="-1491573" y="4711903"/>
            <a:ext cx="15003001" cy="3642572"/>
            <a:chOff x="-1118680" y="3533927"/>
            <a:chExt cx="11252251" cy="2731929"/>
          </a:xfrm>
        </p:grpSpPr>
        <p:sp>
          <p:nvSpPr>
            <p:cNvPr id="1106" name="Google Shape;1106;p22"/>
            <p:cNvSpPr/>
            <p:nvPr/>
          </p:nvSpPr>
          <p:spPr>
            <a:xfrm rot="8537327">
              <a:off x="7585763" y="4048098"/>
              <a:ext cx="2263104" cy="1703586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7" name="Google Shape;1107;p22"/>
            <p:cNvSpPr/>
            <p:nvPr/>
          </p:nvSpPr>
          <p:spPr>
            <a:xfrm rot="874162">
              <a:off x="6025141" y="4570596"/>
              <a:ext cx="1568282" cy="135949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8" name="Google Shape;1108;p22"/>
            <p:cNvSpPr/>
            <p:nvPr/>
          </p:nvSpPr>
          <p:spPr>
            <a:xfrm rot="200041">
              <a:off x="-1074331" y="3929852"/>
              <a:ext cx="2848744" cy="160582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09" name="Google Shape;1109;p22"/>
          <p:cNvGrpSpPr/>
          <p:nvPr/>
        </p:nvGrpSpPr>
        <p:grpSpPr>
          <a:xfrm>
            <a:off x="190364" y="5264564"/>
            <a:ext cx="12098017" cy="1716785"/>
            <a:chOff x="142772" y="3948422"/>
            <a:chExt cx="9073513" cy="1287589"/>
          </a:xfrm>
        </p:grpSpPr>
        <p:grpSp>
          <p:nvGrpSpPr>
            <p:cNvPr id="1110" name="Google Shape;1110;p22"/>
            <p:cNvGrpSpPr/>
            <p:nvPr/>
          </p:nvGrpSpPr>
          <p:grpSpPr>
            <a:xfrm rot="1135001">
              <a:off x="8484984" y="4036504"/>
              <a:ext cx="647497" cy="624876"/>
              <a:chOff x="2283800" y="3944300"/>
              <a:chExt cx="708450" cy="683700"/>
            </a:xfrm>
          </p:grpSpPr>
          <p:sp>
            <p:nvSpPr>
              <p:cNvPr id="1111" name="Google Shape;1111;p22"/>
              <p:cNvSpPr/>
              <p:nvPr/>
            </p:nvSpPr>
            <p:spPr>
              <a:xfrm>
                <a:off x="2283800" y="4017825"/>
                <a:ext cx="708450" cy="610175"/>
              </a:xfrm>
              <a:custGeom>
                <a:avLst/>
                <a:gdLst/>
                <a:ahLst/>
                <a:cxnLst/>
                <a:rect l="l" t="t" r="r" b="b"/>
                <a:pathLst>
                  <a:path w="28338" h="24407" extrusionOk="0">
                    <a:moveTo>
                      <a:pt x="14551" y="0"/>
                    </a:moveTo>
                    <a:cubicBezTo>
                      <a:pt x="13524" y="0"/>
                      <a:pt x="12479" y="116"/>
                      <a:pt x="11431" y="358"/>
                    </a:cubicBezTo>
                    <a:cubicBezTo>
                      <a:pt x="4423" y="1972"/>
                      <a:pt x="0" y="8605"/>
                      <a:pt x="1535" y="15127"/>
                    </a:cubicBezTo>
                    <a:cubicBezTo>
                      <a:pt x="2809" y="20700"/>
                      <a:pt x="7978" y="24407"/>
                      <a:pt x="13803" y="24407"/>
                    </a:cubicBezTo>
                    <a:cubicBezTo>
                      <a:pt x="14835" y="24407"/>
                      <a:pt x="15888" y="24290"/>
                      <a:pt x="16942" y="24048"/>
                    </a:cubicBezTo>
                    <a:cubicBezTo>
                      <a:pt x="23914" y="22437"/>
                      <a:pt x="28337" y="15801"/>
                      <a:pt x="26838" y="9279"/>
                    </a:cubicBezTo>
                    <a:cubicBezTo>
                      <a:pt x="25531" y="3707"/>
                      <a:pt x="20354" y="0"/>
                      <a:pt x="145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2" name="Google Shape;1112;p22"/>
              <p:cNvSpPr/>
              <p:nvPr/>
            </p:nvSpPr>
            <p:spPr>
              <a:xfrm>
                <a:off x="2359650" y="3944300"/>
                <a:ext cx="436700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7468" h="12635" extrusionOk="0">
                    <a:moveTo>
                      <a:pt x="7347" y="1"/>
                    </a:moveTo>
                    <a:cubicBezTo>
                      <a:pt x="7347" y="1"/>
                      <a:pt x="5773" y="2775"/>
                      <a:pt x="5587" y="4199"/>
                    </a:cubicBezTo>
                    <a:cubicBezTo>
                      <a:pt x="5587" y="4199"/>
                      <a:pt x="2364" y="4688"/>
                      <a:pt x="1" y="5998"/>
                    </a:cubicBezTo>
                    <a:cubicBezTo>
                      <a:pt x="1" y="5998"/>
                      <a:pt x="2400" y="7237"/>
                      <a:pt x="5137" y="7386"/>
                    </a:cubicBezTo>
                    <a:cubicBezTo>
                      <a:pt x="5137" y="7386"/>
                      <a:pt x="2999" y="9671"/>
                      <a:pt x="2625" y="12634"/>
                    </a:cubicBezTo>
                    <a:cubicBezTo>
                      <a:pt x="2625" y="12634"/>
                      <a:pt x="7797" y="11585"/>
                      <a:pt x="9446" y="8211"/>
                    </a:cubicBezTo>
                    <a:cubicBezTo>
                      <a:pt x="9446" y="8211"/>
                      <a:pt x="12985" y="9381"/>
                      <a:pt x="15770" y="9381"/>
                    </a:cubicBezTo>
                    <a:cubicBezTo>
                      <a:pt x="16328" y="9381"/>
                      <a:pt x="16855" y="9334"/>
                      <a:pt x="17318" y="9222"/>
                    </a:cubicBezTo>
                    <a:cubicBezTo>
                      <a:pt x="17318" y="9222"/>
                      <a:pt x="15519" y="6148"/>
                      <a:pt x="13195" y="5024"/>
                    </a:cubicBezTo>
                    <a:cubicBezTo>
                      <a:pt x="13195" y="5024"/>
                      <a:pt x="15894" y="3638"/>
                      <a:pt x="17468" y="1350"/>
                    </a:cubicBezTo>
                    <a:cubicBezTo>
                      <a:pt x="17468" y="1350"/>
                      <a:pt x="17457" y="1350"/>
                      <a:pt x="17435" y="1350"/>
                    </a:cubicBezTo>
                    <a:cubicBezTo>
                      <a:pt x="17023" y="1350"/>
                      <a:pt x="12813" y="1383"/>
                      <a:pt x="11246" y="2700"/>
                    </a:cubicBezTo>
                    <a:cubicBezTo>
                      <a:pt x="11246" y="2700"/>
                      <a:pt x="9261" y="825"/>
                      <a:pt x="73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13" name="Google Shape;1113;p22"/>
            <p:cNvGrpSpPr/>
            <p:nvPr/>
          </p:nvGrpSpPr>
          <p:grpSpPr>
            <a:xfrm>
              <a:off x="7801675" y="4347371"/>
              <a:ext cx="676223" cy="888640"/>
              <a:chOff x="7673200" y="4347371"/>
              <a:chExt cx="676223" cy="888640"/>
            </a:xfrm>
          </p:grpSpPr>
          <p:sp>
            <p:nvSpPr>
              <p:cNvPr id="1114" name="Google Shape;1114;p22"/>
              <p:cNvSpPr/>
              <p:nvPr/>
            </p:nvSpPr>
            <p:spPr>
              <a:xfrm>
                <a:off x="7673200" y="4347371"/>
                <a:ext cx="600680" cy="676942"/>
              </a:xfrm>
              <a:custGeom>
                <a:avLst/>
                <a:gdLst/>
                <a:ahLst/>
                <a:cxnLst/>
                <a:rect l="l" t="t" r="r" b="b"/>
                <a:pathLst>
                  <a:path w="18179" h="20487" extrusionOk="0">
                    <a:moveTo>
                      <a:pt x="5887" y="1"/>
                    </a:moveTo>
                    <a:cubicBezTo>
                      <a:pt x="3986" y="1"/>
                      <a:pt x="2160" y="1057"/>
                      <a:pt x="1275" y="2881"/>
                    </a:cubicBezTo>
                    <a:cubicBezTo>
                      <a:pt x="1" y="5391"/>
                      <a:pt x="1050" y="8465"/>
                      <a:pt x="3599" y="9703"/>
                    </a:cubicBezTo>
                    <a:cubicBezTo>
                      <a:pt x="3824" y="9814"/>
                      <a:pt x="4049" y="9928"/>
                      <a:pt x="4310" y="10003"/>
                    </a:cubicBezTo>
                    <a:cubicBezTo>
                      <a:pt x="4235" y="11802"/>
                      <a:pt x="5249" y="13602"/>
                      <a:pt x="6973" y="14426"/>
                    </a:cubicBezTo>
                    <a:cubicBezTo>
                      <a:pt x="7309" y="14612"/>
                      <a:pt x="7647" y="14726"/>
                      <a:pt x="7983" y="14801"/>
                    </a:cubicBezTo>
                    <a:cubicBezTo>
                      <a:pt x="7608" y="16861"/>
                      <a:pt x="8622" y="18999"/>
                      <a:pt x="10607" y="19974"/>
                    </a:cubicBezTo>
                    <a:cubicBezTo>
                      <a:pt x="11293" y="20322"/>
                      <a:pt x="12024" y="20487"/>
                      <a:pt x="12743" y="20487"/>
                    </a:cubicBezTo>
                    <a:cubicBezTo>
                      <a:pt x="14500" y="20487"/>
                      <a:pt x="16193" y="19502"/>
                      <a:pt x="17018" y="17800"/>
                    </a:cubicBezTo>
                    <a:cubicBezTo>
                      <a:pt x="18179" y="15437"/>
                      <a:pt x="17204" y="12552"/>
                      <a:pt x="14844" y="11389"/>
                    </a:cubicBezTo>
                    <a:cubicBezTo>
                      <a:pt x="14505" y="11203"/>
                      <a:pt x="14170" y="11089"/>
                      <a:pt x="13831" y="11014"/>
                    </a:cubicBezTo>
                    <a:cubicBezTo>
                      <a:pt x="14205" y="8954"/>
                      <a:pt x="13195" y="6816"/>
                      <a:pt x="11207" y="5841"/>
                    </a:cubicBezTo>
                    <a:cubicBezTo>
                      <a:pt x="11132" y="5766"/>
                      <a:pt x="11057" y="5730"/>
                      <a:pt x="10946" y="5691"/>
                    </a:cubicBezTo>
                    <a:cubicBezTo>
                      <a:pt x="11171" y="3631"/>
                      <a:pt x="10121" y="1532"/>
                      <a:pt x="8133" y="519"/>
                    </a:cubicBezTo>
                    <a:cubicBezTo>
                      <a:pt x="7409" y="167"/>
                      <a:pt x="6642" y="1"/>
                      <a:pt x="588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1115" name="Google Shape;1115;p22"/>
              <p:cNvGrpSpPr/>
              <p:nvPr/>
            </p:nvGrpSpPr>
            <p:grpSpPr>
              <a:xfrm>
                <a:off x="7752940" y="4443850"/>
                <a:ext cx="596483" cy="792161"/>
                <a:chOff x="4070325" y="1041350"/>
                <a:chExt cx="451300" cy="599350"/>
              </a:xfrm>
            </p:grpSpPr>
            <p:sp>
              <p:nvSpPr>
                <p:cNvPr id="1116" name="Google Shape;1116;p22"/>
                <p:cNvSpPr/>
                <p:nvPr/>
              </p:nvSpPr>
              <p:spPr>
                <a:xfrm>
                  <a:off x="4121375" y="1041350"/>
                  <a:ext cx="400250" cy="59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10" h="23974" extrusionOk="0">
                      <a:moveTo>
                        <a:pt x="157" y="1"/>
                      </a:moveTo>
                      <a:cubicBezTo>
                        <a:pt x="77" y="1"/>
                        <a:pt x="1" y="85"/>
                        <a:pt x="75" y="185"/>
                      </a:cubicBezTo>
                      <a:cubicBezTo>
                        <a:pt x="189" y="410"/>
                        <a:pt x="339" y="596"/>
                        <a:pt x="489" y="821"/>
                      </a:cubicBezTo>
                      <a:cubicBezTo>
                        <a:pt x="863" y="1385"/>
                        <a:pt x="1238" y="1985"/>
                        <a:pt x="1613" y="2545"/>
                      </a:cubicBezTo>
                      <a:cubicBezTo>
                        <a:pt x="2174" y="3409"/>
                        <a:pt x="2738" y="4233"/>
                        <a:pt x="3298" y="5094"/>
                      </a:cubicBezTo>
                      <a:cubicBezTo>
                        <a:pt x="4012" y="6144"/>
                        <a:pt x="4687" y="7157"/>
                        <a:pt x="5361" y="8207"/>
                      </a:cubicBezTo>
                      <a:cubicBezTo>
                        <a:pt x="6111" y="9367"/>
                        <a:pt x="6861" y="10492"/>
                        <a:pt x="7610" y="11616"/>
                      </a:cubicBezTo>
                      <a:cubicBezTo>
                        <a:pt x="8360" y="12780"/>
                        <a:pt x="9146" y="13904"/>
                        <a:pt x="9895" y="15065"/>
                      </a:cubicBezTo>
                      <a:cubicBezTo>
                        <a:pt x="10609" y="16153"/>
                        <a:pt x="11320" y="17203"/>
                        <a:pt x="11994" y="18288"/>
                      </a:cubicBezTo>
                      <a:lnTo>
                        <a:pt x="13794" y="20987"/>
                      </a:lnTo>
                      <a:cubicBezTo>
                        <a:pt x="14243" y="21662"/>
                        <a:pt x="14657" y="22300"/>
                        <a:pt x="15107" y="22936"/>
                      </a:cubicBezTo>
                      <a:cubicBezTo>
                        <a:pt x="15293" y="23236"/>
                        <a:pt x="15482" y="23575"/>
                        <a:pt x="15707" y="23875"/>
                      </a:cubicBezTo>
                      <a:lnTo>
                        <a:pt x="15707" y="23911"/>
                      </a:lnTo>
                      <a:cubicBezTo>
                        <a:pt x="15740" y="23956"/>
                        <a:pt x="15784" y="23974"/>
                        <a:pt x="15826" y="23974"/>
                      </a:cubicBezTo>
                      <a:cubicBezTo>
                        <a:pt x="15923" y="23974"/>
                        <a:pt x="16009" y="23877"/>
                        <a:pt x="15932" y="23800"/>
                      </a:cubicBezTo>
                      <a:cubicBezTo>
                        <a:pt x="15782" y="23575"/>
                        <a:pt x="15668" y="23350"/>
                        <a:pt x="15518" y="23161"/>
                      </a:cubicBezTo>
                      <a:cubicBezTo>
                        <a:pt x="15143" y="22561"/>
                        <a:pt x="14768" y="22000"/>
                        <a:pt x="14393" y="21437"/>
                      </a:cubicBezTo>
                      <a:lnTo>
                        <a:pt x="12708" y="18852"/>
                      </a:lnTo>
                      <a:cubicBezTo>
                        <a:pt x="11994" y="17838"/>
                        <a:pt x="11320" y="16789"/>
                        <a:pt x="10645" y="15739"/>
                      </a:cubicBezTo>
                      <a:cubicBezTo>
                        <a:pt x="9895" y="14615"/>
                        <a:pt x="9146" y="13490"/>
                        <a:pt x="8396" y="12330"/>
                      </a:cubicBezTo>
                      <a:cubicBezTo>
                        <a:pt x="7646" y="11205"/>
                        <a:pt x="6861" y="10042"/>
                        <a:pt x="6111" y="8917"/>
                      </a:cubicBezTo>
                      <a:cubicBezTo>
                        <a:pt x="5397" y="7832"/>
                        <a:pt x="4687" y="6743"/>
                        <a:pt x="4012" y="5694"/>
                      </a:cubicBezTo>
                      <a:cubicBezTo>
                        <a:pt x="3412" y="4794"/>
                        <a:pt x="2813" y="3895"/>
                        <a:pt x="2213" y="2959"/>
                      </a:cubicBezTo>
                      <a:cubicBezTo>
                        <a:pt x="1763" y="2320"/>
                        <a:pt x="1349" y="1685"/>
                        <a:pt x="899" y="1010"/>
                      </a:cubicBezTo>
                      <a:cubicBezTo>
                        <a:pt x="714" y="710"/>
                        <a:pt x="525" y="410"/>
                        <a:pt x="300" y="110"/>
                      </a:cubicBezTo>
                      <a:cubicBezTo>
                        <a:pt x="300" y="71"/>
                        <a:pt x="300" y="71"/>
                        <a:pt x="264" y="71"/>
                      </a:cubicBezTo>
                      <a:cubicBezTo>
                        <a:pt x="239" y="22"/>
                        <a:pt x="198" y="1"/>
                        <a:pt x="1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117" name="Google Shape;1117;p22"/>
                <p:cNvSpPr/>
                <p:nvPr/>
              </p:nvSpPr>
              <p:spPr>
                <a:xfrm>
                  <a:off x="4255775" y="1149775"/>
                  <a:ext cx="31125" cy="10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5" h="4019" extrusionOk="0">
                      <a:moveTo>
                        <a:pt x="1097" y="1"/>
                      </a:moveTo>
                      <a:cubicBezTo>
                        <a:pt x="1053" y="1"/>
                        <a:pt x="1011" y="25"/>
                        <a:pt x="996" y="82"/>
                      </a:cubicBezTo>
                      <a:cubicBezTo>
                        <a:pt x="885" y="496"/>
                        <a:pt x="771" y="946"/>
                        <a:pt x="660" y="1357"/>
                      </a:cubicBezTo>
                      <a:cubicBezTo>
                        <a:pt x="510" y="2032"/>
                        <a:pt x="321" y="2706"/>
                        <a:pt x="135" y="3381"/>
                      </a:cubicBezTo>
                      <a:cubicBezTo>
                        <a:pt x="96" y="3531"/>
                        <a:pt x="60" y="3720"/>
                        <a:pt x="21" y="3870"/>
                      </a:cubicBezTo>
                      <a:cubicBezTo>
                        <a:pt x="1" y="3956"/>
                        <a:pt x="67" y="4018"/>
                        <a:pt x="141" y="4018"/>
                      </a:cubicBezTo>
                      <a:cubicBezTo>
                        <a:pt x="195" y="4018"/>
                        <a:pt x="254" y="3985"/>
                        <a:pt x="285" y="3906"/>
                      </a:cubicBezTo>
                      <a:cubicBezTo>
                        <a:pt x="360" y="3495"/>
                        <a:pt x="471" y="3081"/>
                        <a:pt x="585" y="2631"/>
                      </a:cubicBezTo>
                      <a:cubicBezTo>
                        <a:pt x="771" y="1957"/>
                        <a:pt x="960" y="1282"/>
                        <a:pt x="1110" y="607"/>
                      </a:cubicBezTo>
                      <a:lnTo>
                        <a:pt x="1221" y="157"/>
                      </a:lnTo>
                      <a:cubicBezTo>
                        <a:pt x="1245" y="65"/>
                        <a:pt x="1168" y="1"/>
                        <a:pt x="109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118" name="Google Shape;1118;p22"/>
                <p:cNvSpPr/>
                <p:nvPr/>
              </p:nvSpPr>
              <p:spPr>
                <a:xfrm>
                  <a:off x="4173225" y="1276375"/>
                  <a:ext cx="132525" cy="3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1" h="1509" extrusionOk="0">
                      <a:moveTo>
                        <a:pt x="180" y="1"/>
                      </a:moveTo>
                      <a:cubicBezTo>
                        <a:pt x="53" y="1"/>
                        <a:pt x="1" y="194"/>
                        <a:pt x="139" y="230"/>
                      </a:cubicBezTo>
                      <a:cubicBezTo>
                        <a:pt x="289" y="266"/>
                        <a:pt x="475" y="305"/>
                        <a:pt x="625" y="341"/>
                      </a:cubicBezTo>
                      <a:cubicBezTo>
                        <a:pt x="1038" y="455"/>
                        <a:pt x="1413" y="566"/>
                        <a:pt x="1824" y="680"/>
                      </a:cubicBezTo>
                      <a:cubicBezTo>
                        <a:pt x="2313" y="791"/>
                        <a:pt x="2763" y="905"/>
                        <a:pt x="3248" y="1016"/>
                      </a:cubicBezTo>
                      <a:lnTo>
                        <a:pt x="4487" y="1355"/>
                      </a:lnTo>
                      <a:cubicBezTo>
                        <a:pt x="4673" y="1391"/>
                        <a:pt x="4898" y="1465"/>
                        <a:pt x="5087" y="1504"/>
                      </a:cubicBezTo>
                      <a:cubicBezTo>
                        <a:pt x="5100" y="1507"/>
                        <a:pt x="5113" y="1508"/>
                        <a:pt x="5125" y="1508"/>
                      </a:cubicBezTo>
                      <a:cubicBezTo>
                        <a:pt x="5277" y="1508"/>
                        <a:pt x="5301" y="1310"/>
                        <a:pt x="5162" y="1241"/>
                      </a:cubicBezTo>
                      <a:cubicBezTo>
                        <a:pt x="5012" y="1205"/>
                        <a:pt x="4823" y="1166"/>
                        <a:pt x="4673" y="1130"/>
                      </a:cubicBezTo>
                      <a:cubicBezTo>
                        <a:pt x="4262" y="1016"/>
                        <a:pt x="3887" y="941"/>
                        <a:pt x="3473" y="830"/>
                      </a:cubicBezTo>
                      <a:cubicBezTo>
                        <a:pt x="3024" y="716"/>
                        <a:pt x="2538" y="605"/>
                        <a:pt x="2049" y="455"/>
                      </a:cubicBezTo>
                      <a:cubicBezTo>
                        <a:pt x="1638" y="341"/>
                        <a:pt x="1224" y="266"/>
                        <a:pt x="814" y="155"/>
                      </a:cubicBezTo>
                      <a:cubicBezTo>
                        <a:pt x="625" y="80"/>
                        <a:pt x="400" y="41"/>
                        <a:pt x="214" y="5"/>
                      </a:cubicBezTo>
                      <a:cubicBezTo>
                        <a:pt x="202" y="2"/>
                        <a:pt x="191" y="1"/>
                        <a:pt x="18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119" name="Google Shape;1119;p22"/>
                <p:cNvSpPr/>
                <p:nvPr/>
              </p:nvSpPr>
              <p:spPr>
                <a:xfrm>
                  <a:off x="4070325" y="1119625"/>
                  <a:ext cx="132375" cy="3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5" h="1518" extrusionOk="0">
                      <a:moveTo>
                        <a:pt x="144" y="1"/>
                      </a:moveTo>
                      <a:cubicBezTo>
                        <a:pt x="12" y="1"/>
                        <a:pt x="0" y="207"/>
                        <a:pt x="132" y="239"/>
                      </a:cubicBezTo>
                      <a:cubicBezTo>
                        <a:pt x="282" y="278"/>
                        <a:pt x="468" y="314"/>
                        <a:pt x="618" y="353"/>
                      </a:cubicBezTo>
                      <a:cubicBezTo>
                        <a:pt x="992" y="464"/>
                        <a:pt x="1406" y="578"/>
                        <a:pt x="1781" y="653"/>
                      </a:cubicBezTo>
                      <a:cubicBezTo>
                        <a:pt x="2267" y="803"/>
                        <a:pt x="2756" y="914"/>
                        <a:pt x="3241" y="1028"/>
                      </a:cubicBezTo>
                      <a:lnTo>
                        <a:pt x="4480" y="1363"/>
                      </a:lnTo>
                      <a:cubicBezTo>
                        <a:pt x="4666" y="1402"/>
                        <a:pt x="4855" y="1438"/>
                        <a:pt x="5080" y="1513"/>
                      </a:cubicBezTo>
                      <a:cubicBezTo>
                        <a:pt x="5090" y="1516"/>
                        <a:pt x="5100" y="1517"/>
                        <a:pt x="5109" y="1517"/>
                      </a:cubicBezTo>
                      <a:cubicBezTo>
                        <a:pt x="5239" y="1517"/>
                        <a:pt x="5294" y="1286"/>
                        <a:pt x="5154" y="1252"/>
                      </a:cubicBezTo>
                      <a:cubicBezTo>
                        <a:pt x="5005" y="1213"/>
                        <a:pt x="4816" y="1177"/>
                        <a:pt x="4666" y="1138"/>
                      </a:cubicBezTo>
                      <a:cubicBezTo>
                        <a:pt x="4255" y="1028"/>
                        <a:pt x="3880" y="953"/>
                        <a:pt x="3466" y="839"/>
                      </a:cubicBezTo>
                      <a:cubicBezTo>
                        <a:pt x="2980" y="728"/>
                        <a:pt x="2531" y="578"/>
                        <a:pt x="2042" y="464"/>
                      </a:cubicBezTo>
                      <a:cubicBezTo>
                        <a:pt x="1631" y="353"/>
                        <a:pt x="1217" y="239"/>
                        <a:pt x="806" y="164"/>
                      </a:cubicBezTo>
                      <a:cubicBezTo>
                        <a:pt x="582" y="89"/>
                        <a:pt x="393" y="53"/>
                        <a:pt x="207" y="14"/>
                      </a:cubicBezTo>
                      <a:cubicBezTo>
                        <a:pt x="183" y="5"/>
                        <a:pt x="162" y="1"/>
                        <a:pt x="14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  <p:grpSp>
          <p:nvGrpSpPr>
            <p:cNvPr id="1120" name="Google Shape;1120;p22"/>
            <p:cNvGrpSpPr/>
            <p:nvPr/>
          </p:nvGrpSpPr>
          <p:grpSpPr>
            <a:xfrm>
              <a:off x="142772" y="4502165"/>
              <a:ext cx="1003587" cy="461188"/>
              <a:chOff x="5081848" y="648018"/>
              <a:chExt cx="1680488" cy="772380"/>
            </a:xfrm>
          </p:grpSpPr>
          <p:sp>
            <p:nvSpPr>
              <p:cNvPr id="1121" name="Google Shape;1121;p22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2" name="Google Shape;1122;p22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3" name="Google Shape;1123;p22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4" name="Google Shape;1124;p22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25" name="Google Shape;1125;p22"/>
          <p:cNvGrpSpPr/>
          <p:nvPr/>
        </p:nvGrpSpPr>
        <p:grpSpPr>
          <a:xfrm>
            <a:off x="3807" y="5326983"/>
            <a:ext cx="10227135" cy="1426616"/>
            <a:chOff x="2855" y="3995237"/>
            <a:chExt cx="7670351" cy="1069962"/>
          </a:xfrm>
        </p:grpSpPr>
        <p:grpSp>
          <p:nvGrpSpPr>
            <p:cNvPr id="1126" name="Google Shape;1126;p22"/>
            <p:cNvGrpSpPr/>
            <p:nvPr/>
          </p:nvGrpSpPr>
          <p:grpSpPr>
            <a:xfrm>
              <a:off x="7169128" y="4604012"/>
              <a:ext cx="504078" cy="461187"/>
              <a:chOff x="5847450" y="783825"/>
              <a:chExt cx="444200" cy="406475"/>
            </a:xfrm>
          </p:grpSpPr>
          <p:sp>
            <p:nvSpPr>
              <p:cNvPr id="1127" name="Google Shape;1127;p2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8" name="Google Shape;1128;p2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9" name="Google Shape;1129;p2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0" name="Google Shape;1130;p2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1" name="Google Shape;1131;p2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2" name="Google Shape;1132;p2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3" name="Google Shape;1133;p2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4" name="Google Shape;1134;p2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5" name="Google Shape;1135;p2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6" name="Google Shape;1136;p2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7" name="Google Shape;1137;p2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8" name="Google Shape;1138;p2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9" name="Google Shape;1139;p2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0" name="Google Shape;1140;p2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1" name="Google Shape;1141;p2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2" name="Google Shape;1142;p2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3" name="Google Shape;1143;p2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4" name="Google Shape;1144;p2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5" name="Google Shape;1145;p2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6" name="Google Shape;1146;p2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47" name="Google Shape;1147;p22"/>
            <p:cNvGrpSpPr/>
            <p:nvPr/>
          </p:nvGrpSpPr>
          <p:grpSpPr>
            <a:xfrm>
              <a:off x="2855" y="3995237"/>
              <a:ext cx="371651" cy="461187"/>
              <a:chOff x="5964146" y="783825"/>
              <a:chExt cx="327504" cy="406475"/>
            </a:xfrm>
          </p:grpSpPr>
          <p:sp>
            <p:nvSpPr>
              <p:cNvPr id="1148" name="Google Shape;1148;p2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9" name="Google Shape;1149;p2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0" name="Google Shape;1150;p22"/>
              <p:cNvSpPr/>
              <p:nvPr/>
            </p:nvSpPr>
            <p:spPr>
              <a:xfrm>
                <a:off x="5969268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1" name="Google Shape;1151;p2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2" name="Google Shape;1152;p2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3" name="Google Shape;1153;p2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4" name="Google Shape;1154;p22"/>
              <p:cNvSpPr/>
              <p:nvPr/>
            </p:nvSpPr>
            <p:spPr>
              <a:xfrm>
                <a:off x="5969280" y="83505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5" name="Google Shape;1155;p2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6" name="Google Shape;1156;p2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7" name="Google Shape;1157;p2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8" name="Google Shape;1158;p2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9" name="Google Shape;1159;p22"/>
              <p:cNvSpPr/>
              <p:nvPr/>
            </p:nvSpPr>
            <p:spPr>
              <a:xfrm>
                <a:off x="5964146" y="1115306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0" name="Google Shape;1160;p2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1" name="Google Shape;1161;p2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2" name="Google Shape;1162;p2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3" name="Google Shape;1163;p2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64" name="Google Shape;1164;p22"/>
          <p:cNvSpPr/>
          <p:nvPr/>
        </p:nvSpPr>
        <p:spPr>
          <a:xfrm>
            <a:off x="9125667" y="6415811"/>
            <a:ext cx="261856" cy="337792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solidFill>
            <a:schemeClr val="dk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65" name="Google Shape;1165;p22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66" name="Google Shape;1166;p22"/>
          <p:cNvSpPr txBox="1">
            <a:spLocks noGrp="1"/>
          </p:cNvSpPr>
          <p:nvPr>
            <p:ph type="subTitle" idx="1"/>
          </p:nvPr>
        </p:nvSpPr>
        <p:spPr>
          <a:xfrm>
            <a:off x="6581321" y="3853767"/>
            <a:ext cx="3649600" cy="14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7" name="Google Shape;1167;p22"/>
          <p:cNvSpPr txBox="1">
            <a:spLocks noGrp="1"/>
          </p:cNvSpPr>
          <p:nvPr>
            <p:ph type="subTitle" idx="2"/>
          </p:nvPr>
        </p:nvSpPr>
        <p:spPr>
          <a:xfrm>
            <a:off x="1961084" y="3853767"/>
            <a:ext cx="3649600" cy="14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8" name="Google Shape;1168;p22"/>
          <p:cNvSpPr txBox="1">
            <a:spLocks noGrp="1"/>
          </p:cNvSpPr>
          <p:nvPr>
            <p:ph type="subTitle" idx="3"/>
          </p:nvPr>
        </p:nvSpPr>
        <p:spPr>
          <a:xfrm>
            <a:off x="1961084" y="3324100"/>
            <a:ext cx="364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9" name="Google Shape;1169;p22"/>
          <p:cNvSpPr txBox="1">
            <a:spLocks noGrp="1"/>
          </p:cNvSpPr>
          <p:nvPr>
            <p:ph type="subTitle" idx="4"/>
          </p:nvPr>
        </p:nvSpPr>
        <p:spPr>
          <a:xfrm>
            <a:off x="6581323" y="3324100"/>
            <a:ext cx="364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41720083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1" name="Google Shape;1171;p23"/>
          <p:cNvGrpSpPr/>
          <p:nvPr/>
        </p:nvGrpSpPr>
        <p:grpSpPr>
          <a:xfrm>
            <a:off x="-1218451" y="4849394"/>
            <a:ext cx="14203041" cy="4507519"/>
            <a:chOff x="-913839" y="3637045"/>
            <a:chExt cx="10652281" cy="3380639"/>
          </a:xfrm>
        </p:grpSpPr>
        <p:sp>
          <p:nvSpPr>
            <p:cNvPr id="1172" name="Google Shape;1172;p23"/>
            <p:cNvSpPr/>
            <p:nvPr/>
          </p:nvSpPr>
          <p:spPr>
            <a:xfrm rot="5023901">
              <a:off x="8009768" y="3786281"/>
              <a:ext cx="1473287" cy="183416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3" name="Google Shape;1173;p23"/>
            <p:cNvSpPr/>
            <p:nvPr/>
          </p:nvSpPr>
          <p:spPr>
            <a:xfrm rot="760174">
              <a:off x="-772393" y="3929896"/>
              <a:ext cx="2848765" cy="16058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4" name="Google Shape;1174;p23"/>
            <p:cNvSpPr/>
            <p:nvPr/>
          </p:nvSpPr>
          <p:spPr>
            <a:xfrm rot="769984">
              <a:off x="5852992" y="4633735"/>
              <a:ext cx="1978128" cy="2191621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75" name="Google Shape;1175;p2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76" name="Google Shape;1176;p23"/>
          <p:cNvSpPr txBox="1">
            <a:spLocks noGrp="1"/>
          </p:cNvSpPr>
          <p:nvPr>
            <p:ph type="subTitle" idx="1"/>
          </p:nvPr>
        </p:nvSpPr>
        <p:spPr>
          <a:xfrm>
            <a:off x="6442720" y="2475733"/>
            <a:ext cx="4338800" cy="25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77" name="Google Shape;1177;p23"/>
          <p:cNvSpPr txBox="1">
            <a:spLocks noGrp="1"/>
          </p:cNvSpPr>
          <p:nvPr>
            <p:ph type="subTitle" idx="2"/>
          </p:nvPr>
        </p:nvSpPr>
        <p:spPr>
          <a:xfrm>
            <a:off x="1410484" y="2475733"/>
            <a:ext cx="4338800" cy="25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178" name="Google Shape;1178;p23"/>
          <p:cNvGrpSpPr/>
          <p:nvPr/>
        </p:nvGrpSpPr>
        <p:grpSpPr>
          <a:xfrm>
            <a:off x="-9" y="5239847"/>
            <a:ext cx="12172215" cy="1846583"/>
            <a:chOff x="-7" y="3929885"/>
            <a:chExt cx="9129161" cy="1384937"/>
          </a:xfrm>
        </p:grpSpPr>
        <p:grpSp>
          <p:nvGrpSpPr>
            <p:cNvPr id="1179" name="Google Shape;1179;p23"/>
            <p:cNvGrpSpPr/>
            <p:nvPr/>
          </p:nvGrpSpPr>
          <p:grpSpPr>
            <a:xfrm rot="1818691">
              <a:off x="8372940" y="4344122"/>
              <a:ext cx="636527" cy="646400"/>
              <a:chOff x="3807515" y="3662700"/>
              <a:chExt cx="1268784" cy="1288555"/>
            </a:xfrm>
          </p:grpSpPr>
          <p:sp>
            <p:nvSpPr>
              <p:cNvPr id="1180" name="Google Shape;1180;p23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1" name="Google Shape;1181;p23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2" name="Google Shape;1182;p23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3" name="Google Shape;1183;p23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4" name="Google Shape;1184;p23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5" name="Google Shape;1185;p23"/>
            <p:cNvGrpSpPr/>
            <p:nvPr/>
          </p:nvGrpSpPr>
          <p:grpSpPr>
            <a:xfrm rot="7028126">
              <a:off x="-15600" y="4152917"/>
              <a:ext cx="765914" cy="433064"/>
              <a:chOff x="1842716" y="548501"/>
              <a:chExt cx="1192252" cy="674124"/>
            </a:xfrm>
          </p:grpSpPr>
          <p:sp>
            <p:nvSpPr>
              <p:cNvPr id="1186" name="Google Shape;1186;p23"/>
              <p:cNvSpPr/>
              <p:nvPr/>
            </p:nvSpPr>
            <p:spPr>
              <a:xfrm>
                <a:off x="2695326" y="734840"/>
                <a:ext cx="339642" cy="298080"/>
              </a:xfrm>
              <a:custGeom>
                <a:avLst/>
                <a:gdLst/>
                <a:ahLst/>
                <a:cxnLst/>
                <a:rect l="l" t="t" r="r" b="b"/>
                <a:pathLst>
                  <a:path w="19678" h="17270" extrusionOk="0">
                    <a:moveTo>
                      <a:pt x="14556" y="0"/>
                    </a:moveTo>
                    <a:cubicBezTo>
                      <a:pt x="11783" y="0"/>
                      <a:pt x="9499" y="2280"/>
                      <a:pt x="9499" y="5057"/>
                    </a:cubicBezTo>
                    <a:lnTo>
                      <a:pt x="1" y="5057"/>
                    </a:lnTo>
                    <a:lnTo>
                      <a:pt x="1" y="12212"/>
                    </a:lnTo>
                    <a:lnTo>
                      <a:pt x="9375" y="12212"/>
                    </a:lnTo>
                    <a:cubicBezTo>
                      <a:pt x="9375" y="14985"/>
                      <a:pt x="11660" y="17269"/>
                      <a:pt x="14433" y="17269"/>
                    </a:cubicBezTo>
                    <a:cubicBezTo>
                      <a:pt x="17211" y="17269"/>
                      <a:pt x="19490" y="14985"/>
                      <a:pt x="19490" y="12212"/>
                    </a:cubicBezTo>
                    <a:cubicBezTo>
                      <a:pt x="19490" y="10855"/>
                      <a:pt x="18997" y="9621"/>
                      <a:pt x="18133" y="8694"/>
                    </a:cubicBezTo>
                    <a:cubicBezTo>
                      <a:pt x="19061" y="7771"/>
                      <a:pt x="19677" y="6474"/>
                      <a:pt x="19677" y="5057"/>
                    </a:cubicBezTo>
                    <a:cubicBezTo>
                      <a:pt x="19677" y="2280"/>
                      <a:pt x="17393" y="0"/>
                      <a:pt x="145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7" name="Google Shape;1187;p23"/>
              <p:cNvSpPr/>
              <p:nvPr/>
            </p:nvSpPr>
            <p:spPr>
              <a:xfrm>
                <a:off x="1842716" y="548501"/>
                <a:ext cx="854767" cy="674124"/>
              </a:xfrm>
              <a:custGeom>
                <a:avLst/>
                <a:gdLst/>
                <a:ahLst/>
                <a:cxnLst/>
                <a:rect l="l" t="t" r="r" b="b"/>
                <a:pathLst>
                  <a:path w="49523" h="39057" extrusionOk="0">
                    <a:moveTo>
                      <a:pt x="19919" y="1"/>
                    </a:moveTo>
                    <a:cubicBezTo>
                      <a:pt x="8881" y="1"/>
                      <a:pt x="0" y="9193"/>
                      <a:pt x="429" y="20353"/>
                    </a:cubicBezTo>
                    <a:cubicBezTo>
                      <a:pt x="800" y="30409"/>
                      <a:pt x="9005" y="38609"/>
                      <a:pt x="19055" y="39043"/>
                    </a:cubicBezTo>
                    <a:cubicBezTo>
                      <a:pt x="19302" y="39052"/>
                      <a:pt x="19547" y="39056"/>
                      <a:pt x="19792" y="39056"/>
                    </a:cubicBezTo>
                    <a:cubicBezTo>
                      <a:pt x="26336" y="39056"/>
                      <a:pt x="32081" y="35901"/>
                      <a:pt x="35648" y="31025"/>
                    </a:cubicBezTo>
                    <a:cubicBezTo>
                      <a:pt x="38855" y="26708"/>
                      <a:pt x="44036" y="24241"/>
                      <a:pt x="49463" y="24241"/>
                    </a:cubicBezTo>
                    <a:lnTo>
                      <a:pt x="49522" y="24241"/>
                    </a:lnTo>
                    <a:lnTo>
                      <a:pt x="49522" y="14803"/>
                    </a:lnTo>
                    <a:lnTo>
                      <a:pt x="49340" y="14803"/>
                    </a:lnTo>
                    <a:cubicBezTo>
                      <a:pt x="43848" y="14803"/>
                      <a:pt x="38791" y="12153"/>
                      <a:pt x="35461" y="7772"/>
                    </a:cubicBezTo>
                    <a:cubicBezTo>
                      <a:pt x="31948" y="3084"/>
                      <a:pt x="26273" y="1"/>
                      <a:pt x="199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8" name="Google Shape;1188;p23"/>
              <p:cNvSpPr/>
              <p:nvPr/>
            </p:nvSpPr>
            <p:spPr>
              <a:xfrm>
                <a:off x="1893806" y="775642"/>
                <a:ext cx="411944" cy="359457"/>
              </a:xfrm>
              <a:custGeom>
                <a:avLst/>
                <a:gdLst/>
                <a:ahLst/>
                <a:cxnLst/>
                <a:rect l="l" t="t" r="r" b="b"/>
                <a:pathLst>
                  <a:path w="23867" h="20826" extrusionOk="0">
                    <a:moveTo>
                      <a:pt x="1632" y="1"/>
                    </a:moveTo>
                    <a:cubicBezTo>
                      <a:pt x="1480" y="1"/>
                      <a:pt x="1319" y="606"/>
                      <a:pt x="1047" y="2013"/>
                    </a:cubicBezTo>
                    <a:cubicBezTo>
                      <a:pt x="1" y="7810"/>
                      <a:pt x="1787" y="20826"/>
                      <a:pt x="18750" y="20826"/>
                    </a:cubicBezTo>
                    <a:cubicBezTo>
                      <a:pt x="23866" y="20826"/>
                      <a:pt x="10239" y="19281"/>
                      <a:pt x="5734" y="11451"/>
                    </a:cubicBezTo>
                    <a:cubicBezTo>
                      <a:pt x="2476" y="5725"/>
                      <a:pt x="2098" y="1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9" name="Google Shape;1189;p23"/>
              <p:cNvSpPr/>
              <p:nvPr/>
            </p:nvSpPr>
            <p:spPr>
              <a:xfrm>
                <a:off x="1984248" y="779232"/>
                <a:ext cx="303448" cy="264320"/>
              </a:xfrm>
              <a:custGeom>
                <a:avLst/>
                <a:gdLst/>
                <a:ahLst/>
                <a:cxnLst/>
                <a:rect l="l" t="t" r="r" b="b"/>
                <a:pathLst>
                  <a:path w="17581" h="15314" extrusionOk="0">
                    <a:moveTo>
                      <a:pt x="1225" y="1"/>
                    </a:moveTo>
                    <a:cubicBezTo>
                      <a:pt x="1116" y="1"/>
                      <a:pt x="1001" y="451"/>
                      <a:pt x="805" y="1499"/>
                    </a:cubicBezTo>
                    <a:cubicBezTo>
                      <a:pt x="0" y="5752"/>
                      <a:pt x="1357" y="15314"/>
                      <a:pt x="13815" y="15314"/>
                    </a:cubicBezTo>
                    <a:cubicBezTo>
                      <a:pt x="17580" y="15314"/>
                      <a:pt x="7589" y="14204"/>
                      <a:pt x="4258" y="8406"/>
                    </a:cubicBezTo>
                    <a:cubicBezTo>
                      <a:pt x="1841" y="4222"/>
                      <a:pt x="1560" y="1"/>
                      <a:pt x="12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190" name="Google Shape;1190;p23"/>
            <p:cNvSpPr/>
            <p:nvPr/>
          </p:nvSpPr>
          <p:spPr>
            <a:xfrm>
              <a:off x="416350" y="4876826"/>
              <a:ext cx="186096" cy="186061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1" name="Google Shape;1191;p23"/>
            <p:cNvSpPr/>
            <p:nvPr/>
          </p:nvSpPr>
          <p:spPr>
            <a:xfrm>
              <a:off x="669075" y="4656616"/>
              <a:ext cx="152448" cy="15239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192" name="Google Shape;1192;p23"/>
            <p:cNvGrpSpPr/>
            <p:nvPr/>
          </p:nvGrpSpPr>
          <p:grpSpPr>
            <a:xfrm rot="239455">
              <a:off x="6462432" y="4634602"/>
              <a:ext cx="902020" cy="649617"/>
              <a:chOff x="38180" y="134297"/>
              <a:chExt cx="1350086" cy="972306"/>
            </a:xfrm>
          </p:grpSpPr>
          <p:sp>
            <p:nvSpPr>
              <p:cNvPr id="1193" name="Google Shape;1193;p23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4" name="Google Shape;1194;p23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95" name="Google Shape;1195;p23"/>
          <p:cNvGrpSpPr/>
          <p:nvPr/>
        </p:nvGrpSpPr>
        <p:grpSpPr>
          <a:xfrm>
            <a:off x="10090767" y="6267001"/>
            <a:ext cx="592267" cy="541967"/>
            <a:chOff x="5847450" y="783825"/>
            <a:chExt cx="444200" cy="406475"/>
          </a:xfrm>
        </p:grpSpPr>
        <p:sp>
          <p:nvSpPr>
            <p:cNvPr id="1196" name="Google Shape;1196;p23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7" name="Google Shape;1197;p23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8" name="Google Shape;1198;p23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9" name="Google Shape;1199;p23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0" name="Google Shape;1200;p23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1" name="Google Shape;1201;p23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2" name="Google Shape;1202;p23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3" name="Google Shape;1203;p23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4" name="Google Shape;1204;p23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5" name="Google Shape;1205;p23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6" name="Google Shape;1206;p23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7" name="Google Shape;1207;p23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8" name="Google Shape;1208;p23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9" name="Google Shape;1209;p23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0" name="Google Shape;1210;p23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1" name="Google Shape;1211;p23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2" name="Google Shape;1212;p23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3" name="Google Shape;1213;p23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4" name="Google Shape;1214;p23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5" name="Google Shape;1215;p23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38676502"/>
      </p:ext>
    </p:extLst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 and two columns 3"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2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218" name="Google Shape;1218;p24"/>
          <p:cNvSpPr txBox="1">
            <a:spLocks noGrp="1"/>
          </p:cNvSpPr>
          <p:nvPr>
            <p:ph type="subTitle" idx="1"/>
          </p:nvPr>
        </p:nvSpPr>
        <p:spPr>
          <a:xfrm>
            <a:off x="6031833" y="1607633"/>
            <a:ext cx="5209200" cy="41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19" name="Google Shape;1219;p24"/>
          <p:cNvSpPr txBox="1">
            <a:spLocks noGrp="1"/>
          </p:cNvSpPr>
          <p:nvPr>
            <p:ph type="subTitle" idx="2"/>
          </p:nvPr>
        </p:nvSpPr>
        <p:spPr>
          <a:xfrm>
            <a:off x="960100" y="1607633"/>
            <a:ext cx="4968800" cy="41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220" name="Google Shape;1220;p24"/>
          <p:cNvGrpSpPr/>
          <p:nvPr/>
        </p:nvGrpSpPr>
        <p:grpSpPr>
          <a:xfrm flipH="1">
            <a:off x="-1218451" y="4849394"/>
            <a:ext cx="14203041" cy="4507519"/>
            <a:chOff x="-913839" y="3637045"/>
            <a:chExt cx="10652281" cy="3380639"/>
          </a:xfrm>
        </p:grpSpPr>
        <p:sp>
          <p:nvSpPr>
            <p:cNvPr id="1221" name="Google Shape;1221;p24"/>
            <p:cNvSpPr/>
            <p:nvPr/>
          </p:nvSpPr>
          <p:spPr>
            <a:xfrm rot="5023901">
              <a:off x="8009768" y="3786281"/>
              <a:ext cx="1473287" cy="183416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2" name="Google Shape;1222;p24"/>
            <p:cNvSpPr/>
            <p:nvPr/>
          </p:nvSpPr>
          <p:spPr>
            <a:xfrm rot="760174">
              <a:off x="-772393" y="3929896"/>
              <a:ext cx="2848765" cy="16058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3" name="Google Shape;1223;p24"/>
            <p:cNvSpPr/>
            <p:nvPr/>
          </p:nvSpPr>
          <p:spPr>
            <a:xfrm rot="769984">
              <a:off x="5852992" y="4633735"/>
              <a:ext cx="1978128" cy="2191621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24" name="Google Shape;1224;p24"/>
          <p:cNvGrpSpPr/>
          <p:nvPr/>
        </p:nvGrpSpPr>
        <p:grpSpPr>
          <a:xfrm flipH="1">
            <a:off x="-406068" y="5239847"/>
            <a:ext cx="12172215" cy="1846583"/>
            <a:chOff x="-7" y="3929885"/>
            <a:chExt cx="9129161" cy="1384937"/>
          </a:xfrm>
        </p:grpSpPr>
        <p:grpSp>
          <p:nvGrpSpPr>
            <p:cNvPr id="1225" name="Google Shape;1225;p24"/>
            <p:cNvGrpSpPr/>
            <p:nvPr/>
          </p:nvGrpSpPr>
          <p:grpSpPr>
            <a:xfrm rot="1818691">
              <a:off x="8372940" y="4344122"/>
              <a:ext cx="636527" cy="646400"/>
              <a:chOff x="3807515" y="3662700"/>
              <a:chExt cx="1268784" cy="1288555"/>
            </a:xfrm>
          </p:grpSpPr>
          <p:sp>
            <p:nvSpPr>
              <p:cNvPr id="1226" name="Google Shape;1226;p24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7" name="Google Shape;1227;p24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8" name="Google Shape;1228;p24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9" name="Google Shape;1229;p24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0" name="Google Shape;1230;p24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31" name="Google Shape;1231;p24"/>
            <p:cNvGrpSpPr/>
            <p:nvPr/>
          </p:nvGrpSpPr>
          <p:grpSpPr>
            <a:xfrm rot="7028126">
              <a:off x="-15600" y="4152917"/>
              <a:ext cx="765914" cy="433064"/>
              <a:chOff x="1842716" y="548501"/>
              <a:chExt cx="1192252" cy="674124"/>
            </a:xfrm>
          </p:grpSpPr>
          <p:sp>
            <p:nvSpPr>
              <p:cNvPr id="1232" name="Google Shape;1232;p24"/>
              <p:cNvSpPr/>
              <p:nvPr/>
            </p:nvSpPr>
            <p:spPr>
              <a:xfrm>
                <a:off x="2695326" y="734840"/>
                <a:ext cx="339642" cy="298080"/>
              </a:xfrm>
              <a:custGeom>
                <a:avLst/>
                <a:gdLst/>
                <a:ahLst/>
                <a:cxnLst/>
                <a:rect l="l" t="t" r="r" b="b"/>
                <a:pathLst>
                  <a:path w="19678" h="17270" extrusionOk="0">
                    <a:moveTo>
                      <a:pt x="14556" y="0"/>
                    </a:moveTo>
                    <a:cubicBezTo>
                      <a:pt x="11783" y="0"/>
                      <a:pt x="9499" y="2280"/>
                      <a:pt x="9499" y="5057"/>
                    </a:cubicBezTo>
                    <a:lnTo>
                      <a:pt x="1" y="5057"/>
                    </a:lnTo>
                    <a:lnTo>
                      <a:pt x="1" y="12212"/>
                    </a:lnTo>
                    <a:lnTo>
                      <a:pt x="9375" y="12212"/>
                    </a:lnTo>
                    <a:cubicBezTo>
                      <a:pt x="9375" y="14985"/>
                      <a:pt x="11660" y="17269"/>
                      <a:pt x="14433" y="17269"/>
                    </a:cubicBezTo>
                    <a:cubicBezTo>
                      <a:pt x="17211" y="17269"/>
                      <a:pt x="19490" y="14985"/>
                      <a:pt x="19490" y="12212"/>
                    </a:cubicBezTo>
                    <a:cubicBezTo>
                      <a:pt x="19490" y="10855"/>
                      <a:pt x="18997" y="9621"/>
                      <a:pt x="18133" y="8694"/>
                    </a:cubicBezTo>
                    <a:cubicBezTo>
                      <a:pt x="19061" y="7771"/>
                      <a:pt x="19677" y="6474"/>
                      <a:pt x="19677" y="5057"/>
                    </a:cubicBezTo>
                    <a:cubicBezTo>
                      <a:pt x="19677" y="2280"/>
                      <a:pt x="17393" y="0"/>
                      <a:pt x="145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3" name="Google Shape;1233;p24"/>
              <p:cNvSpPr/>
              <p:nvPr/>
            </p:nvSpPr>
            <p:spPr>
              <a:xfrm>
                <a:off x="1842716" y="548501"/>
                <a:ext cx="854767" cy="674124"/>
              </a:xfrm>
              <a:custGeom>
                <a:avLst/>
                <a:gdLst/>
                <a:ahLst/>
                <a:cxnLst/>
                <a:rect l="l" t="t" r="r" b="b"/>
                <a:pathLst>
                  <a:path w="49523" h="39057" extrusionOk="0">
                    <a:moveTo>
                      <a:pt x="19919" y="1"/>
                    </a:moveTo>
                    <a:cubicBezTo>
                      <a:pt x="8881" y="1"/>
                      <a:pt x="0" y="9193"/>
                      <a:pt x="429" y="20353"/>
                    </a:cubicBezTo>
                    <a:cubicBezTo>
                      <a:pt x="800" y="30409"/>
                      <a:pt x="9005" y="38609"/>
                      <a:pt x="19055" y="39043"/>
                    </a:cubicBezTo>
                    <a:cubicBezTo>
                      <a:pt x="19302" y="39052"/>
                      <a:pt x="19547" y="39056"/>
                      <a:pt x="19792" y="39056"/>
                    </a:cubicBezTo>
                    <a:cubicBezTo>
                      <a:pt x="26336" y="39056"/>
                      <a:pt x="32081" y="35901"/>
                      <a:pt x="35648" y="31025"/>
                    </a:cubicBezTo>
                    <a:cubicBezTo>
                      <a:pt x="38855" y="26708"/>
                      <a:pt x="44036" y="24241"/>
                      <a:pt x="49463" y="24241"/>
                    </a:cubicBezTo>
                    <a:lnTo>
                      <a:pt x="49522" y="24241"/>
                    </a:lnTo>
                    <a:lnTo>
                      <a:pt x="49522" y="14803"/>
                    </a:lnTo>
                    <a:lnTo>
                      <a:pt x="49340" y="14803"/>
                    </a:lnTo>
                    <a:cubicBezTo>
                      <a:pt x="43848" y="14803"/>
                      <a:pt x="38791" y="12153"/>
                      <a:pt x="35461" y="7772"/>
                    </a:cubicBezTo>
                    <a:cubicBezTo>
                      <a:pt x="31948" y="3084"/>
                      <a:pt x="26273" y="1"/>
                      <a:pt x="199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4" name="Google Shape;1234;p24"/>
              <p:cNvSpPr/>
              <p:nvPr/>
            </p:nvSpPr>
            <p:spPr>
              <a:xfrm>
                <a:off x="1893806" y="775642"/>
                <a:ext cx="411944" cy="359457"/>
              </a:xfrm>
              <a:custGeom>
                <a:avLst/>
                <a:gdLst/>
                <a:ahLst/>
                <a:cxnLst/>
                <a:rect l="l" t="t" r="r" b="b"/>
                <a:pathLst>
                  <a:path w="23867" h="20826" extrusionOk="0">
                    <a:moveTo>
                      <a:pt x="1632" y="1"/>
                    </a:moveTo>
                    <a:cubicBezTo>
                      <a:pt x="1480" y="1"/>
                      <a:pt x="1319" y="606"/>
                      <a:pt x="1047" y="2013"/>
                    </a:cubicBezTo>
                    <a:cubicBezTo>
                      <a:pt x="1" y="7810"/>
                      <a:pt x="1787" y="20826"/>
                      <a:pt x="18750" y="20826"/>
                    </a:cubicBezTo>
                    <a:cubicBezTo>
                      <a:pt x="23866" y="20826"/>
                      <a:pt x="10239" y="19281"/>
                      <a:pt x="5734" y="11451"/>
                    </a:cubicBezTo>
                    <a:cubicBezTo>
                      <a:pt x="2476" y="5725"/>
                      <a:pt x="2098" y="1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5" name="Google Shape;1235;p24"/>
              <p:cNvSpPr/>
              <p:nvPr/>
            </p:nvSpPr>
            <p:spPr>
              <a:xfrm>
                <a:off x="1984248" y="779232"/>
                <a:ext cx="303448" cy="264320"/>
              </a:xfrm>
              <a:custGeom>
                <a:avLst/>
                <a:gdLst/>
                <a:ahLst/>
                <a:cxnLst/>
                <a:rect l="l" t="t" r="r" b="b"/>
                <a:pathLst>
                  <a:path w="17581" h="15314" extrusionOk="0">
                    <a:moveTo>
                      <a:pt x="1225" y="1"/>
                    </a:moveTo>
                    <a:cubicBezTo>
                      <a:pt x="1116" y="1"/>
                      <a:pt x="1001" y="451"/>
                      <a:pt x="805" y="1499"/>
                    </a:cubicBezTo>
                    <a:cubicBezTo>
                      <a:pt x="0" y="5752"/>
                      <a:pt x="1357" y="15314"/>
                      <a:pt x="13815" y="15314"/>
                    </a:cubicBezTo>
                    <a:cubicBezTo>
                      <a:pt x="17580" y="15314"/>
                      <a:pt x="7589" y="14204"/>
                      <a:pt x="4258" y="8406"/>
                    </a:cubicBezTo>
                    <a:cubicBezTo>
                      <a:pt x="1841" y="4222"/>
                      <a:pt x="1560" y="1"/>
                      <a:pt x="12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236" name="Google Shape;1236;p24"/>
            <p:cNvSpPr/>
            <p:nvPr/>
          </p:nvSpPr>
          <p:spPr>
            <a:xfrm>
              <a:off x="416350" y="4876826"/>
              <a:ext cx="186096" cy="186061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7" name="Google Shape;1237;p24"/>
            <p:cNvSpPr/>
            <p:nvPr/>
          </p:nvSpPr>
          <p:spPr>
            <a:xfrm>
              <a:off x="669075" y="4656616"/>
              <a:ext cx="152448" cy="15239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238" name="Google Shape;1238;p24"/>
            <p:cNvGrpSpPr/>
            <p:nvPr/>
          </p:nvGrpSpPr>
          <p:grpSpPr>
            <a:xfrm rot="239455">
              <a:off x="6462432" y="4634602"/>
              <a:ext cx="902020" cy="649617"/>
              <a:chOff x="38180" y="134297"/>
              <a:chExt cx="1350086" cy="972306"/>
            </a:xfrm>
          </p:grpSpPr>
          <p:sp>
            <p:nvSpPr>
              <p:cNvPr id="1239" name="Google Shape;1239;p24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0" name="Google Shape;1240;p24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41" name="Google Shape;1241;p24"/>
          <p:cNvGrpSpPr/>
          <p:nvPr/>
        </p:nvGrpSpPr>
        <p:grpSpPr>
          <a:xfrm flipH="1">
            <a:off x="1083104" y="6267001"/>
            <a:ext cx="592267" cy="541967"/>
            <a:chOff x="5847450" y="783825"/>
            <a:chExt cx="444200" cy="406475"/>
          </a:xfrm>
        </p:grpSpPr>
        <p:sp>
          <p:nvSpPr>
            <p:cNvPr id="1242" name="Google Shape;1242;p24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3" name="Google Shape;1243;p24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4" name="Google Shape;1244;p24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5" name="Google Shape;1245;p24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6" name="Google Shape;1246;p24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7" name="Google Shape;1247;p24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8" name="Google Shape;1248;p24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9" name="Google Shape;1249;p24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0" name="Google Shape;1250;p24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1" name="Google Shape;1251;p24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2" name="Google Shape;1252;p24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3" name="Google Shape;1253;p24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4" name="Google Shape;1254;p24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5" name="Google Shape;1255;p24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6" name="Google Shape;1256;p24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7" name="Google Shape;1257;p24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8" name="Google Shape;1258;p24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9" name="Google Shape;1259;p24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0" name="Google Shape;1260;p24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1" name="Google Shape;1261;p24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245317612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3"/>
          <p:cNvGrpSpPr/>
          <p:nvPr/>
        </p:nvGrpSpPr>
        <p:grpSpPr>
          <a:xfrm>
            <a:off x="6864514" y="-2736592"/>
            <a:ext cx="7616100" cy="10471200"/>
            <a:chOff x="5148385" y="-2052444"/>
            <a:chExt cx="5712075" cy="7853400"/>
          </a:xfrm>
        </p:grpSpPr>
        <p:sp>
          <p:nvSpPr>
            <p:cNvPr id="77" name="Google Shape;77;p3"/>
            <p:cNvSpPr/>
            <p:nvPr/>
          </p:nvSpPr>
          <p:spPr>
            <a:xfrm rot="-8611254" flipH="1">
              <a:off x="5528886" y="-865896"/>
              <a:ext cx="4951074" cy="2911623"/>
            </a:xfrm>
            <a:custGeom>
              <a:avLst/>
              <a:gdLst/>
              <a:ahLst/>
              <a:cxnLst/>
              <a:rect l="l" t="t" r="r" b="b"/>
              <a:pathLst>
                <a:path w="109640" h="64477" extrusionOk="0">
                  <a:moveTo>
                    <a:pt x="34612" y="0"/>
                  </a:moveTo>
                  <a:cubicBezTo>
                    <a:pt x="32402" y="0"/>
                    <a:pt x="30192" y="255"/>
                    <a:pt x="28038" y="780"/>
                  </a:cubicBezTo>
                  <a:cubicBezTo>
                    <a:pt x="18142" y="3143"/>
                    <a:pt x="9746" y="11014"/>
                    <a:pt x="7011" y="20835"/>
                  </a:cubicBezTo>
                  <a:cubicBezTo>
                    <a:pt x="0" y="46099"/>
                    <a:pt x="24703" y="61691"/>
                    <a:pt x="46929" y="63302"/>
                  </a:cubicBezTo>
                  <a:cubicBezTo>
                    <a:pt x="52187" y="63962"/>
                    <a:pt x="57576" y="64476"/>
                    <a:pt x="62939" y="64476"/>
                  </a:cubicBezTo>
                  <a:cubicBezTo>
                    <a:pt x="70079" y="64476"/>
                    <a:pt x="77173" y="63564"/>
                    <a:pt x="83851" y="60867"/>
                  </a:cubicBezTo>
                  <a:cubicBezTo>
                    <a:pt x="98506" y="55805"/>
                    <a:pt x="109640" y="36803"/>
                    <a:pt x="99144" y="23045"/>
                  </a:cubicBezTo>
                  <a:cubicBezTo>
                    <a:pt x="94874" y="17414"/>
                    <a:pt x="90204" y="16012"/>
                    <a:pt x="85178" y="16012"/>
                  </a:cubicBezTo>
                  <a:cubicBezTo>
                    <a:pt x="80197" y="16012"/>
                    <a:pt x="74866" y="17388"/>
                    <a:pt x="69224" y="17388"/>
                  </a:cubicBezTo>
                  <a:cubicBezTo>
                    <a:pt x="69114" y="17388"/>
                    <a:pt x="69004" y="17388"/>
                    <a:pt x="68894" y="17387"/>
                  </a:cubicBezTo>
                  <a:cubicBezTo>
                    <a:pt x="66534" y="17348"/>
                    <a:pt x="64285" y="16748"/>
                    <a:pt x="62372" y="15287"/>
                  </a:cubicBezTo>
                  <a:cubicBezTo>
                    <a:pt x="58174" y="12139"/>
                    <a:pt x="55250" y="7527"/>
                    <a:pt x="50716" y="4753"/>
                  </a:cubicBezTo>
                  <a:cubicBezTo>
                    <a:pt x="45968" y="1678"/>
                    <a:pt x="40288" y="0"/>
                    <a:pt x="3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3"/>
            <p:cNvSpPr/>
            <p:nvPr/>
          </p:nvSpPr>
          <p:spPr>
            <a:xfrm rot="-362456" flipH="1">
              <a:off x="5963599" y="3384849"/>
              <a:ext cx="3929718" cy="2215478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9" name="Google Shape;79;p3"/>
          <p:cNvGrpSpPr/>
          <p:nvPr/>
        </p:nvGrpSpPr>
        <p:grpSpPr>
          <a:xfrm>
            <a:off x="188976" y="366388"/>
            <a:ext cx="10014333" cy="6165253"/>
            <a:chOff x="141732" y="274791"/>
            <a:chExt cx="7510750" cy="4623940"/>
          </a:xfrm>
        </p:grpSpPr>
        <p:sp>
          <p:nvSpPr>
            <p:cNvPr id="80" name="Google Shape;80;p3"/>
            <p:cNvSpPr/>
            <p:nvPr/>
          </p:nvSpPr>
          <p:spPr>
            <a:xfrm rot="-1660481">
              <a:off x="182382" y="343046"/>
              <a:ext cx="167652" cy="216256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3"/>
            <p:cNvSpPr/>
            <p:nvPr/>
          </p:nvSpPr>
          <p:spPr>
            <a:xfrm rot="1620781">
              <a:off x="6389513" y="4592102"/>
              <a:ext cx="211953" cy="273403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3"/>
            <p:cNvSpPr/>
            <p:nvPr/>
          </p:nvSpPr>
          <p:spPr>
            <a:xfrm rot="-590" flipH="1">
              <a:off x="7505673" y="274804"/>
              <a:ext cx="146808" cy="189382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3" name="Google Shape;83;p3"/>
          <p:cNvSpPr txBox="1">
            <a:spLocks noGrp="1"/>
          </p:cNvSpPr>
          <p:nvPr>
            <p:ph type="title"/>
          </p:nvPr>
        </p:nvSpPr>
        <p:spPr>
          <a:xfrm>
            <a:off x="1489233" y="2864351"/>
            <a:ext cx="6487600" cy="201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4" name="Google Shape;84;p3"/>
          <p:cNvSpPr txBox="1">
            <a:spLocks noGrp="1"/>
          </p:cNvSpPr>
          <p:nvPr>
            <p:ph type="title" idx="2" hasCustomPrompt="1"/>
          </p:nvPr>
        </p:nvSpPr>
        <p:spPr>
          <a:xfrm>
            <a:off x="1489233" y="1430472"/>
            <a:ext cx="2202800" cy="146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9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1489233" y="4879568"/>
            <a:ext cx="6487600" cy="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86" name="Google Shape;86;p3"/>
          <p:cNvGrpSpPr/>
          <p:nvPr/>
        </p:nvGrpSpPr>
        <p:grpSpPr>
          <a:xfrm>
            <a:off x="7810559" y="405727"/>
            <a:ext cx="4278624" cy="6555599"/>
            <a:chOff x="5857919" y="304295"/>
            <a:chExt cx="3208968" cy="4916699"/>
          </a:xfrm>
        </p:grpSpPr>
        <p:sp>
          <p:nvSpPr>
            <p:cNvPr id="87" name="Google Shape;87;p3"/>
            <p:cNvSpPr/>
            <p:nvPr/>
          </p:nvSpPr>
          <p:spPr>
            <a:xfrm rot="-742564">
              <a:off x="6818768" y="4274871"/>
              <a:ext cx="617636" cy="890279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88" name="Google Shape;88;p3"/>
            <p:cNvGrpSpPr/>
            <p:nvPr/>
          </p:nvGrpSpPr>
          <p:grpSpPr>
            <a:xfrm rot="10800000" flipH="1">
              <a:off x="8773060" y="1364093"/>
              <a:ext cx="293826" cy="424259"/>
              <a:chOff x="0" y="3111481"/>
              <a:chExt cx="477068" cy="688845"/>
            </a:xfrm>
          </p:grpSpPr>
          <p:sp>
            <p:nvSpPr>
              <p:cNvPr id="89" name="Google Shape;89;p3"/>
              <p:cNvSpPr/>
              <p:nvPr/>
            </p:nvSpPr>
            <p:spPr>
              <a:xfrm>
                <a:off x="0" y="3159382"/>
                <a:ext cx="477068" cy="640944"/>
              </a:xfrm>
              <a:custGeom>
                <a:avLst/>
                <a:gdLst/>
                <a:ahLst/>
                <a:cxnLst/>
                <a:rect l="l" t="t" r="r" b="b"/>
                <a:pathLst>
                  <a:path w="16044" h="21557" extrusionOk="0">
                    <a:moveTo>
                      <a:pt x="2999" y="0"/>
                    </a:moveTo>
                    <a:cubicBezTo>
                      <a:pt x="1011" y="1799"/>
                      <a:pt x="0" y="4573"/>
                      <a:pt x="75" y="7272"/>
                    </a:cubicBezTo>
                    <a:cubicBezTo>
                      <a:pt x="150" y="10160"/>
                      <a:pt x="1350" y="12894"/>
                      <a:pt x="3149" y="15143"/>
                    </a:cubicBezTo>
                    <a:cubicBezTo>
                      <a:pt x="4948" y="17356"/>
                      <a:pt x="7308" y="19081"/>
                      <a:pt x="9821" y="20466"/>
                    </a:cubicBezTo>
                    <a:cubicBezTo>
                      <a:pt x="10836" y="21046"/>
                      <a:pt x="11956" y="21556"/>
                      <a:pt x="13149" y="21556"/>
                    </a:cubicBezTo>
                    <a:cubicBezTo>
                      <a:pt x="13189" y="21556"/>
                      <a:pt x="13229" y="21556"/>
                      <a:pt x="13269" y="21554"/>
                    </a:cubicBezTo>
                    <a:cubicBezTo>
                      <a:pt x="14469" y="21515"/>
                      <a:pt x="15743" y="20691"/>
                      <a:pt x="15893" y="19491"/>
                    </a:cubicBezTo>
                    <a:cubicBezTo>
                      <a:pt x="16043" y="18406"/>
                      <a:pt x="15294" y="17392"/>
                      <a:pt x="14880" y="16382"/>
                    </a:cubicBezTo>
                    <a:cubicBezTo>
                      <a:pt x="14094" y="14508"/>
                      <a:pt x="14469" y="12370"/>
                      <a:pt x="14730" y="10345"/>
                    </a:cubicBezTo>
                    <a:cubicBezTo>
                      <a:pt x="14994" y="8321"/>
                      <a:pt x="15069" y="6111"/>
                      <a:pt x="13830" y="4498"/>
                    </a:cubicBezTo>
                    <a:cubicBezTo>
                      <a:pt x="12595" y="2924"/>
                      <a:pt x="10496" y="2363"/>
                      <a:pt x="8547" y="2024"/>
                    </a:cubicBezTo>
                    <a:cubicBezTo>
                      <a:pt x="6597" y="1688"/>
                      <a:pt x="4459" y="1350"/>
                      <a:pt x="30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74632" y="3111481"/>
                <a:ext cx="287567" cy="620755"/>
              </a:xfrm>
              <a:custGeom>
                <a:avLst/>
                <a:gdLst/>
                <a:ahLst/>
                <a:cxnLst/>
                <a:rect l="l" t="t" r="r" b="b"/>
                <a:pathLst>
                  <a:path w="9671" h="20878" extrusionOk="0">
                    <a:moveTo>
                      <a:pt x="525" y="1"/>
                    </a:moveTo>
                    <a:cubicBezTo>
                      <a:pt x="414" y="1"/>
                      <a:pt x="339" y="76"/>
                      <a:pt x="339" y="187"/>
                    </a:cubicBezTo>
                    <a:cubicBezTo>
                      <a:pt x="414" y="2211"/>
                      <a:pt x="675" y="4235"/>
                      <a:pt x="1164" y="6223"/>
                    </a:cubicBezTo>
                    <a:cubicBezTo>
                      <a:pt x="1089" y="6259"/>
                      <a:pt x="1050" y="6298"/>
                      <a:pt x="1014" y="6373"/>
                    </a:cubicBezTo>
                    <a:lnTo>
                      <a:pt x="0" y="13681"/>
                    </a:lnTo>
                    <a:cubicBezTo>
                      <a:pt x="0" y="13795"/>
                      <a:pt x="75" y="13870"/>
                      <a:pt x="150" y="13870"/>
                    </a:cubicBezTo>
                    <a:cubicBezTo>
                      <a:pt x="189" y="13870"/>
                      <a:pt x="189" y="13906"/>
                      <a:pt x="189" y="13906"/>
                    </a:cubicBezTo>
                    <a:cubicBezTo>
                      <a:pt x="264" y="13906"/>
                      <a:pt x="375" y="13831"/>
                      <a:pt x="375" y="13720"/>
                    </a:cubicBezTo>
                    <a:lnTo>
                      <a:pt x="1314" y="6898"/>
                    </a:lnTo>
                    <a:cubicBezTo>
                      <a:pt x="1874" y="9072"/>
                      <a:pt x="2699" y="11132"/>
                      <a:pt x="3713" y="13120"/>
                    </a:cubicBezTo>
                    <a:lnTo>
                      <a:pt x="4273" y="18068"/>
                    </a:lnTo>
                    <a:cubicBezTo>
                      <a:pt x="4273" y="18143"/>
                      <a:pt x="4348" y="18218"/>
                      <a:pt x="4462" y="18218"/>
                    </a:cubicBezTo>
                    <a:cubicBezTo>
                      <a:pt x="4573" y="18218"/>
                      <a:pt x="4648" y="18104"/>
                      <a:pt x="4648" y="18029"/>
                    </a:cubicBezTo>
                    <a:lnTo>
                      <a:pt x="4162" y="13981"/>
                    </a:lnTo>
                    <a:lnTo>
                      <a:pt x="4162" y="13981"/>
                    </a:lnTo>
                    <a:cubicBezTo>
                      <a:pt x="5587" y="16493"/>
                      <a:pt x="7311" y="18817"/>
                      <a:pt x="9335" y="20802"/>
                    </a:cubicBezTo>
                    <a:cubicBezTo>
                      <a:pt x="9371" y="20841"/>
                      <a:pt x="9446" y="20877"/>
                      <a:pt x="9485" y="20877"/>
                    </a:cubicBezTo>
                    <a:cubicBezTo>
                      <a:pt x="9521" y="20877"/>
                      <a:pt x="9560" y="20841"/>
                      <a:pt x="9596" y="20802"/>
                    </a:cubicBezTo>
                    <a:cubicBezTo>
                      <a:pt x="9671" y="20728"/>
                      <a:pt x="9671" y="20617"/>
                      <a:pt x="9596" y="20542"/>
                    </a:cubicBezTo>
                    <a:cubicBezTo>
                      <a:pt x="7572" y="18554"/>
                      <a:pt x="5887" y="16305"/>
                      <a:pt x="4498" y="13831"/>
                    </a:cubicBezTo>
                    <a:lnTo>
                      <a:pt x="4498" y="13831"/>
                    </a:lnTo>
                    <a:cubicBezTo>
                      <a:pt x="5773" y="14955"/>
                      <a:pt x="7236" y="15855"/>
                      <a:pt x="8771" y="16493"/>
                    </a:cubicBezTo>
                    <a:cubicBezTo>
                      <a:pt x="8790" y="16502"/>
                      <a:pt x="8811" y="16507"/>
                      <a:pt x="8832" y="16507"/>
                    </a:cubicBezTo>
                    <a:cubicBezTo>
                      <a:pt x="8898" y="16507"/>
                      <a:pt x="8969" y="16465"/>
                      <a:pt x="8996" y="16379"/>
                    </a:cubicBezTo>
                    <a:cubicBezTo>
                      <a:pt x="9035" y="16305"/>
                      <a:pt x="8996" y="16194"/>
                      <a:pt x="8921" y="16155"/>
                    </a:cubicBezTo>
                    <a:cubicBezTo>
                      <a:pt x="7086" y="15405"/>
                      <a:pt x="5398" y="14244"/>
                      <a:pt x="4012" y="12856"/>
                    </a:cubicBezTo>
                    <a:lnTo>
                      <a:pt x="3973" y="12820"/>
                    </a:lnTo>
                    <a:cubicBezTo>
                      <a:pt x="3038" y="11021"/>
                      <a:pt x="2324" y="9108"/>
                      <a:pt x="1763" y="7159"/>
                    </a:cubicBezTo>
                    <a:lnTo>
                      <a:pt x="1763" y="7159"/>
                    </a:lnTo>
                    <a:cubicBezTo>
                      <a:pt x="3938" y="9033"/>
                      <a:pt x="6486" y="10346"/>
                      <a:pt x="9296" y="11021"/>
                    </a:cubicBezTo>
                    <a:cubicBezTo>
                      <a:pt x="9371" y="11021"/>
                      <a:pt x="9485" y="10982"/>
                      <a:pt x="9485" y="10871"/>
                    </a:cubicBezTo>
                    <a:cubicBezTo>
                      <a:pt x="9521" y="10757"/>
                      <a:pt x="9446" y="10682"/>
                      <a:pt x="9371" y="10646"/>
                    </a:cubicBezTo>
                    <a:cubicBezTo>
                      <a:pt x="6447" y="9971"/>
                      <a:pt x="3788" y="8547"/>
                      <a:pt x="1614" y="6523"/>
                    </a:cubicBezTo>
                    <a:cubicBezTo>
                      <a:pt x="1089" y="4460"/>
                      <a:pt x="789" y="2325"/>
                      <a:pt x="714" y="187"/>
                    </a:cubicBezTo>
                    <a:cubicBezTo>
                      <a:pt x="714" y="76"/>
                      <a:pt x="600" y="1"/>
                      <a:pt x="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1" name="Google Shape;91;p3"/>
            <p:cNvGrpSpPr/>
            <p:nvPr/>
          </p:nvGrpSpPr>
          <p:grpSpPr>
            <a:xfrm rot="10242244">
              <a:off x="8653138" y="1661612"/>
              <a:ext cx="372714" cy="538167"/>
              <a:chOff x="0" y="3111481"/>
              <a:chExt cx="477068" cy="688845"/>
            </a:xfrm>
          </p:grpSpPr>
          <p:sp>
            <p:nvSpPr>
              <p:cNvPr id="92" name="Google Shape;92;p3"/>
              <p:cNvSpPr/>
              <p:nvPr/>
            </p:nvSpPr>
            <p:spPr>
              <a:xfrm>
                <a:off x="0" y="3159382"/>
                <a:ext cx="477068" cy="640944"/>
              </a:xfrm>
              <a:custGeom>
                <a:avLst/>
                <a:gdLst/>
                <a:ahLst/>
                <a:cxnLst/>
                <a:rect l="l" t="t" r="r" b="b"/>
                <a:pathLst>
                  <a:path w="16044" h="21557" extrusionOk="0">
                    <a:moveTo>
                      <a:pt x="2999" y="0"/>
                    </a:moveTo>
                    <a:cubicBezTo>
                      <a:pt x="1011" y="1799"/>
                      <a:pt x="0" y="4573"/>
                      <a:pt x="75" y="7272"/>
                    </a:cubicBezTo>
                    <a:cubicBezTo>
                      <a:pt x="150" y="10160"/>
                      <a:pt x="1350" y="12894"/>
                      <a:pt x="3149" y="15143"/>
                    </a:cubicBezTo>
                    <a:cubicBezTo>
                      <a:pt x="4948" y="17356"/>
                      <a:pt x="7308" y="19081"/>
                      <a:pt x="9821" y="20466"/>
                    </a:cubicBezTo>
                    <a:cubicBezTo>
                      <a:pt x="10836" y="21046"/>
                      <a:pt x="11956" y="21556"/>
                      <a:pt x="13149" y="21556"/>
                    </a:cubicBezTo>
                    <a:cubicBezTo>
                      <a:pt x="13189" y="21556"/>
                      <a:pt x="13229" y="21556"/>
                      <a:pt x="13269" y="21554"/>
                    </a:cubicBezTo>
                    <a:cubicBezTo>
                      <a:pt x="14469" y="21515"/>
                      <a:pt x="15743" y="20691"/>
                      <a:pt x="15893" y="19491"/>
                    </a:cubicBezTo>
                    <a:cubicBezTo>
                      <a:pt x="16043" y="18406"/>
                      <a:pt x="15294" y="17392"/>
                      <a:pt x="14880" y="16382"/>
                    </a:cubicBezTo>
                    <a:cubicBezTo>
                      <a:pt x="14094" y="14508"/>
                      <a:pt x="14469" y="12370"/>
                      <a:pt x="14730" y="10345"/>
                    </a:cubicBezTo>
                    <a:cubicBezTo>
                      <a:pt x="14994" y="8321"/>
                      <a:pt x="15069" y="6111"/>
                      <a:pt x="13830" y="4498"/>
                    </a:cubicBezTo>
                    <a:cubicBezTo>
                      <a:pt x="12595" y="2924"/>
                      <a:pt x="10496" y="2363"/>
                      <a:pt x="8547" y="2024"/>
                    </a:cubicBezTo>
                    <a:cubicBezTo>
                      <a:pt x="6597" y="1688"/>
                      <a:pt x="4459" y="1350"/>
                      <a:pt x="30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74632" y="3111481"/>
                <a:ext cx="287567" cy="620755"/>
              </a:xfrm>
              <a:custGeom>
                <a:avLst/>
                <a:gdLst/>
                <a:ahLst/>
                <a:cxnLst/>
                <a:rect l="l" t="t" r="r" b="b"/>
                <a:pathLst>
                  <a:path w="9671" h="20878" extrusionOk="0">
                    <a:moveTo>
                      <a:pt x="525" y="1"/>
                    </a:moveTo>
                    <a:cubicBezTo>
                      <a:pt x="414" y="1"/>
                      <a:pt x="339" y="76"/>
                      <a:pt x="339" y="187"/>
                    </a:cubicBezTo>
                    <a:cubicBezTo>
                      <a:pt x="414" y="2211"/>
                      <a:pt x="675" y="4235"/>
                      <a:pt x="1164" y="6223"/>
                    </a:cubicBezTo>
                    <a:cubicBezTo>
                      <a:pt x="1089" y="6259"/>
                      <a:pt x="1050" y="6298"/>
                      <a:pt x="1014" y="6373"/>
                    </a:cubicBezTo>
                    <a:lnTo>
                      <a:pt x="0" y="13681"/>
                    </a:lnTo>
                    <a:cubicBezTo>
                      <a:pt x="0" y="13795"/>
                      <a:pt x="75" y="13870"/>
                      <a:pt x="150" y="13870"/>
                    </a:cubicBezTo>
                    <a:cubicBezTo>
                      <a:pt x="189" y="13870"/>
                      <a:pt x="189" y="13906"/>
                      <a:pt x="189" y="13906"/>
                    </a:cubicBezTo>
                    <a:cubicBezTo>
                      <a:pt x="264" y="13906"/>
                      <a:pt x="375" y="13831"/>
                      <a:pt x="375" y="13720"/>
                    </a:cubicBezTo>
                    <a:lnTo>
                      <a:pt x="1314" y="6898"/>
                    </a:lnTo>
                    <a:cubicBezTo>
                      <a:pt x="1874" y="9072"/>
                      <a:pt x="2699" y="11132"/>
                      <a:pt x="3713" y="13120"/>
                    </a:cubicBezTo>
                    <a:lnTo>
                      <a:pt x="4273" y="18068"/>
                    </a:lnTo>
                    <a:cubicBezTo>
                      <a:pt x="4273" y="18143"/>
                      <a:pt x="4348" y="18218"/>
                      <a:pt x="4462" y="18218"/>
                    </a:cubicBezTo>
                    <a:cubicBezTo>
                      <a:pt x="4573" y="18218"/>
                      <a:pt x="4648" y="18104"/>
                      <a:pt x="4648" y="18029"/>
                    </a:cubicBezTo>
                    <a:lnTo>
                      <a:pt x="4162" y="13981"/>
                    </a:lnTo>
                    <a:lnTo>
                      <a:pt x="4162" y="13981"/>
                    </a:lnTo>
                    <a:cubicBezTo>
                      <a:pt x="5587" y="16493"/>
                      <a:pt x="7311" y="18817"/>
                      <a:pt x="9335" y="20802"/>
                    </a:cubicBezTo>
                    <a:cubicBezTo>
                      <a:pt x="9371" y="20841"/>
                      <a:pt x="9446" y="20877"/>
                      <a:pt x="9485" y="20877"/>
                    </a:cubicBezTo>
                    <a:cubicBezTo>
                      <a:pt x="9521" y="20877"/>
                      <a:pt x="9560" y="20841"/>
                      <a:pt x="9596" y="20802"/>
                    </a:cubicBezTo>
                    <a:cubicBezTo>
                      <a:pt x="9671" y="20728"/>
                      <a:pt x="9671" y="20617"/>
                      <a:pt x="9596" y="20542"/>
                    </a:cubicBezTo>
                    <a:cubicBezTo>
                      <a:pt x="7572" y="18554"/>
                      <a:pt x="5887" y="16305"/>
                      <a:pt x="4498" y="13831"/>
                    </a:cubicBezTo>
                    <a:lnTo>
                      <a:pt x="4498" y="13831"/>
                    </a:lnTo>
                    <a:cubicBezTo>
                      <a:pt x="5773" y="14955"/>
                      <a:pt x="7236" y="15855"/>
                      <a:pt x="8771" y="16493"/>
                    </a:cubicBezTo>
                    <a:cubicBezTo>
                      <a:pt x="8790" y="16502"/>
                      <a:pt x="8811" y="16507"/>
                      <a:pt x="8832" y="16507"/>
                    </a:cubicBezTo>
                    <a:cubicBezTo>
                      <a:pt x="8898" y="16507"/>
                      <a:pt x="8969" y="16465"/>
                      <a:pt x="8996" y="16379"/>
                    </a:cubicBezTo>
                    <a:cubicBezTo>
                      <a:pt x="9035" y="16305"/>
                      <a:pt x="8996" y="16194"/>
                      <a:pt x="8921" y="16155"/>
                    </a:cubicBezTo>
                    <a:cubicBezTo>
                      <a:pt x="7086" y="15405"/>
                      <a:pt x="5398" y="14244"/>
                      <a:pt x="4012" y="12856"/>
                    </a:cubicBezTo>
                    <a:lnTo>
                      <a:pt x="3973" y="12820"/>
                    </a:lnTo>
                    <a:cubicBezTo>
                      <a:pt x="3038" y="11021"/>
                      <a:pt x="2324" y="9108"/>
                      <a:pt x="1763" y="7159"/>
                    </a:cubicBezTo>
                    <a:lnTo>
                      <a:pt x="1763" y="7159"/>
                    </a:lnTo>
                    <a:cubicBezTo>
                      <a:pt x="3938" y="9033"/>
                      <a:pt x="6486" y="10346"/>
                      <a:pt x="9296" y="11021"/>
                    </a:cubicBezTo>
                    <a:cubicBezTo>
                      <a:pt x="9371" y="11021"/>
                      <a:pt x="9485" y="10982"/>
                      <a:pt x="9485" y="10871"/>
                    </a:cubicBezTo>
                    <a:cubicBezTo>
                      <a:pt x="9521" y="10757"/>
                      <a:pt x="9446" y="10682"/>
                      <a:pt x="9371" y="10646"/>
                    </a:cubicBezTo>
                    <a:cubicBezTo>
                      <a:pt x="6447" y="9971"/>
                      <a:pt x="3788" y="8547"/>
                      <a:pt x="1614" y="6523"/>
                    </a:cubicBezTo>
                    <a:cubicBezTo>
                      <a:pt x="1089" y="4460"/>
                      <a:pt x="789" y="2325"/>
                      <a:pt x="714" y="187"/>
                    </a:cubicBezTo>
                    <a:cubicBezTo>
                      <a:pt x="714" y="76"/>
                      <a:pt x="600" y="1"/>
                      <a:pt x="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94" name="Google Shape;94;p3"/>
            <p:cNvSpPr/>
            <p:nvPr/>
          </p:nvSpPr>
          <p:spPr>
            <a:xfrm flipH="1">
              <a:off x="6620751" y="304295"/>
              <a:ext cx="293822" cy="293752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" name="Google Shape;95;p3"/>
            <p:cNvSpPr/>
            <p:nvPr/>
          </p:nvSpPr>
          <p:spPr>
            <a:xfrm flipH="1">
              <a:off x="5857919" y="598050"/>
              <a:ext cx="794062" cy="448134"/>
            </a:xfrm>
            <a:custGeom>
              <a:avLst/>
              <a:gdLst/>
              <a:ahLst/>
              <a:cxnLst/>
              <a:rect l="l" t="t" r="r" b="b"/>
              <a:pathLst>
                <a:path w="36809" h="20771" extrusionOk="0">
                  <a:moveTo>
                    <a:pt x="14478" y="1"/>
                  </a:moveTo>
                  <a:cubicBezTo>
                    <a:pt x="14169" y="1"/>
                    <a:pt x="13901" y="252"/>
                    <a:pt x="13794" y="566"/>
                  </a:cubicBezTo>
                  <a:lnTo>
                    <a:pt x="10760" y="13160"/>
                  </a:lnTo>
                  <a:lnTo>
                    <a:pt x="714" y="13160"/>
                  </a:lnTo>
                  <a:cubicBezTo>
                    <a:pt x="300" y="13160"/>
                    <a:pt x="1" y="13460"/>
                    <a:pt x="1" y="13874"/>
                  </a:cubicBezTo>
                  <a:cubicBezTo>
                    <a:pt x="1" y="14284"/>
                    <a:pt x="300" y="14623"/>
                    <a:pt x="714" y="14623"/>
                  </a:cubicBezTo>
                  <a:lnTo>
                    <a:pt x="11359" y="14623"/>
                  </a:lnTo>
                  <a:cubicBezTo>
                    <a:pt x="11695" y="14623"/>
                    <a:pt x="11959" y="14359"/>
                    <a:pt x="12070" y="14059"/>
                  </a:cubicBezTo>
                  <a:lnTo>
                    <a:pt x="14319" y="4614"/>
                  </a:lnTo>
                  <a:lnTo>
                    <a:pt x="16532" y="20132"/>
                  </a:lnTo>
                  <a:cubicBezTo>
                    <a:pt x="16568" y="20471"/>
                    <a:pt x="16868" y="20731"/>
                    <a:pt x="17243" y="20770"/>
                  </a:cubicBezTo>
                  <a:cubicBezTo>
                    <a:pt x="17618" y="20770"/>
                    <a:pt x="17918" y="20507"/>
                    <a:pt x="17956" y="20171"/>
                  </a:cubicBezTo>
                  <a:lnTo>
                    <a:pt x="20056" y="9262"/>
                  </a:lnTo>
                  <a:lnTo>
                    <a:pt x="20766" y="13199"/>
                  </a:lnTo>
                  <a:cubicBezTo>
                    <a:pt x="20841" y="13535"/>
                    <a:pt x="21141" y="13799"/>
                    <a:pt x="21480" y="13799"/>
                  </a:cubicBezTo>
                  <a:lnTo>
                    <a:pt x="36059" y="13799"/>
                  </a:lnTo>
                  <a:cubicBezTo>
                    <a:pt x="36473" y="13799"/>
                    <a:pt x="36809" y="13460"/>
                    <a:pt x="36809" y="13085"/>
                  </a:cubicBezTo>
                  <a:cubicBezTo>
                    <a:pt x="36809" y="12674"/>
                    <a:pt x="36473" y="12335"/>
                    <a:pt x="36059" y="12335"/>
                  </a:cubicBezTo>
                  <a:lnTo>
                    <a:pt x="22080" y="12335"/>
                  </a:lnTo>
                  <a:lnTo>
                    <a:pt x="20766" y="5102"/>
                  </a:lnTo>
                  <a:cubicBezTo>
                    <a:pt x="20730" y="4764"/>
                    <a:pt x="20430" y="4503"/>
                    <a:pt x="20056" y="4503"/>
                  </a:cubicBezTo>
                  <a:cubicBezTo>
                    <a:pt x="19717" y="4503"/>
                    <a:pt x="19417" y="4764"/>
                    <a:pt x="19342" y="5102"/>
                  </a:cubicBezTo>
                  <a:lnTo>
                    <a:pt x="17357" y="15559"/>
                  </a:lnTo>
                  <a:lnTo>
                    <a:pt x="15258" y="641"/>
                  </a:lnTo>
                  <a:cubicBezTo>
                    <a:pt x="15183" y="266"/>
                    <a:pt x="14919" y="5"/>
                    <a:pt x="14544" y="5"/>
                  </a:cubicBezTo>
                  <a:cubicBezTo>
                    <a:pt x="14522" y="2"/>
                    <a:pt x="14500" y="1"/>
                    <a:pt x="144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96" name="Google Shape;96;p3"/>
          <p:cNvGrpSpPr/>
          <p:nvPr/>
        </p:nvGrpSpPr>
        <p:grpSpPr>
          <a:xfrm>
            <a:off x="188967" y="-136233"/>
            <a:ext cx="12291500" cy="6354300"/>
            <a:chOff x="141725" y="-102175"/>
            <a:chExt cx="9218625" cy="4765725"/>
          </a:xfrm>
        </p:grpSpPr>
        <p:grpSp>
          <p:nvGrpSpPr>
            <p:cNvPr id="97" name="Google Shape;97;p3"/>
            <p:cNvGrpSpPr/>
            <p:nvPr/>
          </p:nvGrpSpPr>
          <p:grpSpPr>
            <a:xfrm>
              <a:off x="8916150" y="4257075"/>
              <a:ext cx="444200" cy="406475"/>
              <a:chOff x="5847450" y="783825"/>
              <a:chExt cx="444200" cy="406475"/>
            </a:xfrm>
          </p:grpSpPr>
          <p:sp>
            <p:nvSpPr>
              <p:cNvPr id="98" name="Google Shape;98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" name="Google Shape;106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" name="Google Shape;111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" name="Google Shape;112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" name="Google Shape;113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" name="Google Shape;118;p3"/>
            <p:cNvGrpSpPr/>
            <p:nvPr/>
          </p:nvGrpSpPr>
          <p:grpSpPr>
            <a:xfrm flipH="1">
              <a:off x="8075214" y="274812"/>
              <a:ext cx="578526" cy="529393"/>
              <a:chOff x="5847450" y="783825"/>
              <a:chExt cx="444200" cy="406475"/>
            </a:xfrm>
          </p:grpSpPr>
          <p:sp>
            <p:nvSpPr>
              <p:cNvPr id="119" name="Google Shape;119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" name="Google Shape;122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5" name="Google Shape;125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" name="Google Shape;127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" name="Google Shape;128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" name="Google Shape;129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" name="Google Shape;131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" name="Google Shape;136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" name="Google Shape;138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9" name="Google Shape;139;p3"/>
            <p:cNvGrpSpPr/>
            <p:nvPr/>
          </p:nvGrpSpPr>
          <p:grpSpPr>
            <a:xfrm>
              <a:off x="141725" y="-102175"/>
              <a:ext cx="444200" cy="406475"/>
              <a:chOff x="5847450" y="783825"/>
              <a:chExt cx="444200" cy="406475"/>
            </a:xfrm>
          </p:grpSpPr>
          <p:sp>
            <p:nvSpPr>
              <p:cNvPr id="140" name="Google Shape;140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" name="Google Shape;141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" name="Google Shape;142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" name="Google Shape;144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" name="Google Shape;149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" name="Google Shape;154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" name="Google Shape;155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" name="Google Shape;159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1729582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3" name="Google Shape;1263;p25"/>
          <p:cNvGrpSpPr/>
          <p:nvPr/>
        </p:nvGrpSpPr>
        <p:grpSpPr>
          <a:xfrm>
            <a:off x="-1890470" y="-555063"/>
            <a:ext cx="17053283" cy="9617756"/>
            <a:chOff x="-1417852" y="-416298"/>
            <a:chExt cx="12789962" cy="7213317"/>
          </a:xfrm>
        </p:grpSpPr>
        <p:sp>
          <p:nvSpPr>
            <p:cNvPr id="1264" name="Google Shape;1264;p25"/>
            <p:cNvSpPr/>
            <p:nvPr/>
          </p:nvSpPr>
          <p:spPr>
            <a:xfrm rot="-10288805">
              <a:off x="8220376" y="-200456"/>
              <a:ext cx="3041495" cy="1714721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5" name="Google Shape;1265;p25"/>
            <p:cNvSpPr/>
            <p:nvPr/>
          </p:nvSpPr>
          <p:spPr>
            <a:xfrm rot="2975082">
              <a:off x="-878521" y="3944345"/>
              <a:ext cx="2212985" cy="243905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266" name="Google Shape;1266;p25"/>
          <p:cNvGrpSpPr/>
          <p:nvPr/>
        </p:nvGrpSpPr>
        <p:grpSpPr>
          <a:xfrm>
            <a:off x="-261730" y="174039"/>
            <a:ext cx="12581591" cy="6737245"/>
            <a:chOff x="-196298" y="130529"/>
            <a:chExt cx="9436193" cy="5052934"/>
          </a:xfrm>
        </p:grpSpPr>
        <p:grpSp>
          <p:nvGrpSpPr>
            <p:cNvPr id="1267" name="Google Shape;1267;p25"/>
            <p:cNvGrpSpPr/>
            <p:nvPr/>
          </p:nvGrpSpPr>
          <p:grpSpPr>
            <a:xfrm rot="-517405">
              <a:off x="8148310" y="210677"/>
              <a:ext cx="1006430" cy="1211733"/>
              <a:chOff x="2555992" y="2990598"/>
              <a:chExt cx="1035004" cy="1246136"/>
            </a:xfrm>
          </p:grpSpPr>
          <p:sp>
            <p:nvSpPr>
              <p:cNvPr id="1268" name="Google Shape;1268;p25"/>
              <p:cNvSpPr/>
              <p:nvPr/>
            </p:nvSpPr>
            <p:spPr>
              <a:xfrm rot="-573144">
                <a:off x="2642846" y="3054308"/>
                <a:ext cx="861296" cy="1118716"/>
              </a:xfrm>
              <a:custGeom>
                <a:avLst/>
                <a:gdLst/>
                <a:ahLst/>
                <a:cxnLst/>
                <a:rect l="l" t="t" r="r" b="b"/>
                <a:pathLst>
                  <a:path w="29949" h="38900" extrusionOk="0">
                    <a:moveTo>
                      <a:pt x="25142" y="0"/>
                    </a:moveTo>
                    <a:cubicBezTo>
                      <a:pt x="25048" y="0"/>
                      <a:pt x="24961" y="41"/>
                      <a:pt x="24890" y="114"/>
                    </a:cubicBezTo>
                    <a:cubicBezTo>
                      <a:pt x="23801" y="1350"/>
                      <a:pt x="17729" y="8361"/>
                      <a:pt x="16904" y="9785"/>
                    </a:cubicBezTo>
                    <a:cubicBezTo>
                      <a:pt x="16379" y="10685"/>
                      <a:pt x="16679" y="12334"/>
                      <a:pt x="16718" y="13383"/>
                    </a:cubicBezTo>
                    <a:cubicBezTo>
                      <a:pt x="16793" y="14319"/>
                      <a:pt x="16493" y="15219"/>
                      <a:pt x="15930" y="15968"/>
                    </a:cubicBezTo>
                    <a:lnTo>
                      <a:pt x="1425" y="35085"/>
                    </a:lnTo>
                    <a:cubicBezTo>
                      <a:pt x="1425" y="35085"/>
                      <a:pt x="1" y="36248"/>
                      <a:pt x="2700" y="38083"/>
                    </a:cubicBezTo>
                    <a:cubicBezTo>
                      <a:pt x="3594" y="38697"/>
                      <a:pt x="4255" y="38900"/>
                      <a:pt x="4735" y="38900"/>
                    </a:cubicBezTo>
                    <a:cubicBezTo>
                      <a:pt x="5342" y="38900"/>
                      <a:pt x="5664" y="38576"/>
                      <a:pt x="5809" y="38347"/>
                    </a:cubicBezTo>
                    <a:cubicBezTo>
                      <a:pt x="5923" y="38233"/>
                      <a:pt x="5959" y="38122"/>
                      <a:pt x="5959" y="38122"/>
                    </a:cubicBezTo>
                    <a:lnTo>
                      <a:pt x="18403" y="17618"/>
                    </a:lnTo>
                    <a:cubicBezTo>
                      <a:pt x="18853" y="16832"/>
                      <a:pt x="19603" y="16232"/>
                      <a:pt x="20503" y="15968"/>
                    </a:cubicBezTo>
                    <a:cubicBezTo>
                      <a:pt x="21441" y="15632"/>
                      <a:pt x="22940" y="15333"/>
                      <a:pt x="23651" y="14619"/>
                    </a:cubicBezTo>
                    <a:cubicBezTo>
                      <a:pt x="23690" y="14544"/>
                      <a:pt x="23726" y="14508"/>
                      <a:pt x="23765" y="14469"/>
                    </a:cubicBezTo>
                    <a:cubicBezTo>
                      <a:pt x="24815" y="13159"/>
                      <a:pt x="29088" y="4948"/>
                      <a:pt x="29873" y="3488"/>
                    </a:cubicBezTo>
                    <a:cubicBezTo>
                      <a:pt x="29948" y="3338"/>
                      <a:pt x="29873" y="3188"/>
                      <a:pt x="29762" y="3113"/>
                    </a:cubicBezTo>
                    <a:lnTo>
                      <a:pt x="29723" y="3074"/>
                    </a:lnTo>
                    <a:cubicBezTo>
                      <a:pt x="29684" y="3048"/>
                      <a:pt x="29636" y="3035"/>
                      <a:pt x="29584" y="3035"/>
                    </a:cubicBezTo>
                    <a:cubicBezTo>
                      <a:pt x="29489" y="3035"/>
                      <a:pt x="29384" y="3077"/>
                      <a:pt x="29313" y="3149"/>
                    </a:cubicBezTo>
                    <a:lnTo>
                      <a:pt x="23465" y="11695"/>
                    </a:lnTo>
                    <a:cubicBezTo>
                      <a:pt x="23420" y="11786"/>
                      <a:pt x="23332" y="11836"/>
                      <a:pt x="23237" y="11836"/>
                    </a:cubicBezTo>
                    <a:cubicBezTo>
                      <a:pt x="23176" y="11836"/>
                      <a:pt x="23110" y="11815"/>
                      <a:pt x="23051" y="11770"/>
                    </a:cubicBezTo>
                    <a:cubicBezTo>
                      <a:pt x="22940" y="11695"/>
                      <a:pt x="22901" y="11509"/>
                      <a:pt x="22976" y="11395"/>
                    </a:cubicBezTo>
                    <a:lnTo>
                      <a:pt x="28524" y="2588"/>
                    </a:lnTo>
                    <a:cubicBezTo>
                      <a:pt x="28599" y="2438"/>
                      <a:pt x="28563" y="2288"/>
                      <a:pt x="28413" y="2175"/>
                    </a:cubicBezTo>
                    <a:lnTo>
                      <a:pt x="28188" y="2025"/>
                    </a:lnTo>
                    <a:cubicBezTo>
                      <a:pt x="28148" y="1998"/>
                      <a:pt x="28099" y="1986"/>
                      <a:pt x="28047" y="1986"/>
                    </a:cubicBezTo>
                    <a:cubicBezTo>
                      <a:pt x="27952" y="1986"/>
                      <a:pt x="27848" y="2028"/>
                      <a:pt x="27774" y="2100"/>
                    </a:cubicBezTo>
                    <a:lnTo>
                      <a:pt x="21891" y="10535"/>
                    </a:lnTo>
                    <a:cubicBezTo>
                      <a:pt x="21822" y="10625"/>
                      <a:pt x="21727" y="10674"/>
                      <a:pt x="21637" y="10674"/>
                    </a:cubicBezTo>
                    <a:cubicBezTo>
                      <a:pt x="21578" y="10674"/>
                      <a:pt x="21522" y="10654"/>
                      <a:pt x="21477" y="10610"/>
                    </a:cubicBezTo>
                    <a:lnTo>
                      <a:pt x="21327" y="10535"/>
                    </a:lnTo>
                    <a:cubicBezTo>
                      <a:pt x="21177" y="10421"/>
                      <a:pt x="21141" y="10271"/>
                      <a:pt x="21252" y="10121"/>
                    </a:cubicBezTo>
                    <a:lnTo>
                      <a:pt x="26914" y="1539"/>
                    </a:lnTo>
                    <a:cubicBezTo>
                      <a:pt x="27025" y="1389"/>
                      <a:pt x="26989" y="1200"/>
                      <a:pt x="26839" y="1125"/>
                    </a:cubicBezTo>
                    <a:lnTo>
                      <a:pt x="26614" y="975"/>
                    </a:lnTo>
                    <a:cubicBezTo>
                      <a:pt x="26566" y="929"/>
                      <a:pt x="26506" y="908"/>
                      <a:pt x="26443" y="908"/>
                    </a:cubicBezTo>
                    <a:cubicBezTo>
                      <a:pt x="26357" y="908"/>
                      <a:pt x="26266" y="948"/>
                      <a:pt x="26200" y="1014"/>
                    </a:cubicBezTo>
                    <a:lnTo>
                      <a:pt x="20053" y="9410"/>
                    </a:lnTo>
                    <a:cubicBezTo>
                      <a:pt x="20004" y="9482"/>
                      <a:pt x="19909" y="9524"/>
                      <a:pt x="19817" y="9524"/>
                    </a:cubicBezTo>
                    <a:cubicBezTo>
                      <a:pt x="19767" y="9524"/>
                      <a:pt x="19718" y="9512"/>
                      <a:pt x="19678" y="9485"/>
                    </a:cubicBezTo>
                    <a:cubicBezTo>
                      <a:pt x="19528" y="9371"/>
                      <a:pt x="19492" y="9185"/>
                      <a:pt x="19567" y="9071"/>
                    </a:cubicBezTo>
                    <a:lnTo>
                      <a:pt x="25375" y="489"/>
                    </a:lnTo>
                    <a:cubicBezTo>
                      <a:pt x="25489" y="339"/>
                      <a:pt x="25450" y="150"/>
                      <a:pt x="25300" y="75"/>
                    </a:cubicBezTo>
                    <a:lnTo>
                      <a:pt x="25300" y="40"/>
                    </a:lnTo>
                    <a:cubicBezTo>
                      <a:pt x="25247" y="13"/>
                      <a:pt x="25193" y="0"/>
                      <a:pt x="251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9" name="Google Shape;1269;p25"/>
              <p:cNvSpPr/>
              <p:nvPr/>
            </p:nvSpPr>
            <p:spPr>
              <a:xfrm rot="-573144">
                <a:off x="3110577" y="3315265"/>
                <a:ext cx="168181" cy="111728"/>
              </a:xfrm>
              <a:custGeom>
                <a:avLst/>
                <a:gdLst/>
                <a:ahLst/>
                <a:cxnLst/>
                <a:rect l="l" t="t" r="r" b="b"/>
                <a:pathLst>
                  <a:path w="5848" h="3885" extrusionOk="0">
                    <a:moveTo>
                      <a:pt x="204" y="1"/>
                    </a:moveTo>
                    <a:cubicBezTo>
                      <a:pt x="171" y="1"/>
                      <a:pt x="138" y="9"/>
                      <a:pt x="111" y="22"/>
                    </a:cubicBezTo>
                    <a:cubicBezTo>
                      <a:pt x="36" y="97"/>
                      <a:pt x="0" y="211"/>
                      <a:pt x="75" y="286"/>
                    </a:cubicBezTo>
                    <a:cubicBezTo>
                      <a:pt x="1349" y="2160"/>
                      <a:pt x="3374" y="3470"/>
                      <a:pt x="5623" y="3884"/>
                    </a:cubicBezTo>
                    <a:lnTo>
                      <a:pt x="5659" y="3884"/>
                    </a:lnTo>
                    <a:cubicBezTo>
                      <a:pt x="5734" y="3884"/>
                      <a:pt x="5808" y="3809"/>
                      <a:pt x="5847" y="3734"/>
                    </a:cubicBezTo>
                    <a:cubicBezTo>
                      <a:pt x="5847" y="3620"/>
                      <a:pt x="5772" y="3545"/>
                      <a:pt x="5698" y="3509"/>
                    </a:cubicBezTo>
                    <a:cubicBezTo>
                      <a:pt x="3524" y="3135"/>
                      <a:pt x="1610" y="1896"/>
                      <a:pt x="375" y="97"/>
                    </a:cubicBezTo>
                    <a:cubicBezTo>
                      <a:pt x="327" y="26"/>
                      <a:pt x="264" y="1"/>
                      <a:pt x="2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270" name="Google Shape;1270;p25"/>
            <p:cNvSpPr/>
            <p:nvPr/>
          </p:nvSpPr>
          <p:spPr>
            <a:xfrm>
              <a:off x="8206380" y="130529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1" name="Google Shape;1271;p25"/>
            <p:cNvSpPr/>
            <p:nvPr/>
          </p:nvSpPr>
          <p:spPr>
            <a:xfrm>
              <a:off x="7759919" y="130535"/>
              <a:ext cx="303235" cy="30314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272" name="Google Shape;1272;p25"/>
            <p:cNvGrpSpPr/>
            <p:nvPr/>
          </p:nvGrpSpPr>
          <p:grpSpPr>
            <a:xfrm rot="-1265573">
              <a:off x="-88372" y="4199552"/>
              <a:ext cx="1123193" cy="808902"/>
              <a:chOff x="38180" y="134297"/>
              <a:chExt cx="1350086" cy="972306"/>
            </a:xfrm>
          </p:grpSpPr>
          <p:sp>
            <p:nvSpPr>
              <p:cNvPr id="1273" name="Google Shape;1273;p25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4" name="Google Shape;1274;p25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75" name="Google Shape;1275;p25"/>
          <p:cNvGrpSpPr/>
          <p:nvPr/>
        </p:nvGrpSpPr>
        <p:grpSpPr>
          <a:xfrm rot="5527871">
            <a:off x="1027896" y="6138500"/>
            <a:ext cx="495528" cy="614907"/>
            <a:chOff x="5964146" y="783825"/>
            <a:chExt cx="327504" cy="406475"/>
          </a:xfrm>
        </p:grpSpPr>
        <p:sp>
          <p:nvSpPr>
            <p:cNvPr id="1276" name="Google Shape;1276;p25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7" name="Google Shape;1277;p25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8" name="Google Shape;1278;p25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0" name="Google Shape;1280;p25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1" name="Google Shape;1281;p25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2" name="Google Shape;1282;p25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4" name="Google Shape;1284;p25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5" name="Google Shape;1285;p25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6" name="Google Shape;1286;p25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7" name="Google Shape;1287;p25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8" name="Google Shape;1288;p25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9" name="Google Shape;1289;p25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0" name="Google Shape;1290;p25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1" name="Google Shape;1291;p25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92" name="Google Shape;1292;p2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293" name="Google Shape;1293;p25"/>
          <p:cNvSpPr txBox="1">
            <a:spLocks noGrp="1"/>
          </p:cNvSpPr>
          <p:nvPr>
            <p:ph type="subTitle" idx="1"/>
          </p:nvPr>
        </p:nvSpPr>
        <p:spPr>
          <a:xfrm>
            <a:off x="1250167" y="4229333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4" name="Google Shape;1294;p25"/>
          <p:cNvSpPr txBox="1">
            <a:spLocks noGrp="1"/>
          </p:cNvSpPr>
          <p:nvPr>
            <p:ph type="subTitle" idx="2"/>
          </p:nvPr>
        </p:nvSpPr>
        <p:spPr>
          <a:xfrm>
            <a:off x="4645797" y="3611100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5" name="Google Shape;1295;p25"/>
          <p:cNvSpPr txBox="1">
            <a:spLocks noGrp="1"/>
          </p:cNvSpPr>
          <p:nvPr>
            <p:ph type="subTitle" idx="3"/>
          </p:nvPr>
        </p:nvSpPr>
        <p:spPr>
          <a:xfrm>
            <a:off x="8041433" y="4229333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6" name="Google Shape;1296;p25"/>
          <p:cNvSpPr txBox="1">
            <a:spLocks noGrp="1"/>
          </p:cNvSpPr>
          <p:nvPr>
            <p:ph type="subTitle" idx="4"/>
          </p:nvPr>
        </p:nvSpPr>
        <p:spPr>
          <a:xfrm>
            <a:off x="1250167" y="3691620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7" name="Google Shape;1297;p25"/>
          <p:cNvSpPr txBox="1">
            <a:spLocks noGrp="1"/>
          </p:cNvSpPr>
          <p:nvPr>
            <p:ph type="subTitle" idx="5"/>
          </p:nvPr>
        </p:nvSpPr>
        <p:spPr>
          <a:xfrm>
            <a:off x="4645797" y="3073387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8" name="Google Shape;1298;p25"/>
          <p:cNvSpPr txBox="1">
            <a:spLocks noGrp="1"/>
          </p:cNvSpPr>
          <p:nvPr>
            <p:ph type="subTitle" idx="6"/>
          </p:nvPr>
        </p:nvSpPr>
        <p:spPr>
          <a:xfrm>
            <a:off x="8041433" y="3691620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9219690"/>
      </p:ext>
    </p:extLst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p26"/>
          <p:cNvSpPr/>
          <p:nvPr/>
        </p:nvSpPr>
        <p:spPr>
          <a:xfrm rot="4992773">
            <a:off x="10287482" y="4939612"/>
            <a:ext cx="2156599" cy="2684853"/>
          </a:xfrm>
          <a:custGeom>
            <a:avLst/>
            <a:gdLst/>
            <a:ahLst/>
            <a:cxnLst/>
            <a:rect l="l" t="t" r="r" b="b"/>
            <a:pathLst>
              <a:path w="55326" h="68878" extrusionOk="0">
                <a:moveTo>
                  <a:pt x="14882" y="0"/>
                </a:moveTo>
                <a:cubicBezTo>
                  <a:pt x="14068" y="0"/>
                  <a:pt x="13255" y="51"/>
                  <a:pt x="12445" y="162"/>
                </a:cubicBezTo>
                <a:cubicBezTo>
                  <a:pt x="9071" y="612"/>
                  <a:pt x="5809" y="2036"/>
                  <a:pt x="3485" y="4549"/>
                </a:cubicBezTo>
                <a:cubicBezTo>
                  <a:pt x="2585" y="5524"/>
                  <a:pt x="1874" y="6684"/>
                  <a:pt x="1386" y="7922"/>
                </a:cubicBezTo>
                <a:cubicBezTo>
                  <a:pt x="150" y="10471"/>
                  <a:pt x="0" y="13506"/>
                  <a:pt x="975" y="16205"/>
                </a:cubicBezTo>
                <a:cubicBezTo>
                  <a:pt x="3374" y="22616"/>
                  <a:pt x="10756" y="24715"/>
                  <a:pt x="15254" y="29288"/>
                </a:cubicBezTo>
                <a:cubicBezTo>
                  <a:pt x="17578" y="31648"/>
                  <a:pt x="19228" y="34571"/>
                  <a:pt x="20166" y="37720"/>
                </a:cubicBezTo>
                <a:cubicBezTo>
                  <a:pt x="21177" y="41243"/>
                  <a:pt x="20991" y="44881"/>
                  <a:pt x="20727" y="48515"/>
                </a:cubicBezTo>
                <a:cubicBezTo>
                  <a:pt x="20466" y="52152"/>
                  <a:pt x="20241" y="55787"/>
                  <a:pt x="21141" y="59349"/>
                </a:cubicBezTo>
                <a:cubicBezTo>
                  <a:pt x="21926" y="62648"/>
                  <a:pt x="23764" y="65646"/>
                  <a:pt x="26688" y="67370"/>
                </a:cubicBezTo>
                <a:cubicBezTo>
                  <a:pt x="28516" y="68424"/>
                  <a:pt x="30592" y="68878"/>
                  <a:pt x="32679" y="68878"/>
                </a:cubicBezTo>
                <a:cubicBezTo>
                  <a:pt x="33931" y="68878"/>
                  <a:pt x="35186" y="68715"/>
                  <a:pt x="36395" y="68420"/>
                </a:cubicBezTo>
                <a:cubicBezTo>
                  <a:pt x="39843" y="67556"/>
                  <a:pt x="42806" y="65382"/>
                  <a:pt x="45130" y="62723"/>
                </a:cubicBezTo>
                <a:cubicBezTo>
                  <a:pt x="47604" y="59949"/>
                  <a:pt x="49478" y="56575"/>
                  <a:pt x="50977" y="53202"/>
                </a:cubicBezTo>
                <a:cubicBezTo>
                  <a:pt x="52587" y="49640"/>
                  <a:pt x="53787" y="45816"/>
                  <a:pt x="54351" y="41918"/>
                </a:cubicBezTo>
                <a:cubicBezTo>
                  <a:pt x="55325" y="34871"/>
                  <a:pt x="53787" y="27824"/>
                  <a:pt x="50338" y="21641"/>
                </a:cubicBezTo>
                <a:cubicBezTo>
                  <a:pt x="46704" y="15080"/>
                  <a:pt x="41043" y="9908"/>
                  <a:pt x="34596" y="6198"/>
                </a:cubicBezTo>
                <a:cubicBezTo>
                  <a:pt x="31186" y="4285"/>
                  <a:pt x="27549" y="2750"/>
                  <a:pt x="23839" y="1586"/>
                </a:cubicBezTo>
                <a:cubicBezTo>
                  <a:pt x="20944" y="700"/>
                  <a:pt x="17910" y="0"/>
                  <a:pt x="1488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01" name="Google Shape;1301;p26"/>
          <p:cNvGrpSpPr/>
          <p:nvPr/>
        </p:nvGrpSpPr>
        <p:grpSpPr>
          <a:xfrm>
            <a:off x="11075234" y="5000004"/>
            <a:ext cx="1116764" cy="1943528"/>
            <a:chOff x="8306425" y="3750003"/>
            <a:chExt cx="837573" cy="1457646"/>
          </a:xfrm>
        </p:grpSpPr>
        <p:sp>
          <p:nvSpPr>
            <p:cNvPr id="1302" name="Google Shape;1302;p26"/>
            <p:cNvSpPr/>
            <p:nvPr/>
          </p:nvSpPr>
          <p:spPr>
            <a:xfrm flipH="1">
              <a:off x="8306425" y="4000346"/>
              <a:ext cx="837573" cy="12073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3" name="Google Shape;1303;p26"/>
            <p:cNvSpPr/>
            <p:nvPr/>
          </p:nvSpPr>
          <p:spPr>
            <a:xfrm>
              <a:off x="8874176" y="3750003"/>
              <a:ext cx="202837" cy="2027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304" name="Google Shape;1304;p26"/>
          <p:cNvGrpSpPr/>
          <p:nvPr/>
        </p:nvGrpSpPr>
        <p:grpSpPr>
          <a:xfrm>
            <a:off x="115601" y="51400"/>
            <a:ext cx="10743948" cy="6737083"/>
            <a:chOff x="86700" y="38550"/>
            <a:chExt cx="8057961" cy="5052812"/>
          </a:xfrm>
        </p:grpSpPr>
        <p:grpSp>
          <p:nvGrpSpPr>
            <p:cNvPr id="1305" name="Google Shape;1305;p26"/>
            <p:cNvGrpSpPr/>
            <p:nvPr/>
          </p:nvGrpSpPr>
          <p:grpSpPr>
            <a:xfrm rot="5527871">
              <a:off x="7721497" y="4666500"/>
              <a:ext cx="371646" cy="461180"/>
              <a:chOff x="5964146" y="783825"/>
              <a:chExt cx="327504" cy="406475"/>
            </a:xfrm>
          </p:grpSpPr>
          <p:sp>
            <p:nvSpPr>
              <p:cNvPr id="1306" name="Google Shape;1306;p26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7" name="Google Shape;1307;p26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8" name="Google Shape;1308;p26"/>
              <p:cNvSpPr/>
              <p:nvPr/>
            </p:nvSpPr>
            <p:spPr>
              <a:xfrm>
                <a:off x="5969268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9" name="Google Shape;1309;p26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0" name="Google Shape;1310;p26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1" name="Google Shape;1311;p26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2" name="Google Shape;1312;p26"/>
              <p:cNvSpPr/>
              <p:nvPr/>
            </p:nvSpPr>
            <p:spPr>
              <a:xfrm>
                <a:off x="5969280" y="83505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3" name="Google Shape;1313;p26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4" name="Google Shape;1314;p26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5" name="Google Shape;1315;p26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6" name="Google Shape;1316;p26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7" name="Google Shape;1317;p26"/>
              <p:cNvSpPr/>
              <p:nvPr/>
            </p:nvSpPr>
            <p:spPr>
              <a:xfrm>
                <a:off x="5964146" y="1115306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8" name="Google Shape;1318;p26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9" name="Google Shape;1319;p26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0" name="Google Shape;1320;p26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1" name="Google Shape;1321;p26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</p:grpSp>
        <p:grpSp>
          <p:nvGrpSpPr>
            <p:cNvPr id="1322" name="Google Shape;1322;p26"/>
            <p:cNvGrpSpPr/>
            <p:nvPr/>
          </p:nvGrpSpPr>
          <p:grpSpPr>
            <a:xfrm>
              <a:off x="86700" y="38550"/>
              <a:ext cx="444200" cy="406475"/>
              <a:chOff x="5847450" y="783825"/>
              <a:chExt cx="444200" cy="406475"/>
            </a:xfrm>
          </p:grpSpPr>
          <p:sp>
            <p:nvSpPr>
              <p:cNvPr id="1323" name="Google Shape;1323;p26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4" name="Google Shape;1324;p26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5" name="Google Shape;1325;p26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6" name="Google Shape;1326;p26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7" name="Google Shape;1327;p26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8" name="Google Shape;1328;p26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9" name="Google Shape;1329;p26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0" name="Google Shape;1330;p26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1" name="Google Shape;1331;p26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2" name="Google Shape;1332;p26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3" name="Google Shape;1333;p26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4" name="Google Shape;1334;p26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5" name="Google Shape;1335;p26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6" name="Google Shape;1336;p26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7" name="Google Shape;1337;p26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8" name="Google Shape;1338;p26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9" name="Google Shape;1339;p26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0" name="Google Shape;1340;p26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1" name="Google Shape;1341;p26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2" name="Google Shape;1342;p26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</p:grpSp>
      </p:grpSp>
      <p:grpSp>
        <p:nvGrpSpPr>
          <p:cNvPr id="1343" name="Google Shape;1343;p26"/>
          <p:cNvGrpSpPr/>
          <p:nvPr/>
        </p:nvGrpSpPr>
        <p:grpSpPr>
          <a:xfrm>
            <a:off x="115613" y="541951"/>
            <a:ext cx="564964" cy="515787"/>
            <a:chOff x="86709" y="406463"/>
            <a:chExt cx="423723" cy="386840"/>
          </a:xfrm>
        </p:grpSpPr>
        <p:sp>
          <p:nvSpPr>
            <p:cNvPr id="1344" name="Google Shape;1344;p26"/>
            <p:cNvSpPr/>
            <p:nvPr/>
          </p:nvSpPr>
          <p:spPr>
            <a:xfrm rot="-716910">
              <a:off x="114516" y="481210"/>
              <a:ext cx="226223" cy="291847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5" name="Google Shape;1345;p26"/>
            <p:cNvSpPr/>
            <p:nvPr/>
          </p:nvSpPr>
          <p:spPr>
            <a:xfrm rot="611">
              <a:off x="368539" y="406476"/>
              <a:ext cx="141893" cy="18300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346" name="Google Shape;1346;p2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347" name="Google Shape;1347;p26"/>
          <p:cNvSpPr txBox="1">
            <a:spLocks noGrp="1"/>
          </p:cNvSpPr>
          <p:nvPr>
            <p:ph type="subTitle" idx="1"/>
          </p:nvPr>
        </p:nvSpPr>
        <p:spPr>
          <a:xfrm>
            <a:off x="1012215" y="509486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48" name="Google Shape;1348;p26"/>
          <p:cNvSpPr txBox="1">
            <a:spLocks noGrp="1"/>
          </p:cNvSpPr>
          <p:nvPr>
            <p:ph type="subTitle" idx="2"/>
          </p:nvPr>
        </p:nvSpPr>
        <p:spPr>
          <a:xfrm>
            <a:off x="6101795" y="509486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49" name="Google Shape;1349;p26"/>
          <p:cNvSpPr txBox="1">
            <a:spLocks noGrp="1"/>
          </p:cNvSpPr>
          <p:nvPr>
            <p:ph type="subTitle" idx="3"/>
          </p:nvPr>
        </p:nvSpPr>
        <p:spPr>
          <a:xfrm>
            <a:off x="3557003" y="363281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0" name="Google Shape;1350;p26"/>
          <p:cNvSpPr txBox="1">
            <a:spLocks noGrp="1"/>
          </p:cNvSpPr>
          <p:nvPr>
            <p:ph type="subTitle" idx="4"/>
          </p:nvPr>
        </p:nvSpPr>
        <p:spPr>
          <a:xfrm>
            <a:off x="8646585" y="363281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1" name="Google Shape;1351;p26"/>
          <p:cNvSpPr txBox="1">
            <a:spLocks noGrp="1"/>
          </p:cNvSpPr>
          <p:nvPr>
            <p:ph type="subTitle" idx="5"/>
          </p:nvPr>
        </p:nvSpPr>
        <p:spPr>
          <a:xfrm>
            <a:off x="1012215" y="4571533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2" name="Google Shape;1352;p26"/>
          <p:cNvSpPr txBox="1">
            <a:spLocks noGrp="1"/>
          </p:cNvSpPr>
          <p:nvPr>
            <p:ph type="subTitle" idx="6"/>
          </p:nvPr>
        </p:nvSpPr>
        <p:spPr>
          <a:xfrm>
            <a:off x="3557005" y="3109484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3" name="Google Shape;1353;p26"/>
          <p:cNvSpPr txBox="1">
            <a:spLocks noGrp="1"/>
          </p:cNvSpPr>
          <p:nvPr>
            <p:ph type="subTitle" idx="7"/>
          </p:nvPr>
        </p:nvSpPr>
        <p:spPr>
          <a:xfrm>
            <a:off x="6101792" y="4571533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4" name="Google Shape;1354;p26"/>
          <p:cNvSpPr txBox="1">
            <a:spLocks noGrp="1"/>
          </p:cNvSpPr>
          <p:nvPr>
            <p:ph type="subTitle" idx="8"/>
          </p:nvPr>
        </p:nvSpPr>
        <p:spPr>
          <a:xfrm>
            <a:off x="8646581" y="3109484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6957358"/>
      </p:ext>
    </p:extLst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6" name="Google Shape;1356;p27"/>
          <p:cNvGrpSpPr/>
          <p:nvPr/>
        </p:nvGrpSpPr>
        <p:grpSpPr>
          <a:xfrm>
            <a:off x="-824172" y="-608800"/>
            <a:ext cx="14658171" cy="8328039"/>
            <a:chOff x="-618129" y="-456600"/>
            <a:chExt cx="10993628" cy="6246029"/>
          </a:xfrm>
        </p:grpSpPr>
        <p:sp>
          <p:nvSpPr>
            <p:cNvPr id="1357" name="Google Shape;1357;p27"/>
            <p:cNvSpPr/>
            <p:nvPr/>
          </p:nvSpPr>
          <p:spPr>
            <a:xfrm rot="-10341876">
              <a:off x="7988364" y="-310148"/>
              <a:ext cx="2301118" cy="1448146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8" name="Google Shape;1358;p27"/>
            <p:cNvSpPr/>
            <p:nvPr/>
          </p:nvSpPr>
          <p:spPr>
            <a:xfrm rot="-9039527" flipH="1">
              <a:off x="-385524" y="4062484"/>
              <a:ext cx="1711092" cy="1397348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359" name="Google Shape;1359;p27"/>
          <p:cNvGrpSpPr/>
          <p:nvPr/>
        </p:nvGrpSpPr>
        <p:grpSpPr>
          <a:xfrm rot="9899997">
            <a:off x="11625336" y="115512"/>
            <a:ext cx="495520" cy="614901"/>
            <a:chOff x="5964146" y="783825"/>
            <a:chExt cx="327504" cy="406475"/>
          </a:xfrm>
        </p:grpSpPr>
        <p:sp>
          <p:nvSpPr>
            <p:cNvPr id="1360" name="Google Shape;1360;p2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1" name="Google Shape;1361;p2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2" name="Google Shape;1362;p27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3" name="Google Shape;1363;p2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6" name="Google Shape;1366;p27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7" name="Google Shape;1367;p2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8" name="Google Shape;1368;p2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9" name="Google Shape;1369;p2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0" name="Google Shape;1370;p2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4" name="Google Shape;1374;p2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5" name="Google Shape;1375;p2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376" name="Google Shape;1376;p27"/>
          <p:cNvGrpSpPr/>
          <p:nvPr/>
        </p:nvGrpSpPr>
        <p:grpSpPr>
          <a:xfrm>
            <a:off x="60416" y="428875"/>
            <a:ext cx="12047537" cy="6575023"/>
            <a:chOff x="45311" y="321656"/>
            <a:chExt cx="9035653" cy="4931267"/>
          </a:xfrm>
        </p:grpSpPr>
        <p:grpSp>
          <p:nvGrpSpPr>
            <p:cNvPr id="1377" name="Google Shape;1377;p27"/>
            <p:cNvGrpSpPr/>
            <p:nvPr/>
          </p:nvGrpSpPr>
          <p:grpSpPr>
            <a:xfrm rot="626769">
              <a:off x="105426" y="4310141"/>
              <a:ext cx="514577" cy="710149"/>
              <a:chOff x="8622125" y="4558575"/>
              <a:chExt cx="477720" cy="659283"/>
            </a:xfrm>
          </p:grpSpPr>
          <p:sp>
            <p:nvSpPr>
              <p:cNvPr id="1378" name="Google Shape;1378;p2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9" name="Google Shape;1379;p2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80" name="Google Shape;1380;p27"/>
            <p:cNvGrpSpPr/>
            <p:nvPr/>
          </p:nvGrpSpPr>
          <p:grpSpPr>
            <a:xfrm flipH="1">
              <a:off x="380146" y="4542743"/>
              <a:ext cx="514599" cy="710180"/>
              <a:chOff x="8622125" y="4558575"/>
              <a:chExt cx="477720" cy="659283"/>
            </a:xfrm>
          </p:grpSpPr>
          <p:sp>
            <p:nvSpPr>
              <p:cNvPr id="1381" name="Google Shape;1381;p2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2" name="Google Shape;1382;p2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83" name="Google Shape;1383;p27"/>
            <p:cNvGrpSpPr/>
            <p:nvPr/>
          </p:nvGrpSpPr>
          <p:grpSpPr>
            <a:xfrm>
              <a:off x="8520839" y="321656"/>
              <a:ext cx="560125" cy="572664"/>
              <a:chOff x="7858696" y="2591327"/>
              <a:chExt cx="1360847" cy="1391312"/>
            </a:xfrm>
          </p:grpSpPr>
          <p:sp>
            <p:nvSpPr>
              <p:cNvPr id="1384" name="Google Shape;1384;p27"/>
              <p:cNvSpPr/>
              <p:nvPr/>
            </p:nvSpPr>
            <p:spPr>
              <a:xfrm>
                <a:off x="7858696" y="2974804"/>
                <a:ext cx="782303" cy="1007835"/>
              </a:xfrm>
              <a:custGeom>
                <a:avLst/>
                <a:gdLst/>
                <a:ahLst/>
                <a:cxnLst/>
                <a:rect l="l" t="t" r="r" b="b"/>
                <a:pathLst>
                  <a:path w="116198" h="149697" extrusionOk="0">
                    <a:moveTo>
                      <a:pt x="63009" y="1"/>
                    </a:moveTo>
                    <a:cubicBezTo>
                      <a:pt x="60993" y="1"/>
                      <a:pt x="58976" y="243"/>
                      <a:pt x="57464" y="747"/>
                    </a:cubicBezTo>
                    <a:cubicBezTo>
                      <a:pt x="34035" y="5041"/>
                      <a:pt x="17401" y="43854"/>
                      <a:pt x="12864" y="55690"/>
                    </a:cubicBezTo>
                    <a:cubicBezTo>
                      <a:pt x="8328" y="67041"/>
                      <a:pt x="1" y="92487"/>
                      <a:pt x="4295" y="114161"/>
                    </a:cubicBezTo>
                    <a:cubicBezTo>
                      <a:pt x="5303" y="119202"/>
                      <a:pt x="7058" y="124243"/>
                      <a:pt x="9840" y="128537"/>
                    </a:cubicBezTo>
                    <a:cubicBezTo>
                      <a:pt x="16635" y="139365"/>
                      <a:pt x="28228" y="146180"/>
                      <a:pt x="44862" y="148700"/>
                    </a:cubicBezTo>
                    <a:cubicBezTo>
                      <a:pt x="49275" y="149365"/>
                      <a:pt x="53499" y="149696"/>
                      <a:pt x="57530" y="149696"/>
                    </a:cubicBezTo>
                    <a:cubicBezTo>
                      <a:pt x="73296" y="149696"/>
                      <a:pt x="86089" y="144622"/>
                      <a:pt x="95531" y="134586"/>
                    </a:cubicBezTo>
                    <a:cubicBezTo>
                      <a:pt x="111399" y="117448"/>
                      <a:pt x="116198" y="86196"/>
                      <a:pt x="107629" y="54682"/>
                    </a:cubicBezTo>
                    <a:cubicBezTo>
                      <a:pt x="101580" y="32765"/>
                      <a:pt x="94019" y="19397"/>
                      <a:pt x="86458" y="11332"/>
                    </a:cubicBezTo>
                    <a:cubicBezTo>
                      <a:pt x="78131" y="2521"/>
                      <a:pt x="69824" y="1"/>
                      <a:pt x="6300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5" name="Google Shape;1385;p27"/>
              <p:cNvSpPr/>
              <p:nvPr/>
            </p:nvSpPr>
            <p:spPr>
              <a:xfrm>
                <a:off x="8043719" y="3165414"/>
                <a:ext cx="150956" cy="206971"/>
              </a:xfrm>
              <a:custGeom>
                <a:avLst/>
                <a:gdLst/>
                <a:ahLst/>
                <a:cxnLst/>
                <a:rect l="l" t="t" r="r" b="b"/>
                <a:pathLst>
                  <a:path w="22422" h="30742" extrusionOk="0">
                    <a:moveTo>
                      <a:pt x="11930" y="1"/>
                    </a:moveTo>
                    <a:cubicBezTo>
                      <a:pt x="11451" y="1"/>
                      <a:pt x="10998" y="59"/>
                      <a:pt x="10586" y="158"/>
                    </a:cubicBezTo>
                    <a:cubicBezTo>
                      <a:pt x="9819" y="420"/>
                      <a:pt x="9073" y="1166"/>
                      <a:pt x="8307" y="1933"/>
                    </a:cubicBezTo>
                    <a:cubicBezTo>
                      <a:pt x="3267" y="7215"/>
                      <a:pt x="242" y="14272"/>
                      <a:pt x="0" y="21329"/>
                    </a:cubicBezTo>
                    <a:cubicBezTo>
                      <a:pt x="0" y="23345"/>
                      <a:pt x="242" y="25361"/>
                      <a:pt x="1250" y="27136"/>
                    </a:cubicBezTo>
                    <a:cubicBezTo>
                      <a:pt x="2715" y="29559"/>
                      <a:pt x="5629" y="30742"/>
                      <a:pt x="8530" y="30742"/>
                    </a:cubicBezTo>
                    <a:cubicBezTo>
                      <a:pt x="10143" y="30742"/>
                      <a:pt x="11752" y="30376"/>
                      <a:pt x="13106" y="29656"/>
                    </a:cubicBezTo>
                    <a:cubicBezTo>
                      <a:pt x="17139" y="27640"/>
                      <a:pt x="19397" y="23607"/>
                      <a:pt x="20667" y="19313"/>
                    </a:cubicBezTo>
                    <a:cubicBezTo>
                      <a:pt x="21917" y="15784"/>
                      <a:pt x="22421" y="12014"/>
                      <a:pt x="21413" y="8485"/>
                    </a:cubicBezTo>
                    <a:cubicBezTo>
                      <a:pt x="20405" y="4695"/>
                      <a:pt x="17643" y="1428"/>
                      <a:pt x="14114" y="420"/>
                    </a:cubicBezTo>
                    <a:cubicBezTo>
                      <a:pt x="13364" y="123"/>
                      <a:pt x="12620" y="1"/>
                      <a:pt x="119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6" name="Google Shape;1386;p27"/>
              <p:cNvSpPr/>
              <p:nvPr/>
            </p:nvSpPr>
            <p:spPr>
              <a:xfrm>
                <a:off x="8318600" y="2591327"/>
                <a:ext cx="600674" cy="581944"/>
              </a:xfrm>
              <a:custGeom>
                <a:avLst/>
                <a:gdLst/>
                <a:ahLst/>
                <a:cxnLst/>
                <a:rect l="l" t="t" r="r" b="b"/>
                <a:pathLst>
                  <a:path w="89220" h="86438" extrusionOk="0">
                    <a:moveTo>
                      <a:pt x="44862" y="0"/>
                    </a:moveTo>
                    <a:cubicBezTo>
                      <a:pt x="13610" y="0"/>
                      <a:pt x="1755" y="47624"/>
                      <a:pt x="1" y="56698"/>
                    </a:cubicBezTo>
                    <a:cubicBezTo>
                      <a:pt x="9578" y="59722"/>
                      <a:pt x="20163" y="68049"/>
                      <a:pt x="29478" y="86437"/>
                    </a:cubicBezTo>
                    <a:cubicBezTo>
                      <a:pt x="35023" y="73836"/>
                      <a:pt x="49641" y="46878"/>
                      <a:pt x="71316" y="41576"/>
                    </a:cubicBezTo>
                    <a:cubicBezTo>
                      <a:pt x="73090" y="41334"/>
                      <a:pt x="75106" y="41071"/>
                      <a:pt x="77122" y="40830"/>
                    </a:cubicBezTo>
                    <a:cubicBezTo>
                      <a:pt x="81155" y="40830"/>
                      <a:pt x="85187" y="41334"/>
                      <a:pt x="89220" y="42584"/>
                    </a:cubicBezTo>
                    <a:cubicBezTo>
                      <a:pt x="86437" y="33006"/>
                      <a:pt x="79139" y="14356"/>
                      <a:pt x="64017" y="5041"/>
                    </a:cubicBezTo>
                    <a:cubicBezTo>
                      <a:pt x="58976" y="2017"/>
                      <a:pt x="52927" y="242"/>
                      <a:pt x="461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7" name="Google Shape;1387;p27"/>
              <p:cNvSpPr/>
              <p:nvPr/>
            </p:nvSpPr>
            <p:spPr>
              <a:xfrm>
                <a:off x="8432218" y="2733551"/>
                <a:ext cx="151091" cy="206620"/>
              </a:xfrm>
              <a:custGeom>
                <a:avLst/>
                <a:gdLst/>
                <a:ahLst/>
                <a:cxnLst/>
                <a:rect l="l" t="t" r="r" b="b"/>
                <a:pathLst>
                  <a:path w="22442" h="30690" extrusionOk="0">
                    <a:moveTo>
                      <a:pt x="12156" y="0"/>
                    </a:moveTo>
                    <a:cubicBezTo>
                      <a:pt x="11647" y="0"/>
                      <a:pt x="11118" y="77"/>
                      <a:pt x="10586" y="288"/>
                    </a:cubicBezTo>
                    <a:cubicBezTo>
                      <a:pt x="9840" y="550"/>
                      <a:pt x="9074" y="1296"/>
                      <a:pt x="8328" y="1800"/>
                    </a:cubicBezTo>
                    <a:cubicBezTo>
                      <a:pt x="3287" y="7103"/>
                      <a:pt x="263" y="14160"/>
                      <a:pt x="263" y="21217"/>
                    </a:cubicBezTo>
                    <a:cubicBezTo>
                      <a:pt x="1" y="23233"/>
                      <a:pt x="263" y="25491"/>
                      <a:pt x="1513" y="27266"/>
                    </a:cubicBezTo>
                    <a:cubicBezTo>
                      <a:pt x="2928" y="29608"/>
                      <a:pt x="5604" y="30690"/>
                      <a:pt x="8395" y="30690"/>
                    </a:cubicBezTo>
                    <a:cubicBezTo>
                      <a:pt x="10097" y="30690"/>
                      <a:pt x="11841" y="30287"/>
                      <a:pt x="13368" y="29524"/>
                    </a:cubicBezTo>
                    <a:cubicBezTo>
                      <a:pt x="17139" y="27507"/>
                      <a:pt x="19659" y="23475"/>
                      <a:pt x="20929" y="19442"/>
                    </a:cubicBezTo>
                    <a:cubicBezTo>
                      <a:pt x="21937" y="15914"/>
                      <a:pt x="22442" y="11881"/>
                      <a:pt x="21433" y="8353"/>
                    </a:cubicBezTo>
                    <a:cubicBezTo>
                      <a:pt x="20425" y="4825"/>
                      <a:pt x="17905" y="1558"/>
                      <a:pt x="14114" y="288"/>
                    </a:cubicBezTo>
                    <a:cubicBezTo>
                      <a:pt x="13529" y="147"/>
                      <a:pt x="12861" y="0"/>
                      <a:pt x="121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8" name="Google Shape;1388;p27"/>
              <p:cNvSpPr/>
              <p:nvPr/>
            </p:nvSpPr>
            <p:spPr>
              <a:xfrm>
                <a:off x="8517060" y="2850811"/>
                <a:ext cx="702483" cy="1017052"/>
              </a:xfrm>
              <a:custGeom>
                <a:avLst/>
                <a:gdLst/>
                <a:ahLst/>
                <a:cxnLst/>
                <a:rect l="l" t="t" r="r" b="b"/>
                <a:pathLst>
                  <a:path w="104342" h="151066" extrusionOk="0">
                    <a:moveTo>
                      <a:pt x="45070" y="1"/>
                    </a:moveTo>
                    <a:cubicBezTo>
                      <a:pt x="44832" y="1"/>
                      <a:pt x="44595" y="4"/>
                      <a:pt x="44358" y="9"/>
                    </a:cubicBezTo>
                    <a:cubicBezTo>
                      <a:pt x="19155" y="1279"/>
                      <a:pt x="2521" y="41101"/>
                      <a:pt x="0" y="47391"/>
                    </a:cubicBezTo>
                    <a:cubicBezTo>
                      <a:pt x="2279" y="53198"/>
                      <a:pt x="4537" y="59489"/>
                      <a:pt x="6553" y="67050"/>
                    </a:cubicBezTo>
                    <a:cubicBezTo>
                      <a:pt x="10081" y="80418"/>
                      <a:pt x="11594" y="93523"/>
                      <a:pt x="10848" y="105621"/>
                    </a:cubicBezTo>
                    <a:cubicBezTo>
                      <a:pt x="10344" y="114190"/>
                      <a:pt x="11090" y="128304"/>
                      <a:pt x="8327" y="135865"/>
                    </a:cubicBezTo>
                    <a:cubicBezTo>
                      <a:pt x="8327" y="135865"/>
                      <a:pt x="8327" y="138123"/>
                      <a:pt x="23187" y="146450"/>
                    </a:cubicBezTo>
                    <a:cubicBezTo>
                      <a:pt x="27844" y="149108"/>
                      <a:pt x="36139" y="151065"/>
                      <a:pt x="45528" y="151065"/>
                    </a:cubicBezTo>
                    <a:cubicBezTo>
                      <a:pt x="53944" y="151065"/>
                      <a:pt x="63238" y="149493"/>
                      <a:pt x="71577" y="145442"/>
                    </a:cubicBezTo>
                    <a:cubicBezTo>
                      <a:pt x="87969" y="137377"/>
                      <a:pt x="98051" y="121489"/>
                      <a:pt x="100571" y="99068"/>
                    </a:cubicBezTo>
                    <a:cubicBezTo>
                      <a:pt x="104341" y="66042"/>
                      <a:pt x="95026" y="34548"/>
                      <a:pt x="75872" y="15131"/>
                    </a:cubicBezTo>
                    <a:lnTo>
                      <a:pt x="75368" y="14627"/>
                    </a:lnTo>
                    <a:cubicBezTo>
                      <a:pt x="66010" y="5033"/>
                      <a:pt x="55209" y="1"/>
                      <a:pt x="450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9" name="Google Shape;1389;p27"/>
              <p:cNvSpPr/>
              <p:nvPr/>
            </p:nvSpPr>
            <p:spPr>
              <a:xfrm>
                <a:off x="8586695" y="3052551"/>
                <a:ext cx="150956" cy="207395"/>
              </a:xfrm>
              <a:custGeom>
                <a:avLst/>
                <a:gdLst/>
                <a:ahLst/>
                <a:cxnLst/>
                <a:rect l="l" t="t" r="r" b="b"/>
                <a:pathLst>
                  <a:path w="22422" h="30805" extrusionOk="0">
                    <a:moveTo>
                      <a:pt x="12195" y="0"/>
                    </a:moveTo>
                    <a:cubicBezTo>
                      <a:pt x="11719" y="0"/>
                      <a:pt x="11250" y="77"/>
                      <a:pt x="10828" y="288"/>
                    </a:cubicBezTo>
                    <a:cubicBezTo>
                      <a:pt x="9820" y="550"/>
                      <a:pt x="9074" y="1296"/>
                      <a:pt x="8570" y="1800"/>
                    </a:cubicBezTo>
                    <a:cubicBezTo>
                      <a:pt x="3267" y="7103"/>
                      <a:pt x="505" y="14160"/>
                      <a:pt x="243" y="21459"/>
                    </a:cubicBezTo>
                    <a:cubicBezTo>
                      <a:pt x="1" y="23475"/>
                      <a:pt x="243" y="25491"/>
                      <a:pt x="1513" y="27266"/>
                    </a:cubicBezTo>
                    <a:cubicBezTo>
                      <a:pt x="2924" y="29622"/>
                      <a:pt x="5618" y="30805"/>
                      <a:pt x="8425" y="30805"/>
                    </a:cubicBezTo>
                    <a:cubicBezTo>
                      <a:pt x="10110" y="30805"/>
                      <a:pt x="11836" y="30378"/>
                      <a:pt x="13348" y="29524"/>
                    </a:cubicBezTo>
                    <a:cubicBezTo>
                      <a:pt x="17139" y="27508"/>
                      <a:pt x="19659" y="23475"/>
                      <a:pt x="20909" y="19443"/>
                    </a:cubicBezTo>
                    <a:cubicBezTo>
                      <a:pt x="21917" y="15914"/>
                      <a:pt x="22421" y="12144"/>
                      <a:pt x="21413" y="8353"/>
                    </a:cubicBezTo>
                    <a:cubicBezTo>
                      <a:pt x="20405" y="4825"/>
                      <a:pt x="17885" y="1558"/>
                      <a:pt x="14114" y="288"/>
                    </a:cubicBezTo>
                    <a:cubicBezTo>
                      <a:pt x="13529" y="148"/>
                      <a:pt x="12855" y="0"/>
                      <a:pt x="121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90" name="Google Shape;1390;p2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391" name="Google Shape;1391;p27"/>
          <p:cNvSpPr txBox="1">
            <a:spLocks noGrp="1"/>
          </p:cNvSpPr>
          <p:nvPr>
            <p:ph type="subTitle" idx="1"/>
          </p:nvPr>
        </p:nvSpPr>
        <p:spPr>
          <a:xfrm>
            <a:off x="1308233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2" name="Google Shape;1392;p27"/>
          <p:cNvSpPr txBox="1">
            <a:spLocks noGrp="1"/>
          </p:cNvSpPr>
          <p:nvPr>
            <p:ph type="subTitle" idx="2"/>
          </p:nvPr>
        </p:nvSpPr>
        <p:spPr>
          <a:xfrm>
            <a:off x="4722997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3" name="Google Shape;1393;p27"/>
          <p:cNvSpPr txBox="1">
            <a:spLocks noGrp="1"/>
          </p:cNvSpPr>
          <p:nvPr>
            <p:ph type="subTitle" idx="3"/>
          </p:nvPr>
        </p:nvSpPr>
        <p:spPr>
          <a:xfrm>
            <a:off x="1308233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4" name="Google Shape;1394;p27"/>
          <p:cNvSpPr txBox="1">
            <a:spLocks noGrp="1"/>
          </p:cNvSpPr>
          <p:nvPr>
            <p:ph type="subTitle" idx="4"/>
          </p:nvPr>
        </p:nvSpPr>
        <p:spPr>
          <a:xfrm>
            <a:off x="4722997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5" name="Google Shape;1395;p27"/>
          <p:cNvSpPr txBox="1">
            <a:spLocks noGrp="1"/>
          </p:cNvSpPr>
          <p:nvPr>
            <p:ph type="subTitle" idx="5"/>
          </p:nvPr>
        </p:nvSpPr>
        <p:spPr>
          <a:xfrm>
            <a:off x="8137761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6" name="Google Shape;1396;p27"/>
          <p:cNvSpPr txBox="1">
            <a:spLocks noGrp="1"/>
          </p:cNvSpPr>
          <p:nvPr>
            <p:ph type="subTitle" idx="6"/>
          </p:nvPr>
        </p:nvSpPr>
        <p:spPr>
          <a:xfrm>
            <a:off x="8137761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7" name="Google Shape;1397;p27"/>
          <p:cNvSpPr txBox="1">
            <a:spLocks noGrp="1"/>
          </p:cNvSpPr>
          <p:nvPr>
            <p:ph type="subTitle" idx="7"/>
          </p:nvPr>
        </p:nvSpPr>
        <p:spPr>
          <a:xfrm>
            <a:off x="1313625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8" name="Google Shape;1398;p27"/>
          <p:cNvSpPr txBox="1">
            <a:spLocks noGrp="1"/>
          </p:cNvSpPr>
          <p:nvPr>
            <p:ph type="subTitle" idx="8"/>
          </p:nvPr>
        </p:nvSpPr>
        <p:spPr>
          <a:xfrm>
            <a:off x="4728389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9" name="Google Shape;1399;p27"/>
          <p:cNvSpPr txBox="1">
            <a:spLocks noGrp="1"/>
          </p:cNvSpPr>
          <p:nvPr>
            <p:ph type="subTitle" idx="9"/>
          </p:nvPr>
        </p:nvSpPr>
        <p:spPr>
          <a:xfrm>
            <a:off x="8143153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0" name="Google Shape;1400;p27"/>
          <p:cNvSpPr txBox="1">
            <a:spLocks noGrp="1"/>
          </p:cNvSpPr>
          <p:nvPr>
            <p:ph type="subTitle" idx="13"/>
          </p:nvPr>
        </p:nvSpPr>
        <p:spPr>
          <a:xfrm>
            <a:off x="1313625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1" name="Google Shape;1401;p27"/>
          <p:cNvSpPr txBox="1">
            <a:spLocks noGrp="1"/>
          </p:cNvSpPr>
          <p:nvPr>
            <p:ph type="subTitle" idx="14"/>
          </p:nvPr>
        </p:nvSpPr>
        <p:spPr>
          <a:xfrm>
            <a:off x="4728389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2" name="Google Shape;1402;p27"/>
          <p:cNvSpPr txBox="1">
            <a:spLocks noGrp="1"/>
          </p:cNvSpPr>
          <p:nvPr>
            <p:ph type="subTitle" idx="15"/>
          </p:nvPr>
        </p:nvSpPr>
        <p:spPr>
          <a:xfrm>
            <a:off x="8143153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5238662"/>
      </p:ext>
    </p:extLst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4" name="Google Shape;1404;p28"/>
          <p:cNvGrpSpPr/>
          <p:nvPr/>
        </p:nvGrpSpPr>
        <p:grpSpPr>
          <a:xfrm>
            <a:off x="6993021" y="-1017725"/>
            <a:ext cx="7693979" cy="9682992"/>
            <a:chOff x="5244766" y="-763294"/>
            <a:chExt cx="5770484" cy="7262244"/>
          </a:xfrm>
        </p:grpSpPr>
        <p:sp>
          <p:nvSpPr>
            <p:cNvPr id="1405" name="Google Shape;1405;p28"/>
            <p:cNvSpPr/>
            <p:nvPr/>
          </p:nvSpPr>
          <p:spPr>
            <a:xfrm rot="10800000" flipH="1">
              <a:off x="5244766" y="1921475"/>
              <a:ext cx="5770484" cy="4577475"/>
            </a:xfrm>
            <a:custGeom>
              <a:avLst/>
              <a:gdLst/>
              <a:ahLst/>
              <a:cxnLst/>
              <a:rect l="l" t="t" r="r" b="b"/>
              <a:pathLst>
                <a:path w="107278" h="85099" extrusionOk="0">
                  <a:moveTo>
                    <a:pt x="51515" y="1"/>
                  </a:moveTo>
                  <a:cubicBezTo>
                    <a:pt x="40092" y="1"/>
                    <a:pt x="28585" y="3404"/>
                    <a:pt x="19567" y="9852"/>
                  </a:cubicBezTo>
                  <a:cubicBezTo>
                    <a:pt x="9785" y="17163"/>
                    <a:pt x="1" y="33880"/>
                    <a:pt x="10310" y="44411"/>
                  </a:cubicBezTo>
                  <a:cubicBezTo>
                    <a:pt x="16307" y="53521"/>
                    <a:pt x="29912" y="50148"/>
                    <a:pt x="36623" y="58355"/>
                  </a:cubicBezTo>
                  <a:cubicBezTo>
                    <a:pt x="41607" y="64502"/>
                    <a:pt x="41382" y="73498"/>
                    <a:pt x="46893" y="79346"/>
                  </a:cubicBezTo>
                  <a:cubicBezTo>
                    <a:pt x="50730" y="83384"/>
                    <a:pt x="56026" y="85098"/>
                    <a:pt x="61408" y="85098"/>
                  </a:cubicBezTo>
                  <a:cubicBezTo>
                    <a:pt x="65071" y="85098"/>
                    <a:pt x="68773" y="84304"/>
                    <a:pt x="72082" y="82908"/>
                  </a:cubicBezTo>
                  <a:cubicBezTo>
                    <a:pt x="99106" y="71999"/>
                    <a:pt x="107277" y="35979"/>
                    <a:pt x="87225" y="14650"/>
                  </a:cubicBezTo>
                  <a:cubicBezTo>
                    <a:pt x="78217" y="4691"/>
                    <a:pt x="64925" y="1"/>
                    <a:pt x="51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6" name="Google Shape;1406;p28"/>
            <p:cNvSpPr/>
            <p:nvPr/>
          </p:nvSpPr>
          <p:spPr>
            <a:xfrm rot="-2445728">
              <a:off x="7812451" y="-490426"/>
              <a:ext cx="1555122" cy="193604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407" name="Google Shape;1407;p28"/>
          <p:cNvSpPr txBox="1">
            <a:spLocks noGrp="1"/>
          </p:cNvSpPr>
          <p:nvPr>
            <p:ph type="title" hasCustomPrompt="1"/>
          </p:nvPr>
        </p:nvSpPr>
        <p:spPr>
          <a:xfrm>
            <a:off x="1442867" y="1503167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08" name="Google Shape;1408;p28"/>
          <p:cNvSpPr txBox="1">
            <a:spLocks noGrp="1"/>
          </p:cNvSpPr>
          <p:nvPr>
            <p:ph type="subTitle" idx="1"/>
          </p:nvPr>
        </p:nvSpPr>
        <p:spPr>
          <a:xfrm>
            <a:off x="1442867" y="2246799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9" name="Google Shape;1409;p28"/>
          <p:cNvSpPr txBox="1">
            <a:spLocks noGrp="1"/>
          </p:cNvSpPr>
          <p:nvPr>
            <p:ph type="title" idx="2" hasCustomPrompt="1"/>
          </p:nvPr>
        </p:nvSpPr>
        <p:spPr>
          <a:xfrm>
            <a:off x="1442867" y="3170371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0" name="Google Shape;1410;p28"/>
          <p:cNvSpPr txBox="1">
            <a:spLocks noGrp="1"/>
          </p:cNvSpPr>
          <p:nvPr>
            <p:ph type="subTitle" idx="3"/>
          </p:nvPr>
        </p:nvSpPr>
        <p:spPr>
          <a:xfrm>
            <a:off x="1442867" y="3914133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11" name="Google Shape;1411;p28"/>
          <p:cNvSpPr txBox="1">
            <a:spLocks noGrp="1"/>
          </p:cNvSpPr>
          <p:nvPr>
            <p:ph type="title" idx="4" hasCustomPrompt="1"/>
          </p:nvPr>
        </p:nvSpPr>
        <p:spPr>
          <a:xfrm>
            <a:off x="1442867" y="4837701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2" name="Google Shape;1412;p28"/>
          <p:cNvSpPr txBox="1">
            <a:spLocks noGrp="1"/>
          </p:cNvSpPr>
          <p:nvPr>
            <p:ph type="subTitle" idx="5"/>
          </p:nvPr>
        </p:nvSpPr>
        <p:spPr>
          <a:xfrm>
            <a:off x="1442867" y="5581467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413" name="Google Shape;1413;p28"/>
          <p:cNvGrpSpPr/>
          <p:nvPr/>
        </p:nvGrpSpPr>
        <p:grpSpPr>
          <a:xfrm>
            <a:off x="9695928" y="102423"/>
            <a:ext cx="2471195" cy="5723275"/>
            <a:chOff x="7271946" y="76817"/>
            <a:chExt cx="1853396" cy="4292456"/>
          </a:xfrm>
        </p:grpSpPr>
        <p:grpSp>
          <p:nvGrpSpPr>
            <p:cNvPr id="1414" name="Google Shape;1414;p28"/>
            <p:cNvGrpSpPr/>
            <p:nvPr/>
          </p:nvGrpSpPr>
          <p:grpSpPr>
            <a:xfrm rot="3003856" flipH="1">
              <a:off x="8394867" y="3661961"/>
              <a:ext cx="623403" cy="570428"/>
              <a:chOff x="5847450" y="783825"/>
              <a:chExt cx="444200" cy="406475"/>
            </a:xfrm>
          </p:grpSpPr>
          <p:sp>
            <p:nvSpPr>
              <p:cNvPr id="1415" name="Google Shape;1415;p2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8" name="Google Shape;1418;p2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9" name="Google Shape;1419;p2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0" name="Google Shape;1420;p2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1" name="Google Shape;1421;p2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2" name="Google Shape;1422;p2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3" name="Google Shape;1423;p2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4" name="Google Shape;1424;p2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5" name="Google Shape;1425;p2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6" name="Google Shape;1426;p2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7" name="Google Shape;1427;p2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8" name="Google Shape;1428;p2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9" name="Google Shape;1429;p2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0" name="Google Shape;1430;p2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1" name="Google Shape;1431;p2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2" name="Google Shape;1432;p2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3" name="Google Shape;1433;p2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4" name="Google Shape;1434;p2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35" name="Google Shape;1435;p28"/>
            <p:cNvGrpSpPr/>
            <p:nvPr/>
          </p:nvGrpSpPr>
          <p:grpSpPr>
            <a:xfrm flipH="1">
              <a:off x="7271946" y="76817"/>
              <a:ext cx="505633" cy="462690"/>
              <a:chOff x="5847450" y="783825"/>
              <a:chExt cx="444200" cy="406475"/>
            </a:xfrm>
          </p:grpSpPr>
          <p:sp>
            <p:nvSpPr>
              <p:cNvPr id="1436" name="Google Shape;1436;p2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7" name="Google Shape;1437;p2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8" name="Google Shape;1438;p2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9" name="Google Shape;1439;p2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0" name="Google Shape;1440;p2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1" name="Google Shape;1441;p2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2" name="Google Shape;1442;p2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3" name="Google Shape;1443;p2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4" name="Google Shape;1444;p2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5" name="Google Shape;1445;p2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6" name="Google Shape;1446;p2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7" name="Google Shape;1447;p2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8" name="Google Shape;1448;p2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9" name="Google Shape;1449;p2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0" name="Google Shape;1450;p2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1" name="Google Shape;1451;p2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2" name="Google Shape;1452;p2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3" name="Google Shape;1453;p2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4" name="Google Shape;1454;p2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5" name="Google Shape;1455;p2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56" name="Google Shape;1456;p28"/>
          <p:cNvSpPr/>
          <p:nvPr/>
        </p:nvSpPr>
        <p:spPr>
          <a:xfrm rot="1660337" flipH="1">
            <a:off x="11616213" y="6457412"/>
            <a:ext cx="206908" cy="26693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57" name="Google Shape;1457;p28"/>
          <p:cNvGrpSpPr/>
          <p:nvPr/>
        </p:nvGrpSpPr>
        <p:grpSpPr>
          <a:xfrm>
            <a:off x="9464742" y="102426"/>
            <a:ext cx="3005447" cy="7349397"/>
            <a:chOff x="7098556" y="76819"/>
            <a:chExt cx="2254085" cy="5512048"/>
          </a:xfrm>
        </p:grpSpPr>
        <p:sp>
          <p:nvSpPr>
            <p:cNvPr id="1458" name="Google Shape;1458;p28"/>
            <p:cNvSpPr/>
            <p:nvPr/>
          </p:nvSpPr>
          <p:spPr>
            <a:xfrm flipH="1">
              <a:off x="8475188" y="1824321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9" name="Google Shape;1459;p28"/>
            <p:cNvSpPr/>
            <p:nvPr/>
          </p:nvSpPr>
          <p:spPr>
            <a:xfrm flipH="1">
              <a:off x="8738344" y="2188892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460" name="Google Shape;1460;p28"/>
            <p:cNvGrpSpPr/>
            <p:nvPr/>
          </p:nvGrpSpPr>
          <p:grpSpPr>
            <a:xfrm rot="-3139771" flipH="1">
              <a:off x="7361212" y="4052291"/>
              <a:ext cx="1265837" cy="1285562"/>
              <a:chOff x="3807515" y="3662700"/>
              <a:chExt cx="1268784" cy="1288555"/>
            </a:xfrm>
          </p:grpSpPr>
          <p:sp>
            <p:nvSpPr>
              <p:cNvPr id="1461" name="Google Shape;1461;p28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2" name="Google Shape;1462;p28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3" name="Google Shape;1463;p28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4" name="Google Shape;1464;p28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5" name="Google Shape;1465;p28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466" name="Google Shape;1466;p28"/>
            <p:cNvSpPr/>
            <p:nvPr/>
          </p:nvSpPr>
          <p:spPr>
            <a:xfrm rot="-1341374">
              <a:off x="8351184" y="157590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7" name="Google Shape;1467;p28"/>
            <p:cNvSpPr/>
            <p:nvPr/>
          </p:nvSpPr>
          <p:spPr>
            <a:xfrm>
              <a:off x="7928038" y="1288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468" name="Google Shape;1468;p28"/>
            <p:cNvGrpSpPr/>
            <p:nvPr/>
          </p:nvGrpSpPr>
          <p:grpSpPr>
            <a:xfrm rot="1982543">
              <a:off x="8192086" y="2534938"/>
              <a:ext cx="912070" cy="1203606"/>
              <a:chOff x="925052" y="921217"/>
              <a:chExt cx="2511689" cy="3330663"/>
            </a:xfrm>
          </p:grpSpPr>
          <p:sp>
            <p:nvSpPr>
              <p:cNvPr id="1469" name="Google Shape;1469;p28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0" name="Google Shape;1470;p28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1" name="Google Shape;1471;p28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2" name="Google Shape;1472;p28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3" name="Google Shape;1473;p28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4" name="Google Shape;1474;p28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5" name="Google Shape;1475;p28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1476" name="Google Shape;1476;p28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1477" name="Google Shape;1477;p28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8" name="Google Shape;1478;p28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79" name="Google Shape;1479;p28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0" name="Google Shape;1480;p28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1" name="Google Shape;1481;p28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482" name="Google Shape;1482;p28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46774529"/>
      </p:ext>
    </p:extLst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Google Shape;1484;p29"/>
          <p:cNvGrpSpPr/>
          <p:nvPr/>
        </p:nvGrpSpPr>
        <p:grpSpPr>
          <a:xfrm>
            <a:off x="-752799" y="5184911"/>
            <a:ext cx="14124804" cy="3618027"/>
            <a:chOff x="-564600" y="3888683"/>
            <a:chExt cx="10593603" cy="2713520"/>
          </a:xfrm>
        </p:grpSpPr>
        <p:sp>
          <p:nvSpPr>
            <p:cNvPr id="1485" name="Google Shape;1485;p29"/>
            <p:cNvSpPr/>
            <p:nvPr/>
          </p:nvSpPr>
          <p:spPr>
            <a:xfrm>
              <a:off x="-564600" y="4107428"/>
              <a:ext cx="1774950" cy="1449497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6" name="Google Shape;1486;p29"/>
            <p:cNvSpPr/>
            <p:nvPr/>
          </p:nvSpPr>
          <p:spPr>
            <a:xfrm rot="2993718">
              <a:off x="846627" y="4749461"/>
              <a:ext cx="1922016" cy="1359576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7" name="Google Shape;1487;p29"/>
            <p:cNvSpPr/>
            <p:nvPr/>
          </p:nvSpPr>
          <p:spPr>
            <a:xfrm rot="9242201">
              <a:off x="7641880" y="4276245"/>
              <a:ext cx="2142250" cy="1612521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88" name="Google Shape;1488;p29"/>
          <p:cNvGrpSpPr/>
          <p:nvPr/>
        </p:nvGrpSpPr>
        <p:grpSpPr>
          <a:xfrm>
            <a:off x="1095437" y="6135450"/>
            <a:ext cx="672104" cy="614916"/>
            <a:chOff x="5847450" y="783825"/>
            <a:chExt cx="444200" cy="406475"/>
          </a:xfrm>
        </p:grpSpPr>
        <p:sp>
          <p:nvSpPr>
            <p:cNvPr id="1489" name="Google Shape;1489;p2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0" name="Google Shape;1490;p2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1" name="Google Shape;1491;p2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2" name="Google Shape;1492;p2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3" name="Google Shape;1493;p2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4" name="Google Shape;1494;p2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5" name="Google Shape;1495;p2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6" name="Google Shape;1496;p2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7" name="Google Shape;1497;p2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8" name="Google Shape;1498;p2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9" name="Google Shape;1499;p2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0" name="Google Shape;1500;p2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1" name="Google Shape;1501;p2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2" name="Google Shape;1502;p2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3" name="Google Shape;1503;p2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4" name="Google Shape;1504;p2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5" name="Google Shape;1505;p2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6" name="Google Shape;1506;p2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7" name="Google Shape;1507;p2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8" name="Google Shape;1508;p2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509" name="Google Shape;1509;p29"/>
          <p:cNvSpPr txBox="1">
            <a:spLocks noGrp="1"/>
          </p:cNvSpPr>
          <p:nvPr>
            <p:ph type="title" hasCustomPrompt="1"/>
          </p:nvPr>
        </p:nvSpPr>
        <p:spPr>
          <a:xfrm>
            <a:off x="1767533" y="3322207"/>
            <a:ext cx="18652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0" name="Google Shape;1510;p29"/>
          <p:cNvSpPr txBox="1">
            <a:spLocks noGrp="1"/>
          </p:cNvSpPr>
          <p:nvPr>
            <p:ph type="subTitle" idx="1"/>
          </p:nvPr>
        </p:nvSpPr>
        <p:spPr>
          <a:xfrm>
            <a:off x="1251333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1" name="Google Shape;1511;p29"/>
          <p:cNvSpPr txBox="1">
            <a:spLocks noGrp="1"/>
          </p:cNvSpPr>
          <p:nvPr>
            <p:ph type="subTitle" idx="2"/>
          </p:nvPr>
        </p:nvSpPr>
        <p:spPr>
          <a:xfrm>
            <a:off x="1251333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2" name="Google Shape;1512;p29"/>
          <p:cNvSpPr txBox="1">
            <a:spLocks noGrp="1"/>
          </p:cNvSpPr>
          <p:nvPr>
            <p:ph type="title" idx="3" hasCustomPrompt="1"/>
          </p:nvPr>
        </p:nvSpPr>
        <p:spPr>
          <a:xfrm>
            <a:off x="5164133" y="3322207"/>
            <a:ext cx="18636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3" name="Google Shape;1513;p29"/>
          <p:cNvSpPr txBox="1">
            <a:spLocks noGrp="1"/>
          </p:cNvSpPr>
          <p:nvPr>
            <p:ph type="subTitle" idx="4"/>
          </p:nvPr>
        </p:nvSpPr>
        <p:spPr>
          <a:xfrm>
            <a:off x="4647200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4" name="Google Shape;1514;p29"/>
          <p:cNvSpPr txBox="1">
            <a:spLocks noGrp="1"/>
          </p:cNvSpPr>
          <p:nvPr>
            <p:ph type="subTitle" idx="5"/>
          </p:nvPr>
        </p:nvSpPr>
        <p:spPr>
          <a:xfrm>
            <a:off x="4647200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5" name="Google Shape;1515;p29"/>
          <p:cNvSpPr txBox="1">
            <a:spLocks noGrp="1"/>
          </p:cNvSpPr>
          <p:nvPr>
            <p:ph type="title" idx="6" hasCustomPrompt="1"/>
          </p:nvPr>
        </p:nvSpPr>
        <p:spPr>
          <a:xfrm>
            <a:off x="8556900" y="3322207"/>
            <a:ext cx="18636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6" name="Google Shape;1516;p29"/>
          <p:cNvSpPr txBox="1">
            <a:spLocks noGrp="1"/>
          </p:cNvSpPr>
          <p:nvPr>
            <p:ph type="subTitle" idx="7"/>
          </p:nvPr>
        </p:nvSpPr>
        <p:spPr>
          <a:xfrm>
            <a:off x="8043067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7" name="Google Shape;1517;p29"/>
          <p:cNvSpPr txBox="1">
            <a:spLocks noGrp="1"/>
          </p:cNvSpPr>
          <p:nvPr>
            <p:ph type="subTitle" idx="8"/>
          </p:nvPr>
        </p:nvSpPr>
        <p:spPr>
          <a:xfrm>
            <a:off x="8043067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8" name="Google Shape;1518;p29"/>
          <p:cNvSpPr txBox="1">
            <a:spLocks noGrp="1"/>
          </p:cNvSpPr>
          <p:nvPr>
            <p:ph type="title" idx="9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grpSp>
        <p:nvGrpSpPr>
          <p:cNvPr id="1519" name="Google Shape;1519;p29"/>
          <p:cNvGrpSpPr/>
          <p:nvPr/>
        </p:nvGrpSpPr>
        <p:grpSpPr>
          <a:xfrm>
            <a:off x="-120550" y="4845170"/>
            <a:ext cx="12418068" cy="1914901"/>
            <a:chOff x="-90413" y="3633877"/>
            <a:chExt cx="9313551" cy="1436176"/>
          </a:xfrm>
        </p:grpSpPr>
        <p:grpSp>
          <p:nvGrpSpPr>
            <p:cNvPr id="1520" name="Google Shape;1520;p29"/>
            <p:cNvGrpSpPr/>
            <p:nvPr/>
          </p:nvGrpSpPr>
          <p:grpSpPr>
            <a:xfrm rot="-585631">
              <a:off x="8499079" y="3810129"/>
              <a:ext cx="655759" cy="861747"/>
              <a:chOff x="7673200" y="4347371"/>
              <a:chExt cx="676223" cy="888640"/>
            </a:xfrm>
          </p:grpSpPr>
          <p:sp>
            <p:nvSpPr>
              <p:cNvPr id="1521" name="Google Shape;1521;p29"/>
              <p:cNvSpPr/>
              <p:nvPr/>
            </p:nvSpPr>
            <p:spPr>
              <a:xfrm>
                <a:off x="7673200" y="4347371"/>
                <a:ext cx="600680" cy="676942"/>
              </a:xfrm>
              <a:custGeom>
                <a:avLst/>
                <a:gdLst/>
                <a:ahLst/>
                <a:cxnLst/>
                <a:rect l="l" t="t" r="r" b="b"/>
                <a:pathLst>
                  <a:path w="18179" h="20487" extrusionOk="0">
                    <a:moveTo>
                      <a:pt x="5887" y="1"/>
                    </a:moveTo>
                    <a:cubicBezTo>
                      <a:pt x="3986" y="1"/>
                      <a:pt x="2160" y="1057"/>
                      <a:pt x="1275" y="2881"/>
                    </a:cubicBezTo>
                    <a:cubicBezTo>
                      <a:pt x="1" y="5391"/>
                      <a:pt x="1050" y="8465"/>
                      <a:pt x="3599" y="9703"/>
                    </a:cubicBezTo>
                    <a:cubicBezTo>
                      <a:pt x="3824" y="9814"/>
                      <a:pt x="4049" y="9928"/>
                      <a:pt x="4310" y="10003"/>
                    </a:cubicBezTo>
                    <a:cubicBezTo>
                      <a:pt x="4235" y="11802"/>
                      <a:pt x="5249" y="13602"/>
                      <a:pt x="6973" y="14426"/>
                    </a:cubicBezTo>
                    <a:cubicBezTo>
                      <a:pt x="7309" y="14612"/>
                      <a:pt x="7647" y="14726"/>
                      <a:pt x="7983" y="14801"/>
                    </a:cubicBezTo>
                    <a:cubicBezTo>
                      <a:pt x="7608" y="16861"/>
                      <a:pt x="8622" y="18999"/>
                      <a:pt x="10607" y="19974"/>
                    </a:cubicBezTo>
                    <a:cubicBezTo>
                      <a:pt x="11293" y="20322"/>
                      <a:pt x="12024" y="20487"/>
                      <a:pt x="12743" y="20487"/>
                    </a:cubicBezTo>
                    <a:cubicBezTo>
                      <a:pt x="14500" y="20487"/>
                      <a:pt x="16193" y="19502"/>
                      <a:pt x="17018" y="17800"/>
                    </a:cubicBezTo>
                    <a:cubicBezTo>
                      <a:pt x="18179" y="15437"/>
                      <a:pt x="17204" y="12552"/>
                      <a:pt x="14844" y="11389"/>
                    </a:cubicBezTo>
                    <a:cubicBezTo>
                      <a:pt x="14505" y="11203"/>
                      <a:pt x="14170" y="11089"/>
                      <a:pt x="13831" y="11014"/>
                    </a:cubicBezTo>
                    <a:cubicBezTo>
                      <a:pt x="14205" y="8954"/>
                      <a:pt x="13195" y="6816"/>
                      <a:pt x="11207" y="5841"/>
                    </a:cubicBezTo>
                    <a:cubicBezTo>
                      <a:pt x="11132" y="5766"/>
                      <a:pt x="11057" y="5730"/>
                      <a:pt x="10946" y="5691"/>
                    </a:cubicBezTo>
                    <a:cubicBezTo>
                      <a:pt x="11171" y="3631"/>
                      <a:pt x="10121" y="1532"/>
                      <a:pt x="8133" y="519"/>
                    </a:cubicBezTo>
                    <a:cubicBezTo>
                      <a:pt x="7409" y="167"/>
                      <a:pt x="6642" y="1"/>
                      <a:pt x="588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1522" name="Google Shape;1522;p29"/>
              <p:cNvGrpSpPr/>
              <p:nvPr/>
            </p:nvGrpSpPr>
            <p:grpSpPr>
              <a:xfrm>
                <a:off x="7752940" y="4443850"/>
                <a:ext cx="596483" cy="792161"/>
                <a:chOff x="4070325" y="1041350"/>
                <a:chExt cx="451300" cy="599350"/>
              </a:xfrm>
            </p:grpSpPr>
            <p:sp>
              <p:nvSpPr>
                <p:cNvPr id="1523" name="Google Shape;1523;p29"/>
                <p:cNvSpPr/>
                <p:nvPr/>
              </p:nvSpPr>
              <p:spPr>
                <a:xfrm>
                  <a:off x="4121375" y="1041350"/>
                  <a:ext cx="400250" cy="59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10" h="23974" extrusionOk="0">
                      <a:moveTo>
                        <a:pt x="157" y="1"/>
                      </a:moveTo>
                      <a:cubicBezTo>
                        <a:pt x="77" y="1"/>
                        <a:pt x="1" y="85"/>
                        <a:pt x="75" y="185"/>
                      </a:cubicBezTo>
                      <a:cubicBezTo>
                        <a:pt x="189" y="410"/>
                        <a:pt x="339" y="596"/>
                        <a:pt x="489" y="821"/>
                      </a:cubicBezTo>
                      <a:cubicBezTo>
                        <a:pt x="863" y="1385"/>
                        <a:pt x="1238" y="1985"/>
                        <a:pt x="1613" y="2545"/>
                      </a:cubicBezTo>
                      <a:cubicBezTo>
                        <a:pt x="2174" y="3409"/>
                        <a:pt x="2738" y="4233"/>
                        <a:pt x="3298" y="5094"/>
                      </a:cubicBezTo>
                      <a:cubicBezTo>
                        <a:pt x="4012" y="6144"/>
                        <a:pt x="4687" y="7157"/>
                        <a:pt x="5361" y="8207"/>
                      </a:cubicBezTo>
                      <a:cubicBezTo>
                        <a:pt x="6111" y="9367"/>
                        <a:pt x="6861" y="10492"/>
                        <a:pt x="7610" y="11616"/>
                      </a:cubicBezTo>
                      <a:cubicBezTo>
                        <a:pt x="8360" y="12780"/>
                        <a:pt x="9146" y="13904"/>
                        <a:pt x="9895" y="15065"/>
                      </a:cubicBezTo>
                      <a:cubicBezTo>
                        <a:pt x="10609" y="16153"/>
                        <a:pt x="11320" y="17203"/>
                        <a:pt x="11994" y="18288"/>
                      </a:cubicBezTo>
                      <a:lnTo>
                        <a:pt x="13794" y="20987"/>
                      </a:lnTo>
                      <a:cubicBezTo>
                        <a:pt x="14243" y="21662"/>
                        <a:pt x="14657" y="22300"/>
                        <a:pt x="15107" y="22936"/>
                      </a:cubicBezTo>
                      <a:cubicBezTo>
                        <a:pt x="15293" y="23236"/>
                        <a:pt x="15482" y="23575"/>
                        <a:pt x="15707" y="23875"/>
                      </a:cubicBezTo>
                      <a:lnTo>
                        <a:pt x="15707" y="23911"/>
                      </a:lnTo>
                      <a:cubicBezTo>
                        <a:pt x="15740" y="23956"/>
                        <a:pt x="15784" y="23974"/>
                        <a:pt x="15826" y="23974"/>
                      </a:cubicBezTo>
                      <a:cubicBezTo>
                        <a:pt x="15923" y="23974"/>
                        <a:pt x="16009" y="23877"/>
                        <a:pt x="15932" y="23800"/>
                      </a:cubicBezTo>
                      <a:cubicBezTo>
                        <a:pt x="15782" y="23575"/>
                        <a:pt x="15668" y="23350"/>
                        <a:pt x="15518" y="23161"/>
                      </a:cubicBezTo>
                      <a:cubicBezTo>
                        <a:pt x="15143" y="22561"/>
                        <a:pt x="14768" y="22000"/>
                        <a:pt x="14393" y="21437"/>
                      </a:cubicBezTo>
                      <a:lnTo>
                        <a:pt x="12708" y="18852"/>
                      </a:lnTo>
                      <a:cubicBezTo>
                        <a:pt x="11994" y="17838"/>
                        <a:pt x="11320" y="16789"/>
                        <a:pt x="10645" y="15739"/>
                      </a:cubicBezTo>
                      <a:cubicBezTo>
                        <a:pt x="9895" y="14615"/>
                        <a:pt x="9146" y="13490"/>
                        <a:pt x="8396" y="12330"/>
                      </a:cubicBezTo>
                      <a:cubicBezTo>
                        <a:pt x="7646" y="11205"/>
                        <a:pt x="6861" y="10042"/>
                        <a:pt x="6111" y="8917"/>
                      </a:cubicBezTo>
                      <a:cubicBezTo>
                        <a:pt x="5397" y="7832"/>
                        <a:pt x="4687" y="6743"/>
                        <a:pt x="4012" y="5694"/>
                      </a:cubicBezTo>
                      <a:cubicBezTo>
                        <a:pt x="3412" y="4794"/>
                        <a:pt x="2813" y="3895"/>
                        <a:pt x="2213" y="2959"/>
                      </a:cubicBezTo>
                      <a:cubicBezTo>
                        <a:pt x="1763" y="2320"/>
                        <a:pt x="1349" y="1685"/>
                        <a:pt x="899" y="1010"/>
                      </a:cubicBezTo>
                      <a:cubicBezTo>
                        <a:pt x="714" y="710"/>
                        <a:pt x="525" y="410"/>
                        <a:pt x="300" y="110"/>
                      </a:cubicBezTo>
                      <a:cubicBezTo>
                        <a:pt x="300" y="71"/>
                        <a:pt x="300" y="71"/>
                        <a:pt x="264" y="71"/>
                      </a:cubicBezTo>
                      <a:cubicBezTo>
                        <a:pt x="239" y="22"/>
                        <a:pt x="198" y="1"/>
                        <a:pt x="1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24" name="Google Shape;1524;p29"/>
                <p:cNvSpPr/>
                <p:nvPr/>
              </p:nvSpPr>
              <p:spPr>
                <a:xfrm>
                  <a:off x="4255775" y="1149775"/>
                  <a:ext cx="31125" cy="10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5" h="4019" extrusionOk="0">
                      <a:moveTo>
                        <a:pt x="1097" y="1"/>
                      </a:moveTo>
                      <a:cubicBezTo>
                        <a:pt x="1053" y="1"/>
                        <a:pt x="1011" y="25"/>
                        <a:pt x="996" y="82"/>
                      </a:cubicBezTo>
                      <a:cubicBezTo>
                        <a:pt x="885" y="496"/>
                        <a:pt x="771" y="946"/>
                        <a:pt x="660" y="1357"/>
                      </a:cubicBezTo>
                      <a:cubicBezTo>
                        <a:pt x="510" y="2032"/>
                        <a:pt x="321" y="2706"/>
                        <a:pt x="135" y="3381"/>
                      </a:cubicBezTo>
                      <a:cubicBezTo>
                        <a:pt x="96" y="3531"/>
                        <a:pt x="60" y="3720"/>
                        <a:pt x="21" y="3870"/>
                      </a:cubicBezTo>
                      <a:cubicBezTo>
                        <a:pt x="1" y="3956"/>
                        <a:pt x="67" y="4018"/>
                        <a:pt x="141" y="4018"/>
                      </a:cubicBezTo>
                      <a:cubicBezTo>
                        <a:pt x="195" y="4018"/>
                        <a:pt x="254" y="3985"/>
                        <a:pt x="285" y="3906"/>
                      </a:cubicBezTo>
                      <a:cubicBezTo>
                        <a:pt x="360" y="3495"/>
                        <a:pt x="471" y="3081"/>
                        <a:pt x="585" y="2631"/>
                      </a:cubicBezTo>
                      <a:cubicBezTo>
                        <a:pt x="771" y="1957"/>
                        <a:pt x="960" y="1282"/>
                        <a:pt x="1110" y="607"/>
                      </a:cubicBezTo>
                      <a:lnTo>
                        <a:pt x="1221" y="157"/>
                      </a:lnTo>
                      <a:cubicBezTo>
                        <a:pt x="1245" y="65"/>
                        <a:pt x="1168" y="1"/>
                        <a:pt x="109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25" name="Google Shape;1525;p29"/>
                <p:cNvSpPr/>
                <p:nvPr/>
              </p:nvSpPr>
              <p:spPr>
                <a:xfrm>
                  <a:off x="4173225" y="1276375"/>
                  <a:ext cx="132525" cy="3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1" h="1509" extrusionOk="0">
                      <a:moveTo>
                        <a:pt x="180" y="1"/>
                      </a:moveTo>
                      <a:cubicBezTo>
                        <a:pt x="53" y="1"/>
                        <a:pt x="1" y="194"/>
                        <a:pt x="139" y="230"/>
                      </a:cubicBezTo>
                      <a:cubicBezTo>
                        <a:pt x="289" y="266"/>
                        <a:pt x="475" y="305"/>
                        <a:pt x="625" y="341"/>
                      </a:cubicBezTo>
                      <a:cubicBezTo>
                        <a:pt x="1038" y="455"/>
                        <a:pt x="1413" y="566"/>
                        <a:pt x="1824" y="680"/>
                      </a:cubicBezTo>
                      <a:cubicBezTo>
                        <a:pt x="2313" y="791"/>
                        <a:pt x="2763" y="905"/>
                        <a:pt x="3248" y="1016"/>
                      </a:cubicBezTo>
                      <a:lnTo>
                        <a:pt x="4487" y="1355"/>
                      </a:lnTo>
                      <a:cubicBezTo>
                        <a:pt x="4673" y="1391"/>
                        <a:pt x="4898" y="1465"/>
                        <a:pt x="5087" y="1504"/>
                      </a:cubicBezTo>
                      <a:cubicBezTo>
                        <a:pt x="5100" y="1507"/>
                        <a:pt x="5113" y="1508"/>
                        <a:pt x="5125" y="1508"/>
                      </a:cubicBezTo>
                      <a:cubicBezTo>
                        <a:pt x="5277" y="1508"/>
                        <a:pt x="5301" y="1310"/>
                        <a:pt x="5162" y="1241"/>
                      </a:cubicBezTo>
                      <a:cubicBezTo>
                        <a:pt x="5012" y="1205"/>
                        <a:pt x="4823" y="1166"/>
                        <a:pt x="4673" y="1130"/>
                      </a:cubicBezTo>
                      <a:cubicBezTo>
                        <a:pt x="4262" y="1016"/>
                        <a:pt x="3887" y="941"/>
                        <a:pt x="3473" y="830"/>
                      </a:cubicBezTo>
                      <a:cubicBezTo>
                        <a:pt x="3024" y="716"/>
                        <a:pt x="2538" y="605"/>
                        <a:pt x="2049" y="455"/>
                      </a:cubicBezTo>
                      <a:cubicBezTo>
                        <a:pt x="1638" y="341"/>
                        <a:pt x="1224" y="266"/>
                        <a:pt x="814" y="155"/>
                      </a:cubicBezTo>
                      <a:cubicBezTo>
                        <a:pt x="625" y="80"/>
                        <a:pt x="400" y="41"/>
                        <a:pt x="214" y="5"/>
                      </a:cubicBezTo>
                      <a:cubicBezTo>
                        <a:pt x="202" y="2"/>
                        <a:pt x="191" y="1"/>
                        <a:pt x="18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26" name="Google Shape;1526;p29"/>
                <p:cNvSpPr/>
                <p:nvPr/>
              </p:nvSpPr>
              <p:spPr>
                <a:xfrm>
                  <a:off x="4070325" y="1119625"/>
                  <a:ext cx="132375" cy="3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5" h="1518" extrusionOk="0">
                      <a:moveTo>
                        <a:pt x="144" y="1"/>
                      </a:moveTo>
                      <a:cubicBezTo>
                        <a:pt x="12" y="1"/>
                        <a:pt x="0" y="207"/>
                        <a:pt x="132" y="239"/>
                      </a:cubicBezTo>
                      <a:cubicBezTo>
                        <a:pt x="282" y="278"/>
                        <a:pt x="468" y="314"/>
                        <a:pt x="618" y="353"/>
                      </a:cubicBezTo>
                      <a:cubicBezTo>
                        <a:pt x="992" y="464"/>
                        <a:pt x="1406" y="578"/>
                        <a:pt x="1781" y="653"/>
                      </a:cubicBezTo>
                      <a:cubicBezTo>
                        <a:pt x="2267" y="803"/>
                        <a:pt x="2756" y="914"/>
                        <a:pt x="3241" y="1028"/>
                      </a:cubicBezTo>
                      <a:lnTo>
                        <a:pt x="4480" y="1363"/>
                      </a:lnTo>
                      <a:cubicBezTo>
                        <a:pt x="4666" y="1402"/>
                        <a:pt x="4855" y="1438"/>
                        <a:pt x="5080" y="1513"/>
                      </a:cubicBezTo>
                      <a:cubicBezTo>
                        <a:pt x="5090" y="1516"/>
                        <a:pt x="5100" y="1517"/>
                        <a:pt x="5109" y="1517"/>
                      </a:cubicBezTo>
                      <a:cubicBezTo>
                        <a:pt x="5239" y="1517"/>
                        <a:pt x="5294" y="1286"/>
                        <a:pt x="5154" y="1252"/>
                      </a:cubicBezTo>
                      <a:cubicBezTo>
                        <a:pt x="5005" y="1213"/>
                        <a:pt x="4816" y="1177"/>
                        <a:pt x="4666" y="1138"/>
                      </a:cubicBezTo>
                      <a:cubicBezTo>
                        <a:pt x="4255" y="1028"/>
                        <a:pt x="3880" y="953"/>
                        <a:pt x="3466" y="839"/>
                      </a:cubicBezTo>
                      <a:cubicBezTo>
                        <a:pt x="2980" y="728"/>
                        <a:pt x="2531" y="578"/>
                        <a:pt x="2042" y="464"/>
                      </a:cubicBezTo>
                      <a:cubicBezTo>
                        <a:pt x="1631" y="353"/>
                        <a:pt x="1217" y="239"/>
                        <a:pt x="806" y="164"/>
                      </a:cubicBezTo>
                      <a:cubicBezTo>
                        <a:pt x="582" y="89"/>
                        <a:pt x="393" y="53"/>
                        <a:pt x="207" y="14"/>
                      </a:cubicBezTo>
                      <a:cubicBezTo>
                        <a:pt x="183" y="5"/>
                        <a:pt x="162" y="1"/>
                        <a:pt x="14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  <p:grpSp>
          <p:nvGrpSpPr>
            <p:cNvPr id="1527" name="Google Shape;1527;p29"/>
            <p:cNvGrpSpPr/>
            <p:nvPr/>
          </p:nvGrpSpPr>
          <p:grpSpPr>
            <a:xfrm rot="1134711">
              <a:off x="8360783" y="4560306"/>
              <a:ext cx="462955" cy="446781"/>
              <a:chOff x="2283800" y="3944300"/>
              <a:chExt cx="708450" cy="683700"/>
            </a:xfrm>
          </p:grpSpPr>
          <p:sp>
            <p:nvSpPr>
              <p:cNvPr id="1528" name="Google Shape;1528;p29"/>
              <p:cNvSpPr/>
              <p:nvPr/>
            </p:nvSpPr>
            <p:spPr>
              <a:xfrm>
                <a:off x="2283800" y="4017825"/>
                <a:ext cx="708450" cy="610175"/>
              </a:xfrm>
              <a:custGeom>
                <a:avLst/>
                <a:gdLst/>
                <a:ahLst/>
                <a:cxnLst/>
                <a:rect l="l" t="t" r="r" b="b"/>
                <a:pathLst>
                  <a:path w="28338" h="24407" extrusionOk="0">
                    <a:moveTo>
                      <a:pt x="14551" y="0"/>
                    </a:moveTo>
                    <a:cubicBezTo>
                      <a:pt x="13524" y="0"/>
                      <a:pt x="12479" y="116"/>
                      <a:pt x="11431" y="358"/>
                    </a:cubicBezTo>
                    <a:cubicBezTo>
                      <a:pt x="4423" y="1972"/>
                      <a:pt x="0" y="8605"/>
                      <a:pt x="1535" y="15127"/>
                    </a:cubicBezTo>
                    <a:cubicBezTo>
                      <a:pt x="2809" y="20700"/>
                      <a:pt x="7978" y="24407"/>
                      <a:pt x="13803" y="24407"/>
                    </a:cubicBezTo>
                    <a:cubicBezTo>
                      <a:pt x="14835" y="24407"/>
                      <a:pt x="15888" y="24290"/>
                      <a:pt x="16942" y="24048"/>
                    </a:cubicBezTo>
                    <a:cubicBezTo>
                      <a:pt x="23914" y="22437"/>
                      <a:pt x="28337" y="15801"/>
                      <a:pt x="26838" y="9279"/>
                    </a:cubicBezTo>
                    <a:cubicBezTo>
                      <a:pt x="25531" y="3707"/>
                      <a:pt x="20354" y="0"/>
                      <a:pt x="145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9" name="Google Shape;1529;p29"/>
              <p:cNvSpPr/>
              <p:nvPr/>
            </p:nvSpPr>
            <p:spPr>
              <a:xfrm>
                <a:off x="2359650" y="3944300"/>
                <a:ext cx="436700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7468" h="12635" extrusionOk="0">
                    <a:moveTo>
                      <a:pt x="7347" y="1"/>
                    </a:moveTo>
                    <a:cubicBezTo>
                      <a:pt x="7347" y="1"/>
                      <a:pt x="5773" y="2775"/>
                      <a:pt x="5587" y="4199"/>
                    </a:cubicBezTo>
                    <a:cubicBezTo>
                      <a:pt x="5587" y="4199"/>
                      <a:pt x="2364" y="4688"/>
                      <a:pt x="1" y="5998"/>
                    </a:cubicBezTo>
                    <a:cubicBezTo>
                      <a:pt x="1" y="5998"/>
                      <a:pt x="2400" y="7237"/>
                      <a:pt x="5137" y="7386"/>
                    </a:cubicBezTo>
                    <a:cubicBezTo>
                      <a:pt x="5137" y="7386"/>
                      <a:pt x="2999" y="9671"/>
                      <a:pt x="2625" y="12634"/>
                    </a:cubicBezTo>
                    <a:cubicBezTo>
                      <a:pt x="2625" y="12634"/>
                      <a:pt x="7797" y="11585"/>
                      <a:pt x="9446" y="8211"/>
                    </a:cubicBezTo>
                    <a:cubicBezTo>
                      <a:pt x="9446" y="8211"/>
                      <a:pt x="12985" y="9381"/>
                      <a:pt x="15770" y="9381"/>
                    </a:cubicBezTo>
                    <a:cubicBezTo>
                      <a:pt x="16328" y="9381"/>
                      <a:pt x="16855" y="9334"/>
                      <a:pt x="17318" y="9222"/>
                    </a:cubicBezTo>
                    <a:cubicBezTo>
                      <a:pt x="17318" y="9222"/>
                      <a:pt x="15519" y="6148"/>
                      <a:pt x="13195" y="5024"/>
                    </a:cubicBezTo>
                    <a:cubicBezTo>
                      <a:pt x="13195" y="5024"/>
                      <a:pt x="15894" y="3638"/>
                      <a:pt x="17468" y="1350"/>
                    </a:cubicBezTo>
                    <a:cubicBezTo>
                      <a:pt x="17468" y="1350"/>
                      <a:pt x="17457" y="1350"/>
                      <a:pt x="17435" y="1350"/>
                    </a:cubicBezTo>
                    <a:cubicBezTo>
                      <a:pt x="17023" y="1350"/>
                      <a:pt x="12813" y="1383"/>
                      <a:pt x="11246" y="2700"/>
                    </a:cubicBezTo>
                    <a:cubicBezTo>
                      <a:pt x="11246" y="2700"/>
                      <a:pt x="9261" y="825"/>
                      <a:pt x="73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30" name="Google Shape;1530;p29"/>
            <p:cNvGrpSpPr/>
            <p:nvPr/>
          </p:nvGrpSpPr>
          <p:grpSpPr>
            <a:xfrm rot="39763">
              <a:off x="-90444" y="3639152"/>
              <a:ext cx="912055" cy="1203702"/>
              <a:chOff x="925052" y="921217"/>
              <a:chExt cx="2511689" cy="3330663"/>
            </a:xfrm>
          </p:grpSpPr>
          <p:sp>
            <p:nvSpPr>
              <p:cNvPr id="1531" name="Google Shape;1531;p29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2" name="Google Shape;1532;p29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3" name="Google Shape;1533;p29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4" name="Google Shape;1534;p29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5" name="Google Shape;1535;p29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6" name="Google Shape;1536;p29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7" name="Google Shape;1537;p29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1538" name="Google Shape;1538;p29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1539" name="Google Shape;1539;p29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40" name="Google Shape;1540;p29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41" name="Google Shape;1541;p29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42" name="Google Shape;1542;p29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43" name="Google Shape;1543;p29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544" name="Google Shape;1544;p29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15037187"/>
      </p:ext>
    </p:extLst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30"/>
          <p:cNvSpPr/>
          <p:nvPr/>
        </p:nvSpPr>
        <p:spPr>
          <a:xfrm rot="-8739594">
            <a:off x="8566279" y="2085244"/>
            <a:ext cx="5487644" cy="6109429"/>
          </a:xfrm>
          <a:custGeom>
            <a:avLst/>
            <a:gdLst/>
            <a:ahLst/>
            <a:cxnLst/>
            <a:rect l="l" t="t" r="r" b="b"/>
            <a:pathLst>
              <a:path w="87004" h="96855" extrusionOk="0">
                <a:moveTo>
                  <a:pt x="56260" y="1"/>
                </a:moveTo>
                <a:cubicBezTo>
                  <a:pt x="54686" y="1"/>
                  <a:pt x="53119" y="120"/>
                  <a:pt x="51580" y="365"/>
                </a:cubicBezTo>
                <a:cubicBezTo>
                  <a:pt x="41684" y="1529"/>
                  <a:pt x="32464" y="6401"/>
                  <a:pt x="25492" y="13409"/>
                </a:cubicBezTo>
                <a:cubicBezTo>
                  <a:pt x="0" y="37437"/>
                  <a:pt x="11470" y="90624"/>
                  <a:pt x="47568" y="96585"/>
                </a:cubicBezTo>
                <a:cubicBezTo>
                  <a:pt x="48610" y="96766"/>
                  <a:pt x="49666" y="96854"/>
                  <a:pt x="50721" y="96854"/>
                </a:cubicBezTo>
                <a:cubicBezTo>
                  <a:pt x="60364" y="96854"/>
                  <a:pt x="69962" y="89532"/>
                  <a:pt x="69083" y="79193"/>
                </a:cubicBezTo>
                <a:cubicBezTo>
                  <a:pt x="66198" y="59588"/>
                  <a:pt x="84526" y="45833"/>
                  <a:pt x="85950" y="27128"/>
                </a:cubicBezTo>
                <a:cubicBezTo>
                  <a:pt x="87004" y="10878"/>
                  <a:pt x="71286" y="1"/>
                  <a:pt x="5626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47" name="Google Shape;1547;p30"/>
          <p:cNvGrpSpPr/>
          <p:nvPr/>
        </p:nvGrpSpPr>
        <p:grpSpPr>
          <a:xfrm>
            <a:off x="7811599" y="160951"/>
            <a:ext cx="4143492" cy="6515904"/>
            <a:chOff x="5858699" y="120713"/>
            <a:chExt cx="3107619" cy="4886928"/>
          </a:xfrm>
        </p:grpSpPr>
        <p:grpSp>
          <p:nvGrpSpPr>
            <p:cNvPr id="1548" name="Google Shape;1548;p30"/>
            <p:cNvGrpSpPr/>
            <p:nvPr/>
          </p:nvGrpSpPr>
          <p:grpSpPr>
            <a:xfrm flipH="1">
              <a:off x="8446337" y="120713"/>
              <a:ext cx="519981" cy="475820"/>
              <a:chOff x="5847450" y="783825"/>
              <a:chExt cx="444200" cy="406475"/>
            </a:xfrm>
          </p:grpSpPr>
          <p:sp>
            <p:nvSpPr>
              <p:cNvPr id="1549" name="Google Shape;1549;p30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0" name="Google Shape;1550;p30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1" name="Google Shape;1551;p30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2" name="Google Shape;1552;p30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3" name="Google Shape;1553;p30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4" name="Google Shape;1554;p30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5" name="Google Shape;1555;p30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6" name="Google Shape;1556;p30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7" name="Google Shape;1557;p30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8" name="Google Shape;1558;p30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9" name="Google Shape;1559;p30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0" name="Google Shape;1560;p30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1" name="Google Shape;1561;p30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2" name="Google Shape;1562;p30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3" name="Google Shape;1563;p30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4" name="Google Shape;1564;p30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5" name="Google Shape;1565;p30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6" name="Google Shape;1566;p30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7" name="Google Shape;1567;p30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8" name="Google Shape;1568;p30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69" name="Google Shape;1569;p30"/>
            <p:cNvGrpSpPr/>
            <p:nvPr/>
          </p:nvGrpSpPr>
          <p:grpSpPr>
            <a:xfrm>
              <a:off x="5858699" y="4507758"/>
              <a:ext cx="546277" cy="499883"/>
              <a:chOff x="5847450" y="783825"/>
              <a:chExt cx="444200" cy="406475"/>
            </a:xfrm>
          </p:grpSpPr>
          <p:sp>
            <p:nvSpPr>
              <p:cNvPr id="1570" name="Google Shape;1570;p30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1" name="Google Shape;1571;p30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2" name="Google Shape;1572;p30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3" name="Google Shape;1573;p30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4" name="Google Shape;1574;p30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5" name="Google Shape;1575;p30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6" name="Google Shape;1576;p30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7" name="Google Shape;1577;p30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8" name="Google Shape;1578;p30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9" name="Google Shape;1579;p30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0" name="Google Shape;1580;p30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1" name="Google Shape;1581;p30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2" name="Google Shape;1582;p30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3" name="Google Shape;1583;p30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4" name="Google Shape;1584;p30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5" name="Google Shape;1585;p30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6" name="Google Shape;1586;p30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7" name="Google Shape;1587;p30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8" name="Google Shape;1588;p30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9" name="Google Shape;1589;p30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90" name="Google Shape;1590;p30"/>
          <p:cNvGrpSpPr/>
          <p:nvPr/>
        </p:nvGrpSpPr>
        <p:grpSpPr>
          <a:xfrm>
            <a:off x="8814826" y="795359"/>
            <a:ext cx="2310897" cy="5466680"/>
            <a:chOff x="6611119" y="596519"/>
            <a:chExt cx="1733173" cy="4100010"/>
          </a:xfrm>
        </p:grpSpPr>
        <p:sp>
          <p:nvSpPr>
            <p:cNvPr id="1591" name="Google Shape;1591;p30"/>
            <p:cNvSpPr/>
            <p:nvPr/>
          </p:nvSpPr>
          <p:spPr>
            <a:xfrm rot="-543" flipH="1">
              <a:off x="8184703" y="596532"/>
              <a:ext cx="159589" cy="20586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2" name="Google Shape;1592;p30"/>
            <p:cNvSpPr/>
            <p:nvPr/>
          </p:nvSpPr>
          <p:spPr>
            <a:xfrm rot="-1660481">
              <a:off x="6651769" y="4453721"/>
              <a:ext cx="167652" cy="216256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593" name="Google Shape;1593;p30"/>
          <p:cNvGrpSpPr/>
          <p:nvPr/>
        </p:nvGrpSpPr>
        <p:grpSpPr>
          <a:xfrm>
            <a:off x="9421590" y="3758290"/>
            <a:ext cx="2792133" cy="3346757"/>
            <a:chOff x="7066192" y="2818717"/>
            <a:chExt cx="2094100" cy="2510068"/>
          </a:xfrm>
        </p:grpSpPr>
        <p:grpSp>
          <p:nvGrpSpPr>
            <p:cNvPr id="1594" name="Google Shape;1594;p30"/>
            <p:cNvGrpSpPr/>
            <p:nvPr/>
          </p:nvGrpSpPr>
          <p:grpSpPr>
            <a:xfrm rot="1373676">
              <a:off x="7923182" y="3016083"/>
              <a:ext cx="1118778" cy="514138"/>
              <a:chOff x="5081848" y="648018"/>
              <a:chExt cx="1680488" cy="772380"/>
            </a:xfrm>
          </p:grpSpPr>
          <p:sp>
            <p:nvSpPr>
              <p:cNvPr id="1595" name="Google Shape;1595;p30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6" name="Google Shape;1596;p30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7" name="Google Shape;1597;p30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8" name="Google Shape;1598;p30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99" name="Google Shape;1599;p30"/>
            <p:cNvGrpSpPr/>
            <p:nvPr/>
          </p:nvGrpSpPr>
          <p:grpSpPr>
            <a:xfrm rot="-2024671">
              <a:off x="8253249" y="4311307"/>
              <a:ext cx="719701" cy="892792"/>
              <a:chOff x="1264368" y="1935877"/>
              <a:chExt cx="685036" cy="849791"/>
            </a:xfrm>
          </p:grpSpPr>
          <p:sp>
            <p:nvSpPr>
              <p:cNvPr id="1600" name="Google Shape;1600;p30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01" name="Google Shape;1601;p30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02" name="Google Shape;1602;p30"/>
            <p:cNvGrpSpPr/>
            <p:nvPr/>
          </p:nvGrpSpPr>
          <p:grpSpPr>
            <a:xfrm>
              <a:off x="7066192" y="3737959"/>
              <a:ext cx="739700" cy="1315930"/>
              <a:chOff x="7081217" y="3626859"/>
              <a:chExt cx="739700" cy="1315930"/>
            </a:xfrm>
          </p:grpSpPr>
          <p:grpSp>
            <p:nvGrpSpPr>
              <p:cNvPr id="1603" name="Google Shape;1603;p30"/>
              <p:cNvGrpSpPr/>
              <p:nvPr/>
            </p:nvGrpSpPr>
            <p:grpSpPr>
              <a:xfrm>
                <a:off x="7198843" y="3626859"/>
                <a:ext cx="179067" cy="764795"/>
                <a:chOff x="5974302" y="485784"/>
                <a:chExt cx="181960" cy="777151"/>
              </a:xfrm>
            </p:grpSpPr>
            <p:sp>
              <p:nvSpPr>
                <p:cNvPr id="1604" name="Google Shape;1604;p30"/>
                <p:cNvSpPr/>
                <p:nvPr/>
              </p:nvSpPr>
              <p:spPr>
                <a:xfrm>
                  <a:off x="6009716" y="485784"/>
                  <a:ext cx="146546" cy="7771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63" h="18895" extrusionOk="0">
                      <a:moveTo>
                        <a:pt x="426" y="1"/>
                      </a:moveTo>
                      <a:cubicBezTo>
                        <a:pt x="422" y="1"/>
                        <a:pt x="418" y="1"/>
                        <a:pt x="414" y="2"/>
                      </a:cubicBezTo>
                      <a:cubicBezTo>
                        <a:pt x="0" y="38"/>
                        <a:pt x="225" y="4311"/>
                        <a:pt x="975" y="9558"/>
                      </a:cubicBezTo>
                      <a:cubicBezTo>
                        <a:pt x="1718" y="14724"/>
                        <a:pt x="2682" y="18894"/>
                        <a:pt x="3137" y="18894"/>
                      </a:cubicBezTo>
                      <a:cubicBezTo>
                        <a:pt x="3141" y="18894"/>
                        <a:pt x="3145" y="18894"/>
                        <a:pt x="3149" y="18893"/>
                      </a:cubicBezTo>
                      <a:cubicBezTo>
                        <a:pt x="3562" y="18854"/>
                        <a:pt x="3299" y="14581"/>
                        <a:pt x="2549" y="9334"/>
                      </a:cubicBezTo>
                      <a:cubicBezTo>
                        <a:pt x="1806" y="4171"/>
                        <a:pt x="880" y="1"/>
                        <a:pt x="42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05" name="Google Shape;1605;p30"/>
                <p:cNvSpPr/>
                <p:nvPr/>
              </p:nvSpPr>
              <p:spPr>
                <a:xfrm>
                  <a:off x="5974302" y="667707"/>
                  <a:ext cx="161847" cy="582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" h="14172" extrusionOk="0">
                      <a:moveTo>
                        <a:pt x="312" y="0"/>
                      </a:moveTo>
                      <a:cubicBezTo>
                        <a:pt x="308" y="0"/>
                        <a:pt x="304" y="1"/>
                        <a:pt x="300" y="2"/>
                      </a:cubicBezTo>
                      <a:cubicBezTo>
                        <a:pt x="0" y="77"/>
                        <a:pt x="486" y="3300"/>
                        <a:pt x="1386" y="7235"/>
                      </a:cubicBezTo>
                      <a:cubicBezTo>
                        <a:pt x="2275" y="11087"/>
                        <a:pt x="3275" y="14172"/>
                        <a:pt x="3623" y="14172"/>
                      </a:cubicBezTo>
                      <a:cubicBezTo>
                        <a:pt x="3627" y="14172"/>
                        <a:pt x="3631" y="14171"/>
                        <a:pt x="3635" y="14170"/>
                      </a:cubicBezTo>
                      <a:cubicBezTo>
                        <a:pt x="3935" y="14095"/>
                        <a:pt x="3485" y="10833"/>
                        <a:pt x="2549" y="6935"/>
                      </a:cubicBezTo>
                      <a:cubicBezTo>
                        <a:pt x="1660" y="3083"/>
                        <a:pt x="660" y="0"/>
                        <a:pt x="31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1606" name="Google Shape;1606;p30"/>
              <p:cNvGrpSpPr/>
              <p:nvPr/>
            </p:nvGrpSpPr>
            <p:grpSpPr>
              <a:xfrm>
                <a:off x="7081217" y="4082066"/>
                <a:ext cx="739700" cy="860723"/>
                <a:chOff x="5854775" y="948346"/>
                <a:chExt cx="751651" cy="874629"/>
              </a:xfrm>
            </p:grpSpPr>
            <p:sp>
              <p:nvSpPr>
                <p:cNvPr id="1607" name="Google Shape;1607;p30"/>
                <p:cNvSpPr/>
                <p:nvPr/>
              </p:nvSpPr>
              <p:spPr>
                <a:xfrm>
                  <a:off x="5854775" y="948346"/>
                  <a:ext cx="751651" cy="87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5" h="21265" extrusionOk="0">
                      <a:moveTo>
                        <a:pt x="6841" y="1"/>
                      </a:moveTo>
                      <a:cubicBezTo>
                        <a:pt x="6316" y="1386"/>
                        <a:pt x="6430" y="4199"/>
                        <a:pt x="6430" y="4199"/>
                      </a:cubicBezTo>
                      <a:lnTo>
                        <a:pt x="4631" y="2550"/>
                      </a:lnTo>
                      <a:lnTo>
                        <a:pt x="4631" y="2550"/>
                      </a:lnTo>
                      <a:cubicBezTo>
                        <a:pt x="5155" y="3749"/>
                        <a:pt x="5116" y="5584"/>
                        <a:pt x="5041" y="6634"/>
                      </a:cubicBezTo>
                      <a:cubicBezTo>
                        <a:pt x="3731" y="8433"/>
                        <a:pt x="1968" y="11357"/>
                        <a:pt x="1107" y="14394"/>
                      </a:cubicBezTo>
                      <a:cubicBezTo>
                        <a:pt x="0" y="18414"/>
                        <a:pt x="4792" y="21265"/>
                        <a:pt x="8634" y="21265"/>
                      </a:cubicBezTo>
                      <a:cubicBezTo>
                        <a:pt x="9091" y="21265"/>
                        <a:pt x="9535" y="21225"/>
                        <a:pt x="9953" y="21141"/>
                      </a:cubicBezTo>
                      <a:cubicBezTo>
                        <a:pt x="13851" y="20317"/>
                        <a:pt x="18274" y="15069"/>
                        <a:pt x="15351" y="11471"/>
                      </a:cubicBezTo>
                      <a:cubicBezTo>
                        <a:pt x="13438" y="9072"/>
                        <a:pt x="10628" y="7084"/>
                        <a:pt x="8715" y="5923"/>
                      </a:cubicBezTo>
                      <a:cubicBezTo>
                        <a:pt x="7179" y="3485"/>
                        <a:pt x="6841" y="1"/>
                        <a:pt x="68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08" name="Google Shape;1608;p30"/>
                <p:cNvSpPr/>
                <p:nvPr/>
              </p:nvSpPr>
              <p:spPr>
                <a:xfrm>
                  <a:off x="6140801" y="1461046"/>
                  <a:ext cx="131040" cy="15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6" h="3690" extrusionOk="0">
                      <a:moveTo>
                        <a:pt x="1350" y="241"/>
                      </a:moveTo>
                      <a:lnTo>
                        <a:pt x="1386" y="280"/>
                      </a:lnTo>
                      <a:cubicBezTo>
                        <a:pt x="1461" y="280"/>
                        <a:pt x="1500" y="280"/>
                        <a:pt x="1536" y="316"/>
                      </a:cubicBezTo>
                      <a:cubicBezTo>
                        <a:pt x="1686" y="355"/>
                        <a:pt x="1761" y="391"/>
                        <a:pt x="1875" y="466"/>
                      </a:cubicBezTo>
                      <a:cubicBezTo>
                        <a:pt x="2025" y="541"/>
                        <a:pt x="2136" y="616"/>
                        <a:pt x="2250" y="691"/>
                      </a:cubicBezTo>
                      <a:cubicBezTo>
                        <a:pt x="2474" y="880"/>
                        <a:pt x="2699" y="1105"/>
                        <a:pt x="2810" y="1365"/>
                      </a:cubicBezTo>
                      <a:cubicBezTo>
                        <a:pt x="2810" y="1404"/>
                        <a:pt x="2849" y="1515"/>
                        <a:pt x="2849" y="1554"/>
                      </a:cubicBezTo>
                      <a:cubicBezTo>
                        <a:pt x="2849" y="1554"/>
                        <a:pt x="2849" y="1554"/>
                        <a:pt x="2849" y="1554"/>
                      </a:cubicBezTo>
                      <a:lnTo>
                        <a:pt x="2849" y="1554"/>
                      </a:lnTo>
                      <a:cubicBezTo>
                        <a:pt x="2850" y="1558"/>
                        <a:pt x="2851" y="1561"/>
                        <a:pt x="2851" y="1564"/>
                      </a:cubicBezTo>
                      <a:lnTo>
                        <a:pt x="2851" y="1564"/>
                      </a:lnTo>
                      <a:cubicBezTo>
                        <a:pt x="2997" y="2236"/>
                        <a:pt x="2771" y="3016"/>
                        <a:pt x="2136" y="3315"/>
                      </a:cubicBezTo>
                      <a:cubicBezTo>
                        <a:pt x="1974" y="3395"/>
                        <a:pt x="1803" y="3432"/>
                        <a:pt x="1638" y="3432"/>
                      </a:cubicBezTo>
                      <a:cubicBezTo>
                        <a:pt x="1495" y="3432"/>
                        <a:pt x="1358" y="3405"/>
                        <a:pt x="1236" y="3354"/>
                      </a:cubicBezTo>
                      <a:cubicBezTo>
                        <a:pt x="936" y="3204"/>
                        <a:pt x="675" y="2940"/>
                        <a:pt x="486" y="2640"/>
                      </a:cubicBezTo>
                      <a:cubicBezTo>
                        <a:pt x="336" y="2340"/>
                        <a:pt x="225" y="2004"/>
                        <a:pt x="300" y="1629"/>
                      </a:cubicBezTo>
                      <a:cubicBezTo>
                        <a:pt x="375" y="1329"/>
                        <a:pt x="525" y="1030"/>
                        <a:pt x="711" y="766"/>
                      </a:cubicBezTo>
                      <a:cubicBezTo>
                        <a:pt x="786" y="655"/>
                        <a:pt x="900" y="541"/>
                        <a:pt x="1011" y="466"/>
                      </a:cubicBezTo>
                      <a:lnTo>
                        <a:pt x="1125" y="355"/>
                      </a:lnTo>
                      <a:cubicBezTo>
                        <a:pt x="1125" y="316"/>
                        <a:pt x="1125" y="316"/>
                        <a:pt x="1161" y="316"/>
                      </a:cubicBezTo>
                      <a:cubicBezTo>
                        <a:pt x="1161" y="280"/>
                        <a:pt x="1200" y="280"/>
                        <a:pt x="1200" y="280"/>
                      </a:cubicBezTo>
                      <a:cubicBezTo>
                        <a:pt x="1236" y="280"/>
                        <a:pt x="1236" y="241"/>
                        <a:pt x="1236" y="241"/>
                      </a:cubicBezTo>
                      <a:close/>
                      <a:moveTo>
                        <a:pt x="1263" y="0"/>
                      </a:moveTo>
                      <a:cubicBezTo>
                        <a:pt x="1233" y="0"/>
                        <a:pt x="1199" y="4"/>
                        <a:pt x="1161" y="16"/>
                      </a:cubicBezTo>
                      <a:cubicBezTo>
                        <a:pt x="1086" y="55"/>
                        <a:pt x="1011" y="91"/>
                        <a:pt x="936" y="166"/>
                      </a:cubicBezTo>
                      <a:cubicBezTo>
                        <a:pt x="825" y="241"/>
                        <a:pt x="750" y="355"/>
                        <a:pt x="636" y="466"/>
                      </a:cubicBezTo>
                      <a:cubicBezTo>
                        <a:pt x="411" y="730"/>
                        <a:pt x="225" y="1066"/>
                        <a:pt x="112" y="1404"/>
                      </a:cubicBezTo>
                      <a:cubicBezTo>
                        <a:pt x="37" y="1590"/>
                        <a:pt x="1" y="1779"/>
                        <a:pt x="37" y="1929"/>
                      </a:cubicBezTo>
                      <a:cubicBezTo>
                        <a:pt x="37" y="2154"/>
                        <a:pt x="112" y="2379"/>
                        <a:pt x="187" y="2565"/>
                      </a:cubicBezTo>
                      <a:cubicBezTo>
                        <a:pt x="447" y="3185"/>
                        <a:pt x="1020" y="3689"/>
                        <a:pt x="1681" y="3689"/>
                      </a:cubicBezTo>
                      <a:cubicBezTo>
                        <a:pt x="1781" y="3689"/>
                        <a:pt x="1883" y="3678"/>
                        <a:pt x="1986" y="3653"/>
                      </a:cubicBezTo>
                      <a:cubicBezTo>
                        <a:pt x="2774" y="3465"/>
                        <a:pt x="3185" y="2604"/>
                        <a:pt x="3149" y="1815"/>
                      </a:cubicBezTo>
                      <a:cubicBezTo>
                        <a:pt x="3149" y="1721"/>
                        <a:pt x="3121" y="1652"/>
                        <a:pt x="3112" y="1564"/>
                      </a:cubicBezTo>
                      <a:lnTo>
                        <a:pt x="3112" y="1564"/>
                      </a:lnTo>
                      <a:cubicBezTo>
                        <a:pt x="3115" y="1549"/>
                        <a:pt x="3115" y="1533"/>
                        <a:pt x="3110" y="1515"/>
                      </a:cubicBezTo>
                      <a:lnTo>
                        <a:pt x="3110" y="1515"/>
                      </a:lnTo>
                      <a:cubicBezTo>
                        <a:pt x="3110" y="1515"/>
                        <a:pt x="3110" y="1515"/>
                        <a:pt x="3110" y="1515"/>
                      </a:cubicBezTo>
                      <a:cubicBezTo>
                        <a:pt x="2960" y="841"/>
                        <a:pt x="2361" y="391"/>
                        <a:pt x="1800" y="130"/>
                      </a:cubicBezTo>
                      <a:cubicBezTo>
                        <a:pt x="1686" y="91"/>
                        <a:pt x="1575" y="55"/>
                        <a:pt x="1425" y="16"/>
                      </a:cubicBezTo>
                      <a:cubicBezTo>
                        <a:pt x="1375" y="16"/>
                        <a:pt x="1325" y="0"/>
                        <a:pt x="126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09" name="Google Shape;1609;p30"/>
                <p:cNvSpPr/>
                <p:nvPr/>
              </p:nvSpPr>
              <p:spPr>
                <a:xfrm>
                  <a:off x="6091485" y="1400953"/>
                  <a:ext cx="231274" cy="272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3" h="6620" extrusionOk="0">
                      <a:moveTo>
                        <a:pt x="2324" y="242"/>
                      </a:moveTo>
                      <a:lnTo>
                        <a:pt x="2360" y="278"/>
                      </a:lnTo>
                      <a:lnTo>
                        <a:pt x="2474" y="278"/>
                      </a:lnTo>
                      <a:cubicBezTo>
                        <a:pt x="2585" y="317"/>
                        <a:pt x="2660" y="353"/>
                        <a:pt x="2774" y="353"/>
                      </a:cubicBezTo>
                      <a:cubicBezTo>
                        <a:pt x="2810" y="392"/>
                        <a:pt x="2849" y="392"/>
                        <a:pt x="2924" y="428"/>
                      </a:cubicBezTo>
                      <a:cubicBezTo>
                        <a:pt x="2924" y="428"/>
                        <a:pt x="2960" y="428"/>
                        <a:pt x="2999" y="467"/>
                      </a:cubicBezTo>
                      <a:cubicBezTo>
                        <a:pt x="3035" y="467"/>
                        <a:pt x="3035" y="467"/>
                        <a:pt x="3035" y="503"/>
                      </a:cubicBezTo>
                      <a:cubicBezTo>
                        <a:pt x="3185" y="541"/>
                        <a:pt x="3299" y="577"/>
                        <a:pt x="3410" y="652"/>
                      </a:cubicBezTo>
                      <a:cubicBezTo>
                        <a:pt x="3635" y="766"/>
                        <a:pt x="3859" y="916"/>
                        <a:pt x="4084" y="1102"/>
                      </a:cubicBezTo>
                      <a:cubicBezTo>
                        <a:pt x="4534" y="1441"/>
                        <a:pt x="4909" y="1852"/>
                        <a:pt x="5134" y="2377"/>
                      </a:cubicBezTo>
                      <a:cubicBezTo>
                        <a:pt x="5173" y="2527"/>
                        <a:pt x="5248" y="2641"/>
                        <a:pt x="5248" y="2790"/>
                      </a:cubicBezTo>
                      <a:cubicBezTo>
                        <a:pt x="5398" y="3465"/>
                        <a:pt x="5359" y="4215"/>
                        <a:pt x="5098" y="4851"/>
                      </a:cubicBezTo>
                      <a:cubicBezTo>
                        <a:pt x="4834" y="5414"/>
                        <a:pt x="4423" y="5900"/>
                        <a:pt x="3859" y="6164"/>
                      </a:cubicBezTo>
                      <a:cubicBezTo>
                        <a:pt x="3569" y="6299"/>
                        <a:pt x="3257" y="6364"/>
                        <a:pt x="2946" y="6364"/>
                      </a:cubicBezTo>
                      <a:cubicBezTo>
                        <a:pt x="2657" y="6364"/>
                        <a:pt x="2369" y="6308"/>
                        <a:pt x="2099" y="6200"/>
                      </a:cubicBezTo>
                      <a:cubicBezTo>
                        <a:pt x="1499" y="5939"/>
                        <a:pt x="1011" y="5450"/>
                        <a:pt x="711" y="4890"/>
                      </a:cubicBezTo>
                      <a:cubicBezTo>
                        <a:pt x="375" y="4326"/>
                        <a:pt x="150" y="3651"/>
                        <a:pt x="300" y="2976"/>
                      </a:cubicBezTo>
                      <a:cubicBezTo>
                        <a:pt x="411" y="2341"/>
                        <a:pt x="711" y="1777"/>
                        <a:pt x="1086" y="1291"/>
                      </a:cubicBezTo>
                      <a:cubicBezTo>
                        <a:pt x="1236" y="1066"/>
                        <a:pt x="1424" y="877"/>
                        <a:pt x="1610" y="691"/>
                      </a:cubicBezTo>
                      <a:cubicBezTo>
                        <a:pt x="1685" y="577"/>
                        <a:pt x="1760" y="503"/>
                        <a:pt x="1835" y="467"/>
                      </a:cubicBezTo>
                      <a:lnTo>
                        <a:pt x="1910" y="392"/>
                      </a:lnTo>
                      <a:lnTo>
                        <a:pt x="1949" y="392"/>
                      </a:lnTo>
                      <a:cubicBezTo>
                        <a:pt x="1949" y="353"/>
                        <a:pt x="1985" y="317"/>
                        <a:pt x="2024" y="317"/>
                      </a:cubicBezTo>
                      <a:cubicBezTo>
                        <a:pt x="2060" y="278"/>
                        <a:pt x="2099" y="278"/>
                        <a:pt x="2099" y="278"/>
                      </a:cubicBezTo>
                      <a:cubicBezTo>
                        <a:pt x="2099" y="278"/>
                        <a:pt x="2135" y="278"/>
                        <a:pt x="2135" y="242"/>
                      </a:cubicBezTo>
                      <a:close/>
                      <a:moveTo>
                        <a:pt x="2193" y="1"/>
                      </a:moveTo>
                      <a:cubicBezTo>
                        <a:pt x="2149" y="1"/>
                        <a:pt x="2104" y="5"/>
                        <a:pt x="2060" y="17"/>
                      </a:cubicBezTo>
                      <a:cubicBezTo>
                        <a:pt x="1910" y="53"/>
                        <a:pt x="1799" y="167"/>
                        <a:pt x="1649" y="278"/>
                      </a:cubicBezTo>
                      <a:cubicBezTo>
                        <a:pt x="1460" y="428"/>
                        <a:pt x="1275" y="616"/>
                        <a:pt x="1125" y="802"/>
                      </a:cubicBezTo>
                      <a:cubicBezTo>
                        <a:pt x="711" y="1327"/>
                        <a:pt x="336" y="1891"/>
                        <a:pt x="150" y="2527"/>
                      </a:cubicBezTo>
                      <a:cubicBezTo>
                        <a:pt x="36" y="2826"/>
                        <a:pt x="0" y="3165"/>
                        <a:pt x="0" y="3501"/>
                      </a:cubicBezTo>
                      <a:cubicBezTo>
                        <a:pt x="36" y="3876"/>
                        <a:pt x="111" y="4251"/>
                        <a:pt x="261" y="4590"/>
                      </a:cubicBezTo>
                      <a:cubicBezTo>
                        <a:pt x="561" y="5264"/>
                        <a:pt x="1011" y="5825"/>
                        <a:pt x="1610" y="6239"/>
                      </a:cubicBezTo>
                      <a:cubicBezTo>
                        <a:pt x="2007" y="6475"/>
                        <a:pt x="2476" y="6619"/>
                        <a:pt x="2942" y="6619"/>
                      </a:cubicBezTo>
                      <a:cubicBezTo>
                        <a:pt x="3139" y="6619"/>
                        <a:pt x="3334" y="6594"/>
                        <a:pt x="3524" y="6539"/>
                      </a:cubicBezTo>
                      <a:cubicBezTo>
                        <a:pt x="4198" y="6389"/>
                        <a:pt x="4723" y="5939"/>
                        <a:pt x="5098" y="5375"/>
                      </a:cubicBezTo>
                      <a:cubicBezTo>
                        <a:pt x="5473" y="4776"/>
                        <a:pt x="5623" y="4026"/>
                        <a:pt x="5584" y="3315"/>
                      </a:cubicBezTo>
                      <a:cubicBezTo>
                        <a:pt x="5584" y="3095"/>
                        <a:pt x="5549" y="2910"/>
                        <a:pt x="5511" y="2727"/>
                      </a:cubicBezTo>
                      <a:lnTo>
                        <a:pt x="5511" y="2727"/>
                      </a:lnTo>
                      <a:cubicBezTo>
                        <a:pt x="5511" y="2724"/>
                        <a:pt x="5510" y="2720"/>
                        <a:pt x="5509" y="2716"/>
                      </a:cubicBezTo>
                      <a:lnTo>
                        <a:pt x="5509" y="2716"/>
                      </a:lnTo>
                      <a:cubicBezTo>
                        <a:pt x="5509" y="2716"/>
                        <a:pt x="5509" y="2716"/>
                        <a:pt x="5509" y="2716"/>
                      </a:cubicBezTo>
                      <a:cubicBezTo>
                        <a:pt x="5359" y="2116"/>
                        <a:pt x="5023" y="1591"/>
                        <a:pt x="4573" y="1177"/>
                      </a:cubicBezTo>
                      <a:cubicBezTo>
                        <a:pt x="4159" y="766"/>
                        <a:pt x="3673" y="467"/>
                        <a:pt x="3149" y="242"/>
                      </a:cubicBezTo>
                      <a:cubicBezTo>
                        <a:pt x="2924" y="167"/>
                        <a:pt x="2735" y="92"/>
                        <a:pt x="2510" y="53"/>
                      </a:cubicBezTo>
                      <a:cubicBezTo>
                        <a:pt x="2404" y="27"/>
                        <a:pt x="2299" y="1"/>
                        <a:pt x="21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0" name="Google Shape;1610;p30"/>
                <p:cNvSpPr/>
                <p:nvPr/>
              </p:nvSpPr>
              <p:spPr>
                <a:xfrm>
                  <a:off x="6022014" y="1306023"/>
                  <a:ext cx="382386" cy="434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7" h="10571" extrusionOk="0">
                      <a:moveTo>
                        <a:pt x="3524" y="262"/>
                      </a:moveTo>
                      <a:cubicBezTo>
                        <a:pt x="3638" y="301"/>
                        <a:pt x="3749" y="337"/>
                        <a:pt x="3824" y="376"/>
                      </a:cubicBezTo>
                      <a:cubicBezTo>
                        <a:pt x="3899" y="376"/>
                        <a:pt x="3974" y="412"/>
                        <a:pt x="4049" y="451"/>
                      </a:cubicBezTo>
                      <a:lnTo>
                        <a:pt x="4088" y="451"/>
                      </a:lnTo>
                      <a:cubicBezTo>
                        <a:pt x="4088" y="451"/>
                        <a:pt x="4124" y="451"/>
                        <a:pt x="4124" y="487"/>
                      </a:cubicBezTo>
                      <a:cubicBezTo>
                        <a:pt x="4163" y="487"/>
                        <a:pt x="4199" y="526"/>
                        <a:pt x="4274" y="526"/>
                      </a:cubicBezTo>
                      <a:cubicBezTo>
                        <a:pt x="4424" y="601"/>
                        <a:pt x="4574" y="711"/>
                        <a:pt x="4763" y="786"/>
                      </a:cubicBezTo>
                      <a:cubicBezTo>
                        <a:pt x="5138" y="1011"/>
                        <a:pt x="5548" y="1236"/>
                        <a:pt x="5887" y="1536"/>
                      </a:cubicBezTo>
                      <a:cubicBezTo>
                        <a:pt x="6748" y="2136"/>
                        <a:pt x="7498" y="2885"/>
                        <a:pt x="8097" y="3749"/>
                      </a:cubicBezTo>
                      <a:cubicBezTo>
                        <a:pt x="8245" y="3970"/>
                        <a:pt x="8392" y="4191"/>
                        <a:pt x="8505" y="4446"/>
                      </a:cubicBezTo>
                      <a:lnTo>
                        <a:pt x="8505" y="4446"/>
                      </a:lnTo>
                      <a:cubicBezTo>
                        <a:pt x="8507" y="4451"/>
                        <a:pt x="8509" y="4455"/>
                        <a:pt x="8511" y="4460"/>
                      </a:cubicBezTo>
                      <a:cubicBezTo>
                        <a:pt x="8772" y="4949"/>
                        <a:pt x="8886" y="5473"/>
                        <a:pt x="8886" y="6034"/>
                      </a:cubicBezTo>
                      <a:cubicBezTo>
                        <a:pt x="8886" y="6559"/>
                        <a:pt x="8772" y="7084"/>
                        <a:pt x="8586" y="7572"/>
                      </a:cubicBezTo>
                      <a:cubicBezTo>
                        <a:pt x="8172" y="8508"/>
                        <a:pt x="7423" y="9333"/>
                        <a:pt x="6487" y="9857"/>
                      </a:cubicBezTo>
                      <a:cubicBezTo>
                        <a:pt x="6262" y="9971"/>
                        <a:pt x="6037" y="10082"/>
                        <a:pt x="5812" y="10157"/>
                      </a:cubicBezTo>
                      <a:cubicBezTo>
                        <a:pt x="5698" y="10196"/>
                        <a:pt x="5587" y="10232"/>
                        <a:pt x="5437" y="10232"/>
                      </a:cubicBezTo>
                      <a:cubicBezTo>
                        <a:pt x="5362" y="10271"/>
                        <a:pt x="5249" y="10307"/>
                        <a:pt x="5138" y="10307"/>
                      </a:cubicBezTo>
                      <a:cubicBezTo>
                        <a:pt x="4985" y="10321"/>
                        <a:pt x="4827" y="10331"/>
                        <a:pt x="4667" y="10331"/>
                      </a:cubicBezTo>
                      <a:cubicBezTo>
                        <a:pt x="4392" y="10331"/>
                        <a:pt x="4108" y="10304"/>
                        <a:pt x="3824" y="10232"/>
                      </a:cubicBezTo>
                      <a:cubicBezTo>
                        <a:pt x="2925" y="10082"/>
                        <a:pt x="2064" y="9632"/>
                        <a:pt x="1389" y="8997"/>
                      </a:cubicBezTo>
                      <a:cubicBezTo>
                        <a:pt x="715" y="8358"/>
                        <a:pt x="301" y="7497"/>
                        <a:pt x="265" y="6559"/>
                      </a:cubicBezTo>
                      <a:cubicBezTo>
                        <a:pt x="265" y="5998"/>
                        <a:pt x="376" y="5398"/>
                        <a:pt x="526" y="4835"/>
                      </a:cubicBezTo>
                      <a:cubicBezTo>
                        <a:pt x="715" y="4235"/>
                        <a:pt x="939" y="3674"/>
                        <a:pt x="1200" y="3149"/>
                      </a:cubicBezTo>
                      <a:cubicBezTo>
                        <a:pt x="1425" y="2625"/>
                        <a:pt x="1689" y="2136"/>
                        <a:pt x="2025" y="1686"/>
                      </a:cubicBezTo>
                      <a:cubicBezTo>
                        <a:pt x="2250" y="1311"/>
                        <a:pt x="2514" y="1011"/>
                        <a:pt x="2814" y="675"/>
                      </a:cubicBezTo>
                      <a:lnTo>
                        <a:pt x="2964" y="526"/>
                      </a:lnTo>
                      <a:lnTo>
                        <a:pt x="3039" y="451"/>
                      </a:lnTo>
                      <a:cubicBezTo>
                        <a:pt x="3075" y="451"/>
                        <a:pt x="3075" y="412"/>
                        <a:pt x="3075" y="412"/>
                      </a:cubicBezTo>
                      <a:cubicBezTo>
                        <a:pt x="3101" y="412"/>
                        <a:pt x="3125" y="396"/>
                        <a:pt x="3128" y="396"/>
                      </a:cubicBezTo>
                      <a:lnTo>
                        <a:pt x="3128" y="396"/>
                      </a:lnTo>
                      <a:cubicBezTo>
                        <a:pt x="3129" y="396"/>
                        <a:pt x="3125" y="400"/>
                        <a:pt x="3113" y="412"/>
                      </a:cubicBezTo>
                      <a:cubicBezTo>
                        <a:pt x="3149" y="376"/>
                        <a:pt x="3188" y="337"/>
                        <a:pt x="3263" y="301"/>
                      </a:cubicBezTo>
                      <a:lnTo>
                        <a:pt x="3299" y="262"/>
                      </a:lnTo>
                      <a:close/>
                      <a:moveTo>
                        <a:pt x="3524" y="1"/>
                      </a:moveTo>
                      <a:cubicBezTo>
                        <a:pt x="3449" y="1"/>
                        <a:pt x="3338" y="1"/>
                        <a:pt x="3263" y="37"/>
                      </a:cubicBezTo>
                      <a:cubicBezTo>
                        <a:pt x="3149" y="76"/>
                        <a:pt x="3039" y="151"/>
                        <a:pt x="2964" y="226"/>
                      </a:cubicBezTo>
                      <a:cubicBezTo>
                        <a:pt x="2664" y="451"/>
                        <a:pt x="2439" y="711"/>
                        <a:pt x="2214" y="1011"/>
                      </a:cubicBezTo>
                      <a:cubicBezTo>
                        <a:pt x="1875" y="1425"/>
                        <a:pt x="1575" y="1875"/>
                        <a:pt x="1314" y="2325"/>
                      </a:cubicBezTo>
                      <a:cubicBezTo>
                        <a:pt x="715" y="3410"/>
                        <a:pt x="265" y="4610"/>
                        <a:pt x="76" y="5848"/>
                      </a:cubicBezTo>
                      <a:cubicBezTo>
                        <a:pt x="40" y="6109"/>
                        <a:pt x="1" y="6373"/>
                        <a:pt x="40" y="6673"/>
                      </a:cubicBezTo>
                      <a:cubicBezTo>
                        <a:pt x="40" y="6934"/>
                        <a:pt x="76" y="7159"/>
                        <a:pt x="151" y="7422"/>
                      </a:cubicBezTo>
                      <a:cubicBezTo>
                        <a:pt x="265" y="7872"/>
                        <a:pt x="490" y="8322"/>
                        <a:pt x="790" y="8697"/>
                      </a:cubicBezTo>
                      <a:cubicBezTo>
                        <a:pt x="1389" y="9482"/>
                        <a:pt x="2250" y="10007"/>
                        <a:pt x="3188" y="10346"/>
                      </a:cubicBezTo>
                      <a:cubicBezTo>
                        <a:pt x="3645" y="10485"/>
                        <a:pt x="4146" y="10571"/>
                        <a:pt x="4649" y="10571"/>
                      </a:cubicBezTo>
                      <a:cubicBezTo>
                        <a:pt x="5093" y="10571"/>
                        <a:pt x="5540" y="10504"/>
                        <a:pt x="5962" y="10346"/>
                      </a:cubicBezTo>
                      <a:cubicBezTo>
                        <a:pt x="7012" y="10007"/>
                        <a:pt x="7872" y="9258"/>
                        <a:pt x="8436" y="8322"/>
                      </a:cubicBezTo>
                      <a:cubicBezTo>
                        <a:pt x="9036" y="7383"/>
                        <a:pt x="9297" y="6223"/>
                        <a:pt x="9036" y="5134"/>
                      </a:cubicBezTo>
                      <a:cubicBezTo>
                        <a:pt x="8963" y="4842"/>
                        <a:pt x="8852" y="4586"/>
                        <a:pt x="8744" y="4329"/>
                      </a:cubicBezTo>
                      <a:lnTo>
                        <a:pt x="8744" y="4329"/>
                      </a:lnTo>
                      <a:cubicBezTo>
                        <a:pt x="8742" y="4323"/>
                        <a:pt x="8739" y="4316"/>
                        <a:pt x="8736" y="4310"/>
                      </a:cubicBezTo>
                      <a:lnTo>
                        <a:pt x="8736" y="4310"/>
                      </a:lnTo>
                      <a:cubicBezTo>
                        <a:pt x="8736" y="4310"/>
                        <a:pt x="8736" y="4310"/>
                        <a:pt x="8736" y="4310"/>
                      </a:cubicBezTo>
                      <a:cubicBezTo>
                        <a:pt x="8735" y="4307"/>
                        <a:pt x="8733" y="4304"/>
                        <a:pt x="8731" y="4302"/>
                      </a:cubicBezTo>
                      <a:lnTo>
                        <a:pt x="8731" y="4302"/>
                      </a:lnTo>
                      <a:cubicBezTo>
                        <a:pt x="8207" y="3330"/>
                        <a:pt x="7459" y="2473"/>
                        <a:pt x="6598" y="1761"/>
                      </a:cubicBezTo>
                      <a:cubicBezTo>
                        <a:pt x="5923" y="1200"/>
                        <a:pt x="5138" y="675"/>
                        <a:pt x="4313" y="262"/>
                      </a:cubicBezTo>
                      <a:cubicBezTo>
                        <a:pt x="4049" y="187"/>
                        <a:pt x="3788" y="37"/>
                        <a:pt x="35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1" name="Google Shape;1611;p30"/>
                <p:cNvSpPr/>
                <p:nvPr/>
              </p:nvSpPr>
              <p:spPr>
                <a:xfrm>
                  <a:off x="5966528" y="1216603"/>
                  <a:ext cx="487226" cy="587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6" h="14282" extrusionOk="0">
                      <a:moveTo>
                        <a:pt x="4429" y="322"/>
                      </a:moveTo>
                      <a:cubicBezTo>
                        <a:pt x="4426" y="324"/>
                        <a:pt x="4424" y="328"/>
                        <a:pt x="4424" y="337"/>
                      </a:cubicBezTo>
                      <a:cubicBezTo>
                        <a:pt x="4453" y="337"/>
                        <a:pt x="4438" y="337"/>
                        <a:pt x="4429" y="322"/>
                      </a:cubicBezTo>
                      <a:close/>
                      <a:moveTo>
                        <a:pt x="4313" y="262"/>
                      </a:moveTo>
                      <a:cubicBezTo>
                        <a:pt x="4349" y="301"/>
                        <a:pt x="4349" y="301"/>
                        <a:pt x="4388" y="301"/>
                      </a:cubicBezTo>
                      <a:lnTo>
                        <a:pt x="4424" y="301"/>
                      </a:lnTo>
                      <a:cubicBezTo>
                        <a:pt x="4424" y="310"/>
                        <a:pt x="4426" y="317"/>
                        <a:pt x="4429" y="322"/>
                      </a:cubicBezTo>
                      <a:lnTo>
                        <a:pt x="4429" y="322"/>
                      </a:lnTo>
                      <a:cubicBezTo>
                        <a:pt x="4430" y="321"/>
                        <a:pt x="4432" y="321"/>
                        <a:pt x="4434" y="321"/>
                      </a:cubicBezTo>
                      <a:cubicBezTo>
                        <a:pt x="4445" y="321"/>
                        <a:pt x="4462" y="337"/>
                        <a:pt x="4462" y="337"/>
                      </a:cubicBezTo>
                      <a:cubicBezTo>
                        <a:pt x="4498" y="337"/>
                        <a:pt x="4498" y="337"/>
                        <a:pt x="4498" y="376"/>
                      </a:cubicBezTo>
                      <a:cubicBezTo>
                        <a:pt x="4537" y="376"/>
                        <a:pt x="4573" y="376"/>
                        <a:pt x="4612" y="412"/>
                      </a:cubicBezTo>
                      <a:cubicBezTo>
                        <a:pt x="4687" y="451"/>
                        <a:pt x="4762" y="487"/>
                        <a:pt x="4837" y="487"/>
                      </a:cubicBezTo>
                      <a:cubicBezTo>
                        <a:pt x="5248" y="711"/>
                        <a:pt x="5623" y="936"/>
                        <a:pt x="6037" y="1161"/>
                      </a:cubicBezTo>
                      <a:cubicBezTo>
                        <a:pt x="6562" y="1461"/>
                        <a:pt x="7047" y="1800"/>
                        <a:pt x="7572" y="2175"/>
                      </a:cubicBezTo>
                      <a:cubicBezTo>
                        <a:pt x="8097" y="2586"/>
                        <a:pt x="8622" y="3035"/>
                        <a:pt x="9146" y="3524"/>
                      </a:cubicBezTo>
                      <a:cubicBezTo>
                        <a:pt x="9635" y="4010"/>
                        <a:pt x="10121" y="4535"/>
                        <a:pt x="10535" y="5134"/>
                      </a:cubicBezTo>
                      <a:cubicBezTo>
                        <a:pt x="10721" y="5434"/>
                        <a:pt x="10871" y="5734"/>
                        <a:pt x="11060" y="6034"/>
                      </a:cubicBezTo>
                      <a:cubicBezTo>
                        <a:pt x="11060" y="6034"/>
                        <a:pt x="11060" y="6034"/>
                        <a:pt x="11060" y="6034"/>
                      </a:cubicBezTo>
                      <a:lnTo>
                        <a:pt x="11060" y="6034"/>
                      </a:lnTo>
                      <a:cubicBezTo>
                        <a:pt x="11064" y="6052"/>
                        <a:pt x="11071" y="6066"/>
                        <a:pt x="11080" y="6076"/>
                      </a:cubicBezTo>
                      <a:lnTo>
                        <a:pt x="11080" y="6076"/>
                      </a:lnTo>
                      <a:cubicBezTo>
                        <a:pt x="11403" y="6741"/>
                        <a:pt x="11584" y="7514"/>
                        <a:pt x="11584" y="8283"/>
                      </a:cubicBezTo>
                      <a:cubicBezTo>
                        <a:pt x="11584" y="9033"/>
                        <a:pt x="11395" y="9782"/>
                        <a:pt x="11096" y="10457"/>
                      </a:cubicBezTo>
                      <a:cubicBezTo>
                        <a:pt x="10796" y="11132"/>
                        <a:pt x="10385" y="11770"/>
                        <a:pt x="9860" y="12295"/>
                      </a:cubicBezTo>
                      <a:cubicBezTo>
                        <a:pt x="9371" y="12820"/>
                        <a:pt x="8811" y="13270"/>
                        <a:pt x="8172" y="13570"/>
                      </a:cubicBezTo>
                      <a:cubicBezTo>
                        <a:pt x="7611" y="13830"/>
                        <a:pt x="6972" y="14019"/>
                        <a:pt x="6373" y="14019"/>
                      </a:cubicBezTo>
                      <a:cubicBezTo>
                        <a:pt x="6291" y="14024"/>
                        <a:pt x="6210" y="14026"/>
                        <a:pt x="6129" y="14026"/>
                      </a:cubicBezTo>
                      <a:cubicBezTo>
                        <a:pt x="5583" y="14026"/>
                        <a:pt x="5060" y="13925"/>
                        <a:pt x="4537" y="13795"/>
                      </a:cubicBezTo>
                      <a:cubicBezTo>
                        <a:pt x="3938" y="13606"/>
                        <a:pt x="3338" y="13345"/>
                        <a:pt x="2813" y="12970"/>
                      </a:cubicBezTo>
                      <a:cubicBezTo>
                        <a:pt x="2288" y="12631"/>
                        <a:pt x="1764" y="12181"/>
                        <a:pt x="1389" y="11656"/>
                      </a:cubicBezTo>
                      <a:cubicBezTo>
                        <a:pt x="975" y="11171"/>
                        <a:pt x="675" y="10571"/>
                        <a:pt x="489" y="9971"/>
                      </a:cubicBezTo>
                      <a:cubicBezTo>
                        <a:pt x="300" y="9297"/>
                        <a:pt x="264" y="8583"/>
                        <a:pt x="375" y="7872"/>
                      </a:cubicBezTo>
                      <a:cubicBezTo>
                        <a:pt x="489" y="7048"/>
                        <a:pt x="714" y="6259"/>
                        <a:pt x="1014" y="5509"/>
                      </a:cubicBezTo>
                      <a:cubicBezTo>
                        <a:pt x="1275" y="4760"/>
                        <a:pt x="1614" y="4049"/>
                        <a:pt x="2025" y="3374"/>
                      </a:cubicBezTo>
                      <a:cubicBezTo>
                        <a:pt x="2363" y="2775"/>
                        <a:pt x="2738" y="2211"/>
                        <a:pt x="3149" y="1650"/>
                      </a:cubicBezTo>
                      <a:cubicBezTo>
                        <a:pt x="3413" y="1275"/>
                        <a:pt x="3674" y="936"/>
                        <a:pt x="4013" y="562"/>
                      </a:cubicBezTo>
                      <a:cubicBezTo>
                        <a:pt x="4088" y="451"/>
                        <a:pt x="4163" y="376"/>
                        <a:pt x="4238" y="262"/>
                      </a:cubicBezTo>
                      <a:close/>
                      <a:moveTo>
                        <a:pt x="4274" y="1"/>
                      </a:moveTo>
                      <a:cubicBezTo>
                        <a:pt x="4199" y="1"/>
                        <a:pt x="4124" y="37"/>
                        <a:pt x="4049" y="112"/>
                      </a:cubicBezTo>
                      <a:cubicBezTo>
                        <a:pt x="3824" y="376"/>
                        <a:pt x="3599" y="636"/>
                        <a:pt x="3413" y="900"/>
                      </a:cubicBezTo>
                      <a:cubicBezTo>
                        <a:pt x="3038" y="1386"/>
                        <a:pt x="2663" y="1875"/>
                        <a:pt x="2324" y="2400"/>
                      </a:cubicBezTo>
                      <a:cubicBezTo>
                        <a:pt x="1914" y="3035"/>
                        <a:pt x="1539" y="3710"/>
                        <a:pt x="1200" y="4424"/>
                      </a:cubicBezTo>
                      <a:cubicBezTo>
                        <a:pt x="825" y="5173"/>
                        <a:pt x="525" y="5959"/>
                        <a:pt x="339" y="6748"/>
                      </a:cubicBezTo>
                      <a:cubicBezTo>
                        <a:pt x="150" y="7533"/>
                        <a:pt x="1" y="8322"/>
                        <a:pt x="75" y="9108"/>
                      </a:cubicBezTo>
                      <a:cubicBezTo>
                        <a:pt x="150" y="9821"/>
                        <a:pt x="339" y="10496"/>
                        <a:pt x="675" y="11096"/>
                      </a:cubicBezTo>
                      <a:cubicBezTo>
                        <a:pt x="1014" y="11656"/>
                        <a:pt x="1464" y="12181"/>
                        <a:pt x="1950" y="12631"/>
                      </a:cubicBezTo>
                      <a:cubicBezTo>
                        <a:pt x="2438" y="13081"/>
                        <a:pt x="3038" y="13456"/>
                        <a:pt x="3638" y="13720"/>
                      </a:cubicBezTo>
                      <a:cubicBezTo>
                        <a:pt x="4238" y="13980"/>
                        <a:pt x="4873" y="14169"/>
                        <a:pt x="5548" y="14244"/>
                      </a:cubicBezTo>
                      <a:cubicBezTo>
                        <a:pt x="5746" y="14269"/>
                        <a:pt x="5949" y="14281"/>
                        <a:pt x="6152" y="14281"/>
                      </a:cubicBezTo>
                      <a:cubicBezTo>
                        <a:pt x="6566" y="14281"/>
                        <a:pt x="6985" y="14231"/>
                        <a:pt x="7386" y="14130"/>
                      </a:cubicBezTo>
                      <a:cubicBezTo>
                        <a:pt x="8097" y="13944"/>
                        <a:pt x="8736" y="13606"/>
                        <a:pt x="9296" y="13156"/>
                      </a:cubicBezTo>
                      <a:cubicBezTo>
                        <a:pt x="9896" y="12706"/>
                        <a:pt x="10421" y="12145"/>
                        <a:pt x="10835" y="11507"/>
                      </a:cubicBezTo>
                      <a:cubicBezTo>
                        <a:pt x="11245" y="10871"/>
                        <a:pt x="11545" y="10121"/>
                        <a:pt x="11695" y="9372"/>
                      </a:cubicBezTo>
                      <a:cubicBezTo>
                        <a:pt x="11845" y="8622"/>
                        <a:pt x="11845" y="7797"/>
                        <a:pt x="11695" y="7048"/>
                      </a:cubicBezTo>
                      <a:cubicBezTo>
                        <a:pt x="11584" y="6634"/>
                        <a:pt x="11434" y="6259"/>
                        <a:pt x="11245" y="5884"/>
                      </a:cubicBezTo>
                      <a:cubicBezTo>
                        <a:pt x="11244" y="5882"/>
                        <a:pt x="11243" y="5879"/>
                        <a:pt x="11242" y="5877"/>
                      </a:cubicBezTo>
                      <a:lnTo>
                        <a:pt x="11242" y="5877"/>
                      </a:lnTo>
                      <a:cubicBezTo>
                        <a:pt x="10907" y="5244"/>
                        <a:pt x="10494" y="4647"/>
                        <a:pt x="10010" y="4085"/>
                      </a:cubicBezTo>
                      <a:cubicBezTo>
                        <a:pt x="9560" y="3524"/>
                        <a:pt x="9035" y="3035"/>
                        <a:pt x="8472" y="2586"/>
                      </a:cubicBezTo>
                      <a:cubicBezTo>
                        <a:pt x="7947" y="2136"/>
                        <a:pt x="7386" y="1725"/>
                        <a:pt x="6822" y="1350"/>
                      </a:cubicBezTo>
                      <a:cubicBezTo>
                        <a:pt x="6373" y="1050"/>
                        <a:pt x="5887" y="786"/>
                        <a:pt x="5437" y="526"/>
                      </a:cubicBezTo>
                      <a:cubicBezTo>
                        <a:pt x="5098" y="376"/>
                        <a:pt x="4798" y="226"/>
                        <a:pt x="4462" y="76"/>
                      </a:cubicBezTo>
                      <a:cubicBezTo>
                        <a:pt x="4424" y="37"/>
                        <a:pt x="4349" y="37"/>
                        <a:pt x="427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  <p:grpSp>
          <p:nvGrpSpPr>
            <p:cNvPr id="1612" name="Google Shape;1612;p30"/>
            <p:cNvGrpSpPr/>
            <p:nvPr/>
          </p:nvGrpSpPr>
          <p:grpSpPr>
            <a:xfrm rot="-1255824">
              <a:off x="7670015" y="3926142"/>
              <a:ext cx="1109154" cy="301042"/>
              <a:chOff x="5419001" y="4437931"/>
              <a:chExt cx="1188444" cy="322562"/>
            </a:xfrm>
          </p:grpSpPr>
          <p:sp>
            <p:nvSpPr>
              <p:cNvPr id="1613" name="Google Shape;1613;p30"/>
              <p:cNvSpPr/>
              <p:nvPr/>
            </p:nvSpPr>
            <p:spPr>
              <a:xfrm>
                <a:off x="5419001" y="4437931"/>
                <a:ext cx="1188414" cy="322562"/>
              </a:xfrm>
              <a:custGeom>
                <a:avLst/>
                <a:gdLst/>
                <a:ahLst/>
                <a:cxnLst/>
                <a:rect l="l" t="t" r="r" b="b"/>
                <a:pathLst>
                  <a:path w="25676" h="6789" extrusionOk="0">
                    <a:moveTo>
                      <a:pt x="12444" y="0"/>
                    </a:moveTo>
                    <a:cubicBezTo>
                      <a:pt x="12357" y="0"/>
                      <a:pt x="12269" y="2"/>
                      <a:pt x="12181" y="5"/>
                    </a:cubicBezTo>
                    <a:cubicBezTo>
                      <a:pt x="12031" y="44"/>
                      <a:pt x="11882" y="44"/>
                      <a:pt x="11771" y="119"/>
                    </a:cubicBezTo>
                    <a:cubicBezTo>
                      <a:pt x="11621" y="194"/>
                      <a:pt x="11546" y="344"/>
                      <a:pt x="11582" y="494"/>
                    </a:cubicBezTo>
                    <a:cubicBezTo>
                      <a:pt x="11546" y="905"/>
                      <a:pt x="11057" y="1094"/>
                      <a:pt x="10682" y="1205"/>
                    </a:cubicBezTo>
                    <a:cubicBezTo>
                      <a:pt x="10646" y="1244"/>
                      <a:pt x="10607" y="1244"/>
                      <a:pt x="10571" y="1244"/>
                    </a:cubicBezTo>
                    <a:cubicBezTo>
                      <a:pt x="10121" y="1355"/>
                      <a:pt x="9672" y="1430"/>
                      <a:pt x="9183" y="1505"/>
                    </a:cubicBezTo>
                    <a:cubicBezTo>
                      <a:pt x="9033" y="1544"/>
                      <a:pt x="8883" y="1544"/>
                      <a:pt x="8697" y="1544"/>
                    </a:cubicBezTo>
                    <a:cubicBezTo>
                      <a:pt x="8433" y="1505"/>
                      <a:pt x="8208" y="1394"/>
                      <a:pt x="7947" y="1319"/>
                    </a:cubicBezTo>
                    <a:cubicBezTo>
                      <a:pt x="7586" y="1183"/>
                      <a:pt x="7198" y="1115"/>
                      <a:pt x="6799" y="1115"/>
                    </a:cubicBezTo>
                    <a:cubicBezTo>
                      <a:pt x="6535" y="1115"/>
                      <a:pt x="6267" y="1145"/>
                      <a:pt x="5998" y="1205"/>
                    </a:cubicBezTo>
                    <a:cubicBezTo>
                      <a:pt x="5923" y="1205"/>
                      <a:pt x="5848" y="1244"/>
                      <a:pt x="5809" y="1280"/>
                    </a:cubicBezTo>
                    <a:cubicBezTo>
                      <a:pt x="5734" y="1355"/>
                      <a:pt x="5698" y="1430"/>
                      <a:pt x="5698" y="1469"/>
                    </a:cubicBezTo>
                    <a:cubicBezTo>
                      <a:pt x="5659" y="1694"/>
                      <a:pt x="5734" y="1955"/>
                      <a:pt x="5923" y="2105"/>
                    </a:cubicBezTo>
                    <a:cubicBezTo>
                      <a:pt x="5509" y="2143"/>
                      <a:pt x="5060" y="2254"/>
                      <a:pt x="4724" y="2479"/>
                    </a:cubicBezTo>
                    <a:cubicBezTo>
                      <a:pt x="4681" y="2463"/>
                      <a:pt x="4632" y="2455"/>
                      <a:pt x="4577" y="2455"/>
                    </a:cubicBezTo>
                    <a:cubicBezTo>
                      <a:pt x="4386" y="2455"/>
                      <a:pt x="4132" y="2543"/>
                      <a:pt x="3899" y="2629"/>
                    </a:cubicBezTo>
                    <a:cubicBezTo>
                      <a:pt x="4010" y="2554"/>
                      <a:pt x="4049" y="2479"/>
                      <a:pt x="3899" y="2368"/>
                    </a:cubicBezTo>
                    <a:cubicBezTo>
                      <a:pt x="3674" y="2254"/>
                      <a:pt x="3260" y="2218"/>
                      <a:pt x="3000" y="2143"/>
                    </a:cubicBezTo>
                    <a:cubicBezTo>
                      <a:pt x="2736" y="2105"/>
                      <a:pt x="2436" y="2030"/>
                      <a:pt x="2175" y="1955"/>
                    </a:cubicBezTo>
                    <a:cubicBezTo>
                      <a:pt x="1882" y="1888"/>
                      <a:pt x="1576" y="1835"/>
                      <a:pt x="1281" y="1835"/>
                    </a:cubicBezTo>
                    <a:cubicBezTo>
                      <a:pt x="1084" y="1835"/>
                      <a:pt x="892" y="1858"/>
                      <a:pt x="712" y="1919"/>
                    </a:cubicBezTo>
                    <a:cubicBezTo>
                      <a:pt x="601" y="1955"/>
                      <a:pt x="487" y="2030"/>
                      <a:pt x="526" y="2143"/>
                    </a:cubicBezTo>
                    <a:cubicBezTo>
                      <a:pt x="526" y="2179"/>
                      <a:pt x="562" y="2218"/>
                      <a:pt x="601" y="2254"/>
                    </a:cubicBezTo>
                    <a:cubicBezTo>
                      <a:pt x="676" y="2329"/>
                      <a:pt x="751" y="2443"/>
                      <a:pt x="862" y="2518"/>
                    </a:cubicBezTo>
                    <a:cubicBezTo>
                      <a:pt x="637" y="2554"/>
                      <a:pt x="412" y="2629"/>
                      <a:pt x="301" y="2779"/>
                    </a:cubicBezTo>
                    <a:cubicBezTo>
                      <a:pt x="151" y="2929"/>
                      <a:pt x="112" y="3229"/>
                      <a:pt x="301" y="3343"/>
                    </a:cubicBezTo>
                    <a:cubicBezTo>
                      <a:pt x="337" y="3379"/>
                      <a:pt x="451" y="3418"/>
                      <a:pt x="526" y="3454"/>
                    </a:cubicBezTo>
                    <a:cubicBezTo>
                      <a:pt x="601" y="3493"/>
                      <a:pt x="637" y="3604"/>
                      <a:pt x="601" y="3679"/>
                    </a:cubicBezTo>
                    <a:cubicBezTo>
                      <a:pt x="562" y="3718"/>
                      <a:pt x="526" y="3718"/>
                      <a:pt x="487" y="3718"/>
                    </a:cubicBezTo>
                    <a:cubicBezTo>
                      <a:pt x="337" y="3793"/>
                      <a:pt x="151" y="3868"/>
                      <a:pt x="76" y="4018"/>
                    </a:cubicBezTo>
                    <a:cubicBezTo>
                      <a:pt x="1" y="4168"/>
                      <a:pt x="37" y="4392"/>
                      <a:pt x="187" y="4428"/>
                    </a:cubicBezTo>
                    <a:cubicBezTo>
                      <a:pt x="244" y="4448"/>
                      <a:pt x="310" y="4448"/>
                      <a:pt x="375" y="4448"/>
                    </a:cubicBezTo>
                    <a:cubicBezTo>
                      <a:pt x="441" y="4448"/>
                      <a:pt x="506" y="4448"/>
                      <a:pt x="562" y="4467"/>
                    </a:cubicBezTo>
                    <a:cubicBezTo>
                      <a:pt x="562" y="4653"/>
                      <a:pt x="337" y="4767"/>
                      <a:pt x="301" y="4953"/>
                    </a:cubicBezTo>
                    <a:cubicBezTo>
                      <a:pt x="262" y="5142"/>
                      <a:pt x="376" y="5328"/>
                      <a:pt x="562" y="5367"/>
                    </a:cubicBezTo>
                    <a:cubicBezTo>
                      <a:pt x="641" y="5398"/>
                      <a:pt x="719" y="5410"/>
                      <a:pt x="795" y="5410"/>
                    </a:cubicBezTo>
                    <a:cubicBezTo>
                      <a:pt x="900" y="5410"/>
                      <a:pt x="999" y="5388"/>
                      <a:pt x="1086" y="5367"/>
                    </a:cubicBezTo>
                    <a:cubicBezTo>
                      <a:pt x="2061" y="5178"/>
                      <a:pt x="3036" y="4842"/>
                      <a:pt x="3899" y="4353"/>
                    </a:cubicBezTo>
                    <a:lnTo>
                      <a:pt x="3935" y="4318"/>
                    </a:lnTo>
                    <a:lnTo>
                      <a:pt x="3974" y="4318"/>
                    </a:lnTo>
                    <a:cubicBezTo>
                      <a:pt x="4310" y="4467"/>
                      <a:pt x="4760" y="4467"/>
                      <a:pt x="5174" y="4467"/>
                    </a:cubicBezTo>
                    <a:cubicBezTo>
                      <a:pt x="5959" y="4542"/>
                      <a:pt x="6748" y="4803"/>
                      <a:pt x="7534" y="4992"/>
                    </a:cubicBezTo>
                    <a:cubicBezTo>
                      <a:pt x="7983" y="5067"/>
                      <a:pt x="8433" y="5142"/>
                      <a:pt x="8883" y="5328"/>
                    </a:cubicBezTo>
                    <a:cubicBezTo>
                      <a:pt x="9147" y="5442"/>
                      <a:pt x="9372" y="5628"/>
                      <a:pt x="9672" y="5703"/>
                    </a:cubicBezTo>
                    <a:cubicBezTo>
                      <a:pt x="9932" y="5817"/>
                      <a:pt x="10196" y="5853"/>
                      <a:pt x="10496" y="5892"/>
                    </a:cubicBezTo>
                    <a:cubicBezTo>
                      <a:pt x="12362" y="6441"/>
                      <a:pt x="14308" y="6788"/>
                      <a:pt x="16247" y="6788"/>
                    </a:cubicBezTo>
                    <a:cubicBezTo>
                      <a:pt x="16956" y="6788"/>
                      <a:pt x="17665" y="6742"/>
                      <a:pt x="18368" y="6641"/>
                    </a:cubicBezTo>
                    <a:lnTo>
                      <a:pt x="18554" y="6641"/>
                    </a:lnTo>
                    <a:cubicBezTo>
                      <a:pt x="18619" y="6652"/>
                      <a:pt x="18681" y="6656"/>
                      <a:pt x="18741" y="6656"/>
                    </a:cubicBezTo>
                    <a:cubicBezTo>
                      <a:pt x="18888" y="6656"/>
                      <a:pt x="19021" y="6630"/>
                      <a:pt x="19153" y="6602"/>
                    </a:cubicBezTo>
                    <a:cubicBezTo>
                      <a:pt x="19453" y="6566"/>
                      <a:pt x="19792" y="6528"/>
                      <a:pt x="20092" y="6453"/>
                    </a:cubicBezTo>
                    <a:cubicBezTo>
                      <a:pt x="20578" y="6378"/>
                      <a:pt x="21066" y="6303"/>
                      <a:pt x="21477" y="6042"/>
                    </a:cubicBezTo>
                    <a:cubicBezTo>
                      <a:pt x="21552" y="6003"/>
                      <a:pt x="21627" y="5928"/>
                      <a:pt x="21702" y="5892"/>
                    </a:cubicBezTo>
                    <a:cubicBezTo>
                      <a:pt x="21816" y="5853"/>
                      <a:pt x="21927" y="5853"/>
                      <a:pt x="22077" y="5817"/>
                    </a:cubicBezTo>
                    <a:cubicBezTo>
                      <a:pt x="23126" y="5742"/>
                      <a:pt x="24215" y="5667"/>
                      <a:pt x="25190" y="5253"/>
                    </a:cubicBezTo>
                    <a:cubicBezTo>
                      <a:pt x="25300" y="5217"/>
                      <a:pt x="25414" y="5178"/>
                      <a:pt x="25489" y="5067"/>
                    </a:cubicBezTo>
                    <a:cubicBezTo>
                      <a:pt x="25564" y="4992"/>
                      <a:pt x="25675" y="4842"/>
                      <a:pt x="25600" y="4767"/>
                    </a:cubicBezTo>
                    <a:cubicBezTo>
                      <a:pt x="25564" y="4692"/>
                      <a:pt x="25414" y="4653"/>
                      <a:pt x="25375" y="4617"/>
                    </a:cubicBezTo>
                    <a:cubicBezTo>
                      <a:pt x="25375" y="4578"/>
                      <a:pt x="25375" y="4542"/>
                      <a:pt x="25414" y="4503"/>
                    </a:cubicBezTo>
                    <a:cubicBezTo>
                      <a:pt x="25450" y="4279"/>
                      <a:pt x="25489" y="4093"/>
                      <a:pt x="25525" y="3868"/>
                    </a:cubicBezTo>
                    <a:cubicBezTo>
                      <a:pt x="25564" y="3793"/>
                      <a:pt x="25564" y="3718"/>
                      <a:pt x="25564" y="3643"/>
                    </a:cubicBezTo>
                    <a:cubicBezTo>
                      <a:pt x="25564" y="3568"/>
                      <a:pt x="25489" y="3493"/>
                      <a:pt x="25450" y="3454"/>
                    </a:cubicBezTo>
                    <a:cubicBezTo>
                      <a:pt x="25265" y="3229"/>
                      <a:pt x="25001" y="3118"/>
                      <a:pt x="24815" y="2968"/>
                    </a:cubicBezTo>
                    <a:cubicBezTo>
                      <a:pt x="24665" y="2818"/>
                      <a:pt x="24290" y="2668"/>
                      <a:pt x="24101" y="2554"/>
                    </a:cubicBezTo>
                    <a:cubicBezTo>
                      <a:pt x="23726" y="2254"/>
                      <a:pt x="23465" y="2293"/>
                      <a:pt x="23016" y="2143"/>
                    </a:cubicBezTo>
                    <a:cubicBezTo>
                      <a:pt x="22716" y="2069"/>
                      <a:pt x="22452" y="1919"/>
                      <a:pt x="22152" y="1880"/>
                    </a:cubicBezTo>
                    <a:lnTo>
                      <a:pt x="22041" y="1880"/>
                    </a:lnTo>
                    <a:cubicBezTo>
                      <a:pt x="22041" y="1880"/>
                      <a:pt x="22041" y="1844"/>
                      <a:pt x="22002" y="1844"/>
                    </a:cubicBezTo>
                    <a:cubicBezTo>
                      <a:pt x="21966" y="1769"/>
                      <a:pt x="21891" y="1730"/>
                      <a:pt x="21777" y="1694"/>
                    </a:cubicBezTo>
                    <a:cubicBezTo>
                      <a:pt x="20877" y="1505"/>
                      <a:pt x="20353" y="1280"/>
                      <a:pt x="19417" y="1055"/>
                    </a:cubicBezTo>
                    <a:cubicBezTo>
                      <a:pt x="18928" y="944"/>
                      <a:pt x="18029" y="869"/>
                      <a:pt x="17543" y="830"/>
                    </a:cubicBezTo>
                    <a:cubicBezTo>
                      <a:pt x="17279" y="830"/>
                      <a:pt x="17054" y="830"/>
                      <a:pt x="16793" y="869"/>
                    </a:cubicBezTo>
                    <a:cubicBezTo>
                      <a:pt x="16679" y="869"/>
                      <a:pt x="16568" y="830"/>
                      <a:pt x="16454" y="830"/>
                    </a:cubicBezTo>
                    <a:cubicBezTo>
                      <a:pt x="16269" y="794"/>
                      <a:pt x="16119" y="794"/>
                      <a:pt x="15930" y="755"/>
                    </a:cubicBezTo>
                    <a:cubicBezTo>
                      <a:pt x="15780" y="680"/>
                      <a:pt x="15630" y="569"/>
                      <a:pt x="15444" y="494"/>
                    </a:cubicBezTo>
                    <a:cubicBezTo>
                      <a:pt x="15219" y="380"/>
                      <a:pt x="14955" y="344"/>
                      <a:pt x="14694" y="269"/>
                    </a:cubicBezTo>
                    <a:cubicBezTo>
                      <a:pt x="13954" y="135"/>
                      <a:pt x="13213" y="0"/>
                      <a:pt x="124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1614" name="Google Shape;1614;p30"/>
              <p:cNvGrpSpPr/>
              <p:nvPr/>
            </p:nvGrpSpPr>
            <p:grpSpPr>
              <a:xfrm>
                <a:off x="5419127" y="4440321"/>
                <a:ext cx="1188318" cy="317822"/>
                <a:chOff x="5261503" y="4173644"/>
                <a:chExt cx="2669777" cy="714046"/>
              </a:xfrm>
            </p:grpSpPr>
            <p:sp>
              <p:nvSpPr>
                <p:cNvPr id="1615" name="Google Shape;1615;p30"/>
                <p:cNvSpPr/>
                <p:nvPr/>
              </p:nvSpPr>
              <p:spPr>
                <a:xfrm>
                  <a:off x="7711992" y="4517429"/>
                  <a:ext cx="137372" cy="1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9" h="7177" extrusionOk="0">
                      <a:moveTo>
                        <a:pt x="3754" y="1258"/>
                      </a:moveTo>
                      <a:cubicBezTo>
                        <a:pt x="5255" y="1258"/>
                        <a:pt x="6870" y="2924"/>
                        <a:pt x="5921" y="4650"/>
                      </a:cubicBezTo>
                      <a:cubicBezTo>
                        <a:pt x="5458" y="5482"/>
                        <a:pt x="4615" y="5899"/>
                        <a:pt x="3728" y="5899"/>
                      </a:cubicBezTo>
                      <a:cubicBezTo>
                        <a:pt x="3432" y="5899"/>
                        <a:pt x="3131" y="5852"/>
                        <a:pt x="2837" y="5760"/>
                      </a:cubicBezTo>
                      <a:cubicBezTo>
                        <a:pt x="1544" y="5326"/>
                        <a:pt x="1110" y="3722"/>
                        <a:pt x="1974" y="2612"/>
                      </a:cubicBezTo>
                      <a:cubicBezTo>
                        <a:pt x="2038" y="2553"/>
                        <a:pt x="2097" y="2429"/>
                        <a:pt x="2097" y="2306"/>
                      </a:cubicBezTo>
                      <a:cubicBezTo>
                        <a:pt x="2487" y="1565"/>
                        <a:pt x="3110" y="1258"/>
                        <a:pt x="3754" y="1258"/>
                      </a:cubicBezTo>
                      <a:close/>
                      <a:moveTo>
                        <a:pt x="3893" y="1"/>
                      </a:moveTo>
                      <a:cubicBezTo>
                        <a:pt x="2656" y="1"/>
                        <a:pt x="1449" y="605"/>
                        <a:pt x="928" y="1813"/>
                      </a:cubicBezTo>
                      <a:cubicBezTo>
                        <a:pt x="928" y="1872"/>
                        <a:pt x="863" y="1936"/>
                        <a:pt x="863" y="1995"/>
                      </a:cubicBezTo>
                      <a:cubicBezTo>
                        <a:pt x="0" y="3416"/>
                        <a:pt x="0" y="5513"/>
                        <a:pt x="1480" y="6500"/>
                      </a:cubicBezTo>
                      <a:cubicBezTo>
                        <a:pt x="2152" y="6955"/>
                        <a:pt x="2935" y="7177"/>
                        <a:pt x="3710" y="7177"/>
                      </a:cubicBezTo>
                      <a:cubicBezTo>
                        <a:pt x="4930" y="7177"/>
                        <a:pt x="6131" y="6628"/>
                        <a:pt x="6848" y="5572"/>
                      </a:cubicBezTo>
                      <a:cubicBezTo>
                        <a:pt x="7959" y="3969"/>
                        <a:pt x="7465" y="1625"/>
                        <a:pt x="5797" y="515"/>
                      </a:cubicBezTo>
                      <a:cubicBezTo>
                        <a:pt x="5220" y="172"/>
                        <a:pt x="4552" y="1"/>
                        <a:pt x="3893" y="1"/>
                      </a:cubicBezTo>
                      <a:close/>
                    </a:path>
                  </a:pathLst>
                </a:custGeom>
                <a:solidFill>
                  <a:srgbClr val="154D7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6" name="Google Shape;1616;p30"/>
                <p:cNvSpPr/>
                <p:nvPr/>
              </p:nvSpPr>
              <p:spPr>
                <a:xfrm>
                  <a:off x="7758818" y="4558283"/>
                  <a:ext cx="42598" cy="371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8" h="2152" extrusionOk="0">
                      <a:moveTo>
                        <a:pt x="1182" y="0"/>
                      </a:moveTo>
                      <a:cubicBezTo>
                        <a:pt x="733" y="0"/>
                        <a:pt x="268" y="237"/>
                        <a:pt x="65" y="679"/>
                      </a:cubicBezTo>
                      <a:cubicBezTo>
                        <a:pt x="1" y="862"/>
                        <a:pt x="1" y="1049"/>
                        <a:pt x="1" y="1173"/>
                      </a:cubicBezTo>
                      <a:cubicBezTo>
                        <a:pt x="1" y="1543"/>
                        <a:pt x="188" y="1849"/>
                        <a:pt x="558" y="2036"/>
                      </a:cubicBezTo>
                      <a:cubicBezTo>
                        <a:pt x="697" y="2119"/>
                        <a:pt x="836" y="2152"/>
                        <a:pt x="976" y="2152"/>
                      </a:cubicBezTo>
                      <a:cubicBezTo>
                        <a:pt x="1145" y="2152"/>
                        <a:pt x="1314" y="2104"/>
                        <a:pt x="1481" y="2036"/>
                      </a:cubicBezTo>
                      <a:cubicBezTo>
                        <a:pt x="1545" y="2036"/>
                        <a:pt x="1604" y="2036"/>
                        <a:pt x="1668" y="1972"/>
                      </a:cubicBezTo>
                      <a:cubicBezTo>
                        <a:pt x="2162" y="1725"/>
                        <a:pt x="2468" y="1108"/>
                        <a:pt x="2162" y="615"/>
                      </a:cubicBezTo>
                      <a:cubicBezTo>
                        <a:pt x="2162" y="556"/>
                        <a:pt x="2098" y="556"/>
                        <a:pt x="2098" y="492"/>
                      </a:cubicBezTo>
                      <a:cubicBezTo>
                        <a:pt x="1904" y="159"/>
                        <a:pt x="1548" y="0"/>
                        <a:pt x="1182" y="0"/>
                      </a:cubicBezTo>
                      <a:close/>
                    </a:path>
                  </a:pathLst>
                </a:custGeom>
                <a:solidFill>
                  <a:srgbClr val="154D7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7" name="Google Shape;1617;p30"/>
                <p:cNvSpPr/>
                <p:nvPr/>
              </p:nvSpPr>
              <p:spPr>
                <a:xfrm>
                  <a:off x="7711992" y="4517429"/>
                  <a:ext cx="137372" cy="1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9" h="7177" extrusionOk="0">
                      <a:moveTo>
                        <a:pt x="3754" y="1258"/>
                      </a:moveTo>
                      <a:cubicBezTo>
                        <a:pt x="5255" y="1258"/>
                        <a:pt x="6870" y="2924"/>
                        <a:pt x="5921" y="4650"/>
                      </a:cubicBezTo>
                      <a:cubicBezTo>
                        <a:pt x="5458" y="5482"/>
                        <a:pt x="4615" y="5899"/>
                        <a:pt x="3728" y="5899"/>
                      </a:cubicBezTo>
                      <a:cubicBezTo>
                        <a:pt x="3432" y="5899"/>
                        <a:pt x="3131" y="5852"/>
                        <a:pt x="2837" y="5760"/>
                      </a:cubicBezTo>
                      <a:cubicBezTo>
                        <a:pt x="1544" y="5326"/>
                        <a:pt x="1110" y="3722"/>
                        <a:pt x="1974" y="2612"/>
                      </a:cubicBezTo>
                      <a:cubicBezTo>
                        <a:pt x="2038" y="2553"/>
                        <a:pt x="2097" y="2429"/>
                        <a:pt x="2097" y="2306"/>
                      </a:cubicBezTo>
                      <a:cubicBezTo>
                        <a:pt x="2487" y="1565"/>
                        <a:pt x="3110" y="1258"/>
                        <a:pt x="3754" y="1258"/>
                      </a:cubicBezTo>
                      <a:close/>
                      <a:moveTo>
                        <a:pt x="3893" y="1"/>
                      </a:moveTo>
                      <a:cubicBezTo>
                        <a:pt x="2656" y="1"/>
                        <a:pt x="1449" y="605"/>
                        <a:pt x="928" y="1813"/>
                      </a:cubicBezTo>
                      <a:cubicBezTo>
                        <a:pt x="928" y="1872"/>
                        <a:pt x="863" y="1936"/>
                        <a:pt x="863" y="1995"/>
                      </a:cubicBezTo>
                      <a:cubicBezTo>
                        <a:pt x="0" y="3416"/>
                        <a:pt x="0" y="5513"/>
                        <a:pt x="1480" y="6500"/>
                      </a:cubicBezTo>
                      <a:cubicBezTo>
                        <a:pt x="2152" y="6955"/>
                        <a:pt x="2935" y="7177"/>
                        <a:pt x="3710" y="7177"/>
                      </a:cubicBezTo>
                      <a:cubicBezTo>
                        <a:pt x="4930" y="7177"/>
                        <a:pt x="6131" y="6628"/>
                        <a:pt x="6848" y="5572"/>
                      </a:cubicBezTo>
                      <a:cubicBezTo>
                        <a:pt x="7959" y="3969"/>
                        <a:pt x="7465" y="1625"/>
                        <a:pt x="5797" y="515"/>
                      </a:cubicBezTo>
                      <a:cubicBezTo>
                        <a:pt x="5220" y="172"/>
                        <a:pt x="4552" y="1"/>
                        <a:pt x="3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8" name="Google Shape;1618;p30"/>
                <p:cNvSpPr/>
                <p:nvPr/>
              </p:nvSpPr>
              <p:spPr>
                <a:xfrm>
                  <a:off x="5261503" y="4173644"/>
                  <a:ext cx="2669777" cy="714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80" h="41370" extrusionOk="0">
                      <a:moveTo>
                        <a:pt x="75924" y="1255"/>
                      </a:moveTo>
                      <a:cubicBezTo>
                        <a:pt x="78574" y="1255"/>
                        <a:pt x="81228" y="1561"/>
                        <a:pt x="83819" y="1995"/>
                      </a:cubicBezTo>
                      <a:cubicBezTo>
                        <a:pt x="87519" y="2488"/>
                        <a:pt x="91343" y="2982"/>
                        <a:pt x="94732" y="4521"/>
                      </a:cubicBezTo>
                      <a:cubicBezTo>
                        <a:pt x="92142" y="4521"/>
                        <a:pt x="89493" y="4585"/>
                        <a:pt x="86902" y="4768"/>
                      </a:cubicBezTo>
                      <a:cubicBezTo>
                        <a:pt x="81105" y="5079"/>
                        <a:pt x="75367" y="5819"/>
                        <a:pt x="69693" y="6682"/>
                      </a:cubicBezTo>
                      <a:cubicBezTo>
                        <a:pt x="69799" y="5401"/>
                        <a:pt x="70369" y="4718"/>
                        <a:pt x="71362" y="4718"/>
                      </a:cubicBezTo>
                      <a:cubicBezTo>
                        <a:pt x="71515" y="4718"/>
                        <a:pt x="71680" y="4735"/>
                        <a:pt x="71854" y="4768"/>
                      </a:cubicBezTo>
                      <a:cubicBezTo>
                        <a:pt x="72530" y="4709"/>
                        <a:pt x="72717" y="3658"/>
                        <a:pt x="71977" y="3475"/>
                      </a:cubicBezTo>
                      <a:cubicBezTo>
                        <a:pt x="70374" y="3164"/>
                        <a:pt x="69939" y="2424"/>
                        <a:pt x="72036" y="1748"/>
                      </a:cubicBezTo>
                      <a:cubicBezTo>
                        <a:pt x="73270" y="1314"/>
                        <a:pt x="74627" y="1255"/>
                        <a:pt x="75924" y="1255"/>
                      </a:cubicBezTo>
                      <a:close/>
                      <a:moveTo>
                        <a:pt x="40058" y="7936"/>
                      </a:moveTo>
                      <a:cubicBezTo>
                        <a:pt x="41586" y="7936"/>
                        <a:pt x="43159" y="8093"/>
                        <a:pt x="44653" y="8286"/>
                      </a:cubicBezTo>
                      <a:cubicBezTo>
                        <a:pt x="47061" y="8656"/>
                        <a:pt x="49404" y="9272"/>
                        <a:pt x="51748" y="9948"/>
                      </a:cubicBezTo>
                      <a:cubicBezTo>
                        <a:pt x="47243" y="10812"/>
                        <a:pt x="42679" y="11739"/>
                        <a:pt x="38180" y="12603"/>
                      </a:cubicBezTo>
                      <a:cubicBezTo>
                        <a:pt x="37745" y="12662"/>
                        <a:pt x="37252" y="12785"/>
                        <a:pt x="36823" y="12850"/>
                      </a:cubicBezTo>
                      <a:cubicBezTo>
                        <a:pt x="36018" y="11493"/>
                        <a:pt x="34726" y="9396"/>
                        <a:pt x="37069" y="8222"/>
                      </a:cubicBezTo>
                      <a:cubicBezTo>
                        <a:pt x="37563" y="7975"/>
                        <a:pt x="38239" y="7975"/>
                        <a:pt x="38796" y="7975"/>
                      </a:cubicBezTo>
                      <a:cubicBezTo>
                        <a:pt x="39212" y="7948"/>
                        <a:pt x="39633" y="7936"/>
                        <a:pt x="40058" y="7936"/>
                      </a:cubicBezTo>
                      <a:close/>
                      <a:moveTo>
                        <a:pt x="120185" y="14032"/>
                      </a:moveTo>
                      <a:cubicBezTo>
                        <a:pt x="120690" y="14032"/>
                        <a:pt x="121231" y="14107"/>
                        <a:pt x="121810" y="14266"/>
                      </a:cubicBezTo>
                      <a:cubicBezTo>
                        <a:pt x="123719" y="14759"/>
                        <a:pt x="125446" y="15810"/>
                        <a:pt x="126991" y="17103"/>
                      </a:cubicBezTo>
                      <a:cubicBezTo>
                        <a:pt x="126004" y="18524"/>
                        <a:pt x="125140" y="20063"/>
                        <a:pt x="124524" y="21731"/>
                      </a:cubicBezTo>
                      <a:cubicBezTo>
                        <a:pt x="124400" y="21913"/>
                        <a:pt x="124336" y="22101"/>
                        <a:pt x="124277" y="22283"/>
                      </a:cubicBezTo>
                      <a:cubicBezTo>
                        <a:pt x="123039" y="22448"/>
                        <a:pt x="121828" y="22558"/>
                        <a:pt x="120608" y="22558"/>
                      </a:cubicBezTo>
                      <a:cubicBezTo>
                        <a:pt x="120004" y="22558"/>
                        <a:pt x="119398" y="22531"/>
                        <a:pt x="118785" y="22471"/>
                      </a:cubicBezTo>
                      <a:cubicBezTo>
                        <a:pt x="118169" y="22471"/>
                        <a:pt x="116195" y="22407"/>
                        <a:pt x="115578" y="21977"/>
                      </a:cubicBezTo>
                      <a:cubicBezTo>
                        <a:pt x="114039" y="20926"/>
                        <a:pt x="114902" y="18953"/>
                        <a:pt x="115396" y="17784"/>
                      </a:cubicBezTo>
                      <a:cubicBezTo>
                        <a:pt x="116403" y="15516"/>
                        <a:pt x="117942" y="14032"/>
                        <a:pt x="120185" y="14032"/>
                      </a:cubicBezTo>
                      <a:close/>
                      <a:moveTo>
                        <a:pt x="115519" y="23393"/>
                      </a:moveTo>
                      <a:cubicBezTo>
                        <a:pt x="116662" y="23835"/>
                        <a:pt x="118099" y="23982"/>
                        <a:pt x="119537" y="23982"/>
                      </a:cubicBezTo>
                      <a:cubicBezTo>
                        <a:pt x="121122" y="23982"/>
                        <a:pt x="122709" y="23803"/>
                        <a:pt x="123907" y="23640"/>
                      </a:cubicBezTo>
                      <a:lnTo>
                        <a:pt x="123907" y="23640"/>
                      </a:lnTo>
                      <a:cubicBezTo>
                        <a:pt x="123537" y="25120"/>
                        <a:pt x="123473" y="26601"/>
                        <a:pt x="123784" y="28022"/>
                      </a:cubicBezTo>
                      <a:cubicBezTo>
                        <a:pt x="122477" y="28695"/>
                        <a:pt x="120284" y="29896"/>
                        <a:pt x="118548" y="29896"/>
                      </a:cubicBezTo>
                      <a:cubicBezTo>
                        <a:pt x="117906" y="29896"/>
                        <a:pt x="117325" y="29732"/>
                        <a:pt x="116876" y="29314"/>
                      </a:cubicBezTo>
                      <a:cubicBezTo>
                        <a:pt x="115332" y="27957"/>
                        <a:pt x="115149" y="25367"/>
                        <a:pt x="115519" y="23393"/>
                      </a:cubicBezTo>
                      <a:close/>
                      <a:moveTo>
                        <a:pt x="7525" y="11675"/>
                      </a:moveTo>
                      <a:cubicBezTo>
                        <a:pt x="9745" y="11675"/>
                        <a:pt x="11965" y="11863"/>
                        <a:pt x="14127" y="12233"/>
                      </a:cubicBezTo>
                      <a:cubicBezTo>
                        <a:pt x="18010" y="12850"/>
                        <a:pt x="21710" y="13960"/>
                        <a:pt x="25287" y="15499"/>
                      </a:cubicBezTo>
                      <a:cubicBezTo>
                        <a:pt x="24364" y="15993"/>
                        <a:pt x="23501" y="16609"/>
                        <a:pt x="22820" y="17414"/>
                      </a:cubicBezTo>
                      <a:cubicBezTo>
                        <a:pt x="20294" y="16673"/>
                        <a:pt x="17704" y="16057"/>
                        <a:pt x="15049" y="15687"/>
                      </a:cubicBezTo>
                      <a:cubicBezTo>
                        <a:pt x="15011" y="15681"/>
                        <a:pt x="14974" y="15678"/>
                        <a:pt x="14938" y="15678"/>
                      </a:cubicBezTo>
                      <a:cubicBezTo>
                        <a:pt x="14218" y="15678"/>
                        <a:pt x="13921" y="16803"/>
                        <a:pt x="14743" y="16920"/>
                      </a:cubicBezTo>
                      <a:cubicBezTo>
                        <a:pt x="17210" y="17290"/>
                        <a:pt x="19677" y="17843"/>
                        <a:pt x="22080" y="18524"/>
                      </a:cubicBezTo>
                      <a:cubicBezTo>
                        <a:pt x="21957" y="18830"/>
                        <a:pt x="21833" y="19140"/>
                        <a:pt x="21774" y="19446"/>
                      </a:cubicBezTo>
                      <a:cubicBezTo>
                        <a:pt x="19431" y="20004"/>
                        <a:pt x="17146" y="20374"/>
                        <a:pt x="14803" y="20680"/>
                      </a:cubicBezTo>
                      <a:cubicBezTo>
                        <a:pt x="14040" y="20741"/>
                        <a:pt x="14005" y="21922"/>
                        <a:pt x="14698" y="21922"/>
                      </a:cubicBezTo>
                      <a:cubicBezTo>
                        <a:pt x="14731" y="21922"/>
                        <a:pt x="14766" y="21919"/>
                        <a:pt x="14803" y="21913"/>
                      </a:cubicBezTo>
                      <a:cubicBezTo>
                        <a:pt x="17087" y="21667"/>
                        <a:pt x="19307" y="21297"/>
                        <a:pt x="21463" y="20803"/>
                      </a:cubicBezTo>
                      <a:lnTo>
                        <a:pt x="21463" y="20803"/>
                      </a:lnTo>
                      <a:cubicBezTo>
                        <a:pt x="21404" y="21731"/>
                        <a:pt x="21587" y="22530"/>
                        <a:pt x="21898" y="23211"/>
                      </a:cubicBezTo>
                      <a:cubicBezTo>
                        <a:pt x="19613" y="23887"/>
                        <a:pt x="17334" y="24504"/>
                        <a:pt x="15049" y="25184"/>
                      </a:cubicBezTo>
                      <a:cubicBezTo>
                        <a:pt x="14305" y="25355"/>
                        <a:pt x="14575" y="26436"/>
                        <a:pt x="15261" y="26436"/>
                      </a:cubicBezTo>
                      <a:cubicBezTo>
                        <a:pt x="15312" y="26436"/>
                        <a:pt x="15364" y="26430"/>
                        <a:pt x="15419" y="26418"/>
                      </a:cubicBezTo>
                      <a:cubicBezTo>
                        <a:pt x="17763" y="25737"/>
                        <a:pt x="20171" y="25061"/>
                        <a:pt x="22514" y="24380"/>
                      </a:cubicBezTo>
                      <a:cubicBezTo>
                        <a:pt x="22573" y="24321"/>
                        <a:pt x="22573" y="24321"/>
                        <a:pt x="22638" y="24321"/>
                      </a:cubicBezTo>
                      <a:cubicBezTo>
                        <a:pt x="23254" y="24997"/>
                        <a:pt x="24054" y="25555"/>
                        <a:pt x="24917" y="25984"/>
                      </a:cubicBezTo>
                      <a:cubicBezTo>
                        <a:pt x="21281" y="27834"/>
                        <a:pt x="17580" y="29684"/>
                        <a:pt x="13633" y="30918"/>
                      </a:cubicBezTo>
                      <a:cubicBezTo>
                        <a:pt x="11660" y="31534"/>
                        <a:pt x="9499" y="32151"/>
                        <a:pt x="7402" y="32215"/>
                      </a:cubicBezTo>
                      <a:cubicBezTo>
                        <a:pt x="7067" y="32237"/>
                        <a:pt x="6651" y="32267"/>
                        <a:pt x="6221" y="32267"/>
                      </a:cubicBezTo>
                      <a:cubicBezTo>
                        <a:pt x="5465" y="32267"/>
                        <a:pt x="4666" y="32174"/>
                        <a:pt x="4195" y="31781"/>
                      </a:cubicBezTo>
                      <a:cubicBezTo>
                        <a:pt x="3454" y="30118"/>
                        <a:pt x="3701" y="29008"/>
                        <a:pt x="4935" y="28574"/>
                      </a:cubicBezTo>
                      <a:cubicBezTo>
                        <a:pt x="5615" y="28268"/>
                        <a:pt x="6291" y="28022"/>
                        <a:pt x="6972" y="27834"/>
                      </a:cubicBezTo>
                      <a:cubicBezTo>
                        <a:pt x="7589" y="27587"/>
                        <a:pt x="7525" y="26541"/>
                        <a:pt x="6785" y="26541"/>
                      </a:cubicBezTo>
                      <a:cubicBezTo>
                        <a:pt x="6316" y="26597"/>
                        <a:pt x="5860" y="26627"/>
                        <a:pt x="5404" y="26627"/>
                      </a:cubicBezTo>
                      <a:cubicBezTo>
                        <a:pt x="4842" y="26627"/>
                        <a:pt x="4281" y="26581"/>
                        <a:pt x="3701" y="26477"/>
                      </a:cubicBezTo>
                      <a:cubicBezTo>
                        <a:pt x="2468" y="26230"/>
                        <a:pt x="1604" y="26477"/>
                        <a:pt x="2162" y="24938"/>
                      </a:cubicBezTo>
                      <a:cubicBezTo>
                        <a:pt x="2778" y="23088"/>
                        <a:pt x="4875" y="23088"/>
                        <a:pt x="6602" y="23023"/>
                      </a:cubicBezTo>
                      <a:cubicBezTo>
                        <a:pt x="7219" y="22964"/>
                        <a:pt x="7525" y="22101"/>
                        <a:pt x="6908" y="21854"/>
                      </a:cubicBezTo>
                      <a:cubicBezTo>
                        <a:pt x="5739" y="21173"/>
                        <a:pt x="435" y="19264"/>
                        <a:pt x="3701" y="17290"/>
                      </a:cubicBezTo>
                      <a:cubicBezTo>
                        <a:pt x="4318" y="16920"/>
                        <a:pt x="5243" y="16828"/>
                        <a:pt x="6184" y="16828"/>
                      </a:cubicBezTo>
                      <a:cubicBezTo>
                        <a:pt x="7124" y="16828"/>
                        <a:pt x="8080" y="16920"/>
                        <a:pt x="8758" y="16920"/>
                      </a:cubicBezTo>
                      <a:cubicBezTo>
                        <a:pt x="9375" y="16920"/>
                        <a:pt x="9686" y="15993"/>
                        <a:pt x="9069" y="15746"/>
                      </a:cubicBezTo>
                      <a:cubicBezTo>
                        <a:pt x="8329" y="15376"/>
                        <a:pt x="7219" y="15129"/>
                        <a:pt x="6538" y="14636"/>
                      </a:cubicBezTo>
                      <a:cubicBezTo>
                        <a:pt x="4999" y="13466"/>
                        <a:pt x="5921" y="11675"/>
                        <a:pt x="7525" y="11675"/>
                      </a:cubicBezTo>
                      <a:close/>
                      <a:moveTo>
                        <a:pt x="134057" y="12049"/>
                      </a:moveTo>
                      <a:cubicBezTo>
                        <a:pt x="134192" y="12049"/>
                        <a:pt x="134323" y="12068"/>
                        <a:pt x="134451" y="12110"/>
                      </a:cubicBezTo>
                      <a:cubicBezTo>
                        <a:pt x="134545" y="12139"/>
                        <a:pt x="134622" y="12154"/>
                        <a:pt x="134692" y="12154"/>
                      </a:cubicBezTo>
                      <a:cubicBezTo>
                        <a:pt x="134762" y="12154"/>
                        <a:pt x="134823" y="12139"/>
                        <a:pt x="134885" y="12110"/>
                      </a:cubicBezTo>
                      <a:cubicBezTo>
                        <a:pt x="138398" y="13402"/>
                        <a:pt x="141975" y="14759"/>
                        <a:pt x="145305" y="16486"/>
                      </a:cubicBezTo>
                      <a:cubicBezTo>
                        <a:pt x="147156" y="17473"/>
                        <a:pt x="148883" y="18583"/>
                        <a:pt x="150486" y="19816"/>
                      </a:cubicBezTo>
                      <a:cubicBezTo>
                        <a:pt x="151226" y="20433"/>
                        <a:pt x="152277" y="21173"/>
                        <a:pt x="152706" y="22037"/>
                      </a:cubicBezTo>
                      <a:cubicBezTo>
                        <a:pt x="153881" y="24321"/>
                        <a:pt x="152277" y="25801"/>
                        <a:pt x="150920" y="27158"/>
                      </a:cubicBezTo>
                      <a:cubicBezTo>
                        <a:pt x="150486" y="27587"/>
                        <a:pt x="150856" y="28204"/>
                        <a:pt x="151350" y="28268"/>
                      </a:cubicBezTo>
                      <a:cubicBezTo>
                        <a:pt x="151448" y="28260"/>
                        <a:pt x="151541" y="28256"/>
                        <a:pt x="151629" y="28256"/>
                      </a:cubicBezTo>
                      <a:cubicBezTo>
                        <a:pt x="152857" y="28256"/>
                        <a:pt x="153007" y="29064"/>
                        <a:pt x="152030" y="30735"/>
                      </a:cubicBezTo>
                      <a:cubicBezTo>
                        <a:pt x="151350" y="31041"/>
                        <a:pt x="150674" y="31352"/>
                        <a:pt x="149934" y="31599"/>
                      </a:cubicBezTo>
                      <a:cubicBezTo>
                        <a:pt x="149129" y="31969"/>
                        <a:pt x="148266" y="32215"/>
                        <a:pt x="147402" y="32462"/>
                      </a:cubicBezTo>
                      <a:cubicBezTo>
                        <a:pt x="145429" y="33079"/>
                        <a:pt x="143396" y="33508"/>
                        <a:pt x="141358" y="33878"/>
                      </a:cubicBezTo>
                      <a:cubicBezTo>
                        <a:pt x="139326" y="34189"/>
                        <a:pt x="137288" y="34436"/>
                        <a:pt x="135314" y="34618"/>
                      </a:cubicBezTo>
                      <a:cubicBezTo>
                        <a:pt x="134186" y="34744"/>
                        <a:pt x="132962" y="34996"/>
                        <a:pt x="131796" y="34996"/>
                      </a:cubicBezTo>
                      <a:cubicBezTo>
                        <a:pt x="130668" y="34996"/>
                        <a:pt x="129596" y="34760"/>
                        <a:pt x="128718" y="33942"/>
                      </a:cubicBezTo>
                      <a:cubicBezTo>
                        <a:pt x="125076" y="30548"/>
                        <a:pt x="123966" y="25984"/>
                        <a:pt x="126004" y="21484"/>
                      </a:cubicBezTo>
                      <a:cubicBezTo>
                        <a:pt x="126803" y="19570"/>
                        <a:pt x="127913" y="17784"/>
                        <a:pt x="129211" y="16180"/>
                      </a:cubicBezTo>
                      <a:cubicBezTo>
                        <a:pt x="130125" y="15092"/>
                        <a:pt x="132360" y="12049"/>
                        <a:pt x="134057" y="12049"/>
                      </a:cubicBezTo>
                      <a:close/>
                      <a:moveTo>
                        <a:pt x="94582" y="5803"/>
                      </a:moveTo>
                      <a:cubicBezTo>
                        <a:pt x="107374" y="5803"/>
                        <a:pt x="120057" y="7647"/>
                        <a:pt x="132354" y="11305"/>
                      </a:cubicBezTo>
                      <a:cubicBezTo>
                        <a:pt x="130938" y="12110"/>
                        <a:pt x="129640" y="13713"/>
                        <a:pt x="128777" y="14700"/>
                      </a:cubicBezTo>
                      <a:cubicBezTo>
                        <a:pt x="128407" y="15129"/>
                        <a:pt x="128037" y="15563"/>
                        <a:pt x="127731" y="16057"/>
                      </a:cubicBezTo>
                      <a:cubicBezTo>
                        <a:pt x="125607" y="14297"/>
                        <a:pt x="122774" y="12661"/>
                        <a:pt x="119984" y="12661"/>
                      </a:cubicBezTo>
                      <a:cubicBezTo>
                        <a:pt x="119935" y="12661"/>
                        <a:pt x="119886" y="12661"/>
                        <a:pt x="119836" y="12662"/>
                      </a:cubicBezTo>
                      <a:cubicBezTo>
                        <a:pt x="117182" y="12662"/>
                        <a:pt x="115273" y="14947"/>
                        <a:pt x="114222" y="17226"/>
                      </a:cubicBezTo>
                      <a:cubicBezTo>
                        <a:pt x="113975" y="17784"/>
                        <a:pt x="113728" y="18460"/>
                        <a:pt x="113481" y="19264"/>
                      </a:cubicBezTo>
                      <a:cubicBezTo>
                        <a:pt x="108548" y="18706"/>
                        <a:pt x="103614" y="18277"/>
                        <a:pt x="98680" y="17719"/>
                      </a:cubicBezTo>
                      <a:cubicBezTo>
                        <a:pt x="95600" y="17332"/>
                        <a:pt x="92545" y="17198"/>
                        <a:pt x="89494" y="17198"/>
                      </a:cubicBezTo>
                      <a:cubicBezTo>
                        <a:pt x="84298" y="17198"/>
                        <a:pt x="79112" y="17588"/>
                        <a:pt x="73827" y="17784"/>
                      </a:cubicBezTo>
                      <a:cubicBezTo>
                        <a:pt x="73023" y="17784"/>
                        <a:pt x="73023" y="19076"/>
                        <a:pt x="73887" y="19076"/>
                      </a:cubicBezTo>
                      <a:cubicBezTo>
                        <a:pt x="79243" y="18880"/>
                        <a:pt x="84521" y="18477"/>
                        <a:pt x="89821" y="18477"/>
                      </a:cubicBezTo>
                      <a:cubicBezTo>
                        <a:pt x="92762" y="18477"/>
                        <a:pt x="95709" y="18601"/>
                        <a:pt x="98680" y="18953"/>
                      </a:cubicBezTo>
                      <a:cubicBezTo>
                        <a:pt x="103554" y="19570"/>
                        <a:pt x="108424" y="19940"/>
                        <a:pt x="113299" y="20497"/>
                      </a:cubicBezTo>
                      <a:cubicBezTo>
                        <a:pt x="113299" y="21297"/>
                        <a:pt x="113481" y="22101"/>
                        <a:pt x="114098" y="22594"/>
                      </a:cubicBezTo>
                      <a:lnTo>
                        <a:pt x="114286" y="22777"/>
                      </a:lnTo>
                      <a:cubicBezTo>
                        <a:pt x="113792" y="25367"/>
                        <a:pt x="114039" y="28885"/>
                        <a:pt x="116319" y="30548"/>
                      </a:cubicBezTo>
                      <a:cubicBezTo>
                        <a:pt x="116967" y="31035"/>
                        <a:pt x="117711" y="31227"/>
                        <a:pt x="118495" y="31227"/>
                      </a:cubicBezTo>
                      <a:cubicBezTo>
                        <a:pt x="120396" y="31227"/>
                        <a:pt x="122537" y="30100"/>
                        <a:pt x="124154" y="29314"/>
                      </a:cubicBezTo>
                      <a:cubicBezTo>
                        <a:pt x="124277" y="29625"/>
                        <a:pt x="124400" y="29995"/>
                        <a:pt x="124583" y="30301"/>
                      </a:cubicBezTo>
                      <a:cubicBezTo>
                        <a:pt x="125446" y="31969"/>
                        <a:pt x="126991" y="34618"/>
                        <a:pt x="128841" y="35728"/>
                      </a:cubicBezTo>
                      <a:cubicBezTo>
                        <a:pt x="122427" y="39305"/>
                        <a:pt x="114098" y="39429"/>
                        <a:pt x="106944" y="39863"/>
                      </a:cubicBezTo>
                      <a:cubicBezTo>
                        <a:pt x="104225" y="40026"/>
                        <a:pt x="101507" y="40109"/>
                        <a:pt x="98788" y="40109"/>
                      </a:cubicBezTo>
                      <a:cubicBezTo>
                        <a:pt x="94352" y="40109"/>
                        <a:pt x="89917" y="39888"/>
                        <a:pt x="85481" y="39429"/>
                      </a:cubicBezTo>
                      <a:cubicBezTo>
                        <a:pt x="78145" y="38630"/>
                        <a:pt x="70867" y="37273"/>
                        <a:pt x="63713" y="35299"/>
                      </a:cubicBezTo>
                      <a:cubicBezTo>
                        <a:pt x="57111" y="33508"/>
                        <a:pt x="50820" y="30859"/>
                        <a:pt x="44224" y="28944"/>
                      </a:cubicBezTo>
                      <a:cubicBezTo>
                        <a:pt x="41076" y="28022"/>
                        <a:pt x="37810" y="27217"/>
                        <a:pt x="34538" y="26847"/>
                      </a:cubicBezTo>
                      <a:cubicBezTo>
                        <a:pt x="31085" y="26418"/>
                        <a:pt x="26891" y="26724"/>
                        <a:pt x="24241" y="24074"/>
                      </a:cubicBezTo>
                      <a:cubicBezTo>
                        <a:pt x="19924" y="19634"/>
                        <a:pt x="25721" y="16180"/>
                        <a:pt x="29604" y="15440"/>
                      </a:cubicBezTo>
                      <a:cubicBezTo>
                        <a:pt x="33369" y="14636"/>
                        <a:pt x="37193" y="14083"/>
                        <a:pt x="40952" y="13343"/>
                      </a:cubicBezTo>
                      <a:cubicBezTo>
                        <a:pt x="55384" y="10565"/>
                        <a:pt x="69757" y="7299"/>
                        <a:pt x="84435" y="6189"/>
                      </a:cubicBezTo>
                      <a:cubicBezTo>
                        <a:pt x="87822" y="5931"/>
                        <a:pt x="91206" y="5803"/>
                        <a:pt x="94582" y="5803"/>
                      </a:cubicBezTo>
                      <a:close/>
                      <a:moveTo>
                        <a:pt x="75662" y="1"/>
                      </a:moveTo>
                      <a:cubicBezTo>
                        <a:pt x="73309" y="1"/>
                        <a:pt x="69762" y="281"/>
                        <a:pt x="68829" y="2301"/>
                      </a:cubicBezTo>
                      <a:cubicBezTo>
                        <a:pt x="68400" y="3288"/>
                        <a:pt x="68829" y="3781"/>
                        <a:pt x="69569" y="4151"/>
                      </a:cubicBezTo>
                      <a:cubicBezTo>
                        <a:pt x="68336" y="4768"/>
                        <a:pt x="67472" y="5755"/>
                        <a:pt x="68153" y="6929"/>
                      </a:cubicBezTo>
                      <a:cubicBezTo>
                        <a:pt x="63589" y="7669"/>
                        <a:pt x="59085" y="8532"/>
                        <a:pt x="54521" y="9396"/>
                      </a:cubicBezTo>
                      <a:cubicBezTo>
                        <a:pt x="50097" y="8132"/>
                        <a:pt x="45269" y="6598"/>
                        <a:pt x="40534" y="6598"/>
                      </a:cubicBezTo>
                      <a:cubicBezTo>
                        <a:pt x="39724" y="6598"/>
                        <a:pt x="38917" y="6643"/>
                        <a:pt x="38115" y="6741"/>
                      </a:cubicBezTo>
                      <a:cubicBezTo>
                        <a:pt x="34292" y="7176"/>
                        <a:pt x="33922" y="10136"/>
                        <a:pt x="35466" y="13032"/>
                      </a:cubicBezTo>
                      <a:cubicBezTo>
                        <a:pt x="32565" y="13466"/>
                        <a:pt x="29545" y="13836"/>
                        <a:pt x="26831" y="14823"/>
                      </a:cubicBezTo>
                      <a:lnTo>
                        <a:pt x="26767" y="14759"/>
                      </a:lnTo>
                      <a:cubicBezTo>
                        <a:pt x="21159" y="12211"/>
                        <a:pt x="14664" y="10338"/>
                        <a:pt x="8383" y="10338"/>
                      </a:cubicBezTo>
                      <a:cubicBezTo>
                        <a:pt x="7829" y="10338"/>
                        <a:pt x="7276" y="10353"/>
                        <a:pt x="6726" y="10383"/>
                      </a:cubicBezTo>
                      <a:cubicBezTo>
                        <a:pt x="5305" y="10442"/>
                        <a:pt x="3578" y="10935"/>
                        <a:pt x="3454" y="12662"/>
                      </a:cubicBezTo>
                      <a:cubicBezTo>
                        <a:pt x="3331" y="14083"/>
                        <a:pt x="4318" y="15006"/>
                        <a:pt x="5551" y="15622"/>
                      </a:cubicBezTo>
                      <a:cubicBezTo>
                        <a:pt x="3765" y="15687"/>
                        <a:pt x="1915" y="16116"/>
                        <a:pt x="1357" y="17784"/>
                      </a:cubicBezTo>
                      <a:cubicBezTo>
                        <a:pt x="617" y="19940"/>
                        <a:pt x="2468" y="21173"/>
                        <a:pt x="4259" y="21977"/>
                      </a:cubicBezTo>
                      <a:cubicBezTo>
                        <a:pt x="2344" y="22347"/>
                        <a:pt x="311" y="23211"/>
                        <a:pt x="124" y="25184"/>
                      </a:cubicBezTo>
                      <a:cubicBezTo>
                        <a:pt x="1" y="26971"/>
                        <a:pt x="1792" y="27587"/>
                        <a:pt x="3642" y="27834"/>
                      </a:cubicBezTo>
                      <a:cubicBezTo>
                        <a:pt x="2591" y="28451"/>
                        <a:pt x="1668" y="29314"/>
                        <a:pt x="1728" y="30548"/>
                      </a:cubicBezTo>
                      <a:cubicBezTo>
                        <a:pt x="1792" y="32521"/>
                        <a:pt x="4318" y="33326"/>
                        <a:pt x="5921" y="33508"/>
                      </a:cubicBezTo>
                      <a:cubicBezTo>
                        <a:pt x="6337" y="33542"/>
                        <a:pt x="6755" y="33558"/>
                        <a:pt x="7174" y="33558"/>
                      </a:cubicBezTo>
                      <a:cubicBezTo>
                        <a:pt x="13722" y="33558"/>
                        <a:pt x="20650" y="29626"/>
                        <a:pt x="26215" y="26788"/>
                      </a:cubicBezTo>
                      <a:cubicBezTo>
                        <a:pt x="26274" y="26724"/>
                        <a:pt x="26338" y="26724"/>
                        <a:pt x="26397" y="26665"/>
                      </a:cubicBezTo>
                      <a:cubicBezTo>
                        <a:pt x="28494" y="27405"/>
                        <a:pt x="30779" y="27775"/>
                        <a:pt x="32506" y="27898"/>
                      </a:cubicBezTo>
                      <a:cubicBezTo>
                        <a:pt x="40523" y="28638"/>
                        <a:pt x="47983" y="31475"/>
                        <a:pt x="55508" y="34066"/>
                      </a:cubicBezTo>
                      <a:cubicBezTo>
                        <a:pt x="62909" y="36656"/>
                        <a:pt x="70497" y="38565"/>
                        <a:pt x="78268" y="39740"/>
                      </a:cubicBezTo>
                      <a:cubicBezTo>
                        <a:pt x="85034" y="40826"/>
                        <a:pt x="91910" y="41370"/>
                        <a:pt x="98786" y="41370"/>
                      </a:cubicBezTo>
                      <a:cubicBezTo>
                        <a:pt x="100870" y="41370"/>
                        <a:pt x="102954" y="41320"/>
                        <a:pt x="105035" y="41220"/>
                      </a:cubicBezTo>
                      <a:cubicBezTo>
                        <a:pt x="109781" y="41032"/>
                        <a:pt x="114532" y="40539"/>
                        <a:pt x="119220" y="39922"/>
                      </a:cubicBezTo>
                      <a:cubicBezTo>
                        <a:pt x="123290" y="39305"/>
                        <a:pt x="126927" y="38506"/>
                        <a:pt x="130444" y="36286"/>
                      </a:cubicBezTo>
                      <a:cubicBezTo>
                        <a:pt x="130637" y="36310"/>
                        <a:pt x="130834" y="36320"/>
                        <a:pt x="131034" y="36320"/>
                      </a:cubicBezTo>
                      <a:cubicBezTo>
                        <a:pt x="131860" y="36320"/>
                        <a:pt x="132734" y="36150"/>
                        <a:pt x="133528" y="36098"/>
                      </a:cubicBezTo>
                      <a:cubicBezTo>
                        <a:pt x="135314" y="35916"/>
                        <a:pt x="137105" y="35728"/>
                        <a:pt x="138891" y="35482"/>
                      </a:cubicBezTo>
                      <a:cubicBezTo>
                        <a:pt x="142345" y="35052"/>
                        <a:pt x="145740" y="34436"/>
                        <a:pt x="149070" y="33326"/>
                      </a:cubicBezTo>
                      <a:cubicBezTo>
                        <a:pt x="150733" y="32709"/>
                        <a:pt x="154187" y="31845"/>
                        <a:pt x="154497" y="29561"/>
                      </a:cubicBezTo>
                      <a:cubicBezTo>
                        <a:pt x="154680" y="28204"/>
                        <a:pt x="153693" y="27528"/>
                        <a:pt x="152647" y="27217"/>
                      </a:cubicBezTo>
                      <a:cubicBezTo>
                        <a:pt x="153693" y="26048"/>
                        <a:pt x="154621" y="24627"/>
                        <a:pt x="154433" y="22964"/>
                      </a:cubicBezTo>
                      <a:cubicBezTo>
                        <a:pt x="154127" y="20803"/>
                        <a:pt x="151907" y="19264"/>
                        <a:pt x="150239" y="18089"/>
                      </a:cubicBezTo>
                      <a:cubicBezTo>
                        <a:pt x="145552" y="14636"/>
                        <a:pt x="140066" y="12662"/>
                        <a:pt x="134638" y="10689"/>
                      </a:cubicBezTo>
                      <a:cubicBezTo>
                        <a:pt x="134574" y="10689"/>
                        <a:pt x="134515" y="10629"/>
                        <a:pt x="134451" y="10629"/>
                      </a:cubicBezTo>
                      <a:cubicBezTo>
                        <a:pt x="122486" y="6865"/>
                        <a:pt x="110028" y="4768"/>
                        <a:pt x="97510" y="4521"/>
                      </a:cubicBezTo>
                      <a:cubicBezTo>
                        <a:pt x="94673" y="2735"/>
                        <a:pt x="91466" y="1931"/>
                        <a:pt x="88195" y="1378"/>
                      </a:cubicBezTo>
                      <a:cubicBezTo>
                        <a:pt x="84435" y="761"/>
                        <a:pt x="80612" y="81"/>
                        <a:pt x="76847" y="21"/>
                      </a:cubicBezTo>
                      <a:cubicBezTo>
                        <a:pt x="76512" y="11"/>
                        <a:pt x="76109" y="1"/>
                        <a:pt x="7566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19" name="Google Shape;1619;p30"/>
                <p:cNvSpPr/>
                <p:nvPr/>
              </p:nvSpPr>
              <p:spPr>
                <a:xfrm>
                  <a:off x="5697957" y="4485705"/>
                  <a:ext cx="809477" cy="56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99" h="3248" extrusionOk="0">
                      <a:moveTo>
                        <a:pt x="45937" y="1"/>
                      </a:moveTo>
                      <a:cubicBezTo>
                        <a:pt x="45902" y="1"/>
                        <a:pt x="45865" y="4"/>
                        <a:pt x="45827" y="9"/>
                      </a:cubicBezTo>
                      <a:cubicBezTo>
                        <a:pt x="37243" y="1530"/>
                        <a:pt x="28700" y="1977"/>
                        <a:pt x="20118" y="1977"/>
                      </a:cubicBezTo>
                      <a:cubicBezTo>
                        <a:pt x="13714" y="1977"/>
                        <a:pt x="7288" y="1728"/>
                        <a:pt x="804" y="1490"/>
                      </a:cubicBezTo>
                      <a:cubicBezTo>
                        <a:pt x="0" y="1490"/>
                        <a:pt x="0" y="2723"/>
                        <a:pt x="864" y="2787"/>
                      </a:cubicBezTo>
                      <a:cubicBezTo>
                        <a:pt x="7202" y="3017"/>
                        <a:pt x="13496" y="3248"/>
                        <a:pt x="19770" y="3248"/>
                      </a:cubicBezTo>
                      <a:cubicBezTo>
                        <a:pt x="28578" y="3248"/>
                        <a:pt x="37344" y="2793"/>
                        <a:pt x="46133" y="1243"/>
                      </a:cubicBezTo>
                      <a:cubicBezTo>
                        <a:pt x="46899" y="1125"/>
                        <a:pt x="46653" y="1"/>
                        <a:pt x="4593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1620" name="Google Shape;1620;p30"/>
                <p:cNvSpPr/>
                <p:nvPr/>
              </p:nvSpPr>
              <p:spPr>
                <a:xfrm>
                  <a:off x="7758818" y="4558283"/>
                  <a:ext cx="42598" cy="371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8" h="2152" extrusionOk="0">
                      <a:moveTo>
                        <a:pt x="1182" y="0"/>
                      </a:moveTo>
                      <a:cubicBezTo>
                        <a:pt x="733" y="0"/>
                        <a:pt x="268" y="237"/>
                        <a:pt x="65" y="679"/>
                      </a:cubicBezTo>
                      <a:cubicBezTo>
                        <a:pt x="1" y="862"/>
                        <a:pt x="1" y="1049"/>
                        <a:pt x="1" y="1173"/>
                      </a:cubicBezTo>
                      <a:cubicBezTo>
                        <a:pt x="1" y="1543"/>
                        <a:pt x="188" y="1849"/>
                        <a:pt x="558" y="2036"/>
                      </a:cubicBezTo>
                      <a:cubicBezTo>
                        <a:pt x="697" y="2119"/>
                        <a:pt x="836" y="2152"/>
                        <a:pt x="976" y="2152"/>
                      </a:cubicBezTo>
                      <a:cubicBezTo>
                        <a:pt x="1145" y="2152"/>
                        <a:pt x="1314" y="2104"/>
                        <a:pt x="1481" y="2036"/>
                      </a:cubicBezTo>
                      <a:cubicBezTo>
                        <a:pt x="1545" y="2036"/>
                        <a:pt x="1604" y="2036"/>
                        <a:pt x="1668" y="1972"/>
                      </a:cubicBezTo>
                      <a:cubicBezTo>
                        <a:pt x="2162" y="1725"/>
                        <a:pt x="2468" y="1108"/>
                        <a:pt x="2162" y="615"/>
                      </a:cubicBezTo>
                      <a:cubicBezTo>
                        <a:pt x="2162" y="556"/>
                        <a:pt x="2098" y="556"/>
                        <a:pt x="2098" y="492"/>
                      </a:cubicBezTo>
                      <a:cubicBezTo>
                        <a:pt x="1904" y="159"/>
                        <a:pt x="1548" y="0"/>
                        <a:pt x="118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1621" name="Google Shape;1621;p30"/>
          <p:cNvSpPr txBox="1">
            <a:spLocks noGrp="1"/>
          </p:cNvSpPr>
          <p:nvPr>
            <p:ph type="title"/>
          </p:nvPr>
        </p:nvSpPr>
        <p:spPr>
          <a:xfrm>
            <a:off x="1527800" y="1283767"/>
            <a:ext cx="5535600" cy="97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667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622" name="Google Shape;1622;p30"/>
          <p:cNvSpPr txBox="1">
            <a:spLocks noGrp="1"/>
          </p:cNvSpPr>
          <p:nvPr>
            <p:ph type="subTitle" idx="1"/>
          </p:nvPr>
        </p:nvSpPr>
        <p:spPr>
          <a:xfrm>
            <a:off x="1527800" y="2429067"/>
            <a:ext cx="5535600" cy="1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623" name="Google Shape;1623;p30"/>
          <p:cNvSpPr txBox="1"/>
          <p:nvPr/>
        </p:nvSpPr>
        <p:spPr>
          <a:xfrm>
            <a:off x="1527800" y="4917533"/>
            <a:ext cx="6416000" cy="7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CREDITS: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 This presentation template was created by </a:t>
            </a:r>
            <a:r>
              <a:rPr lang="en" sz="1600" b="1" u="sng">
                <a:solidFill>
                  <a:schemeClr val="hlink"/>
                </a:solidFill>
                <a:latin typeface="Figtree"/>
                <a:ea typeface="Figtree"/>
                <a:cs typeface="Figtree"/>
                <a:sym typeface="Figtree"/>
                <a:hlinkClick r:id="rId2"/>
              </a:rPr>
              <a:t>Slidesgo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, and includes icons by </a:t>
            </a:r>
            <a:r>
              <a:rPr lang="en" sz="1600" b="1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, and infographics &amp; images by </a:t>
            </a:r>
            <a:r>
              <a:rPr lang="en" sz="1600" b="1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600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 </a:t>
            </a:r>
            <a:endParaRPr sz="1600" b="1" u="sng">
              <a:solidFill>
                <a:schemeClr val="dk1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</p:spTree>
    <p:extLst>
      <p:ext uri="{BB962C8B-B14F-4D97-AF65-F5344CB8AC3E}">
        <p14:creationId xmlns:p14="http://schemas.microsoft.com/office/powerpoint/2010/main" val="2131477003"/>
      </p:ext>
    </p:extLst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p31"/>
          <p:cNvSpPr/>
          <p:nvPr/>
        </p:nvSpPr>
        <p:spPr>
          <a:xfrm rot="9861147">
            <a:off x="9162891" y="5391173"/>
            <a:ext cx="4239560" cy="3178523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26" name="Google Shape;1626;p31"/>
          <p:cNvGrpSpPr/>
          <p:nvPr/>
        </p:nvGrpSpPr>
        <p:grpSpPr>
          <a:xfrm>
            <a:off x="-143236" y="84949"/>
            <a:ext cx="12335227" cy="6713496"/>
            <a:chOff x="-107427" y="63712"/>
            <a:chExt cx="9251420" cy="5035122"/>
          </a:xfrm>
        </p:grpSpPr>
        <p:sp>
          <p:nvSpPr>
            <p:cNvPr id="1627" name="Google Shape;1627;p31"/>
            <p:cNvSpPr/>
            <p:nvPr/>
          </p:nvSpPr>
          <p:spPr>
            <a:xfrm flipH="1">
              <a:off x="7089539" y="4663420"/>
              <a:ext cx="293822" cy="293752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8" name="Google Shape;1628;p31"/>
            <p:cNvSpPr/>
            <p:nvPr/>
          </p:nvSpPr>
          <p:spPr>
            <a:xfrm flipH="1">
              <a:off x="7718985" y="4715599"/>
              <a:ext cx="189439" cy="189403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629" name="Google Shape;1629;p31"/>
            <p:cNvGrpSpPr/>
            <p:nvPr/>
          </p:nvGrpSpPr>
          <p:grpSpPr>
            <a:xfrm>
              <a:off x="8524908" y="3936952"/>
              <a:ext cx="510160" cy="585588"/>
              <a:chOff x="3072800" y="4581475"/>
              <a:chExt cx="667225" cy="765975"/>
            </a:xfrm>
          </p:grpSpPr>
          <p:sp>
            <p:nvSpPr>
              <p:cNvPr id="1630" name="Google Shape;1630;p31"/>
              <p:cNvSpPr/>
              <p:nvPr/>
            </p:nvSpPr>
            <p:spPr>
              <a:xfrm>
                <a:off x="3080300" y="4598325"/>
                <a:ext cx="659725" cy="726300"/>
              </a:xfrm>
              <a:custGeom>
                <a:avLst/>
                <a:gdLst/>
                <a:ahLst/>
                <a:cxnLst/>
                <a:rect l="l" t="t" r="r" b="b"/>
                <a:pathLst>
                  <a:path w="26389" h="29052" extrusionOk="0">
                    <a:moveTo>
                      <a:pt x="5911" y="0"/>
                    </a:moveTo>
                    <a:cubicBezTo>
                      <a:pt x="4881" y="0"/>
                      <a:pt x="3863" y="279"/>
                      <a:pt x="2960" y="867"/>
                    </a:cubicBezTo>
                    <a:cubicBezTo>
                      <a:pt x="786" y="2291"/>
                      <a:pt x="1" y="5101"/>
                      <a:pt x="825" y="7763"/>
                    </a:cubicBezTo>
                    <a:cubicBezTo>
                      <a:pt x="1011" y="8399"/>
                      <a:pt x="2175" y="10162"/>
                      <a:pt x="2325" y="10462"/>
                    </a:cubicBezTo>
                    <a:cubicBezTo>
                      <a:pt x="3974" y="13161"/>
                      <a:pt x="3335" y="15635"/>
                      <a:pt x="3224" y="17359"/>
                    </a:cubicBezTo>
                    <a:cubicBezTo>
                      <a:pt x="3035" y="19494"/>
                      <a:pt x="3935" y="21668"/>
                      <a:pt x="5209" y="23656"/>
                    </a:cubicBezTo>
                    <a:cubicBezTo>
                      <a:pt x="7478" y="27131"/>
                      <a:pt x="11190" y="29051"/>
                      <a:pt x="14862" y="29051"/>
                    </a:cubicBezTo>
                    <a:cubicBezTo>
                      <a:pt x="16772" y="29051"/>
                      <a:pt x="18672" y="28531"/>
                      <a:pt x="20352" y="27441"/>
                    </a:cubicBezTo>
                    <a:cubicBezTo>
                      <a:pt x="25225" y="24217"/>
                      <a:pt x="26389" y="17359"/>
                      <a:pt x="22940" y="12037"/>
                    </a:cubicBezTo>
                    <a:cubicBezTo>
                      <a:pt x="21666" y="10087"/>
                      <a:pt x="19903" y="8624"/>
                      <a:pt x="17993" y="7688"/>
                    </a:cubicBezTo>
                    <a:lnTo>
                      <a:pt x="17918" y="7688"/>
                    </a:lnTo>
                    <a:cubicBezTo>
                      <a:pt x="17579" y="7500"/>
                      <a:pt x="17204" y="7389"/>
                      <a:pt x="16868" y="7239"/>
                    </a:cubicBezTo>
                    <a:cubicBezTo>
                      <a:pt x="15594" y="6675"/>
                      <a:pt x="13231" y="5925"/>
                      <a:pt x="12070" y="4240"/>
                    </a:cubicBezTo>
                    <a:cubicBezTo>
                      <a:pt x="11845" y="3940"/>
                      <a:pt x="10721" y="2177"/>
                      <a:pt x="10271" y="1766"/>
                    </a:cubicBezTo>
                    <a:cubicBezTo>
                      <a:pt x="9015" y="621"/>
                      <a:pt x="7449" y="0"/>
                      <a:pt x="59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1" name="Google Shape;1631;p31"/>
              <p:cNvSpPr/>
              <p:nvPr/>
            </p:nvSpPr>
            <p:spPr>
              <a:xfrm>
                <a:off x="3260225" y="4891975"/>
                <a:ext cx="339250" cy="308725"/>
              </a:xfrm>
              <a:custGeom>
                <a:avLst/>
                <a:gdLst/>
                <a:ahLst/>
                <a:cxnLst/>
                <a:rect l="l" t="t" r="r" b="b"/>
                <a:pathLst>
                  <a:path w="13570" h="12349" extrusionOk="0">
                    <a:moveTo>
                      <a:pt x="6345" y="1"/>
                    </a:moveTo>
                    <a:cubicBezTo>
                      <a:pt x="5298" y="1"/>
                      <a:pt x="4257" y="288"/>
                      <a:pt x="3335" y="890"/>
                    </a:cubicBezTo>
                    <a:cubicBezTo>
                      <a:pt x="636" y="2650"/>
                      <a:pt x="0" y="6438"/>
                      <a:pt x="1911" y="9361"/>
                    </a:cubicBezTo>
                    <a:cubicBezTo>
                      <a:pt x="3144" y="11286"/>
                      <a:pt x="5190" y="12349"/>
                      <a:pt x="7213" y="12349"/>
                    </a:cubicBezTo>
                    <a:cubicBezTo>
                      <a:pt x="8264" y="12349"/>
                      <a:pt x="9309" y="12062"/>
                      <a:pt x="10232" y="11460"/>
                    </a:cubicBezTo>
                    <a:cubicBezTo>
                      <a:pt x="12931" y="9697"/>
                      <a:pt x="13569" y="5874"/>
                      <a:pt x="11656" y="2989"/>
                    </a:cubicBezTo>
                    <a:cubicBezTo>
                      <a:pt x="10399" y="1065"/>
                      <a:pt x="8361" y="1"/>
                      <a:pt x="6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2" name="Google Shape;1632;p31"/>
              <p:cNvSpPr/>
              <p:nvPr/>
            </p:nvSpPr>
            <p:spPr>
              <a:xfrm>
                <a:off x="3072800" y="4581475"/>
                <a:ext cx="655975" cy="765975"/>
              </a:xfrm>
              <a:custGeom>
                <a:avLst/>
                <a:gdLst/>
                <a:ahLst/>
                <a:cxnLst/>
                <a:rect l="l" t="t" r="r" b="b"/>
                <a:pathLst>
                  <a:path w="26239" h="30639" extrusionOk="0">
                    <a:moveTo>
                      <a:pt x="6227" y="1368"/>
                    </a:moveTo>
                    <a:cubicBezTo>
                      <a:pt x="7004" y="1368"/>
                      <a:pt x="7786" y="1550"/>
                      <a:pt x="8508" y="1876"/>
                    </a:cubicBezTo>
                    <a:cubicBezTo>
                      <a:pt x="9072" y="2140"/>
                      <a:pt x="9671" y="2515"/>
                      <a:pt x="10121" y="2965"/>
                    </a:cubicBezTo>
                    <a:cubicBezTo>
                      <a:pt x="10271" y="3115"/>
                      <a:pt x="10382" y="3265"/>
                      <a:pt x="10496" y="3415"/>
                    </a:cubicBezTo>
                    <a:cubicBezTo>
                      <a:pt x="10496" y="3415"/>
                      <a:pt x="10571" y="3490"/>
                      <a:pt x="10571" y="3526"/>
                    </a:cubicBezTo>
                    <a:cubicBezTo>
                      <a:pt x="10607" y="3565"/>
                      <a:pt x="10646" y="3601"/>
                      <a:pt x="10646" y="3640"/>
                    </a:cubicBezTo>
                    <a:cubicBezTo>
                      <a:pt x="10757" y="3751"/>
                      <a:pt x="10832" y="3865"/>
                      <a:pt x="10907" y="3975"/>
                    </a:cubicBezTo>
                    <a:cubicBezTo>
                      <a:pt x="11171" y="4350"/>
                      <a:pt x="11432" y="4764"/>
                      <a:pt x="11696" y="5139"/>
                    </a:cubicBezTo>
                    <a:cubicBezTo>
                      <a:pt x="12031" y="5664"/>
                      <a:pt x="12445" y="6113"/>
                      <a:pt x="12970" y="6524"/>
                    </a:cubicBezTo>
                    <a:cubicBezTo>
                      <a:pt x="13945" y="7313"/>
                      <a:pt x="15144" y="7838"/>
                      <a:pt x="16304" y="8323"/>
                    </a:cubicBezTo>
                    <a:cubicBezTo>
                      <a:pt x="16868" y="8548"/>
                      <a:pt x="17393" y="8773"/>
                      <a:pt x="17954" y="8998"/>
                    </a:cubicBezTo>
                    <a:cubicBezTo>
                      <a:pt x="19867" y="9898"/>
                      <a:pt x="21477" y="11286"/>
                      <a:pt x="22641" y="13046"/>
                    </a:cubicBezTo>
                    <a:cubicBezTo>
                      <a:pt x="24026" y="15220"/>
                      <a:pt x="24701" y="17694"/>
                      <a:pt x="24515" y="20282"/>
                    </a:cubicBezTo>
                    <a:cubicBezTo>
                      <a:pt x="24401" y="21368"/>
                      <a:pt x="24140" y="22531"/>
                      <a:pt x="23615" y="23617"/>
                    </a:cubicBezTo>
                    <a:lnTo>
                      <a:pt x="23576" y="23731"/>
                    </a:lnTo>
                    <a:cubicBezTo>
                      <a:pt x="23540" y="23805"/>
                      <a:pt x="23501" y="23880"/>
                      <a:pt x="23465" y="23916"/>
                    </a:cubicBezTo>
                    <a:cubicBezTo>
                      <a:pt x="23390" y="24066"/>
                      <a:pt x="23351" y="24180"/>
                      <a:pt x="23276" y="24330"/>
                    </a:cubicBezTo>
                    <a:cubicBezTo>
                      <a:pt x="23126" y="24591"/>
                      <a:pt x="22940" y="24855"/>
                      <a:pt x="22752" y="25116"/>
                    </a:cubicBezTo>
                    <a:cubicBezTo>
                      <a:pt x="22416" y="25605"/>
                      <a:pt x="22077" y="25979"/>
                      <a:pt x="21627" y="26429"/>
                    </a:cubicBezTo>
                    <a:cubicBezTo>
                      <a:pt x="20766" y="27290"/>
                      <a:pt x="19792" y="27890"/>
                      <a:pt x="18628" y="28414"/>
                    </a:cubicBezTo>
                    <a:cubicBezTo>
                      <a:pt x="17729" y="28789"/>
                      <a:pt x="16379" y="29128"/>
                      <a:pt x="15444" y="29203"/>
                    </a:cubicBezTo>
                    <a:cubicBezTo>
                      <a:pt x="15089" y="29237"/>
                      <a:pt x="14737" y="29254"/>
                      <a:pt x="14387" y="29254"/>
                    </a:cubicBezTo>
                    <a:cubicBezTo>
                      <a:pt x="12402" y="29254"/>
                      <a:pt x="10498" y="28712"/>
                      <a:pt x="8808" y="27629"/>
                    </a:cubicBezTo>
                    <a:cubicBezTo>
                      <a:pt x="7797" y="26990"/>
                      <a:pt x="6934" y="26165"/>
                      <a:pt x="6148" y="25155"/>
                    </a:cubicBezTo>
                    <a:cubicBezTo>
                      <a:pt x="5398" y="24105"/>
                      <a:pt x="4835" y="22792"/>
                      <a:pt x="4535" y="21482"/>
                    </a:cubicBezTo>
                    <a:cubicBezTo>
                      <a:pt x="4199" y="20207"/>
                      <a:pt x="4085" y="18969"/>
                      <a:pt x="4235" y="17658"/>
                    </a:cubicBezTo>
                    <a:cubicBezTo>
                      <a:pt x="4385" y="16345"/>
                      <a:pt x="4499" y="15070"/>
                      <a:pt x="4310" y="13760"/>
                    </a:cubicBezTo>
                    <a:cubicBezTo>
                      <a:pt x="4124" y="12447"/>
                      <a:pt x="3560" y="11322"/>
                      <a:pt x="2886" y="10198"/>
                    </a:cubicBezTo>
                    <a:cubicBezTo>
                      <a:pt x="2586" y="9748"/>
                      <a:pt x="2286" y="9262"/>
                      <a:pt x="2025" y="8773"/>
                    </a:cubicBezTo>
                    <a:cubicBezTo>
                      <a:pt x="1986" y="8698"/>
                      <a:pt x="1911" y="8587"/>
                      <a:pt x="1875" y="8473"/>
                    </a:cubicBezTo>
                    <a:cubicBezTo>
                      <a:pt x="1841" y="8443"/>
                      <a:pt x="1781" y="8272"/>
                      <a:pt x="1790" y="8272"/>
                    </a:cubicBezTo>
                    <a:lnTo>
                      <a:pt x="1790" y="8272"/>
                    </a:lnTo>
                    <a:cubicBezTo>
                      <a:pt x="1791" y="8272"/>
                      <a:pt x="1794" y="8277"/>
                      <a:pt x="1800" y="8288"/>
                    </a:cubicBezTo>
                    <a:cubicBezTo>
                      <a:pt x="1686" y="7988"/>
                      <a:pt x="1611" y="7688"/>
                      <a:pt x="1575" y="7349"/>
                    </a:cubicBezTo>
                    <a:cubicBezTo>
                      <a:pt x="1350" y="6188"/>
                      <a:pt x="1536" y="4839"/>
                      <a:pt x="2100" y="3790"/>
                    </a:cubicBezTo>
                    <a:cubicBezTo>
                      <a:pt x="2700" y="2701"/>
                      <a:pt x="3674" y="1915"/>
                      <a:pt x="4835" y="1577"/>
                    </a:cubicBezTo>
                    <a:cubicBezTo>
                      <a:pt x="5287" y="1435"/>
                      <a:pt x="5756" y="1368"/>
                      <a:pt x="6227" y="1368"/>
                    </a:cubicBezTo>
                    <a:close/>
                    <a:moveTo>
                      <a:pt x="6321" y="1"/>
                    </a:moveTo>
                    <a:cubicBezTo>
                      <a:pt x="6275" y="1"/>
                      <a:pt x="6230" y="1"/>
                      <a:pt x="6184" y="2"/>
                    </a:cubicBezTo>
                    <a:cubicBezTo>
                      <a:pt x="4685" y="2"/>
                      <a:pt x="3224" y="527"/>
                      <a:pt x="2136" y="1541"/>
                    </a:cubicBezTo>
                    <a:cubicBezTo>
                      <a:pt x="1050" y="2515"/>
                      <a:pt x="412" y="3900"/>
                      <a:pt x="187" y="5325"/>
                    </a:cubicBezTo>
                    <a:cubicBezTo>
                      <a:pt x="1" y="6638"/>
                      <a:pt x="112" y="8099"/>
                      <a:pt x="750" y="9298"/>
                    </a:cubicBezTo>
                    <a:cubicBezTo>
                      <a:pt x="1236" y="10237"/>
                      <a:pt x="1875" y="11097"/>
                      <a:pt x="2361" y="12072"/>
                    </a:cubicBezTo>
                    <a:cubicBezTo>
                      <a:pt x="3035" y="13385"/>
                      <a:pt x="3110" y="14810"/>
                      <a:pt x="2999" y="16234"/>
                    </a:cubicBezTo>
                    <a:cubicBezTo>
                      <a:pt x="2960" y="16795"/>
                      <a:pt x="2886" y="17358"/>
                      <a:pt x="2850" y="17919"/>
                    </a:cubicBezTo>
                    <a:cubicBezTo>
                      <a:pt x="2811" y="17994"/>
                      <a:pt x="2811" y="18033"/>
                      <a:pt x="2811" y="18108"/>
                    </a:cubicBezTo>
                    <a:cubicBezTo>
                      <a:pt x="2775" y="18819"/>
                      <a:pt x="2811" y="19493"/>
                      <a:pt x="2886" y="20168"/>
                    </a:cubicBezTo>
                    <a:cubicBezTo>
                      <a:pt x="3224" y="23092"/>
                      <a:pt x="4499" y="25830"/>
                      <a:pt x="6709" y="27779"/>
                    </a:cubicBezTo>
                    <a:cubicBezTo>
                      <a:pt x="8697" y="29503"/>
                      <a:pt x="11207" y="30477"/>
                      <a:pt x="13870" y="30627"/>
                    </a:cubicBezTo>
                    <a:cubicBezTo>
                      <a:pt x="14042" y="30635"/>
                      <a:pt x="14216" y="30639"/>
                      <a:pt x="14389" y="30639"/>
                    </a:cubicBezTo>
                    <a:cubicBezTo>
                      <a:pt x="16772" y="30639"/>
                      <a:pt x="19187" y="29931"/>
                      <a:pt x="21177" y="28603"/>
                    </a:cubicBezTo>
                    <a:cubicBezTo>
                      <a:pt x="23351" y="27065"/>
                      <a:pt x="24926" y="24780"/>
                      <a:pt x="25564" y="22192"/>
                    </a:cubicBezTo>
                    <a:cubicBezTo>
                      <a:pt x="26239" y="19532"/>
                      <a:pt x="25939" y="16720"/>
                      <a:pt x="24815" y="14210"/>
                    </a:cubicBezTo>
                    <a:cubicBezTo>
                      <a:pt x="24551" y="13571"/>
                      <a:pt x="24215" y="12971"/>
                      <a:pt x="23840" y="12372"/>
                    </a:cubicBezTo>
                    <a:cubicBezTo>
                      <a:pt x="22566" y="10423"/>
                      <a:pt x="20766" y="8812"/>
                      <a:pt x="18628" y="7799"/>
                    </a:cubicBezTo>
                    <a:cubicBezTo>
                      <a:pt x="18592" y="7763"/>
                      <a:pt x="18553" y="7724"/>
                      <a:pt x="18478" y="7724"/>
                    </a:cubicBezTo>
                    <a:cubicBezTo>
                      <a:pt x="17918" y="7499"/>
                      <a:pt x="17204" y="7199"/>
                      <a:pt x="16604" y="6938"/>
                    </a:cubicBezTo>
                    <a:cubicBezTo>
                      <a:pt x="16304" y="6824"/>
                      <a:pt x="16044" y="6713"/>
                      <a:pt x="15780" y="6599"/>
                    </a:cubicBezTo>
                    <a:cubicBezTo>
                      <a:pt x="15744" y="6563"/>
                      <a:pt x="15669" y="6563"/>
                      <a:pt x="15669" y="6524"/>
                    </a:cubicBezTo>
                    <a:cubicBezTo>
                      <a:pt x="15594" y="6524"/>
                      <a:pt x="15519" y="6488"/>
                      <a:pt x="15444" y="6449"/>
                    </a:cubicBezTo>
                    <a:cubicBezTo>
                      <a:pt x="15294" y="6374"/>
                      <a:pt x="15180" y="6299"/>
                      <a:pt x="15030" y="6224"/>
                    </a:cubicBezTo>
                    <a:cubicBezTo>
                      <a:pt x="14430" y="5889"/>
                      <a:pt x="13870" y="5550"/>
                      <a:pt x="13456" y="5139"/>
                    </a:cubicBezTo>
                    <a:cubicBezTo>
                      <a:pt x="13081" y="4764"/>
                      <a:pt x="12895" y="4500"/>
                      <a:pt x="12631" y="4089"/>
                    </a:cubicBezTo>
                    <a:cubicBezTo>
                      <a:pt x="12295" y="3565"/>
                      <a:pt x="11956" y="3076"/>
                      <a:pt x="11621" y="2626"/>
                    </a:cubicBezTo>
                    <a:cubicBezTo>
                      <a:pt x="11282" y="2140"/>
                      <a:pt x="10871" y="1765"/>
                      <a:pt x="10382" y="1427"/>
                    </a:cubicBezTo>
                    <a:cubicBezTo>
                      <a:pt x="9219" y="554"/>
                      <a:pt x="7774" y="1"/>
                      <a:pt x="63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33" name="Google Shape;1633;p31"/>
            <p:cNvGrpSpPr/>
            <p:nvPr/>
          </p:nvGrpSpPr>
          <p:grpSpPr>
            <a:xfrm rot="834939">
              <a:off x="7890873" y="4456246"/>
              <a:ext cx="1210219" cy="504466"/>
              <a:chOff x="1047750" y="4645875"/>
              <a:chExt cx="1666950" cy="694850"/>
            </a:xfrm>
          </p:grpSpPr>
          <p:sp>
            <p:nvSpPr>
              <p:cNvPr id="1634" name="Google Shape;1634;p31"/>
              <p:cNvSpPr/>
              <p:nvPr/>
            </p:nvSpPr>
            <p:spPr>
              <a:xfrm>
                <a:off x="1047750" y="4645875"/>
                <a:ext cx="1666950" cy="694850"/>
              </a:xfrm>
              <a:custGeom>
                <a:avLst/>
                <a:gdLst/>
                <a:ahLst/>
                <a:cxnLst/>
                <a:rect l="l" t="t" r="r" b="b"/>
                <a:pathLst>
                  <a:path w="66678" h="27794" extrusionOk="0">
                    <a:moveTo>
                      <a:pt x="5764" y="1"/>
                    </a:moveTo>
                    <a:cubicBezTo>
                      <a:pt x="5454" y="1"/>
                      <a:pt x="5201" y="86"/>
                      <a:pt x="5023" y="275"/>
                    </a:cubicBezTo>
                    <a:cubicBezTo>
                      <a:pt x="3299" y="2074"/>
                      <a:pt x="0" y="8821"/>
                      <a:pt x="1875" y="9985"/>
                    </a:cubicBezTo>
                    <a:cubicBezTo>
                      <a:pt x="2050" y="10093"/>
                      <a:pt x="2223" y="10143"/>
                      <a:pt x="2392" y="10143"/>
                    </a:cubicBezTo>
                    <a:cubicBezTo>
                      <a:pt x="4032" y="10143"/>
                      <a:pt x="5375" y="5509"/>
                      <a:pt x="6223" y="4998"/>
                    </a:cubicBezTo>
                    <a:cubicBezTo>
                      <a:pt x="6270" y="4967"/>
                      <a:pt x="6332" y="4953"/>
                      <a:pt x="6405" y="4953"/>
                    </a:cubicBezTo>
                    <a:cubicBezTo>
                      <a:pt x="7768" y="4953"/>
                      <a:pt x="13269" y="10005"/>
                      <a:pt x="13269" y="11109"/>
                    </a:cubicBezTo>
                    <a:cubicBezTo>
                      <a:pt x="13269" y="12234"/>
                      <a:pt x="15782" y="26927"/>
                      <a:pt x="37822" y="27752"/>
                    </a:cubicBezTo>
                    <a:cubicBezTo>
                      <a:pt x="38571" y="27780"/>
                      <a:pt x="39301" y="27793"/>
                      <a:pt x="40012" y="27793"/>
                    </a:cubicBezTo>
                    <a:cubicBezTo>
                      <a:pt x="60190" y="27793"/>
                      <a:pt x="65323" y="16835"/>
                      <a:pt x="66085" y="14483"/>
                    </a:cubicBezTo>
                    <a:cubicBezTo>
                      <a:pt x="66678" y="12728"/>
                      <a:pt x="66107" y="11635"/>
                      <a:pt x="61857" y="11635"/>
                    </a:cubicBezTo>
                    <a:cubicBezTo>
                      <a:pt x="60201" y="11635"/>
                      <a:pt x="57986" y="11801"/>
                      <a:pt x="55065" y="12159"/>
                    </a:cubicBezTo>
                    <a:cubicBezTo>
                      <a:pt x="53503" y="12344"/>
                      <a:pt x="51804" y="12425"/>
                      <a:pt x="50034" y="12425"/>
                    </a:cubicBezTo>
                    <a:cubicBezTo>
                      <a:pt x="39986" y="12425"/>
                      <a:pt x="27639" y="9821"/>
                      <a:pt x="25153" y="8896"/>
                    </a:cubicBezTo>
                    <a:cubicBezTo>
                      <a:pt x="22324" y="7868"/>
                      <a:pt x="16332" y="6120"/>
                      <a:pt x="15244" y="6120"/>
                    </a:cubicBezTo>
                    <a:cubicBezTo>
                      <a:pt x="15221" y="6120"/>
                      <a:pt x="15201" y="6121"/>
                      <a:pt x="15183" y="6122"/>
                    </a:cubicBezTo>
                    <a:cubicBezTo>
                      <a:pt x="15183" y="6122"/>
                      <a:pt x="8401" y="1"/>
                      <a:pt x="5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5" name="Google Shape;1635;p31"/>
              <p:cNvSpPr/>
              <p:nvPr/>
            </p:nvSpPr>
            <p:spPr>
              <a:xfrm>
                <a:off x="1404800" y="4887125"/>
                <a:ext cx="1246850" cy="359250"/>
              </a:xfrm>
              <a:custGeom>
                <a:avLst/>
                <a:gdLst/>
                <a:ahLst/>
                <a:cxnLst/>
                <a:rect l="l" t="t" r="r" b="b"/>
                <a:pathLst>
                  <a:path w="49874" h="14370" extrusionOk="0">
                    <a:moveTo>
                      <a:pt x="348" y="1"/>
                    </a:moveTo>
                    <a:cubicBezTo>
                      <a:pt x="292" y="1"/>
                      <a:pt x="236" y="21"/>
                      <a:pt x="187" y="71"/>
                    </a:cubicBezTo>
                    <a:cubicBezTo>
                      <a:pt x="1" y="221"/>
                      <a:pt x="151" y="485"/>
                      <a:pt x="226" y="634"/>
                    </a:cubicBezTo>
                    <a:cubicBezTo>
                      <a:pt x="376" y="895"/>
                      <a:pt x="526" y="1120"/>
                      <a:pt x="676" y="1384"/>
                    </a:cubicBezTo>
                    <a:cubicBezTo>
                      <a:pt x="1275" y="2284"/>
                      <a:pt x="1950" y="3144"/>
                      <a:pt x="2661" y="3933"/>
                    </a:cubicBezTo>
                    <a:cubicBezTo>
                      <a:pt x="4874" y="6557"/>
                      <a:pt x="7534" y="8881"/>
                      <a:pt x="10457" y="10641"/>
                    </a:cubicBezTo>
                    <a:cubicBezTo>
                      <a:pt x="12256" y="11729"/>
                      <a:pt x="14206" y="12590"/>
                      <a:pt x="16194" y="13229"/>
                    </a:cubicBezTo>
                    <a:cubicBezTo>
                      <a:pt x="18554" y="13978"/>
                      <a:pt x="21027" y="14278"/>
                      <a:pt x="23501" y="14353"/>
                    </a:cubicBezTo>
                    <a:cubicBezTo>
                      <a:pt x="23880" y="14364"/>
                      <a:pt x="24259" y="14369"/>
                      <a:pt x="24638" y="14369"/>
                    </a:cubicBezTo>
                    <a:cubicBezTo>
                      <a:pt x="29553" y="14369"/>
                      <a:pt x="34501" y="13469"/>
                      <a:pt x="39094" y="11729"/>
                    </a:cubicBezTo>
                    <a:cubicBezTo>
                      <a:pt x="41157" y="10941"/>
                      <a:pt x="43142" y="10005"/>
                      <a:pt x="45017" y="8842"/>
                    </a:cubicBezTo>
                    <a:cubicBezTo>
                      <a:pt x="46480" y="7942"/>
                      <a:pt x="47904" y="6893"/>
                      <a:pt x="49065" y="5618"/>
                    </a:cubicBezTo>
                    <a:cubicBezTo>
                      <a:pt x="49329" y="5357"/>
                      <a:pt x="49515" y="5093"/>
                      <a:pt x="49739" y="4833"/>
                    </a:cubicBezTo>
                    <a:cubicBezTo>
                      <a:pt x="49873" y="4646"/>
                      <a:pt x="49705" y="4461"/>
                      <a:pt x="49530" y="4461"/>
                    </a:cubicBezTo>
                    <a:cubicBezTo>
                      <a:pt x="49457" y="4461"/>
                      <a:pt x="49383" y="4492"/>
                      <a:pt x="49329" y="4569"/>
                    </a:cubicBezTo>
                    <a:cubicBezTo>
                      <a:pt x="48354" y="5807"/>
                      <a:pt x="47116" y="6818"/>
                      <a:pt x="45841" y="7681"/>
                    </a:cubicBezTo>
                    <a:cubicBezTo>
                      <a:pt x="44192" y="8842"/>
                      <a:pt x="42357" y="9816"/>
                      <a:pt x="40519" y="10605"/>
                    </a:cubicBezTo>
                    <a:cubicBezTo>
                      <a:pt x="35835" y="12629"/>
                      <a:pt x="30737" y="13715"/>
                      <a:pt x="25675" y="13828"/>
                    </a:cubicBezTo>
                    <a:cubicBezTo>
                      <a:pt x="25231" y="13842"/>
                      <a:pt x="24785" y="13849"/>
                      <a:pt x="24338" y="13849"/>
                    </a:cubicBezTo>
                    <a:cubicBezTo>
                      <a:pt x="22227" y="13849"/>
                      <a:pt x="20103" y="13685"/>
                      <a:pt x="18029" y="13190"/>
                    </a:cubicBezTo>
                    <a:cubicBezTo>
                      <a:pt x="16005" y="12740"/>
                      <a:pt x="14020" y="11990"/>
                      <a:pt x="12181" y="11016"/>
                    </a:cubicBezTo>
                    <a:cubicBezTo>
                      <a:pt x="9072" y="9405"/>
                      <a:pt x="6259" y="7156"/>
                      <a:pt x="3860" y="4569"/>
                    </a:cubicBezTo>
                    <a:cubicBezTo>
                      <a:pt x="3036" y="3708"/>
                      <a:pt x="2286" y="2769"/>
                      <a:pt x="1575" y="1795"/>
                    </a:cubicBezTo>
                    <a:cubicBezTo>
                      <a:pt x="1242" y="1318"/>
                      <a:pt x="875" y="803"/>
                      <a:pt x="615" y="250"/>
                    </a:cubicBezTo>
                    <a:lnTo>
                      <a:pt x="615" y="250"/>
                    </a:lnTo>
                    <a:cubicBezTo>
                      <a:pt x="614" y="125"/>
                      <a:pt x="484" y="1"/>
                      <a:pt x="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6" name="Google Shape;1636;p31"/>
              <p:cNvSpPr/>
              <p:nvPr/>
            </p:nvSpPr>
            <p:spPr>
              <a:xfrm>
                <a:off x="2203200" y="5044425"/>
                <a:ext cx="412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26" extrusionOk="0">
                    <a:moveTo>
                      <a:pt x="825" y="1"/>
                    </a:moveTo>
                    <a:cubicBezTo>
                      <a:pt x="375" y="1"/>
                      <a:pt x="1" y="226"/>
                      <a:pt x="1" y="451"/>
                    </a:cubicBezTo>
                    <a:cubicBezTo>
                      <a:pt x="1" y="676"/>
                      <a:pt x="375" y="826"/>
                      <a:pt x="825" y="826"/>
                    </a:cubicBezTo>
                    <a:cubicBezTo>
                      <a:pt x="1275" y="826"/>
                      <a:pt x="1650" y="601"/>
                      <a:pt x="1650" y="376"/>
                    </a:cubicBezTo>
                    <a:cubicBezTo>
                      <a:pt x="1650" y="151"/>
                      <a:pt x="1275" y="1"/>
                      <a:pt x="8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7" name="Google Shape;1637;p31"/>
              <p:cNvSpPr/>
              <p:nvPr/>
            </p:nvSpPr>
            <p:spPr>
              <a:xfrm>
                <a:off x="2242550" y="5074425"/>
                <a:ext cx="41275" cy="20625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25" extrusionOk="0">
                    <a:moveTo>
                      <a:pt x="786" y="0"/>
                    </a:moveTo>
                    <a:cubicBezTo>
                      <a:pt x="337" y="0"/>
                      <a:pt x="1" y="225"/>
                      <a:pt x="1" y="450"/>
                    </a:cubicBezTo>
                    <a:cubicBezTo>
                      <a:pt x="1" y="675"/>
                      <a:pt x="376" y="825"/>
                      <a:pt x="825" y="825"/>
                    </a:cubicBezTo>
                    <a:cubicBezTo>
                      <a:pt x="1275" y="825"/>
                      <a:pt x="1650" y="600"/>
                      <a:pt x="1611" y="375"/>
                    </a:cubicBezTo>
                    <a:cubicBezTo>
                      <a:pt x="1611" y="150"/>
                      <a:pt x="1236" y="0"/>
                      <a:pt x="7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8" name="Google Shape;1638;p31"/>
              <p:cNvSpPr/>
              <p:nvPr/>
            </p:nvSpPr>
            <p:spPr>
              <a:xfrm>
                <a:off x="1785275" y="5163900"/>
                <a:ext cx="48750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978" extrusionOk="0">
                    <a:moveTo>
                      <a:pt x="784" y="0"/>
                    </a:moveTo>
                    <a:cubicBezTo>
                      <a:pt x="381" y="0"/>
                      <a:pt x="68" y="141"/>
                      <a:pt x="36" y="359"/>
                    </a:cubicBezTo>
                    <a:cubicBezTo>
                      <a:pt x="0" y="619"/>
                      <a:pt x="411" y="883"/>
                      <a:pt x="936" y="958"/>
                    </a:cubicBezTo>
                    <a:cubicBezTo>
                      <a:pt x="1021" y="971"/>
                      <a:pt x="1105" y="978"/>
                      <a:pt x="1185" y="978"/>
                    </a:cubicBezTo>
                    <a:cubicBezTo>
                      <a:pt x="1569" y="978"/>
                      <a:pt x="1880" y="837"/>
                      <a:pt x="1910" y="619"/>
                    </a:cubicBezTo>
                    <a:cubicBezTo>
                      <a:pt x="1949" y="359"/>
                      <a:pt x="1535" y="95"/>
                      <a:pt x="1050" y="20"/>
                    </a:cubicBezTo>
                    <a:cubicBezTo>
                      <a:pt x="958" y="7"/>
                      <a:pt x="869" y="0"/>
                      <a:pt x="7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9" name="Google Shape;1639;p31"/>
              <p:cNvSpPr/>
              <p:nvPr/>
            </p:nvSpPr>
            <p:spPr>
              <a:xfrm>
                <a:off x="2278175" y="5045275"/>
                <a:ext cx="31875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56" extrusionOk="0">
                    <a:moveTo>
                      <a:pt x="726" y="1"/>
                    </a:moveTo>
                    <a:cubicBezTo>
                      <a:pt x="696" y="1"/>
                      <a:pt x="666" y="2"/>
                      <a:pt x="636" y="6"/>
                    </a:cubicBezTo>
                    <a:cubicBezTo>
                      <a:pt x="300" y="6"/>
                      <a:pt x="0" y="192"/>
                      <a:pt x="0" y="381"/>
                    </a:cubicBezTo>
                    <a:cubicBezTo>
                      <a:pt x="36" y="606"/>
                      <a:pt x="300" y="756"/>
                      <a:pt x="675" y="756"/>
                    </a:cubicBezTo>
                    <a:cubicBezTo>
                      <a:pt x="1011" y="756"/>
                      <a:pt x="1275" y="567"/>
                      <a:pt x="1275" y="342"/>
                    </a:cubicBezTo>
                    <a:cubicBezTo>
                      <a:pt x="1275" y="172"/>
                      <a:pt x="1026" y="1"/>
                      <a:pt x="7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0" name="Google Shape;1640;p31"/>
              <p:cNvSpPr/>
              <p:nvPr/>
            </p:nvSpPr>
            <p:spPr>
              <a:xfrm>
                <a:off x="1706550" y="4972650"/>
                <a:ext cx="412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35" extrusionOk="0">
                    <a:moveTo>
                      <a:pt x="613" y="0"/>
                    </a:moveTo>
                    <a:cubicBezTo>
                      <a:pt x="309" y="0"/>
                      <a:pt x="67" y="109"/>
                      <a:pt x="36" y="287"/>
                    </a:cubicBezTo>
                    <a:cubicBezTo>
                      <a:pt x="0" y="512"/>
                      <a:pt x="300" y="737"/>
                      <a:pt x="750" y="812"/>
                    </a:cubicBezTo>
                    <a:cubicBezTo>
                      <a:pt x="835" y="827"/>
                      <a:pt x="921" y="835"/>
                      <a:pt x="1003" y="835"/>
                    </a:cubicBezTo>
                    <a:cubicBezTo>
                      <a:pt x="1316" y="835"/>
                      <a:pt x="1582" y="726"/>
                      <a:pt x="1611" y="548"/>
                    </a:cubicBezTo>
                    <a:cubicBezTo>
                      <a:pt x="1650" y="323"/>
                      <a:pt x="1311" y="98"/>
                      <a:pt x="861" y="23"/>
                    </a:cubicBezTo>
                    <a:cubicBezTo>
                      <a:pt x="776" y="8"/>
                      <a:pt x="692" y="0"/>
                      <a:pt x="6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1" name="Google Shape;1641;p31"/>
              <p:cNvSpPr/>
              <p:nvPr/>
            </p:nvSpPr>
            <p:spPr>
              <a:xfrm>
                <a:off x="1737425" y="5008650"/>
                <a:ext cx="41275" cy="210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40" extrusionOk="0">
                    <a:moveTo>
                      <a:pt x="734" y="1"/>
                    </a:moveTo>
                    <a:cubicBezTo>
                      <a:pt x="362" y="1"/>
                      <a:pt x="71" y="106"/>
                      <a:pt x="40" y="271"/>
                    </a:cubicBezTo>
                    <a:cubicBezTo>
                      <a:pt x="1" y="496"/>
                      <a:pt x="340" y="757"/>
                      <a:pt x="751" y="832"/>
                    </a:cubicBezTo>
                    <a:cubicBezTo>
                      <a:pt x="810" y="837"/>
                      <a:pt x="868" y="840"/>
                      <a:pt x="924" y="840"/>
                    </a:cubicBezTo>
                    <a:cubicBezTo>
                      <a:pt x="1294" y="840"/>
                      <a:pt x="1580" y="733"/>
                      <a:pt x="1614" y="571"/>
                    </a:cubicBezTo>
                    <a:cubicBezTo>
                      <a:pt x="1650" y="346"/>
                      <a:pt x="1314" y="82"/>
                      <a:pt x="901" y="8"/>
                    </a:cubicBezTo>
                    <a:cubicBezTo>
                      <a:pt x="844" y="3"/>
                      <a:pt x="788" y="1"/>
                      <a:pt x="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2" name="Google Shape;1642;p31"/>
              <p:cNvSpPr/>
              <p:nvPr/>
            </p:nvSpPr>
            <p:spPr>
              <a:xfrm>
                <a:off x="1777775" y="4987125"/>
                <a:ext cx="31875" cy="19125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65" extrusionOk="0">
                    <a:moveTo>
                      <a:pt x="580" y="0"/>
                    </a:moveTo>
                    <a:cubicBezTo>
                      <a:pt x="300" y="0"/>
                      <a:pt x="70" y="107"/>
                      <a:pt x="36" y="269"/>
                    </a:cubicBezTo>
                    <a:cubicBezTo>
                      <a:pt x="0" y="494"/>
                      <a:pt x="261" y="683"/>
                      <a:pt x="600" y="758"/>
                    </a:cubicBezTo>
                    <a:cubicBezTo>
                      <a:pt x="642" y="762"/>
                      <a:pt x="684" y="764"/>
                      <a:pt x="725" y="764"/>
                    </a:cubicBezTo>
                    <a:cubicBezTo>
                      <a:pt x="1007" y="764"/>
                      <a:pt x="1241" y="659"/>
                      <a:pt x="1275" y="494"/>
                    </a:cubicBezTo>
                    <a:cubicBezTo>
                      <a:pt x="1275" y="269"/>
                      <a:pt x="1050" y="83"/>
                      <a:pt x="711" y="8"/>
                    </a:cubicBezTo>
                    <a:cubicBezTo>
                      <a:pt x="667" y="3"/>
                      <a:pt x="623" y="0"/>
                      <a:pt x="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3" name="Google Shape;1643;p31"/>
              <p:cNvSpPr/>
              <p:nvPr/>
            </p:nvSpPr>
            <p:spPr>
              <a:xfrm>
                <a:off x="2420600" y="5089050"/>
                <a:ext cx="319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794" extrusionOk="0">
                    <a:moveTo>
                      <a:pt x="832" y="0"/>
                    </a:moveTo>
                    <a:cubicBezTo>
                      <a:pt x="738" y="0"/>
                      <a:pt x="634" y="17"/>
                      <a:pt x="525" y="54"/>
                    </a:cubicBezTo>
                    <a:cubicBezTo>
                      <a:pt x="225" y="165"/>
                      <a:pt x="1" y="390"/>
                      <a:pt x="76" y="579"/>
                    </a:cubicBezTo>
                    <a:cubicBezTo>
                      <a:pt x="102" y="717"/>
                      <a:pt x="295" y="793"/>
                      <a:pt x="516" y="793"/>
                    </a:cubicBezTo>
                    <a:cubicBezTo>
                      <a:pt x="592" y="793"/>
                      <a:pt x="673" y="784"/>
                      <a:pt x="750" y="765"/>
                    </a:cubicBezTo>
                    <a:cubicBezTo>
                      <a:pt x="1086" y="654"/>
                      <a:pt x="1275" y="429"/>
                      <a:pt x="1236" y="204"/>
                    </a:cubicBezTo>
                    <a:cubicBezTo>
                      <a:pt x="1185" y="76"/>
                      <a:pt x="1031" y="0"/>
                      <a:pt x="8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4" name="Google Shape;1644;p31"/>
              <p:cNvSpPr/>
              <p:nvPr/>
            </p:nvSpPr>
            <p:spPr>
              <a:xfrm>
                <a:off x="2477725" y="5082125"/>
                <a:ext cx="41250" cy="2612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1045" extrusionOk="0">
                    <a:moveTo>
                      <a:pt x="1088" y="1"/>
                    </a:moveTo>
                    <a:cubicBezTo>
                      <a:pt x="951" y="1"/>
                      <a:pt x="795" y="35"/>
                      <a:pt x="639" y="106"/>
                    </a:cubicBezTo>
                    <a:cubicBezTo>
                      <a:pt x="264" y="256"/>
                      <a:pt x="1" y="592"/>
                      <a:pt x="115" y="817"/>
                    </a:cubicBezTo>
                    <a:cubicBezTo>
                      <a:pt x="163" y="962"/>
                      <a:pt x="351" y="1045"/>
                      <a:pt x="590" y="1045"/>
                    </a:cubicBezTo>
                    <a:cubicBezTo>
                      <a:pt x="721" y="1045"/>
                      <a:pt x="868" y="1020"/>
                      <a:pt x="1014" y="967"/>
                    </a:cubicBezTo>
                    <a:cubicBezTo>
                      <a:pt x="1389" y="817"/>
                      <a:pt x="1650" y="481"/>
                      <a:pt x="1539" y="256"/>
                    </a:cubicBezTo>
                    <a:cubicBezTo>
                      <a:pt x="1492" y="92"/>
                      <a:pt x="131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5" name="Google Shape;1645;p31"/>
              <p:cNvSpPr/>
              <p:nvPr/>
            </p:nvSpPr>
            <p:spPr>
              <a:xfrm>
                <a:off x="2584550" y="4936625"/>
                <a:ext cx="12985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5194" h="4013" extrusionOk="0">
                    <a:moveTo>
                      <a:pt x="424" y="0"/>
                    </a:moveTo>
                    <a:cubicBezTo>
                      <a:pt x="287" y="0"/>
                      <a:pt x="146" y="1"/>
                      <a:pt x="1" y="4"/>
                    </a:cubicBezTo>
                    <a:cubicBezTo>
                      <a:pt x="40" y="1539"/>
                      <a:pt x="750" y="3452"/>
                      <a:pt x="4163" y="4013"/>
                    </a:cubicBezTo>
                    <a:cubicBezTo>
                      <a:pt x="4388" y="3527"/>
                      <a:pt x="4538" y="3113"/>
                      <a:pt x="4613" y="2853"/>
                    </a:cubicBezTo>
                    <a:cubicBezTo>
                      <a:pt x="5193" y="1110"/>
                      <a:pt x="4649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646" name="Google Shape;1646;p31"/>
            <p:cNvSpPr/>
            <p:nvPr/>
          </p:nvSpPr>
          <p:spPr>
            <a:xfrm rot="1622314" flipH="1">
              <a:off x="60763" y="155220"/>
              <a:ext cx="616126" cy="8881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47" name="Google Shape;1647;p31"/>
          <p:cNvGrpSpPr/>
          <p:nvPr/>
        </p:nvGrpSpPr>
        <p:grpSpPr>
          <a:xfrm>
            <a:off x="950983" y="84918"/>
            <a:ext cx="9759852" cy="5830871"/>
            <a:chOff x="713237" y="63688"/>
            <a:chExt cx="7319889" cy="4373153"/>
          </a:xfrm>
        </p:grpSpPr>
        <p:grpSp>
          <p:nvGrpSpPr>
            <p:cNvPr id="1648" name="Google Shape;1648;p31"/>
            <p:cNvGrpSpPr/>
            <p:nvPr/>
          </p:nvGrpSpPr>
          <p:grpSpPr>
            <a:xfrm flipH="1">
              <a:off x="713237" y="63688"/>
              <a:ext cx="519981" cy="475820"/>
              <a:chOff x="5847450" y="783825"/>
              <a:chExt cx="444200" cy="406475"/>
            </a:xfrm>
          </p:grpSpPr>
          <p:sp>
            <p:nvSpPr>
              <p:cNvPr id="1649" name="Google Shape;1649;p3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0" name="Google Shape;1650;p3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1" name="Google Shape;1651;p3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2" name="Google Shape;1652;p3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3" name="Google Shape;1653;p3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4" name="Google Shape;1654;p3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5" name="Google Shape;1655;p3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6" name="Google Shape;1656;p3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7" name="Google Shape;1657;p3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8" name="Google Shape;1658;p3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9" name="Google Shape;1659;p3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0" name="Google Shape;1660;p3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1" name="Google Shape;1661;p3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2" name="Google Shape;1662;p3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3" name="Google Shape;1663;p3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4" name="Google Shape;1664;p3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5" name="Google Shape;1665;p3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6" name="Google Shape;1666;p3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7" name="Google Shape;1667;p3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8" name="Google Shape;1668;p3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69" name="Google Shape;1669;p31"/>
            <p:cNvGrpSpPr/>
            <p:nvPr/>
          </p:nvGrpSpPr>
          <p:grpSpPr>
            <a:xfrm>
              <a:off x="7486849" y="3936958"/>
              <a:ext cx="546277" cy="499883"/>
              <a:chOff x="5847450" y="783825"/>
              <a:chExt cx="444200" cy="406475"/>
            </a:xfrm>
          </p:grpSpPr>
          <p:sp>
            <p:nvSpPr>
              <p:cNvPr id="1670" name="Google Shape;1670;p3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1" name="Google Shape;1671;p3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2" name="Google Shape;1672;p3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3" name="Google Shape;1673;p3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4" name="Google Shape;1674;p3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5" name="Google Shape;1675;p3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6" name="Google Shape;1676;p3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7" name="Google Shape;1677;p3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8" name="Google Shape;1678;p3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9" name="Google Shape;1679;p3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0" name="Google Shape;1680;p3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1" name="Google Shape;1681;p3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2" name="Google Shape;1682;p3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3" name="Google Shape;1683;p3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4" name="Google Shape;1684;p3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5" name="Google Shape;1685;p3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6" name="Google Shape;1686;p3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7" name="Google Shape;1687;p3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8" name="Google Shape;1688;p3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9" name="Google Shape;1689;p3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4447065"/>
      </p:ext>
    </p:extLst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1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1" name="Google Shape;1691;p32"/>
          <p:cNvSpPr/>
          <p:nvPr/>
        </p:nvSpPr>
        <p:spPr>
          <a:xfrm rot="1690259" flipH="1">
            <a:off x="-1458205" y="4507436"/>
            <a:ext cx="4923972" cy="3483069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92" name="Google Shape;1692;p32"/>
          <p:cNvGrpSpPr/>
          <p:nvPr/>
        </p:nvGrpSpPr>
        <p:grpSpPr>
          <a:xfrm flipH="1">
            <a:off x="1266331" y="104427"/>
            <a:ext cx="10056052" cy="5513355"/>
            <a:chOff x="1021458" y="-32705"/>
            <a:chExt cx="7542039" cy="4135016"/>
          </a:xfrm>
        </p:grpSpPr>
        <p:sp>
          <p:nvSpPr>
            <p:cNvPr id="1693" name="Google Shape;1693;p32"/>
            <p:cNvSpPr/>
            <p:nvPr/>
          </p:nvSpPr>
          <p:spPr>
            <a:xfrm>
              <a:off x="8347896" y="3808774"/>
              <a:ext cx="140582" cy="18135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4" name="Google Shape;1694;p32"/>
            <p:cNvSpPr/>
            <p:nvPr/>
          </p:nvSpPr>
          <p:spPr>
            <a:xfrm>
              <a:off x="8476532" y="3990126"/>
              <a:ext cx="86966" cy="112185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5" name="Google Shape;1695;p32"/>
            <p:cNvSpPr/>
            <p:nvPr/>
          </p:nvSpPr>
          <p:spPr>
            <a:xfrm flipH="1">
              <a:off x="1129276" y="-32705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6" name="Google Shape;1696;p32"/>
            <p:cNvSpPr/>
            <p:nvPr/>
          </p:nvSpPr>
          <p:spPr>
            <a:xfrm flipH="1">
              <a:off x="1021458" y="154797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97" name="Google Shape;1697;p32"/>
          <p:cNvGrpSpPr/>
          <p:nvPr/>
        </p:nvGrpSpPr>
        <p:grpSpPr>
          <a:xfrm flipH="1">
            <a:off x="142204" y="625650"/>
            <a:ext cx="11388345" cy="6359041"/>
            <a:chOff x="697659" y="454437"/>
            <a:chExt cx="8541259" cy="4769281"/>
          </a:xfrm>
        </p:grpSpPr>
        <p:grpSp>
          <p:nvGrpSpPr>
            <p:cNvPr id="1698" name="Google Shape;1698;p32"/>
            <p:cNvGrpSpPr/>
            <p:nvPr/>
          </p:nvGrpSpPr>
          <p:grpSpPr>
            <a:xfrm rot="586725">
              <a:off x="8385866" y="4245830"/>
              <a:ext cx="732094" cy="766662"/>
              <a:chOff x="760714" y="2825774"/>
              <a:chExt cx="1373943" cy="1438819"/>
            </a:xfrm>
          </p:grpSpPr>
          <p:sp>
            <p:nvSpPr>
              <p:cNvPr id="1699" name="Google Shape;1699;p32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0" name="Google Shape;1700;p32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1" name="Google Shape;1701;p32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702" name="Google Shape;1702;p32"/>
            <p:cNvSpPr/>
            <p:nvPr/>
          </p:nvSpPr>
          <p:spPr>
            <a:xfrm flipH="1">
              <a:off x="8622327" y="3138325"/>
              <a:ext cx="616591" cy="888774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1703" name="Google Shape;1703;p32"/>
            <p:cNvGrpSpPr/>
            <p:nvPr/>
          </p:nvGrpSpPr>
          <p:grpSpPr>
            <a:xfrm rot="-3725209">
              <a:off x="7278997" y="4651369"/>
              <a:ext cx="423197" cy="524978"/>
              <a:chOff x="1264368" y="1935877"/>
              <a:chExt cx="685036" cy="849791"/>
            </a:xfrm>
          </p:grpSpPr>
          <p:sp>
            <p:nvSpPr>
              <p:cNvPr id="1704" name="Google Shape;1704;p32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5" name="Google Shape;1705;p32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1706" name="Google Shape;1706;p32"/>
            <p:cNvSpPr/>
            <p:nvPr/>
          </p:nvSpPr>
          <p:spPr>
            <a:xfrm>
              <a:off x="7886271" y="4410325"/>
              <a:ext cx="193731" cy="19367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07" name="Google Shape;1707;p32"/>
            <p:cNvSpPr/>
            <p:nvPr/>
          </p:nvSpPr>
          <p:spPr>
            <a:xfrm flipH="1">
              <a:off x="697659" y="454437"/>
              <a:ext cx="140568" cy="140547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708" name="Google Shape;1708;p32"/>
          <p:cNvGrpSpPr/>
          <p:nvPr/>
        </p:nvGrpSpPr>
        <p:grpSpPr>
          <a:xfrm>
            <a:off x="1323508" y="104432"/>
            <a:ext cx="10805371" cy="6753576"/>
            <a:chOff x="992631" y="78324"/>
            <a:chExt cx="8104028" cy="5065182"/>
          </a:xfrm>
        </p:grpSpPr>
        <p:grpSp>
          <p:nvGrpSpPr>
            <p:cNvPr id="1709" name="Google Shape;1709;p32"/>
            <p:cNvGrpSpPr/>
            <p:nvPr/>
          </p:nvGrpSpPr>
          <p:grpSpPr>
            <a:xfrm flipH="1">
              <a:off x="992631" y="4731097"/>
              <a:ext cx="450685" cy="412410"/>
              <a:chOff x="5847450" y="783825"/>
              <a:chExt cx="444200" cy="406475"/>
            </a:xfrm>
          </p:grpSpPr>
          <p:sp>
            <p:nvSpPr>
              <p:cNvPr id="1710" name="Google Shape;1710;p3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3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3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3" name="Google Shape;1713;p3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4" name="Google Shape;1714;p3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5" name="Google Shape;1715;p3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6" name="Google Shape;1716;p3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7" name="Google Shape;1717;p3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8" name="Google Shape;1718;p3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9" name="Google Shape;1719;p3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0" name="Google Shape;1720;p3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1" name="Google Shape;1721;p3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2" name="Google Shape;1722;p3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3" name="Google Shape;1723;p3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4" name="Google Shape;1724;p3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5" name="Google Shape;1725;p3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6" name="Google Shape;1726;p3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7" name="Google Shape;1727;p3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8" name="Google Shape;1728;p3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9" name="Google Shape;1729;p3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30" name="Google Shape;1730;p32"/>
            <p:cNvGrpSpPr/>
            <p:nvPr/>
          </p:nvGrpSpPr>
          <p:grpSpPr>
            <a:xfrm>
              <a:off x="8592581" y="78324"/>
              <a:ext cx="504078" cy="461187"/>
              <a:chOff x="5847450" y="783825"/>
              <a:chExt cx="444200" cy="406475"/>
            </a:xfrm>
          </p:grpSpPr>
          <p:sp>
            <p:nvSpPr>
              <p:cNvPr id="1731" name="Google Shape;1731;p3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2" name="Google Shape;1732;p3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3" name="Google Shape;1733;p3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4" name="Google Shape;1734;p3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5" name="Google Shape;1735;p3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6" name="Google Shape;1736;p3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7" name="Google Shape;1737;p3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8" name="Google Shape;1738;p3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9" name="Google Shape;1739;p3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0" name="Google Shape;1740;p3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1" name="Google Shape;1741;p3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2" name="Google Shape;1742;p3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3" name="Google Shape;1743;p3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4" name="Google Shape;1744;p3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5" name="Google Shape;1745;p3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6" name="Google Shape;1746;p3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7" name="Google Shape;1747;p3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8" name="Google Shape;1748;p3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9" name="Google Shape;1749;p3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0" name="Google Shape;1750;p3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3729420"/>
      </p:ext>
    </p:extLst>
  </p:cSld>
  <p:clrMapOvr>
    <a:masterClrMapping/>
  </p:clrMapOvr>
  <p:transition spd="slow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422205"/>
      </p:ext>
    </p:extLst>
  </p:cSld>
  <p:clrMapOvr>
    <a:masterClrMapping/>
  </p:clrMapOvr>
  <p:transition spd="slow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1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" name="Google Shape;1756;p35"/>
          <p:cNvSpPr txBox="1">
            <a:spLocks noGrp="1"/>
          </p:cNvSpPr>
          <p:nvPr>
            <p:ph type="title"/>
          </p:nvPr>
        </p:nvSpPr>
        <p:spPr>
          <a:xfrm>
            <a:off x="955700" y="681200"/>
            <a:ext cx="102808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183522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4"/>
          <p:cNvGrpSpPr/>
          <p:nvPr/>
        </p:nvGrpSpPr>
        <p:grpSpPr>
          <a:xfrm>
            <a:off x="-466296" y="-802355"/>
            <a:ext cx="13817293" cy="8959961"/>
            <a:chOff x="-349722" y="-601767"/>
            <a:chExt cx="10362970" cy="6719971"/>
          </a:xfrm>
        </p:grpSpPr>
        <p:sp>
          <p:nvSpPr>
            <p:cNvPr id="162" name="Google Shape;162;p4"/>
            <p:cNvSpPr/>
            <p:nvPr/>
          </p:nvSpPr>
          <p:spPr>
            <a:xfrm rot="5820806">
              <a:off x="-681002" y="-83963"/>
              <a:ext cx="2081288" cy="1173379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4"/>
            <p:cNvSpPr/>
            <p:nvPr/>
          </p:nvSpPr>
          <p:spPr>
            <a:xfrm rot="9039527">
              <a:off x="8069551" y="4391259"/>
              <a:ext cx="1711092" cy="1397348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4" name="Google Shape;164;p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65" name="Google Shape;165;p4"/>
          <p:cNvSpPr txBox="1">
            <a:spLocks noGrp="1"/>
          </p:cNvSpPr>
          <p:nvPr>
            <p:ph type="body" idx="1"/>
          </p:nvPr>
        </p:nvSpPr>
        <p:spPr>
          <a:xfrm>
            <a:off x="960000" y="1532235"/>
            <a:ext cx="10272000" cy="5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600"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grpSp>
        <p:nvGrpSpPr>
          <p:cNvPr id="166" name="Google Shape;166;p4"/>
          <p:cNvGrpSpPr/>
          <p:nvPr/>
        </p:nvGrpSpPr>
        <p:grpSpPr>
          <a:xfrm>
            <a:off x="152667" y="140161"/>
            <a:ext cx="405613" cy="453215"/>
            <a:chOff x="114500" y="105120"/>
            <a:chExt cx="304210" cy="339911"/>
          </a:xfrm>
        </p:grpSpPr>
        <p:sp>
          <p:nvSpPr>
            <p:cNvPr id="167" name="Google Shape;167;p4"/>
            <p:cNvSpPr/>
            <p:nvPr/>
          </p:nvSpPr>
          <p:spPr>
            <a:xfrm>
              <a:off x="114500" y="1051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300563" y="2926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69" name="Google Shape;169;p4"/>
          <p:cNvGrpSpPr/>
          <p:nvPr/>
        </p:nvGrpSpPr>
        <p:grpSpPr>
          <a:xfrm>
            <a:off x="11241033" y="5800283"/>
            <a:ext cx="1051960" cy="1217428"/>
            <a:chOff x="8430775" y="4350212"/>
            <a:chExt cx="788970" cy="913071"/>
          </a:xfrm>
        </p:grpSpPr>
        <p:grpSp>
          <p:nvGrpSpPr>
            <p:cNvPr id="170" name="Google Shape;170;p4"/>
            <p:cNvGrpSpPr/>
            <p:nvPr/>
          </p:nvGrpSpPr>
          <p:grpSpPr>
            <a:xfrm rot="-626747" flipH="1">
              <a:off x="8686233" y="4388055"/>
              <a:ext cx="477706" cy="659265"/>
              <a:chOff x="8622125" y="4558575"/>
              <a:chExt cx="477720" cy="659283"/>
            </a:xfrm>
          </p:grpSpPr>
          <p:sp>
            <p:nvSpPr>
              <p:cNvPr id="171" name="Google Shape;171;p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3" name="Google Shape;173;p4"/>
            <p:cNvGrpSpPr/>
            <p:nvPr/>
          </p:nvGrpSpPr>
          <p:grpSpPr>
            <a:xfrm>
              <a:off x="8430775" y="4604000"/>
              <a:ext cx="477720" cy="659283"/>
              <a:chOff x="8622125" y="4558575"/>
              <a:chExt cx="477720" cy="659283"/>
            </a:xfrm>
          </p:grpSpPr>
          <p:sp>
            <p:nvSpPr>
              <p:cNvPr id="174" name="Google Shape;174;p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" name="Google Shape;175;p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76" name="Google Shape;176;p4"/>
          <p:cNvGrpSpPr/>
          <p:nvPr/>
        </p:nvGrpSpPr>
        <p:grpSpPr>
          <a:xfrm>
            <a:off x="-271329" y="667717"/>
            <a:ext cx="672104" cy="614916"/>
            <a:chOff x="5847450" y="783825"/>
            <a:chExt cx="444200" cy="406475"/>
          </a:xfrm>
        </p:grpSpPr>
        <p:sp>
          <p:nvSpPr>
            <p:cNvPr id="177" name="Google Shape;177;p4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4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4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886648791"/>
      </p:ext>
    </p:extLst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03867" y="1987600"/>
            <a:ext cx="7183600" cy="278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 b="0">
                <a:latin typeface="Dosis ExtraBold"/>
                <a:ea typeface="Dosis ExtraBold"/>
                <a:cs typeface="Dosis ExtraBold"/>
                <a:sym typeface="Dosis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03877" y="4947600"/>
            <a:ext cx="7183600" cy="4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133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 idx="2"/>
          </p:nvPr>
        </p:nvSpPr>
        <p:spPr>
          <a:xfrm>
            <a:off x="8054167" y="756951"/>
            <a:ext cx="3186800" cy="6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osis"/>
              <a:buNone/>
              <a:defRPr sz="2933" b="0" u="sng">
                <a:solidFill>
                  <a:schemeClr val="accent2"/>
                </a:solidFill>
                <a:latin typeface="Dosis ExtraBold"/>
                <a:ea typeface="Dosis ExtraBold"/>
                <a:cs typeface="Dosis ExtraBold"/>
                <a:sym typeface="Dosi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DM Sans"/>
              <a:buNone/>
              <a:defRPr sz="3200" b="1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02160583"/>
      </p:ext>
    </p:extLst>
  </p:cSld>
  <p:clrMapOvr>
    <a:masterClrMapping/>
  </p:clrMapOvr>
  <p:transition spd="slow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172267" y="3492200"/>
            <a:ext cx="5816800" cy="12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2273867" y="1740633"/>
            <a:ext cx="1327200" cy="13816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67" u="sng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172267" y="4735800"/>
            <a:ext cx="5816800" cy="4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3480422"/>
      </p:ext>
    </p:extLst>
  </p:cSld>
  <p:clrMapOvr>
    <a:masterClrMapping/>
  </p:clrMapOvr>
  <p:transition spd="slow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960067" y="1583467"/>
            <a:ext cx="4141200" cy="32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Barlow Medium"/>
              <a:buChar char="●"/>
              <a:defRPr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Barlow Medium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593642354"/>
      </p:ext>
    </p:extLst>
  </p:cSld>
  <p:clrMapOvr>
    <a:masterClrMapping/>
  </p:clrMapOvr>
  <p:transition spd="slow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4" name="Google Shape;24;p5"/>
          <p:cNvGrpSpPr/>
          <p:nvPr/>
        </p:nvGrpSpPr>
        <p:grpSpPr>
          <a:xfrm>
            <a:off x="-373668" y="-103125"/>
            <a:ext cx="12968467" cy="6971440"/>
            <a:chOff x="-280251" y="-77344"/>
            <a:chExt cx="9726350" cy="5228580"/>
          </a:xfrm>
        </p:grpSpPr>
        <p:grpSp>
          <p:nvGrpSpPr>
            <p:cNvPr id="25" name="Google Shape;25;p5"/>
            <p:cNvGrpSpPr/>
            <p:nvPr/>
          </p:nvGrpSpPr>
          <p:grpSpPr>
            <a:xfrm rot="1349936" flipH="1">
              <a:off x="8520686" y="12639"/>
              <a:ext cx="716147" cy="1236268"/>
              <a:chOff x="13191208" y="6633787"/>
              <a:chExt cx="621841" cy="1073383"/>
            </a:xfrm>
          </p:grpSpPr>
          <p:sp>
            <p:nvSpPr>
              <p:cNvPr id="26" name="Google Shape;26;p5"/>
              <p:cNvSpPr/>
              <p:nvPr/>
            </p:nvSpPr>
            <p:spPr>
              <a:xfrm>
                <a:off x="13191208" y="6633787"/>
                <a:ext cx="621841" cy="1073383"/>
              </a:xfrm>
              <a:custGeom>
                <a:avLst/>
                <a:gdLst/>
                <a:ahLst/>
                <a:cxnLst/>
                <a:rect l="l" t="t" r="r" b="b"/>
                <a:pathLst>
                  <a:path w="17936" h="30960" extrusionOk="0">
                    <a:moveTo>
                      <a:pt x="7923" y="15991"/>
                    </a:moveTo>
                    <a:lnTo>
                      <a:pt x="7923" y="15991"/>
                    </a:lnTo>
                    <a:cubicBezTo>
                      <a:pt x="7965" y="16126"/>
                      <a:pt x="8021" y="16257"/>
                      <a:pt x="8082" y="16387"/>
                    </a:cubicBezTo>
                    <a:lnTo>
                      <a:pt x="8082" y="17026"/>
                    </a:lnTo>
                    <a:cubicBezTo>
                      <a:pt x="8021" y="16835"/>
                      <a:pt x="7956" y="16644"/>
                      <a:pt x="7895" y="16448"/>
                    </a:cubicBezTo>
                    <a:cubicBezTo>
                      <a:pt x="7918" y="16294"/>
                      <a:pt x="7928" y="16140"/>
                      <a:pt x="7923" y="15991"/>
                    </a:cubicBezTo>
                    <a:close/>
                    <a:moveTo>
                      <a:pt x="10003" y="15991"/>
                    </a:moveTo>
                    <a:cubicBezTo>
                      <a:pt x="9998" y="16145"/>
                      <a:pt x="10012" y="16299"/>
                      <a:pt x="10036" y="16448"/>
                    </a:cubicBezTo>
                    <a:cubicBezTo>
                      <a:pt x="9970" y="16644"/>
                      <a:pt x="9905" y="16835"/>
                      <a:pt x="9844" y="17031"/>
                    </a:cubicBezTo>
                    <a:lnTo>
                      <a:pt x="9844" y="16387"/>
                    </a:lnTo>
                    <a:cubicBezTo>
                      <a:pt x="9910" y="16262"/>
                      <a:pt x="9961" y="16126"/>
                      <a:pt x="10003" y="15991"/>
                    </a:cubicBezTo>
                    <a:close/>
                    <a:moveTo>
                      <a:pt x="8963" y="1"/>
                    </a:moveTo>
                    <a:cubicBezTo>
                      <a:pt x="8529" y="1"/>
                      <a:pt x="8161" y="318"/>
                      <a:pt x="8096" y="747"/>
                    </a:cubicBezTo>
                    <a:cubicBezTo>
                      <a:pt x="7951" y="1026"/>
                      <a:pt x="7858" y="1386"/>
                      <a:pt x="7746" y="1810"/>
                    </a:cubicBezTo>
                    <a:cubicBezTo>
                      <a:pt x="7695" y="2010"/>
                      <a:pt x="7643" y="2211"/>
                      <a:pt x="7583" y="2397"/>
                    </a:cubicBezTo>
                    <a:cubicBezTo>
                      <a:pt x="7527" y="2551"/>
                      <a:pt x="7452" y="2701"/>
                      <a:pt x="7368" y="2841"/>
                    </a:cubicBezTo>
                    <a:cubicBezTo>
                      <a:pt x="7172" y="3181"/>
                      <a:pt x="6930" y="3605"/>
                      <a:pt x="6841" y="4212"/>
                    </a:cubicBezTo>
                    <a:cubicBezTo>
                      <a:pt x="6785" y="4636"/>
                      <a:pt x="6841" y="5079"/>
                      <a:pt x="6902" y="5508"/>
                    </a:cubicBezTo>
                    <a:cubicBezTo>
                      <a:pt x="6944" y="5839"/>
                      <a:pt x="6990" y="6179"/>
                      <a:pt x="6972" y="6464"/>
                    </a:cubicBezTo>
                    <a:cubicBezTo>
                      <a:pt x="6958" y="6692"/>
                      <a:pt x="6883" y="6958"/>
                      <a:pt x="6804" y="7238"/>
                    </a:cubicBezTo>
                    <a:cubicBezTo>
                      <a:pt x="6692" y="7630"/>
                      <a:pt x="6566" y="8082"/>
                      <a:pt x="6566" y="8576"/>
                    </a:cubicBezTo>
                    <a:cubicBezTo>
                      <a:pt x="6566" y="8670"/>
                      <a:pt x="6571" y="8763"/>
                      <a:pt x="6580" y="8852"/>
                    </a:cubicBezTo>
                    <a:cubicBezTo>
                      <a:pt x="6384" y="8469"/>
                      <a:pt x="6118" y="8152"/>
                      <a:pt x="5881" y="7872"/>
                    </a:cubicBezTo>
                    <a:cubicBezTo>
                      <a:pt x="5699" y="7658"/>
                      <a:pt x="5526" y="7453"/>
                      <a:pt x="5424" y="7266"/>
                    </a:cubicBezTo>
                    <a:lnTo>
                      <a:pt x="5414" y="7247"/>
                    </a:lnTo>
                    <a:cubicBezTo>
                      <a:pt x="5279" y="7005"/>
                      <a:pt x="5176" y="6711"/>
                      <a:pt x="5074" y="6403"/>
                    </a:cubicBezTo>
                    <a:lnTo>
                      <a:pt x="5060" y="6357"/>
                    </a:lnTo>
                    <a:lnTo>
                      <a:pt x="5060" y="6347"/>
                    </a:lnTo>
                    <a:cubicBezTo>
                      <a:pt x="4934" y="5988"/>
                      <a:pt x="4780" y="5578"/>
                      <a:pt x="4538" y="5237"/>
                    </a:cubicBezTo>
                    <a:lnTo>
                      <a:pt x="4533" y="5233"/>
                    </a:lnTo>
                    <a:cubicBezTo>
                      <a:pt x="4169" y="4729"/>
                      <a:pt x="3740" y="4449"/>
                      <a:pt x="3395" y="4226"/>
                    </a:cubicBezTo>
                    <a:cubicBezTo>
                      <a:pt x="3250" y="4137"/>
                      <a:pt x="3115" y="4039"/>
                      <a:pt x="2989" y="3927"/>
                    </a:cubicBezTo>
                    <a:cubicBezTo>
                      <a:pt x="2882" y="3824"/>
                      <a:pt x="2770" y="3717"/>
                      <a:pt x="2663" y="3605"/>
                    </a:cubicBezTo>
                    <a:cubicBezTo>
                      <a:pt x="2304" y="3251"/>
                      <a:pt x="1987" y="2929"/>
                      <a:pt x="1679" y="2738"/>
                    </a:cubicBezTo>
                    <a:cubicBezTo>
                      <a:pt x="1504" y="2515"/>
                      <a:pt x="1243" y="2396"/>
                      <a:pt x="978" y="2396"/>
                    </a:cubicBezTo>
                    <a:cubicBezTo>
                      <a:pt x="827" y="2396"/>
                      <a:pt x="675" y="2435"/>
                      <a:pt x="536" y="2514"/>
                    </a:cubicBezTo>
                    <a:cubicBezTo>
                      <a:pt x="159" y="2738"/>
                      <a:pt x="0" y="3209"/>
                      <a:pt x="168" y="3615"/>
                    </a:cubicBezTo>
                    <a:cubicBezTo>
                      <a:pt x="187" y="3871"/>
                      <a:pt x="271" y="4146"/>
                      <a:pt x="369" y="4473"/>
                    </a:cubicBezTo>
                    <a:cubicBezTo>
                      <a:pt x="429" y="4683"/>
                      <a:pt x="494" y="4902"/>
                      <a:pt x="536" y="5102"/>
                    </a:cubicBezTo>
                    <a:cubicBezTo>
                      <a:pt x="555" y="5242"/>
                      <a:pt x="555" y="5382"/>
                      <a:pt x="541" y="5517"/>
                    </a:cubicBezTo>
                    <a:cubicBezTo>
                      <a:pt x="522" y="5853"/>
                      <a:pt x="499" y="6310"/>
                      <a:pt x="690" y="6846"/>
                    </a:cubicBezTo>
                    <a:cubicBezTo>
                      <a:pt x="812" y="7201"/>
                      <a:pt x="1040" y="7527"/>
                      <a:pt x="1255" y="7844"/>
                    </a:cubicBezTo>
                    <a:lnTo>
                      <a:pt x="1301" y="7910"/>
                    </a:lnTo>
                    <a:cubicBezTo>
                      <a:pt x="1474" y="8166"/>
                      <a:pt x="1651" y="8432"/>
                      <a:pt x="1754" y="8674"/>
                    </a:cubicBezTo>
                    <a:cubicBezTo>
                      <a:pt x="1828" y="8866"/>
                      <a:pt x="1861" y="9113"/>
                      <a:pt x="1898" y="9374"/>
                    </a:cubicBezTo>
                    <a:cubicBezTo>
                      <a:pt x="1949" y="9738"/>
                      <a:pt x="2010" y="10148"/>
                      <a:pt x="2192" y="10568"/>
                    </a:cubicBezTo>
                    <a:lnTo>
                      <a:pt x="2197" y="10582"/>
                    </a:lnTo>
                    <a:cubicBezTo>
                      <a:pt x="2383" y="10992"/>
                      <a:pt x="2654" y="11332"/>
                      <a:pt x="2896" y="11631"/>
                    </a:cubicBezTo>
                    <a:cubicBezTo>
                      <a:pt x="3078" y="11855"/>
                      <a:pt x="3246" y="12069"/>
                      <a:pt x="3344" y="12270"/>
                    </a:cubicBezTo>
                    <a:cubicBezTo>
                      <a:pt x="3460" y="12503"/>
                      <a:pt x="3526" y="12797"/>
                      <a:pt x="3600" y="13109"/>
                    </a:cubicBezTo>
                    <a:cubicBezTo>
                      <a:pt x="3689" y="13492"/>
                      <a:pt x="3782" y="13888"/>
                      <a:pt x="3983" y="14247"/>
                    </a:cubicBezTo>
                    <a:cubicBezTo>
                      <a:pt x="4258" y="14755"/>
                      <a:pt x="4621" y="15063"/>
                      <a:pt x="4911" y="15315"/>
                    </a:cubicBezTo>
                    <a:cubicBezTo>
                      <a:pt x="5037" y="15413"/>
                      <a:pt x="5153" y="15525"/>
                      <a:pt x="5260" y="15651"/>
                    </a:cubicBezTo>
                    <a:cubicBezTo>
                      <a:pt x="5382" y="15809"/>
                      <a:pt x="5498" y="15991"/>
                      <a:pt x="5615" y="16168"/>
                    </a:cubicBezTo>
                    <a:cubicBezTo>
                      <a:pt x="5825" y="16481"/>
                      <a:pt x="6011" y="16761"/>
                      <a:pt x="6216" y="16966"/>
                    </a:cubicBezTo>
                    <a:cubicBezTo>
                      <a:pt x="6370" y="17437"/>
                      <a:pt x="6524" y="17912"/>
                      <a:pt x="6669" y="18383"/>
                    </a:cubicBezTo>
                    <a:cubicBezTo>
                      <a:pt x="4309" y="19185"/>
                      <a:pt x="2724" y="21163"/>
                      <a:pt x="2724" y="23401"/>
                    </a:cubicBezTo>
                    <a:cubicBezTo>
                      <a:pt x="2724" y="25714"/>
                      <a:pt x="4398" y="27743"/>
                      <a:pt x="6911" y="28493"/>
                    </a:cubicBezTo>
                    <a:cubicBezTo>
                      <a:pt x="7312" y="28839"/>
                      <a:pt x="7643" y="29254"/>
                      <a:pt x="7890" y="29720"/>
                    </a:cubicBezTo>
                    <a:cubicBezTo>
                      <a:pt x="7998" y="29930"/>
                      <a:pt x="8091" y="30144"/>
                      <a:pt x="8161" y="30368"/>
                    </a:cubicBezTo>
                    <a:cubicBezTo>
                      <a:pt x="8287" y="30762"/>
                      <a:pt x="8628" y="30959"/>
                      <a:pt x="8970" y="30959"/>
                    </a:cubicBezTo>
                    <a:cubicBezTo>
                      <a:pt x="9312" y="30959"/>
                      <a:pt x="9653" y="30762"/>
                      <a:pt x="9779" y="30368"/>
                    </a:cubicBezTo>
                    <a:cubicBezTo>
                      <a:pt x="9854" y="30144"/>
                      <a:pt x="9942" y="29925"/>
                      <a:pt x="10054" y="29720"/>
                    </a:cubicBezTo>
                    <a:cubicBezTo>
                      <a:pt x="10301" y="29254"/>
                      <a:pt x="10633" y="28839"/>
                      <a:pt x="11034" y="28493"/>
                    </a:cubicBezTo>
                    <a:cubicBezTo>
                      <a:pt x="13547" y="27743"/>
                      <a:pt x="15221" y="25709"/>
                      <a:pt x="15221" y="23401"/>
                    </a:cubicBezTo>
                    <a:cubicBezTo>
                      <a:pt x="15221" y="21163"/>
                      <a:pt x="13631" y="19185"/>
                      <a:pt x="11276" y="18383"/>
                    </a:cubicBezTo>
                    <a:cubicBezTo>
                      <a:pt x="11421" y="17908"/>
                      <a:pt x="11570" y="17437"/>
                      <a:pt x="11724" y="16966"/>
                    </a:cubicBezTo>
                    <a:cubicBezTo>
                      <a:pt x="11934" y="16761"/>
                      <a:pt x="12120" y="16476"/>
                      <a:pt x="12325" y="16164"/>
                    </a:cubicBezTo>
                    <a:cubicBezTo>
                      <a:pt x="12442" y="15991"/>
                      <a:pt x="12563" y="15809"/>
                      <a:pt x="12680" y="15651"/>
                    </a:cubicBezTo>
                    <a:cubicBezTo>
                      <a:pt x="12787" y="15525"/>
                      <a:pt x="12904" y="15413"/>
                      <a:pt x="13034" y="15310"/>
                    </a:cubicBezTo>
                    <a:cubicBezTo>
                      <a:pt x="13323" y="15063"/>
                      <a:pt x="13687" y="14755"/>
                      <a:pt x="13962" y="14247"/>
                    </a:cubicBezTo>
                    <a:cubicBezTo>
                      <a:pt x="14163" y="13888"/>
                      <a:pt x="14256" y="13492"/>
                      <a:pt x="14345" y="13109"/>
                    </a:cubicBezTo>
                    <a:cubicBezTo>
                      <a:pt x="14419" y="12797"/>
                      <a:pt x="14484" y="12503"/>
                      <a:pt x="14601" y="12265"/>
                    </a:cubicBezTo>
                    <a:cubicBezTo>
                      <a:pt x="14699" y="12069"/>
                      <a:pt x="14867" y="11859"/>
                      <a:pt x="15049" y="11631"/>
                    </a:cubicBezTo>
                    <a:cubicBezTo>
                      <a:pt x="15291" y="11328"/>
                      <a:pt x="15562" y="10987"/>
                      <a:pt x="15748" y="10582"/>
                    </a:cubicBezTo>
                    <a:lnTo>
                      <a:pt x="15753" y="10568"/>
                    </a:lnTo>
                    <a:cubicBezTo>
                      <a:pt x="15935" y="10148"/>
                      <a:pt x="15991" y="9733"/>
                      <a:pt x="16047" y="9369"/>
                    </a:cubicBezTo>
                    <a:cubicBezTo>
                      <a:pt x="16084" y="9113"/>
                      <a:pt x="16117" y="8866"/>
                      <a:pt x="16191" y="8670"/>
                    </a:cubicBezTo>
                    <a:cubicBezTo>
                      <a:pt x="16294" y="8432"/>
                      <a:pt x="16471" y="8166"/>
                      <a:pt x="16648" y="7905"/>
                    </a:cubicBezTo>
                    <a:lnTo>
                      <a:pt x="16690" y="7840"/>
                    </a:lnTo>
                    <a:cubicBezTo>
                      <a:pt x="16909" y="7527"/>
                      <a:pt x="17133" y="7201"/>
                      <a:pt x="17254" y="6846"/>
                    </a:cubicBezTo>
                    <a:cubicBezTo>
                      <a:pt x="17446" y="6310"/>
                      <a:pt x="17422" y="5853"/>
                      <a:pt x="17404" y="5517"/>
                    </a:cubicBezTo>
                    <a:cubicBezTo>
                      <a:pt x="17390" y="5377"/>
                      <a:pt x="17390" y="5237"/>
                      <a:pt x="17408" y="5098"/>
                    </a:cubicBezTo>
                    <a:cubicBezTo>
                      <a:pt x="17450" y="4902"/>
                      <a:pt x="17516" y="4683"/>
                      <a:pt x="17576" y="4473"/>
                    </a:cubicBezTo>
                    <a:cubicBezTo>
                      <a:pt x="17674" y="4146"/>
                      <a:pt x="17758" y="3871"/>
                      <a:pt x="17777" y="3615"/>
                    </a:cubicBezTo>
                    <a:cubicBezTo>
                      <a:pt x="17935" y="3223"/>
                      <a:pt x="17795" y="2775"/>
                      <a:pt x="17441" y="2547"/>
                    </a:cubicBezTo>
                    <a:cubicBezTo>
                      <a:pt x="17290" y="2447"/>
                      <a:pt x="17120" y="2398"/>
                      <a:pt x="16951" y="2398"/>
                    </a:cubicBezTo>
                    <a:cubicBezTo>
                      <a:pt x="16688" y="2398"/>
                      <a:pt x="16430" y="2516"/>
                      <a:pt x="16256" y="2738"/>
                    </a:cubicBezTo>
                    <a:cubicBezTo>
                      <a:pt x="15949" y="2929"/>
                      <a:pt x="15627" y="3251"/>
                      <a:pt x="15273" y="3605"/>
                    </a:cubicBezTo>
                    <a:cubicBezTo>
                      <a:pt x="15161" y="3717"/>
                      <a:pt x="15053" y="3824"/>
                      <a:pt x="14951" y="3927"/>
                    </a:cubicBezTo>
                    <a:cubicBezTo>
                      <a:pt x="14820" y="4039"/>
                      <a:pt x="14680" y="4137"/>
                      <a:pt x="14536" y="4226"/>
                    </a:cubicBezTo>
                    <a:cubicBezTo>
                      <a:pt x="14191" y="4449"/>
                      <a:pt x="13762" y="4729"/>
                      <a:pt x="13398" y="5233"/>
                    </a:cubicBezTo>
                    <a:lnTo>
                      <a:pt x="13393" y="5237"/>
                    </a:lnTo>
                    <a:cubicBezTo>
                      <a:pt x="13151" y="5583"/>
                      <a:pt x="12997" y="5993"/>
                      <a:pt x="12871" y="6347"/>
                    </a:cubicBezTo>
                    <a:lnTo>
                      <a:pt x="12871" y="6352"/>
                    </a:lnTo>
                    <a:lnTo>
                      <a:pt x="12857" y="6403"/>
                    </a:lnTo>
                    <a:cubicBezTo>
                      <a:pt x="12754" y="6716"/>
                      <a:pt x="12652" y="7005"/>
                      <a:pt x="12517" y="7247"/>
                    </a:cubicBezTo>
                    <a:lnTo>
                      <a:pt x="12507" y="7266"/>
                    </a:lnTo>
                    <a:cubicBezTo>
                      <a:pt x="12405" y="7453"/>
                      <a:pt x="12232" y="7658"/>
                      <a:pt x="12050" y="7872"/>
                    </a:cubicBezTo>
                    <a:cubicBezTo>
                      <a:pt x="11812" y="8152"/>
                      <a:pt x="11547" y="8469"/>
                      <a:pt x="11351" y="8852"/>
                    </a:cubicBezTo>
                    <a:cubicBezTo>
                      <a:pt x="11360" y="8763"/>
                      <a:pt x="11365" y="8670"/>
                      <a:pt x="11365" y="8576"/>
                    </a:cubicBezTo>
                    <a:cubicBezTo>
                      <a:pt x="11365" y="8077"/>
                      <a:pt x="11239" y="7630"/>
                      <a:pt x="11127" y="7238"/>
                    </a:cubicBezTo>
                    <a:cubicBezTo>
                      <a:pt x="11048" y="6958"/>
                      <a:pt x="10973" y="6692"/>
                      <a:pt x="10959" y="6464"/>
                    </a:cubicBezTo>
                    <a:cubicBezTo>
                      <a:pt x="10940" y="6175"/>
                      <a:pt x="10987" y="5839"/>
                      <a:pt x="11029" y="5508"/>
                    </a:cubicBezTo>
                    <a:cubicBezTo>
                      <a:pt x="11090" y="5079"/>
                      <a:pt x="11145" y="4636"/>
                      <a:pt x="11090" y="4212"/>
                    </a:cubicBezTo>
                    <a:cubicBezTo>
                      <a:pt x="11001" y="3605"/>
                      <a:pt x="10763" y="3181"/>
                      <a:pt x="10563" y="2841"/>
                    </a:cubicBezTo>
                    <a:cubicBezTo>
                      <a:pt x="10479" y="2701"/>
                      <a:pt x="10404" y="2551"/>
                      <a:pt x="10348" y="2397"/>
                    </a:cubicBezTo>
                    <a:cubicBezTo>
                      <a:pt x="10287" y="2216"/>
                      <a:pt x="10236" y="2010"/>
                      <a:pt x="10185" y="1815"/>
                    </a:cubicBezTo>
                    <a:cubicBezTo>
                      <a:pt x="10078" y="1386"/>
                      <a:pt x="9984" y="1026"/>
                      <a:pt x="9835" y="747"/>
                    </a:cubicBezTo>
                    <a:cubicBezTo>
                      <a:pt x="9770" y="318"/>
                      <a:pt x="9401" y="1"/>
                      <a:pt x="89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7" name="Google Shape;27;p5"/>
              <p:cNvSpPr/>
              <p:nvPr/>
            </p:nvSpPr>
            <p:spPr>
              <a:xfrm>
                <a:off x="13444355" y="6664503"/>
                <a:ext cx="115486" cy="533571"/>
              </a:xfrm>
              <a:custGeom>
                <a:avLst/>
                <a:gdLst/>
                <a:ahLst/>
                <a:cxnLst/>
                <a:rect l="l" t="t" r="r" b="b"/>
                <a:pathLst>
                  <a:path w="3331" h="15390" extrusionOk="0">
                    <a:moveTo>
                      <a:pt x="1666" y="1"/>
                    </a:moveTo>
                    <a:cubicBezTo>
                      <a:pt x="1358" y="1"/>
                      <a:pt x="1223" y="947"/>
                      <a:pt x="985" y="1726"/>
                    </a:cubicBezTo>
                    <a:cubicBezTo>
                      <a:pt x="826" y="2248"/>
                      <a:pt x="379" y="2659"/>
                      <a:pt x="267" y="3428"/>
                    </a:cubicBezTo>
                    <a:cubicBezTo>
                      <a:pt x="183" y="4053"/>
                      <a:pt x="449" y="4878"/>
                      <a:pt x="402" y="5625"/>
                    </a:cubicBezTo>
                    <a:cubicBezTo>
                      <a:pt x="360" y="6296"/>
                      <a:pt x="1" y="6958"/>
                      <a:pt x="1" y="7695"/>
                    </a:cubicBezTo>
                    <a:cubicBezTo>
                      <a:pt x="1" y="8427"/>
                      <a:pt x="360" y="9094"/>
                      <a:pt x="402" y="9761"/>
                    </a:cubicBezTo>
                    <a:cubicBezTo>
                      <a:pt x="449" y="10512"/>
                      <a:pt x="183" y="11332"/>
                      <a:pt x="267" y="11957"/>
                    </a:cubicBezTo>
                    <a:cubicBezTo>
                      <a:pt x="379" y="12727"/>
                      <a:pt x="826" y="13142"/>
                      <a:pt x="985" y="13659"/>
                    </a:cubicBezTo>
                    <a:cubicBezTo>
                      <a:pt x="1223" y="14438"/>
                      <a:pt x="1358" y="15390"/>
                      <a:pt x="1666" y="15390"/>
                    </a:cubicBezTo>
                    <a:cubicBezTo>
                      <a:pt x="1969" y="15390"/>
                      <a:pt x="2109" y="14438"/>
                      <a:pt x="2347" y="13659"/>
                    </a:cubicBezTo>
                    <a:cubicBezTo>
                      <a:pt x="2505" y="13137"/>
                      <a:pt x="2953" y="12727"/>
                      <a:pt x="3060" y="11957"/>
                    </a:cubicBezTo>
                    <a:cubicBezTo>
                      <a:pt x="3149" y="11332"/>
                      <a:pt x="2883" y="10507"/>
                      <a:pt x="2929" y="9761"/>
                    </a:cubicBezTo>
                    <a:cubicBezTo>
                      <a:pt x="2967" y="9094"/>
                      <a:pt x="3331" y="8423"/>
                      <a:pt x="3331" y="7695"/>
                    </a:cubicBezTo>
                    <a:cubicBezTo>
                      <a:pt x="3331" y="6958"/>
                      <a:pt x="2967" y="6291"/>
                      <a:pt x="2929" y="5625"/>
                    </a:cubicBezTo>
                    <a:cubicBezTo>
                      <a:pt x="2883" y="4874"/>
                      <a:pt x="3149" y="4053"/>
                      <a:pt x="3060" y="3428"/>
                    </a:cubicBezTo>
                    <a:cubicBezTo>
                      <a:pt x="2953" y="2659"/>
                      <a:pt x="2505" y="2244"/>
                      <a:pt x="2347" y="1726"/>
                    </a:cubicBezTo>
                    <a:cubicBezTo>
                      <a:pt x="2109" y="947"/>
                      <a:pt x="1969" y="1"/>
                      <a:pt x="166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" name="Google Shape;28;p5"/>
              <p:cNvSpPr/>
              <p:nvPr/>
            </p:nvSpPr>
            <p:spPr>
              <a:xfrm>
                <a:off x="13496600" y="6659164"/>
                <a:ext cx="10678" cy="632034"/>
              </a:xfrm>
              <a:custGeom>
                <a:avLst/>
                <a:gdLst/>
                <a:ahLst/>
                <a:cxnLst/>
                <a:rect l="l" t="t" r="r" b="b"/>
                <a:pathLst>
                  <a:path w="308" h="18230" extrusionOk="0">
                    <a:moveTo>
                      <a:pt x="154" y="1"/>
                    </a:moveTo>
                    <a:cubicBezTo>
                      <a:pt x="77" y="1"/>
                      <a:pt x="0" y="52"/>
                      <a:pt x="0" y="155"/>
                    </a:cubicBezTo>
                    <a:lnTo>
                      <a:pt x="0" y="18076"/>
                    </a:lnTo>
                    <a:cubicBezTo>
                      <a:pt x="0" y="18160"/>
                      <a:pt x="70" y="18230"/>
                      <a:pt x="154" y="18230"/>
                    </a:cubicBezTo>
                    <a:cubicBezTo>
                      <a:pt x="238" y="18230"/>
                      <a:pt x="308" y="18160"/>
                      <a:pt x="308" y="18076"/>
                    </a:cubicBezTo>
                    <a:lnTo>
                      <a:pt x="308" y="155"/>
                    </a:lnTo>
                    <a:cubicBezTo>
                      <a:pt x="308" y="52"/>
                      <a:pt x="231" y="1"/>
                      <a:pt x="1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" name="Google Shape;29;p5"/>
              <p:cNvSpPr/>
              <p:nvPr/>
            </p:nvSpPr>
            <p:spPr>
              <a:xfrm>
                <a:off x="13555259" y="6746909"/>
                <a:ext cx="233190" cy="462290"/>
              </a:xfrm>
              <a:custGeom>
                <a:avLst/>
                <a:gdLst/>
                <a:ahLst/>
                <a:cxnLst/>
                <a:rect l="l" t="t" r="r" b="b"/>
                <a:pathLst>
                  <a:path w="6726" h="13334" extrusionOk="0">
                    <a:moveTo>
                      <a:pt x="6379" y="1"/>
                    </a:moveTo>
                    <a:cubicBezTo>
                      <a:pt x="6079" y="1"/>
                      <a:pt x="5499" y="663"/>
                      <a:pt x="4953" y="1186"/>
                    </a:cubicBezTo>
                    <a:cubicBezTo>
                      <a:pt x="4552" y="1569"/>
                      <a:pt x="3946" y="1765"/>
                      <a:pt x="3489" y="2394"/>
                    </a:cubicBezTo>
                    <a:cubicBezTo>
                      <a:pt x="3307" y="2655"/>
                      <a:pt x="3177" y="2982"/>
                      <a:pt x="3060" y="3327"/>
                    </a:cubicBezTo>
                    <a:cubicBezTo>
                      <a:pt x="2944" y="3672"/>
                      <a:pt x="2827" y="4031"/>
                      <a:pt x="2645" y="4348"/>
                    </a:cubicBezTo>
                    <a:cubicBezTo>
                      <a:pt x="2337" y="4922"/>
                      <a:pt x="1717" y="5397"/>
                      <a:pt x="1437" y="6050"/>
                    </a:cubicBezTo>
                    <a:cubicBezTo>
                      <a:pt x="1143" y="6698"/>
                      <a:pt x="1246" y="7393"/>
                      <a:pt x="1041" y="7999"/>
                    </a:cubicBezTo>
                    <a:cubicBezTo>
                      <a:pt x="808" y="8671"/>
                      <a:pt x="281" y="9338"/>
                      <a:pt x="146" y="9921"/>
                    </a:cubicBezTo>
                    <a:cubicBezTo>
                      <a:pt x="1" y="10644"/>
                      <a:pt x="299" y="11119"/>
                      <a:pt x="285" y="11623"/>
                    </a:cubicBezTo>
                    <a:cubicBezTo>
                      <a:pt x="267" y="12378"/>
                      <a:pt x="118" y="13260"/>
                      <a:pt x="416" y="13330"/>
                    </a:cubicBezTo>
                    <a:cubicBezTo>
                      <a:pt x="428" y="13332"/>
                      <a:pt x="440" y="13334"/>
                      <a:pt x="453" y="13334"/>
                    </a:cubicBezTo>
                    <a:cubicBezTo>
                      <a:pt x="747" y="13334"/>
                      <a:pt x="1139" y="12558"/>
                      <a:pt x="1591" y="11954"/>
                    </a:cubicBezTo>
                    <a:cubicBezTo>
                      <a:pt x="1908" y="11534"/>
                      <a:pt x="2468" y="11282"/>
                      <a:pt x="2818" y="10634"/>
                    </a:cubicBezTo>
                    <a:cubicBezTo>
                      <a:pt x="3116" y="10112"/>
                      <a:pt x="3125" y="9324"/>
                      <a:pt x="3438" y="8690"/>
                    </a:cubicBezTo>
                    <a:cubicBezTo>
                      <a:pt x="3718" y="8121"/>
                      <a:pt x="4291" y="7645"/>
                      <a:pt x="4571" y="7020"/>
                    </a:cubicBezTo>
                    <a:cubicBezTo>
                      <a:pt x="4841" y="6395"/>
                      <a:pt x="4776" y="5719"/>
                      <a:pt x="5005" y="5136"/>
                    </a:cubicBezTo>
                    <a:cubicBezTo>
                      <a:pt x="5140" y="4814"/>
                      <a:pt x="5350" y="4497"/>
                      <a:pt x="5555" y="4199"/>
                    </a:cubicBezTo>
                    <a:cubicBezTo>
                      <a:pt x="5760" y="3900"/>
                      <a:pt x="5961" y="3616"/>
                      <a:pt x="6059" y="3336"/>
                    </a:cubicBezTo>
                    <a:cubicBezTo>
                      <a:pt x="6301" y="2665"/>
                      <a:pt x="6077" y="2170"/>
                      <a:pt x="6185" y="1685"/>
                    </a:cubicBezTo>
                    <a:cubicBezTo>
                      <a:pt x="6338" y="958"/>
                      <a:pt x="6725" y="142"/>
                      <a:pt x="6450" y="16"/>
                    </a:cubicBezTo>
                    <a:cubicBezTo>
                      <a:pt x="6429" y="5"/>
                      <a:pt x="6405" y="1"/>
                      <a:pt x="63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" name="Google Shape;30;p5"/>
              <p:cNvSpPr/>
              <p:nvPr/>
            </p:nvSpPr>
            <p:spPr>
              <a:xfrm>
                <a:off x="13538618" y="6742194"/>
                <a:ext cx="247301" cy="551114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15896" extrusionOk="0">
                    <a:moveTo>
                      <a:pt x="6925" y="0"/>
                    </a:moveTo>
                    <a:cubicBezTo>
                      <a:pt x="6881" y="0"/>
                      <a:pt x="6837" y="20"/>
                      <a:pt x="6804" y="68"/>
                    </a:cubicBezTo>
                    <a:cubicBezTo>
                      <a:pt x="6086" y="1145"/>
                      <a:pt x="5405" y="2339"/>
                      <a:pt x="4650" y="3831"/>
                    </a:cubicBezTo>
                    <a:cubicBezTo>
                      <a:pt x="4076" y="4955"/>
                      <a:pt x="3512" y="6191"/>
                      <a:pt x="2869" y="7720"/>
                    </a:cubicBezTo>
                    <a:cubicBezTo>
                      <a:pt x="1782" y="10327"/>
                      <a:pt x="835" y="12990"/>
                      <a:pt x="33" y="15699"/>
                    </a:cubicBezTo>
                    <a:cubicBezTo>
                      <a:pt x="1" y="15797"/>
                      <a:pt x="75" y="15895"/>
                      <a:pt x="178" y="15895"/>
                    </a:cubicBezTo>
                    <a:cubicBezTo>
                      <a:pt x="243" y="15895"/>
                      <a:pt x="304" y="15849"/>
                      <a:pt x="322" y="15783"/>
                    </a:cubicBezTo>
                    <a:cubicBezTo>
                      <a:pt x="1124" y="13088"/>
                      <a:pt x="2071" y="10434"/>
                      <a:pt x="3148" y="7837"/>
                    </a:cubicBezTo>
                    <a:cubicBezTo>
                      <a:pt x="3787" y="6317"/>
                      <a:pt x="4352" y="5086"/>
                      <a:pt x="4920" y="3966"/>
                    </a:cubicBezTo>
                    <a:cubicBezTo>
                      <a:pt x="5671" y="2488"/>
                      <a:pt x="6347" y="1304"/>
                      <a:pt x="7056" y="236"/>
                    </a:cubicBezTo>
                    <a:cubicBezTo>
                      <a:pt x="7132" y="117"/>
                      <a:pt x="7030" y="0"/>
                      <a:pt x="692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" name="Google Shape;31;p5"/>
              <p:cNvSpPr/>
              <p:nvPr/>
            </p:nvSpPr>
            <p:spPr>
              <a:xfrm>
                <a:off x="13215614" y="6746909"/>
                <a:ext cx="233156" cy="462290"/>
              </a:xfrm>
              <a:custGeom>
                <a:avLst/>
                <a:gdLst/>
                <a:ahLst/>
                <a:cxnLst/>
                <a:rect l="l" t="t" r="r" b="b"/>
                <a:pathLst>
                  <a:path w="6725" h="13334" extrusionOk="0">
                    <a:moveTo>
                      <a:pt x="342" y="1"/>
                    </a:moveTo>
                    <a:cubicBezTo>
                      <a:pt x="316" y="1"/>
                      <a:pt x="292" y="5"/>
                      <a:pt x="271" y="16"/>
                    </a:cubicBezTo>
                    <a:cubicBezTo>
                      <a:pt x="0" y="142"/>
                      <a:pt x="383" y="958"/>
                      <a:pt x="537" y="1685"/>
                    </a:cubicBezTo>
                    <a:cubicBezTo>
                      <a:pt x="644" y="2170"/>
                      <a:pt x="420" y="2665"/>
                      <a:pt x="667" y="3336"/>
                    </a:cubicBezTo>
                    <a:cubicBezTo>
                      <a:pt x="760" y="3616"/>
                      <a:pt x="961" y="3900"/>
                      <a:pt x="1166" y="4199"/>
                    </a:cubicBezTo>
                    <a:cubicBezTo>
                      <a:pt x="1376" y="4497"/>
                      <a:pt x="1586" y="4814"/>
                      <a:pt x="1721" y="5136"/>
                    </a:cubicBezTo>
                    <a:cubicBezTo>
                      <a:pt x="1950" y="5719"/>
                      <a:pt x="1884" y="6395"/>
                      <a:pt x="2150" y="7020"/>
                    </a:cubicBezTo>
                    <a:cubicBezTo>
                      <a:pt x="2430" y="7645"/>
                      <a:pt x="3008" y="8121"/>
                      <a:pt x="3283" y="8690"/>
                    </a:cubicBezTo>
                    <a:cubicBezTo>
                      <a:pt x="3596" y="9324"/>
                      <a:pt x="3610" y="10112"/>
                      <a:pt x="3908" y="10634"/>
                    </a:cubicBezTo>
                    <a:cubicBezTo>
                      <a:pt x="4258" y="11282"/>
                      <a:pt x="4813" y="11534"/>
                      <a:pt x="5130" y="11954"/>
                    </a:cubicBezTo>
                    <a:cubicBezTo>
                      <a:pt x="5582" y="12558"/>
                      <a:pt x="5974" y="13334"/>
                      <a:pt x="6268" y="13334"/>
                    </a:cubicBezTo>
                    <a:cubicBezTo>
                      <a:pt x="6281" y="13334"/>
                      <a:pt x="6293" y="13332"/>
                      <a:pt x="6305" y="13330"/>
                    </a:cubicBezTo>
                    <a:cubicBezTo>
                      <a:pt x="6604" y="13260"/>
                      <a:pt x="6459" y="12378"/>
                      <a:pt x="6440" y="11623"/>
                    </a:cubicBezTo>
                    <a:cubicBezTo>
                      <a:pt x="6426" y="11119"/>
                      <a:pt x="6725" y="10644"/>
                      <a:pt x="6576" y="9921"/>
                    </a:cubicBezTo>
                    <a:cubicBezTo>
                      <a:pt x="6440" y="9338"/>
                      <a:pt x="5918" y="8671"/>
                      <a:pt x="5685" y="7999"/>
                    </a:cubicBezTo>
                    <a:cubicBezTo>
                      <a:pt x="5480" y="7393"/>
                      <a:pt x="5578" y="6698"/>
                      <a:pt x="5289" y="6050"/>
                    </a:cubicBezTo>
                    <a:cubicBezTo>
                      <a:pt x="5009" y="5397"/>
                      <a:pt x="4384" y="4922"/>
                      <a:pt x="4076" y="4348"/>
                    </a:cubicBezTo>
                    <a:cubicBezTo>
                      <a:pt x="3894" y="4031"/>
                      <a:pt x="3778" y="3672"/>
                      <a:pt x="3661" y="3327"/>
                    </a:cubicBezTo>
                    <a:cubicBezTo>
                      <a:pt x="3544" y="2982"/>
                      <a:pt x="3414" y="2655"/>
                      <a:pt x="3232" y="2394"/>
                    </a:cubicBezTo>
                    <a:cubicBezTo>
                      <a:pt x="2775" y="1765"/>
                      <a:pt x="2169" y="1569"/>
                      <a:pt x="1772" y="1186"/>
                    </a:cubicBezTo>
                    <a:cubicBezTo>
                      <a:pt x="1223" y="663"/>
                      <a:pt x="642" y="1"/>
                      <a:pt x="3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" name="Google Shape;32;p5"/>
              <p:cNvSpPr/>
              <p:nvPr/>
            </p:nvSpPr>
            <p:spPr>
              <a:xfrm>
                <a:off x="13217972" y="6742194"/>
                <a:ext cx="247301" cy="551114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15896" extrusionOk="0">
                    <a:moveTo>
                      <a:pt x="210" y="0"/>
                    </a:moveTo>
                    <a:cubicBezTo>
                      <a:pt x="103" y="0"/>
                      <a:pt x="1" y="117"/>
                      <a:pt x="77" y="236"/>
                    </a:cubicBezTo>
                    <a:cubicBezTo>
                      <a:pt x="786" y="1304"/>
                      <a:pt x="1462" y="2488"/>
                      <a:pt x="2213" y="3966"/>
                    </a:cubicBezTo>
                    <a:cubicBezTo>
                      <a:pt x="2782" y="5090"/>
                      <a:pt x="3346" y="6321"/>
                      <a:pt x="3985" y="7837"/>
                    </a:cubicBezTo>
                    <a:cubicBezTo>
                      <a:pt x="5067" y="10434"/>
                      <a:pt x="6009" y="13088"/>
                      <a:pt x="6811" y="15783"/>
                    </a:cubicBezTo>
                    <a:cubicBezTo>
                      <a:pt x="6829" y="15848"/>
                      <a:pt x="6889" y="15894"/>
                      <a:pt x="6958" y="15895"/>
                    </a:cubicBezTo>
                    <a:lnTo>
                      <a:pt x="6958" y="15895"/>
                    </a:lnTo>
                    <a:cubicBezTo>
                      <a:pt x="7059" y="15894"/>
                      <a:pt x="7132" y="15797"/>
                      <a:pt x="7104" y="15699"/>
                    </a:cubicBezTo>
                    <a:cubicBezTo>
                      <a:pt x="6298" y="12990"/>
                      <a:pt x="5351" y="10327"/>
                      <a:pt x="4269" y="7720"/>
                    </a:cubicBezTo>
                    <a:cubicBezTo>
                      <a:pt x="3626" y="6196"/>
                      <a:pt x="3057" y="4960"/>
                      <a:pt x="2483" y="3831"/>
                    </a:cubicBezTo>
                    <a:cubicBezTo>
                      <a:pt x="1732" y="2344"/>
                      <a:pt x="1047" y="1145"/>
                      <a:pt x="333" y="68"/>
                    </a:cubicBezTo>
                    <a:cubicBezTo>
                      <a:pt x="299" y="20"/>
                      <a:pt x="254" y="0"/>
                      <a:pt x="210" y="0"/>
                    </a:cubicBezTo>
                    <a:close/>
                    <a:moveTo>
                      <a:pt x="6958" y="15895"/>
                    </a:moveTo>
                    <a:cubicBezTo>
                      <a:pt x="6957" y="15895"/>
                      <a:pt x="6956" y="15895"/>
                      <a:pt x="6955" y="15895"/>
                    </a:cubicBezTo>
                    <a:lnTo>
                      <a:pt x="6960" y="15895"/>
                    </a:lnTo>
                    <a:cubicBezTo>
                      <a:pt x="6959" y="15895"/>
                      <a:pt x="6958" y="15895"/>
                      <a:pt x="6958" y="15895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" name="Google Shape;33;p5"/>
              <p:cNvSpPr/>
              <p:nvPr/>
            </p:nvSpPr>
            <p:spPr>
              <a:xfrm>
                <a:off x="13310501" y="7283538"/>
                <a:ext cx="382895" cy="398393"/>
              </a:xfrm>
              <a:custGeom>
                <a:avLst/>
                <a:gdLst/>
                <a:ahLst/>
                <a:cxnLst/>
                <a:rect l="l" t="t" r="r" b="b"/>
                <a:pathLst>
                  <a:path w="11044" h="11491" extrusionOk="0">
                    <a:moveTo>
                      <a:pt x="5522" y="0"/>
                    </a:moveTo>
                    <a:cubicBezTo>
                      <a:pt x="2472" y="0"/>
                      <a:pt x="1" y="2090"/>
                      <a:pt x="1" y="4664"/>
                    </a:cubicBezTo>
                    <a:cubicBezTo>
                      <a:pt x="1" y="6734"/>
                      <a:pt x="1600" y="8492"/>
                      <a:pt x="3811" y="9099"/>
                    </a:cubicBezTo>
                    <a:cubicBezTo>
                      <a:pt x="4338" y="9518"/>
                      <a:pt x="4771" y="10045"/>
                      <a:pt x="5084" y="10642"/>
                    </a:cubicBezTo>
                    <a:cubicBezTo>
                      <a:pt x="5214" y="10885"/>
                      <a:pt x="5322" y="11141"/>
                      <a:pt x="5405" y="11407"/>
                    </a:cubicBezTo>
                    <a:cubicBezTo>
                      <a:pt x="5424" y="11463"/>
                      <a:pt x="5473" y="11491"/>
                      <a:pt x="5522" y="11491"/>
                    </a:cubicBezTo>
                    <a:cubicBezTo>
                      <a:pt x="5571" y="11491"/>
                      <a:pt x="5620" y="11463"/>
                      <a:pt x="5639" y="11407"/>
                    </a:cubicBezTo>
                    <a:cubicBezTo>
                      <a:pt x="5723" y="11141"/>
                      <a:pt x="5830" y="10885"/>
                      <a:pt x="5960" y="10642"/>
                    </a:cubicBezTo>
                    <a:cubicBezTo>
                      <a:pt x="6278" y="10045"/>
                      <a:pt x="6711" y="9518"/>
                      <a:pt x="7238" y="9099"/>
                    </a:cubicBezTo>
                    <a:cubicBezTo>
                      <a:pt x="9449" y="8492"/>
                      <a:pt x="11043" y="6734"/>
                      <a:pt x="11043" y="4664"/>
                    </a:cubicBezTo>
                    <a:cubicBezTo>
                      <a:pt x="11043" y="2085"/>
                      <a:pt x="8572" y="0"/>
                      <a:pt x="55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" name="Google Shape;34;p5"/>
              <p:cNvSpPr/>
              <p:nvPr/>
            </p:nvSpPr>
            <p:spPr>
              <a:xfrm>
                <a:off x="13389094" y="7358698"/>
                <a:ext cx="122558" cy="10540"/>
              </a:xfrm>
              <a:custGeom>
                <a:avLst/>
                <a:gdLst/>
                <a:ahLst/>
                <a:cxnLst/>
                <a:rect l="l" t="t" r="r" b="b"/>
                <a:pathLst>
                  <a:path w="3535" h="304" extrusionOk="0">
                    <a:moveTo>
                      <a:pt x="205" y="1"/>
                    </a:moveTo>
                    <a:cubicBezTo>
                      <a:pt x="0" y="1"/>
                      <a:pt x="0" y="304"/>
                      <a:pt x="205" y="304"/>
                    </a:cubicBezTo>
                    <a:lnTo>
                      <a:pt x="3330" y="304"/>
                    </a:lnTo>
                    <a:cubicBezTo>
                      <a:pt x="3535" y="304"/>
                      <a:pt x="3535" y="1"/>
                      <a:pt x="333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" name="Google Shape;35;p5"/>
              <p:cNvSpPr/>
              <p:nvPr/>
            </p:nvSpPr>
            <p:spPr>
              <a:xfrm>
                <a:off x="13543298" y="7439857"/>
                <a:ext cx="122905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3545" h="309" extrusionOk="0">
                    <a:moveTo>
                      <a:pt x="201" y="1"/>
                    </a:moveTo>
                    <a:cubicBezTo>
                      <a:pt x="1" y="1"/>
                      <a:pt x="1" y="309"/>
                      <a:pt x="201" y="309"/>
                    </a:cubicBezTo>
                    <a:lnTo>
                      <a:pt x="3340" y="309"/>
                    </a:lnTo>
                    <a:cubicBezTo>
                      <a:pt x="3545" y="309"/>
                      <a:pt x="3545" y="1"/>
                      <a:pt x="334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" name="Google Shape;36;p5"/>
              <p:cNvSpPr/>
              <p:nvPr/>
            </p:nvSpPr>
            <p:spPr>
              <a:xfrm>
                <a:off x="13419325" y="7439857"/>
                <a:ext cx="98810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850" h="309" extrusionOk="0">
                    <a:moveTo>
                      <a:pt x="205" y="1"/>
                    </a:moveTo>
                    <a:cubicBezTo>
                      <a:pt x="0" y="1"/>
                      <a:pt x="0" y="309"/>
                      <a:pt x="205" y="309"/>
                    </a:cubicBezTo>
                    <a:lnTo>
                      <a:pt x="2649" y="309"/>
                    </a:lnTo>
                    <a:cubicBezTo>
                      <a:pt x="2849" y="309"/>
                      <a:pt x="2849" y="1"/>
                      <a:pt x="264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" name="Google Shape;37;p5"/>
              <p:cNvSpPr/>
              <p:nvPr/>
            </p:nvSpPr>
            <p:spPr>
              <a:xfrm>
                <a:off x="13327142" y="7439857"/>
                <a:ext cx="61019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309" extrusionOk="0">
                    <a:moveTo>
                      <a:pt x="206" y="1"/>
                    </a:moveTo>
                    <a:cubicBezTo>
                      <a:pt x="1" y="1"/>
                      <a:pt x="1" y="309"/>
                      <a:pt x="206" y="309"/>
                    </a:cubicBezTo>
                    <a:lnTo>
                      <a:pt x="1554" y="309"/>
                    </a:lnTo>
                    <a:cubicBezTo>
                      <a:pt x="1759" y="309"/>
                      <a:pt x="1759" y="1"/>
                      <a:pt x="15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" name="Google Shape;38;p5"/>
              <p:cNvSpPr/>
              <p:nvPr/>
            </p:nvSpPr>
            <p:spPr>
              <a:xfrm>
                <a:off x="13552693" y="7358698"/>
                <a:ext cx="60985" cy="10540"/>
              </a:xfrm>
              <a:custGeom>
                <a:avLst/>
                <a:gdLst/>
                <a:ahLst/>
                <a:cxnLst/>
                <a:rect l="l" t="t" r="r" b="b"/>
                <a:pathLst>
                  <a:path w="1759" h="304" extrusionOk="0">
                    <a:moveTo>
                      <a:pt x="206" y="1"/>
                    </a:moveTo>
                    <a:cubicBezTo>
                      <a:pt x="0" y="1"/>
                      <a:pt x="0" y="304"/>
                      <a:pt x="206" y="304"/>
                    </a:cubicBezTo>
                    <a:lnTo>
                      <a:pt x="1558" y="304"/>
                    </a:lnTo>
                    <a:cubicBezTo>
                      <a:pt x="1758" y="304"/>
                      <a:pt x="1758" y="1"/>
                      <a:pt x="155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" name="Google Shape;39;p5"/>
              <p:cNvSpPr/>
              <p:nvPr/>
            </p:nvSpPr>
            <p:spPr>
              <a:xfrm>
                <a:off x="13428373" y="7539632"/>
                <a:ext cx="89761" cy="10678"/>
              </a:xfrm>
              <a:custGeom>
                <a:avLst/>
                <a:gdLst/>
                <a:ahLst/>
                <a:cxnLst/>
                <a:rect l="l" t="t" r="r" b="b"/>
                <a:pathLst>
                  <a:path w="2589" h="308" extrusionOk="0">
                    <a:moveTo>
                      <a:pt x="205" y="0"/>
                    </a:moveTo>
                    <a:cubicBezTo>
                      <a:pt x="0" y="0"/>
                      <a:pt x="0" y="308"/>
                      <a:pt x="205" y="308"/>
                    </a:cubicBezTo>
                    <a:lnTo>
                      <a:pt x="2383" y="308"/>
                    </a:lnTo>
                    <a:cubicBezTo>
                      <a:pt x="2588" y="308"/>
                      <a:pt x="2588" y="0"/>
                      <a:pt x="2383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" name="Google Shape;40;p5"/>
              <p:cNvSpPr/>
              <p:nvPr/>
            </p:nvSpPr>
            <p:spPr>
              <a:xfrm>
                <a:off x="13510988" y="7494840"/>
                <a:ext cx="89761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589" h="309" extrusionOk="0">
                    <a:moveTo>
                      <a:pt x="205" y="0"/>
                    </a:moveTo>
                    <a:cubicBezTo>
                      <a:pt x="0" y="0"/>
                      <a:pt x="0" y="308"/>
                      <a:pt x="205" y="308"/>
                    </a:cubicBezTo>
                    <a:lnTo>
                      <a:pt x="2383" y="308"/>
                    </a:lnTo>
                    <a:cubicBezTo>
                      <a:pt x="2588" y="308"/>
                      <a:pt x="2588" y="0"/>
                      <a:pt x="2383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41" name="Google Shape;41;p5"/>
            <p:cNvGrpSpPr/>
            <p:nvPr/>
          </p:nvGrpSpPr>
          <p:grpSpPr>
            <a:xfrm flipH="1">
              <a:off x="-280251" y="45609"/>
              <a:ext cx="1102345" cy="2732691"/>
              <a:chOff x="8258829" y="2678334"/>
              <a:chExt cx="1102345" cy="2732691"/>
            </a:xfrm>
          </p:grpSpPr>
          <p:grpSp>
            <p:nvGrpSpPr>
              <p:cNvPr id="42" name="Google Shape;42;p5"/>
              <p:cNvGrpSpPr/>
              <p:nvPr/>
            </p:nvGrpSpPr>
            <p:grpSpPr>
              <a:xfrm rot="-1419692" flipH="1">
                <a:off x="8495168" y="4030057"/>
                <a:ext cx="629667" cy="1309666"/>
                <a:chOff x="14663671" y="5098194"/>
                <a:chExt cx="453692" cy="943648"/>
              </a:xfrm>
            </p:grpSpPr>
            <p:sp>
              <p:nvSpPr>
                <p:cNvPr id="43" name="Google Shape;43;p5"/>
                <p:cNvSpPr/>
                <p:nvPr/>
              </p:nvSpPr>
              <p:spPr>
                <a:xfrm>
                  <a:off x="14663671" y="5098194"/>
                  <a:ext cx="453692" cy="943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6" h="27218" extrusionOk="0">
                      <a:moveTo>
                        <a:pt x="5804" y="1"/>
                      </a:moveTo>
                      <a:cubicBezTo>
                        <a:pt x="5765" y="1"/>
                        <a:pt x="5725" y="3"/>
                        <a:pt x="5685" y="7"/>
                      </a:cubicBezTo>
                      <a:cubicBezTo>
                        <a:pt x="5065" y="72"/>
                        <a:pt x="4617" y="627"/>
                        <a:pt x="4683" y="1247"/>
                      </a:cubicBezTo>
                      <a:lnTo>
                        <a:pt x="4734" y="1807"/>
                      </a:lnTo>
                      <a:lnTo>
                        <a:pt x="4482" y="912"/>
                      </a:lnTo>
                      <a:cubicBezTo>
                        <a:pt x="4337" y="419"/>
                        <a:pt x="3887" y="96"/>
                        <a:pt x="3396" y="96"/>
                      </a:cubicBezTo>
                      <a:cubicBezTo>
                        <a:pt x="3302" y="96"/>
                        <a:pt x="3206" y="108"/>
                        <a:pt x="3111" y="133"/>
                      </a:cubicBezTo>
                      <a:cubicBezTo>
                        <a:pt x="2514" y="291"/>
                        <a:pt x="2155" y="893"/>
                        <a:pt x="2300" y="1490"/>
                      </a:cubicBezTo>
                      <a:lnTo>
                        <a:pt x="2528" y="2395"/>
                      </a:lnTo>
                      <a:lnTo>
                        <a:pt x="2295" y="1877"/>
                      </a:lnTo>
                      <a:cubicBezTo>
                        <a:pt x="2103" y="1472"/>
                        <a:pt x="1698" y="1231"/>
                        <a:pt x="1274" y="1231"/>
                      </a:cubicBezTo>
                      <a:cubicBezTo>
                        <a:pt x="1123" y="1231"/>
                        <a:pt x="969" y="1262"/>
                        <a:pt x="821" y="1327"/>
                      </a:cubicBezTo>
                      <a:cubicBezTo>
                        <a:pt x="262" y="1574"/>
                        <a:pt x="1" y="2222"/>
                        <a:pt x="234" y="2786"/>
                      </a:cubicBezTo>
                      <a:lnTo>
                        <a:pt x="5303" y="14724"/>
                      </a:lnTo>
                      <a:cubicBezTo>
                        <a:pt x="5303" y="14799"/>
                        <a:pt x="5312" y="14874"/>
                        <a:pt x="5331" y="14944"/>
                      </a:cubicBezTo>
                      <a:lnTo>
                        <a:pt x="5727" y="16445"/>
                      </a:lnTo>
                      <a:cubicBezTo>
                        <a:pt x="4753" y="18245"/>
                        <a:pt x="4757" y="21575"/>
                        <a:pt x="5112" y="22913"/>
                      </a:cubicBezTo>
                      <a:cubicBezTo>
                        <a:pt x="5541" y="24517"/>
                        <a:pt x="6935" y="25674"/>
                        <a:pt x="8591" y="25804"/>
                      </a:cubicBezTo>
                      <a:lnTo>
                        <a:pt x="8511" y="26168"/>
                      </a:lnTo>
                      <a:cubicBezTo>
                        <a:pt x="8404" y="26644"/>
                        <a:pt x="8707" y="27115"/>
                        <a:pt x="9187" y="27217"/>
                      </a:cubicBezTo>
                      <a:cubicBezTo>
                        <a:pt x="9542" y="27101"/>
                        <a:pt x="9915" y="27036"/>
                        <a:pt x="10288" y="27026"/>
                      </a:cubicBezTo>
                      <a:cubicBezTo>
                        <a:pt x="10409" y="26989"/>
                        <a:pt x="10517" y="26924"/>
                        <a:pt x="10610" y="26844"/>
                      </a:cubicBezTo>
                      <a:cubicBezTo>
                        <a:pt x="10621" y="26845"/>
                        <a:pt x="10632" y="26845"/>
                        <a:pt x="10643" y="26845"/>
                      </a:cubicBezTo>
                      <a:cubicBezTo>
                        <a:pt x="10888" y="26845"/>
                        <a:pt x="11121" y="26748"/>
                        <a:pt x="11291" y="26569"/>
                      </a:cubicBezTo>
                      <a:cubicBezTo>
                        <a:pt x="11626" y="26215"/>
                        <a:pt x="11612" y="25655"/>
                        <a:pt x="11258" y="25324"/>
                      </a:cubicBezTo>
                      <a:lnTo>
                        <a:pt x="11071" y="25147"/>
                      </a:lnTo>
                      <a:cubicBezTo>
                        <a:pt x="12447" y="24219"/>
                        <a:pt x="13086" y="22517"/>
                        <a:pt x="12657" y="20913"/>
                      </a:cubicBezTo>
                      <a:cubicBezTo>
                        <a:pt x="12303" y="19574"/>
                        <a:pt x="10656" y="16678"/>
                        <a:pt x="8922" y="15601"/>
                      </a:cubicBezTo>
                      <a:lnTo>
                        <a:pt x="8521" y="14095"/>
                      </a:lnTo>
                      <a:cubicBezTo>
                        <a:pt x="8502" y="14025"/>
                        <a:pt x="8474" y="13960"/>
                        <a:pt x="8437" y="13894"/>
                      </a:cubicBezTo>
                      <a:lnTo>
                        <a:pt x="6926" y="1010"/>
                      </a:lnTo>
                      <a:cubicBezTo>
                        <a:pt x="6865" y="434"/>
                        <a:pt x="6375" y="1"/>
                        <a:pt x="580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4" name="Google Shape;44;p5"/>
                <p:cNvSpPr/>
                <p:nvPr/>
              </p:nvSpPr>
              <p:spPr>
                <a:xfrm>
                  <a:off x="14691475" y="5123085"/>
                  <a:ext cx="248688" cy="548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15807" extrusionOk="0">
                      <a:moveTo>
                        <a:pt x="5000" y="0"/>
                      </a:moveTo>
                      <a:cubicBezTo>
                        <a:pt x="4986" y="0"/>
                        <a:pt x="4972" y="1"/>
                        <a:pt x="4958" y="2"/>
                      </a:cubicBezTo>
                      <a:cubicBezTo>
                        <a:pt x="4734" y="26"/>
                        <a:pt x="4571" y="231"/>
                        <a:pt x="4608" y="459"/>
                      </a:cubicBezTo>
                      <a:lnTo>
                        <a:pt x="5667" y="12090"/>
                      </a:lnTo>
                      <a:lnTo>
                        <a:pt x="831" y="1462"/>
                      </a:lnTo>
                      <a:cubicBezTo>
                        <a:pt x="768" y="1301"/>
                        <a:pt x="615" y="1206"/>
                        <a:pt x="457" y="1206"/>
                      </a:cubicBezTo>
                      <a:cubicBezTo>
                        <a:pt x="404" y="1206"/>
                        <a:pt x="350" y="1216"/>
                        <a:pt x="299" y="1238"/>
                      </a:cubicBezTo>
                      <a:cubicBezTo>
                        <a:pt x="89" y="1332"/>
                        <a:pt x="1" y="1579"/>
                        <a:pt x="99" y="1779"/>
                      </a:cubicBezTo>
                      <a:lnTo>
                        <a:pt x="6054" y="15806"/>
                      </a:lnTo>
                      <a:lnTo>
                        <a:pt x="6590" y="15569"/>
                      </a:lnTo>
                      <a:lnTo>
                        <a:pt x="7173" y="15508"/>
                      </a:lnTo>
                      <a:lnTo>
                        <a:pt x="5401" y="376"/>
                      </a:lnTo>
                      <a:cubicBezTo>
                        <a:pt x="5388" y="161"/>
                        <a:pt x="5211" y="0"/>
                        <a:pt x="500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" name="Google Shape;45;p5"/>
                <p:cNvSpPr/>
                <p:nvPr/>
              </p:nvSpPr>
              <p:spPr>
                <a:xfrm>
                  <a:off x="14766012" y="5126240"/>
                  <a:ext cx="170611" cy="529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1" h="15278" extrusionOk="0">
                      <a:moveTo>
                        <a:pt x="444" y="1"/>
                      </a:moveTo>
                      <a:cubicBezTo>
                        <a:pt x="410" y="1"/>
                        <a:pt x="375" y="5"/>
                        <a:pt x="341" y="14"/>
                      </a:cubicBezTo>
                      <a:cubicBezTo>
                        <a:pt x="127" y="70"/>
                        <a:pt x="1" y="289"/>
                        <a:pt x="57" y="504"/>
                      </a:cubicBezTo>
                      <a:lnTo>
                        <a:pt x="3773" y="15277"/>
                      </a:lnTo>
                      <a:lnTo>
                        <a:pt x="4920" y="14974"/>
                      </a:lnTo>
                      <a:lnTo>
                        <a:pt x="831" y="299"/>
                      </a:lnTo>
                      <a:cubicBezTo>
                        <a:pt x="780" y="118"/>
                        <a:pt x="620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" name="Google Shape;46;p5"/>
                <p:cNvSpPr/>
                <p:nvPr/>
              </p:nvSpPr>
              <p:spPr>
                <a:xfrm>
                  <a:off x="14982341" y="5960426"/>
                  <a:ext cx="58211" cy="569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9" h="1644" extrusionOk="0">
                      <a:moveTo>
                        <a:pt x="462" y="1"/>
                      </a:moveTo>
                      <a:cubicBezTo>
                        <a:pt x="443" y="1"/>
                        <a:pt x="424" y="5"/>
                        <a:pt x="406" y="15"/>
                      </a:cubicBezTo>
                      <a:cubicBezTo>
                        <a:pt x="406" y="15"/>
                        <a:pt x="401" y="19"/>
                        <a:pt x="397" y="19"/>
                      </a:cubicBezTo>
                      <a:cubicBezTo>
                        <a:pt x="383" y="29"/>
                        <a:pt x="373" y="38"/>
                        <a:pt x="364" y="47"/>
                      </a:cubicBezTo>
                      <a:cubicBezTo>
                        <a:pt x="355" y="47"/>
                        <a:pt x="350" y="57"/>
                        <a:pt x="350" y="61"/>
                      </a:cubicBezTo>
                      <a:cubicBezTo>
                        <a:pt x="341" y="71"/>
                        <a:pt x="336" y="80"/>
                        <a:pt x="331" y="89"/>
                      </a:cubicBezTo>
                      <a:cubicBezTo>
                        <a:pt x="327" y="99"/>
                        <a:pt x="322" y="103"/>
                        <a:pt x="322" y="113"/>
                      </a:cubicBezTo>
                      <a:cubicBezTo>
                        <a:pt x="322" y="117"/>
                        <a:pt x="317" y="117"/>
                        <a:pt x="317" y="122"/>
                      </a:cubicBezTo>
                      <a:lnTo>
                        <a:pt x="33" y="1451"/>
                      </a:lnTo>
                      <a:cubicBezTo>
                        <a:pt x="0" y="1570"/>
                        <a:pt x="93" y="1643"/>
                        <a:pt x="184" y="1643"/>
                      </a:cubicBezTo>
                      <a:cubicBezTo>
                        <a:pt x="250" y="1643"/>
                        <a:pt x="316" y="1605"/>
                        <a:pt x="331" y="1516"/>
                      </a:cubicBezTo>
                      <a:lnTo>
                        <a:pt x="494" y="752"/>
                      </a:lnTo>
                      <a:lnTo>
                        <a:pt x="686" y="1358"/>
                      </a:lnTo>
                      <a:cubicBezTo>
                        <a:pt x="709" y="1434"/>
                        <a:pt x="767" y="1466"/>
                        <a:pt x="827" y="1466"/>
                      </a:cubicBezTo>
                      <a:cubicBezTo>
                        <a:pt x="921" y="1466"/>
                        <a:pt x="1017" y="1385"/>
                        <a:pt x="979" y="1265"/>
                      </a:cubicBezTo>
                      <a:lnTo>
                        <a:pt x="788" y="668"/>
                      </a:lnTo>
                      <a:lnTo>
                        <a:pt x="1352" y="1204"/>
                      </a:lnTo>
                      <a:cubicBezTo>
                        <a:pt x="1386" y="1235"/>
                        <a:pt x="1422" y="1248"/>
                        <a:pt x="1457" y="1248"/>
                      </a:cubicBezTo>
                      <a:cubicBezTo>
                        <a:pt x="1577" y="1248"/>
                        <a:pt x="1678" y="1089"/>
                        <a:pt x="1562" y="980"/>
                      </a:cubicBezTo>
                      <a:lnTo>
                        <a:pt x="574" y="43"/>
                      </a:lnTo>
                      <a:cubicBezTo>
                        <a:pt x="569" y="38"/>
                        <a:pt x="564" y="38"/>
                        <a:pt x="560" y="38"/>
                      </a:cubicBezTo>
                      <a:cubicBezTo>
                        <a:pt x="550" y="29"/>
                        <a:pt x="546" y="24"/>
                        <a:pt x="536" y="19"/>
                      </a:cubicBezTo>
                      <a:cubicBezTo>
                        <a:pt x="527" y="15"/>
                        <a:pt x="522" y="10"/>
                        <a:pt x="513" y="10"/>
                      </a:cubicBezTo>
                      <a:cubicBezTo>
                        <a:pt x="499" y="5"/>
                        <a:pt x="485" y="1"/>
                        <a:pt x="471" y="1"/>
                      </a:cubicBezTo>
                      <a:close/>
                    </a:path>
                  </a:pathLst>
                </a:custGeom>
                <a:solidFill>
                  <a:srgbClr val="22100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" name="Google Shape;47;p5"/>
                <p:cNvSpPr/>
                <p:nvPr/>
              </p:nvSpPr>
              <p:spPr>
                <a:xfrm>
                  <a:off x="14852682" y="5591626"/>
                  <a:ext cx="241095" cy="3764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4" h="10858" extrusionOk="0">
                      <a:moveTo>
                        <a:pt x="2295" y="1"/>
                      </a:moveTo>
                      <a:cubicBezTo>
                        <a:pt x="2278" y="1"/>
                        <a:pt x="2261" y="7"/>
                        <a:pt x="2248" y="20"/>
                      </a:cubicBezTo>
                      <a:cubicBezTo>
                        <a:pt x="2001" y="282"/>
                        <a:pt x="1796" y="575"/>
                        <a:pt x="1637" y="897"/>
                      </a:cubicBezTo>
                      <a:cubicBezTo>
                        <a:pt x="1339" y="697"/>
                        <a:pt x="1012" y="543"/>
                        <a:pt x="672" y="440"/>
                      </a:cubicBezTo>
                      <a:cubicBezTo>
                        <a:pt x="664" y="437"/>
                        <a:pt x="656" y="436"/>
                        <a:pt x="648" y="436"/>
                      </a:cubicBezTo>
                      <a:cubicBezTo>
                        <a:pt x="602" y="436"/>
                        <a:pt x="567" y="480"/>
                        <a:pt x="583" y="524"/>
                      </a:cubicBezTo>
                      <a:lnTo>
                        <a:pt x="1059" y="2329"/>
                      </a:lnTo>
                      <a:cubicBezTo>
                        <a:pt x="89" y="3756"/>
                        <a:pt x="0" y="7113"/>
                        <a:pt x="364" y="8494"/>
                      </a:cubicBezTo>
                      <a:cubicBezTo>
                        <a:pt x="744" y="9918"/>
                        <a:pt x="2027" y="10857"/>
                        <a:pt x="3433" y="10857"/>
                      </a:cubicBezTo>
                      <a:cubicBezTo>
                        <a:pt x="3702" y="10857"/>
                        <a:pt x="3976" y="10823"/>
                        <a:pt x="4248" y="10751"/>
                      </a:cubicBezTo>
                      <a:cubicBezTo>
                        <a:pt x="5941" y="10303"/>
                        <a:pt x="6953" y="8564"/>
                        <a:pt x="6501" y="6871"/>
                      </a:cubicBezTo>
                      <a:lnTo>
                        <a:pt x="6501" y="6866"/>
                      </a:lnTo>
                      <a:cubicBezTo>
                        <a:pt x="6132" y="5486"/>
                        <a:pt x="4393" y="2613"/>
                        <a:pt x="2840" y="1853"/>
                      </a:cubicBezTo>
                      <a:lnTo>
                        <a:pt x="2364" y="53"/>
                      </a:lnTo>
                      <a:cubicBezTo>
                        <a:pt x="2356" y="20"/>
                        <a:pt x="2326" y="1"/>
                        <a:pt x="229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" name="Google Shape;48;p5"/>
                <p:cNvSpPr/>
                <p:nvPr/>
              </p:nvSpPr>
              <p:spPr>
                <a:xfrm>
                  <a:off x="14873691" y="5687449"/>
                  <a:ext cx="190824" cy="241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04" h="6975" extrusionOk="0">
                      <a:moveTo>
                        <a:pt x="1746" y="305"/>
                      </a:moveTo>
                      <a:cubicBezTo>
                        <a:pt x="1756" y="305"/>
                        <a:pt x="1766" y="305"/>
                        <a:pt x="1777" y="306"/>
                      </a:cubicBezTo>
                      <a:cubicBezTo>
                        <a:pt x="2873" y="306"/>
                        <a:pt x="4505" y="2852"/>
                        <a:pt x="4799" y="3967"/>
                      </a:cubicBezTo>
                      <a:cubicBezTo>
                        <a:pt x="5083" y="5105"/>
                        <a:pt x="4398" y="6266"/>
                        <a:pt x="3265" y="6564"/>
                      </a:cubicBezTo>
                      <a:cubicBezTo>
                        <a:pt x="3079" y="6614"/>
                        <a:pt x="2893" y="6638"/>
                        <a:pt x="2709" y="6638"/>
                      </a:cubicBezTo>
                      <a:cubicBezTo>
                        <a:pt x="1769" y="6638"/>
                        <a:pt x="909" y="6016"/>
                        <a:pt x="644" y="5068"/>
                      </a:cubicBezTo>
                      <a:cubicBezTo>
                        <a:pt x="331" y="3892"/>
                        <a:pt x="518" y="619"/>
                        <a:pt x="1609" y="325"/>
                      </a:cubicBezTo>
                      <a:cubicBezTo>
                        <a:pt x="1655" y="313"/>
                        <a:pt x="1698" y="305"/>
                        <a:pt x="1746" y="305"/>
                      </a:cubicBezTo>
                      <a:close/>
                      <a:moveTo>
                        <a:pt x="1766" y="1"/>
                      </a:moveTo>
                      <a:cubicBezTo>
                        <a:pt x="1686" y="1"/>
                        <a:pt x="1607" y="11"/>
                        <a:pt x="1530" y="31"/>
                      </a:cubicBezTo>
                      <a:cubicBezTo>
                        <a:pt x="187" y="386"/>
                        <a:pt x="0" y="3846"/>
                        <a:pt x="345" y="5147"/>
                      </a:cubicBezTo>
                      <a:cubicBezTo>
                        <a:pt x="635" y="6219"/>
                        <a:pt x="1605" y="6970"/>
                        <a:pt x="2714" y="6975"/>
                      </a:cubicBezTo>
                      <a:cubicBezTo>
                        <a:pt x="4328" y="6975"/>
                        <a:pt x="5503" y="5445"/>
                        <a:pt x="5093" y="3888"/>
                      </a:cubicBezTo>
                      <a:cubicBezTo>
                        <a:pt x="4767" y="2661"/>
                        <a:pt x="3087" y="1"/>
                        <a:pt x="17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" name="Google Shape;49;p5"/>
                <p:cNvSpPr/>
                <p:nvPr/>
              </p:nvSpPr>
              <p:spPr>
                <a:xfrm>
                  <a:off x="14913767" y="5744478"/>
                  <a:ext cx="100924" cy="126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1" h="3656" extrusionOk="0">
                      <a:moveTo>
                        <a:pt x="952" y="307"/>
                      </a:moveTo>
                      <a:cubicBezTo>
                        <a:pt x="1437" y="307"/>
                        <a:pt x="2239" y="1497"/>
                        <a:pt x="2393" y="2089"/>
                      </a:cubicBezTo>
                      <a:cubicBezTo>
                        <a:pt x="2519" y="2620"/>
                        <a:pt x="2202" y="3152"/>
                        <a:pt x="1675" y="3292"/>
                      </a:cubicBezTo>
                      <a:cubicBezTo>
                        <a:pt x="1589" y="3315"/>
                        <a:pt x="1503" y="3326"/>
                        <a:pt x="1418" y="3326"/>
                      </a:cubicBezTo>
                      <a:cubicBezTo>
                        <a:pt x="982" y="3326"/>
                        <a:pt x="582" y="3039"/>
                        <a:pt x="453" y="2602"/>
                      </a:cubicBezTo>
                      <a:cubicBezTo>
                        <a:pt x="290" y="1982"/>
                        <a:pt x="416" y="443"/>
                        <a:pt x="887" y="317"/>
                      </a:cubicBezTo>
                      <a:cubicBezTo>
                        <a:pt x="910" y="307"/>
                        <a:pt x="934" y="307"/>
                        <a:pt x="952" y="307"/>
                      </a:cubicBezTo>
                      <a:close/>
                      <a:moveTo>
                        <a:pt x="944" y="1"/>
                      </a:moveTo>
                      <a:cubicBezTo>
                        <a:pt x="898" y="1"/>
                        <a:pt x="852" y="7"/>
                        <a:pt x="808" y="18"/>
                      </a:cubicBezTo>
                      <a:cubicBezTo>
                        <a:pt x="43" y="223"/>
                        <a:pt x="1" y="2084"/>
                        <a:pt x="159" y="2681"/>
                      </a:cubicBezTo>
                      <a:cubicBezTo>
                        <a:pt x="313" y="3255"/>
                        <a:pt x="831" y="3651"/>
                        <a:pt x="1423" y="3656"/>
                      </a:cubicBezTo>
                      <a:cubicBezTo>
                        <a:pt x="2286" y="3651"/>
                        <a:pt x="2911" y="2840"/>
                        <a:pt x="2692" y="2010"/>
                      </a:cubicBezTo>
                      <a:cubicBezTo>
                        <a:pt x="2542" y="1448"/>
                        <a:pt x="1682" y="1"/>
                        <a:pt x="9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50" name="Google Shape;50;p5"/>
              <p:cNvGrpSpPr/>
              <p:nvPr/>
            </p:nvGrpSpPr>
            <p:grpSpPr>
              <a:xfrm>
                <a:off x="8488980" y="2678334"/>
                <a:ext cx="596790" cy="1206781"/>
                <a:chOff x="12645565" y="5401471"/>
                <a:chExt cx="454524" cy="919102"/>
              </a:xfrm>
            </p:grpSpPr>
            <p:sp>
              <p:nvSpPr>
                <p:cNvPr id="51" name="Google Shape;51;p5"/>
                <p:cNvSpPr/>
                <p:nvPr/>
              </p:nvSpPr>
              <p:spPr>
                <a:xfrm>
                  <a:off x="12645565" y="5401471"/>
                  <a:ext cx="454524" cy="9191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10" h="26510" extrusionOk="0">
                      <a:moveTo>
                        <a:pt x="7189" y="0"/>
                      </a:moveTo>
                      <a:cubicBezTo>
                        <a:pt x="6904" y="0"/>
                        <a:pt x="6408" y="107"/>
                        <a:pt x="6035" y="763"/>
                      </a:cubicBezTo>
                      <a:cubicBezTo>
                        <a:pt x="5839" y="1131"/>
                        <a:pt x="5713" y="1537"/>
                        <a:pt x="5671" y="1952"/>
                      </a:cubicBezTo>
                      <a:cubicBezTo>
                        <a:pt x="5634" y="2274"/>
                        <a:pt x="5410" y="4685"/>
                        <a:pt x="5223" y="7110"/>
                      </a:cubicBezTo>
                      <a:cubicBezTo>
                        <a:pt x="5065" y="9189"/>
                        <a:pt x="4999" y="10351"/>
                        <a:pt x="4990" y="11041"/>
                      </a:cubicBezTo>
                      <a:cubicBezTo>
                        <a:pt x="4039" y="11199"/>
                        <a:pt x="3260" y="11885"/>
                        <a:pt x="2985" y="12808"/>
                      </a:cubicBezTo>
                      <a:cubicBezTo>
                        <a:pt x="2374" y="14888"/>
                        <a:pt x="1521" y="17915"/>
                        <a:pt x="896" y="20540"/>
                      </a:cubicBezTo>
                      <a:cubicBezTo>
                        <a:pt x="546" y="22032"/>
                        <a:pt x="308" y="23226"/>
                        <a:pt x="196" y="24089"/>
                      </a:cubicBezTo>
                      <a:cubicBezTo>
                        <a:pt x="70" y="25082"/>
                        <a:pt x="0" y="26169"/>
                        <a:pt x="803" y="26458"/>
                      </a:cubicBezTo>
                      <a:cubicBezTo>
                        <a:pt x="900" y="26490"/>
                        <a:pt x="1003" y="26509"/>
                        <a:pt x="1106" y="26509"/>
                      </a:cubicBezTo>
                      <a:cubicBezTo>
                        <a:pt x="1768" y="26509"/>
                        <a:pt x="2304" y="25740"/>
                        <a:pt x="2766" y="24998"/>
                      </a:cubicBezTo>
                      <a:cubicBezTo>
                        <a:pt x="3227" y="24257"/>
                        <a:pt x="3792" y="23184"/>
                        <a:pt x="4459" y="21804"/>
                      </a:cubicBezTo>
                      <a:cubicBezTo>
                        <a:pt x="5634" y="19374"/>
                        <a:pt x="6879" y="16483"/>
                        <a:pt x="7714" y="14487"/>
                      </a:cubicBezTo>
                      <a:cubicBezTo>
                        <a:pt x="8096" y="13578"/>
                        <a:pt x="7909" y="12533"/>
                        <a:pt x="7243" y="11810"/>
                      </a:cubicBezTo>
                      <a:cubicBezTo>
                        <a:pt x="7672" y="11269"/>
                        <a:pt x="8352" y="10332"/>
                        <a:pt x="9528" y="8635"/>
                      </a:cubicBezTo>
                      <a:cubicBezTo>
                        <a:pt x="10913" y="6639"/>
                        <a:pt x="12256" y="4624"/>
                        <a:pt x="12428" y="4349"/>
                      </a:cubicBezTo>
                      <a:cubicBezTo>
                        <a:pt x="13109" y="3295"/>
                        <a:pt x="13086" y="2250"/>
                        <a:pt x="12386" y="1807"/>
                      </a:cubicBezTo>
                      <a:cubicBezTo>
                        <a:pt x="12277" y="1736"/>
                        <a:pt x="12062" y="1630"/>
                        <a:pt x="11773" y="1630"/>
                      </a:cubicBezTo>
                      <a:cubicBezTo>
                        <a:pt x="11531" y="1630"/>
                        <a:pt x="11237" y="1704"/>
                        <a:pt x="10908" y="1933"/>
                      </a:cubicBezTo>
                      <a:cubicBezTo>
                        <a:pt x="10852" y="1971"/>
                        <a:pt x="10801" y="2008"/>
                        <a:pt x="10749" y="2050"/>
                      </a:cubicBezTo>
                      <a:cubicBezTo>
                        <a:pt x="10749" y="2013"/>
                        <a:pt x="10749" y="1975"/>
                        <a:pt x="10745" y="1938"/>
                      </a:cubicBezTo>
                      <a:cubicBezTo>
                        <a:pt x="10693" y="1057"/>
                        <a:pt x="10162" y="772"/>
                        <a:pt x="9929" y="693"/>
                      </a:cubicBezTo>
                      <a:cubicBezTo>
                        <a:pt x="9846" y="664"/>
                        <a:pt x="9715" y="630"/>
                        <a:pt x="9554" y="630"/>
                      </a:cubicBezTo>
                      <a:cubicBezTo>
                        <a:pt x="9272" y="630"/>
                        <a:pt x="8896" y="734"/>
                        <a:pt x="8516" y="1150"/>
                      </a:cubicBezTo>
                      <a:cubicBezTo>
                        <a:pt x="8488" y="1178"/>
                        <a:pt x="8460" y="1206"/>
                        <a:pt x="8436" y="1239"/>
                      </a:cubicBezTo>
                      <a:cubicBezTo>
                        <a:pt x="8422" y="1169"/>
                        <a:pt x="8408" y="1103"/>
                        <a:pt x="8390" y="1038"/>
                      </a:cubicBezTo>
                      <a:cubicBezTo>
                        <a:pt x="8143" y="189"/>
                        <a:pt x="7555" y="35"/>
                        <a:pt x="7317" y="7"/>
                      </a:cubicBezTo>
                      <a:cubicBezTo>
                        <a:pt x="7282" y="3"/>
                        <a:pt x="7239" y="0"/>
                        <a:pt x="718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2" name="Google Shape;52;p5"/>
                <p:cNvSpPr/>
                <p:nvPr/>
              </p:nvSpPr>
              <p:spPr>
                <a:xfrm>
                  <a:off x="12650730" y="5808163"/>
                  <a:ext cx="252918" cy="4871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95" h="14051" extrusionOk="0">
                      <a:moveTo>
                        <a:pt x="5253" y="0"/>
                      </a:moveTo>
                      <a:cubicBezTo>
                        <a:pt x="4484" y="0"/>
                        <a:pt x="3770" y="500"/>
                        <a:pt x="3540" y="1282"/>
                      </a:cubicBezTo>
                      <a:cubicBezTo>
                        <a:pt x="2416" y="5111"/>
                        <a:pt x="1" y="13719"/>
                        <a:pt x="901" y="14041"/>
                      </a:cubicBezTo>
                      <a:cubicBezTo>
                        <a:pt x="918" y="14047"/>
                        <a:pt x="936" y="14050"/>
                        <a:pt x="954" y="14050"/>
                      </a:cubicBezTo>
                      <a:cubicBezTo>
                        <a:pt x="1934" y="14050"/>
                        <a:pt x="5383" y="6086"/>
                        <a:pt x="6898" y="2476"/>
                      </a:cubicBezTo>
                      <a:cubicBezTo>
                        <a:pt x="7294" y="1530"/>
                        <a:pt x="6814" y="448"/>
                        <a:pt x="5848" y="103"/>
                      </a:cubicBezTo>
                      <a:cubicBezTo>
                        <a:pt x="5651" y="33"/>
                        <a:pt x="5450" y="0"/>
                        <a:pt x="525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3" name="Google Shape;53;p5"/>
                <p:cNvSpPr/>
                <p:nvPr/>
              </p:nvSpPr>
              <p:spPr>
                <a:xfrm>
                  <a:off x="12778344" y="5848344"/>
                  <a:ext cx="51554" cy="23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" h="679" extrusionOk="0">
                      <a:moveTo>
                        <a:pt x="216" y="1"/>
                      </a:moveTo>
                      <a:cubicBezTo>
                        <a:pt x="64" y="1"/>
                        <a:pt x="1" y="238"/>
                        <a:pt x="172" y="296"/>
                      </a:cubicBezTo>
                      <a:lnTo>
                        <a:pt x="1225" y="674"/>
                      </a:lnTo>
                      <a:cubicBezTo>
                        <a:pt x="1239" y="678"/>
                        <a:pt x="1258" y="678"/>
                        <a:pt x="1277" y="678"/>
                      </a:cubicBezTo>
                      <a:cubicBezTo>
                        <a:pt x="1445" y="678"/>
                        <a:pt x="1487" y="440"/>
                        <a:pt x="1328" y="385"/>
                      </a:cubicBezTo>
                      <a:lnTo>
                        <a:pt x="274" y="11"/>
                      </a:lnTo>
                      <a:cubicBezTo>
                        <a:pt x="254" y="4"/>
                        <a:pt x="234" y="1"/>
                        <a:pt x="216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4" name="Google Shape;54;p5"/>
                <p:cNvSpPr/>
                <p:nvPr/>
              </p:nvSpPr>
              <p:spPr>
                <a:xfrm>
                  <a:off x="12821194" y="5901386"/>
                  <a:ext cx="51554" cy="23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7" h="683" extrusionOk="0">
                      <a:moveTo>
                        <a:pt x="216" y="0"/>
                      </a:moveTo>
                      <a:cubicBezTo>
                        <a:pt x="64" y="0"/>
                        <a:pt x="1" y="238"/>
                        <a:pt x="171" y="300"/>
                      </a:cubicBezTo>
                      <a:lnTo>
                        <a:pt x="1225" y="673"/>
                      </a:lnTo>
                      <a:cubicBezTo>
                        <a:pt x="1239" y="678"/>
                        <a:pt x="1258" y="683"/>
                        <a:pt x="1277" y="683"/>
                      </a:cubicBezTo>
                      <a:cubicBezTo>
                        <a:pt x="1444" y="683"/>
                        <a:pt x="1486" y="440"/>
                        <a:pt x="1328" y="384"/>
                      </a:cubicBezTo>
                      <a:lnTo>
                        <a:pt x="274" y="11"/>
                      </a:lnTo>
                      <a:cubicBezTo>
                        <a:pt x="254" y="4"/>
                        <a:pt x="234" y="0"/>
                        <a:pt x="21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" name="Google Shape;55;p5"/>
                <p:cNvSpPr/>
                <p:nvPr/>
              </p:nvSpPr>
              <p:spPr>
                <a:xfrm>
                  <a:off x="12757162" y="5923851"/>
                  <a:ext cx="51728" cy="23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" h="683" extrusionOk="0">
                      <a:moveTo>
                        <a:pt x="216" y="0"/>
                      </a:moveTo>
                      <a:cubicBezTo>
                        <a:pt x="65" y="0"/>
                        <a:pt x="1" y="238"/>
                        <a:pt x="172" y="300"/>
                      </a:cubicBezTo>
                      <a:lnTo>
                        <a:pt x="1226" y="673"/>
                      </a:lnTo>
                      <a:cubicBezTo>
                        <a:pt x="1244" y="678"/>
                        <a:pt x="1263" y="683"/>
                        <a:pt x="1277" y="683"/>
                      </a:cubicBezTo>
                      <a:cubicBezTo>
                        <a:pt x="1449" y="683"/>
                        <a:pt x="1491" y="445"/>
                        <a:pt x="1328" y="384"/>
                      </a:cubicBezTo>
                      <a:lnTo>
                        <a:pt x="274" y="11"/>
                      </a:lnTo>
                      <a:cubicBezTo>
                        <a:pt x="254" y="4"/>
                        <a:pt x="235" y="0"/>
                        <a:pt x="21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6" name="Google Shape;56;p5"/>
                <p:cNvSpPr/>
                <p:nvPr/>
              </p:nvSpPr>
              <p:spPr>
                <a:xfrm>
                  <a:off x="12787739" y="5984001"/>
                  <a:ext cx="47186" cy="2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1" h="636" extrusionOk="0">
                      <a:moveTo>
                        <a:pt x="216" y="0"/>
                      </a:moveTo>
                      <a:cubicBezTo>
                        <a:pt x="64" y="0"/>
                        <a:pt x="0" y="238"/>
                        <a:pt x="171" y="300"/>
                      </a:cubicBezTo>
                      <a:lnTo>
                        <a:pt x="1094" y="631"/>
                      </a:lnTo>
                      <a:cubicBezTo>
                        <a:pt x="1113" y="636"/>
                        <a:pt x="1132" y="636"/>
                        <a:pt x="1150" y="636"/>
                      </a:cubicBezTo>
                      <a:cubicBezTo>
                        <a:pt x="1318" y="636"/>
                        <a:pt x="1360" y="398"/>
                        <a:pt x="1202" y="342"/>
                      </a:cubicBezTo>
                      <a:lnTo>
                        <a:pt x="274" y="11"/>
                      </a:lnTo>
                      <a:cubicBezTo>
                        <a:pt x="253" y="4"/>
                        <a:pt x="234" y="0"/>
                        <a:pt x="21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" name="Google Shape;57;p5"/>
                <p:cNvSpPr/>
                <p:nvPr/>
              </p:nvSpPr>
              <p:spPr>
                <a:xfrm>
                  <a:off x="12735702" y="6014543"/>
                  <a:ext cx="43580" cy="2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599" extrusionOk="0">
                      <a:moveTo>
                        <a:pt x="219" y="1"/>
                      </a:moveTo>
                      <a:cubicBezTo>
                        <a:pt x="63" y="1"/>
                        <a:pt x="0" y="238"/>
                        <a:pt x="175" y="300"/>
                      </a:cubicBezTo>
                      <a:lnTo>
                        <a:pt x="996" y="590"/>
                      </a:lnTo>
                      <a:cubicBezTo>
                        <a:pt x="1010" y="594"/>
                        <a:pt x="1028" y="599"/>
                        <a:pt x="1047" y="599"/>
                      </a:cubicBezTo>
                      <a:cubicBezTo>
                        <a:pt x="1215" y="599"/>
                        <a:pt x="1257" y="361"/>
                        <a:pt x="1098" y="300"/>
                      </a:cubicBezTo>
                      <a:lnTo>
                        <a:pt x="278" y="11"/>
                      </a:lnTo>
                      <a:cubicBezTo>
                        <a:pt x="257" y="4"/>
                        <a:pt x="237" y="1"/>
                        <a:pt x="219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8" name="Google Shape;58;p5"/>
                <p:cNvSpPr/>
                <p:nvPr/>
              </p:nvSpPr>
              <p:spPr>
                <a:xfrm>
                  <a:off x="12756191" y="6072751"/>
                  <a:ext cx="39281" cy="193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3" h="557" extrusionOk="0">
                      <a:moveTo>
                        <a:pt x="216" y="0"/>
                      </a:moveTo>
                      <a:cubicBezTo>
                        <a:pt x="65" y="0"/>
                        <a:pt x="1" y="238"/>
                        <a:pt x="172" y="300"/>
                      </a:cubicBezTo>
                      <a:lnTo>
                        <a:pt x="867" y="547"/>
                      </a:lnTo>
                      <a:cubicBezTo>
                        <a:pt x="880" y="552"/>
                        <a:pt x="899" y="557"/>
                        <a:pt x="918" y="557"/>
                      </a:cubicBezTo>
                      <a:cubicBezTo>
                        <a:pt x="1090" y="557"/>
                        <a:pt x="1132" y="314"/>
                        <a:pt x="969" y="258"/>
                      </a:cubicBezTo>
                      <a:lnTo>
                        <a:pt x="274" y="11"/>
                      </a:lnTo>
                      <a:cubicBezTo>
                        <a:pt x="254" y="4"/>
                        <a:pt x="235" y="0"/>
                        <a:pt x="21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9" name="Google Shape;59;p5"/>
                <p:cNvSpPr/>
                <p:nvPr/>
              </p:nvSpPr>
              <p:spPr>
                <a:xfrm>
                  <a:off x="12710776" y="6110089"/>
                  <a:ext cx="35710" cy="180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0" h="520" extrusionOk="0">
                      <a:moveTo>
                        <a:pt x="216" y="1"/>
                      </a:moveTo>
                      <a:cubicBezTo>
                        <a:pt x="64" y="1"/>
                        <a:pt x="0" y="238"/>
                        <a:pt x="171" y="301"/>
                      </a:cubicBezTo>
                      <a:lnTo>
                        <a:pt x="764" y="510"/>
                      </a:lnTo>
                      <a:cubicBezTo>
                        <a:pt x="778" y="515"/>
                        <a:pt x="796" y="520"/>
                        <a:pt x="815" y="520"/>
                      </a:cubicBezTo>
                      <a:cubicBezTo>
                        <a:pt x="987" y="520"/>
                        <a:pt x="1029" y="277"/>
                        <a:pt x="866" y="221"/>
                      </a:cubicBezTo>
                      <a:lnTo>
                        <a:pt x="274" y="11"/>
                      </a:lnTo>
                      <a:cubicBezTo>
                        <a:pt x="253" y="4"/>
                        <a:pt x="234" y="1"/>
                        <a:pt x="216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0" name="Google Shape;60;p5"/>
                <p:cNvSpPr/>
                <p:nvPr/>
              </p:nvSpPr>
              <p:spPr>
                <a:xfrm>
                  <a:off x="12723846" y="6163651"/>
                  <a:ext cx="31203" cy="16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" h="472" extrusionOk="0">
                      <a:moveTo>
                        <a:pt x="219" y="0"/>
                      </a:moveTo>
                      <a:cubicBezTo>
                        <a:pt x="66" y="0"/>
                        <a:pt x="0" y="236"/>
                        <a:pt x="172" y="299"/>
                      </a:cubicBezTo>
                      <a:lnTo>
                        <a:pt x="634" y="462"/>
                      </a:lnTo>
                      <a:cubicBezTo>
                        <a:pt x="652" y="472"/>
                        <a:pt x="671" y="472"/>
                        <a:pt x="690" y="472"/>
                      </a:cubicBezTo>
                      <a:cubicBezTo>
                        <a:pt x="858" y="472"/>
                        <a:pt x="899" y="234"/>
                        <a:pt x="741" y="178"/>
                      </a:cubicBezTo>
                      <a:lnTo>
                        <a:pt x="275" y="10"/>
                      </a:lnTo>
                      <a:cubicBezTo>
                        <a:pt x="255" y="3"/>
                        <a:pt x="237" y="0"/>
                        <a:pt x="21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1" name="Google Shape;61;p5"/>
                <p:cNvSpPr/>
                <p:nvPr/>
              </p:nvSpPr>
              <p:spPr>
                <a:xfrm>
                  <a:off x="12690703" y="6217318"/>
                  <a:ext cx="31376" cy="16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5" h="472" extrusionOk="0">
                      <a:moveTo>
                        <a:pt x="219" y="1"/>
                      </a:moveTo>
                      <a:cubicBezTo>
                        <a:pt x="66" y="1"/>
                        <a:pt x="0" y="236"/>
                        <a:pt x="172" y="299"/>
                      </a:cubicBezTo>
                      <a:lnTo>
                        <a:pt x="638" y="463"/>
                      </a:lnTo>
                      <a:cubicBezTo>
                        <a:pt x="657" y="467"/>
                        <a:pt x="676" y="472"/>
                        <a:pt x="690" y="472"/>
                      </a:cubicBezTo>
                      <a:cubicBezTo>
                        <a:pt x="862" y="472"/>
                        <a:pt x="904" y="234"/>
                        <a:pt x="741" y="173"/>
                      </a:cubicBezTo>
                      <a:lnTo>
                        <a:pt x="275" y="10"/>
                      </a:lnTo>
                      <a:cubicBezTo>
                        <a:pt x="255" y="4"/>
                        <a:pt x="237" y="1"/>
                        <a:pt x="219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2" name="Google Shape;62;p5"/>
                <p:cNvSpPr/>
                <p:nvPr/>
              </p:nvSpPr>
              <p:spPr>
                <a:xfrm>
                  <a:off x="12842307" y="5426675"/>
                  <a:ext cx="232046" cy="392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3" h="11331" extrusionOk="0">
                      <a:moveTo>
                        <a:pt x="3881" y="941"/>
                      </a:moveTo>
                      <a:cubicBezTo>
                        <a:pt x="3890" y="941"/>
                        <a:pt x="3899" y="941"/>
                        <a:pt x="3909" y="945"/>
                      </a:cubicBezTo>
                      <a:cubicBezTo>
                        <a:pt x="3960" y="964"/>
                        <a:pt x="4025" y="1062"/>
                        <a:pt x="4034" y="1276"/>
                      </a:cubicBezTo>
                      <a:cubicBezTo>
                        <a:pt x="4044" y="1551"/>
                        <a:pt x="3997" y="1831"/>
                        <a:pt x="3895" y="2092"/>
                      </a:cubicBezTo>
                      <a:cubicBezTo>
                        <a:pt x="3680" y="2699"/>
                        <a:pt x="2113" y="6760"/>
                        <a:pt x="1078" y="9204"/>
                      </a:cubicBezTo>
                      <a:cubicBezTo>
                        <a:pt x="961" y="9414"/>
                        <a:pt x="859" y="9600"/>
                        <a:pt x="770" y="9768"/>
                      </a:cubicBezTo>
                      <a:cubicBezTo>
                        <a:pt x="803" y="9600"/>
                        <a:pt x="840" y="9409"/>
                        <a:pt x="877" y="9199"/>
                      </a:cubicBezTo>
                      <a:cubicBezTo>
                        <a:pt x="1610" y="6662"/>
                        <a:pt x="2976" y="2456"/>
                        <a:pt x="3195" y="1845"/>
                      </a:cubicBezTo>
                      <a:cubicBezTo>
                        <a:pt x="3284" y="1579"/>
                        <a:pt x="3419" y="1332"/>
                        <a:pt x="3601" y="1122"/>
                      </a:cubicBezTo>
                      <a:cubicBezTo>
                        <a:pt x="3727" y="987"/>
                        <a:pt x="3825" y="941"/>
                        <a:pt x="3881" y="941"/>
                      </a:cubicBezTo>
                      <a:close/>
                      <a:moveTo>
                        <a:pt x="1521" y="306"/>
                      </a:moveTo>
                      <a:cubicBezTo>
                        <a:pt x="1572" y="316"/>
                        <a:pt x="1656" y="395"/>
                        <a:pt x="1717" y="605"/>
                      </a:cubicBezTo>
                      <a:cubicBezTo>
                        <a:pt x="1787" y="875"/>
                        <a:pt x="1801" y="1155"/>
                        <a:pt x="1763" y="1430"/>
                      </a:cubicBezTo>
                      <a:cubicBezTo>
                        <a:pt x="1689" y="2083"/>
                        <a:pt x="1041" y="6537"/>
                        <a:pt x="574" y="9129"/>
                      </a:cubicBezTo>
                      <a:cubicBezTo>
                        <a:pt x="490" y="9428"/>
                        <a:pt x="420" y="9684"/>
                        <a:pt x="360" y="9903"/>
                      </a:cubicBezTo>
                      <a:cubicBezTo>
                        <a:pt x="458" y="7511"/>
                        <a:pt x="943" y="2064"/>
                        <a:pt x="1027" y="1346"/>
                      </a:cubicBezTo>
                      <a:cubicBezTo>
                        <a:pt x="1050" y="1066"/>
                        <a:pt x="1129" y="796"/>
                        <a:pt x="1260" y="549"/>
                      </a:cubicBezTo>
                      <a:cubicBezTo>
                        <a:pt x="1362" y="372"/>
                        <a:pt x="1456" y="306"/>
                        <a:pt x="1512" y="306"/>
                      </a:cubicBezTo>
                      <a:close/>
                      <a:moveTo>
                        <a:pt x="6113" y="1941"/>
                      </a:moveTo>
                      <a:cubicBezTo>
                        <a:pt x="6129" y="1941"/>
                        <a:pt x="6143" y="1946"/>
                        <a:pt x="6156" y="1952"/>
                      </a:cubicBezTo>
                      <a:cubicBezTo>
                        <a:pt x="6282" y="2032"/>
                        <a:pt x="6236" y="2521"/>
                        <a:pt x="5886" y="3072"/>
                      </a:cubicBezTo>
                      <a:cubicBezTo>
                        <a:pt x="5499" y="3683"/>
                        <a:pt x="2468" y="8178"/>
                        <a:pt x="1022" y="10109"/>
                      </a:cubicBezTo>
                      <a:cubicBezTo>
                        <a:pt x="1120" y="9889"/>
                        <a:pt x="1227" y="9638"/>
                        <a:pt x="1353" y="9339"/>
                      </a:cubicBezTo>
                      <a:cubicBezTo>
                        <a:pt x="2635" y="7026"/>
                        <a:pt x="4911" y="3221"/>
                        <a:pt x="5256" y="2671"/>
                      </a:cubicBezTo>
                      <a:cubicBezTo>
                        <a:pt x="5401" y="2433"/>
                        <a:pt x="5592" y="2223"/>
                        <a:pt x="5816" y="2060"/>
                      </a:cubicBezTo>
                      <a:cubicBezTo>
                        <a:pt x="5942" y="1971"/>
                        <a:pt x="6035" y="1943"/>
                        <a:pt x="6096" y="1943"/>
                      </a:cubicBezTo>
                      <a:cubicBezTo>
                        <a:pt x="6102" y="1942"/>
                        <a:pt x="6108" y="1941"/>
                        <a:pt x="6113" y="1941"/>
                      </a:cubicBezTo>
                      <a:close/>
                      <a:moveTo>
                        <a:pt x="1514" y="1"/>
                      </a:moveTo>
                      <a:cubicBezTo>
                        <a:pt x="1324" y="1"/>
                        <a:pt x="1141" y="140"/>
                        <a:pt x="994" y="395"/>
                      </a:cubicBezTo>
                      <a:cubicBezTo>
                        <a:pt x="845" y="679"/>
                        <a:pt x="751" y="987"/>
                        <a:pt x="723" y="1309"/>
                      </a:cubicBezTo>
                      <a:cubicBezTo>
                        <a:pt x="686" y="1626"/>
                        <a:pt x="462" y="4018"/>
                        <a:pt x="276" y="6439"/>
                      </a:cubicBezTo>
                      <a:cubicBezTo>
                        <a:pt x="1" y="10053"/>
                        <a:pt x="10" y="10929"/>
                        <a:pt x="113" y="11153"/>
                      </a:cubicBezTo>
                      <a:cubicBezTo>
                        <a:pt x="122" y="11274"/>
                        <a:pt x="173" y="11293"/>
                        <a:pt x="225" y="11312"/>
                      </a:cubicBezTo>
                      <a:cubicBezTo>
                        <a:pt x="248" y="11321"/>
                        <a:pt x="271" y="11326"/>
                        <a:pt x="294" y="11330"/>
                      </a:cubicBezTo>
                      <a:cubicBezTo>
                        <a:pt x="327" y="11330"/>
                        <a:pt x="369" y="11312"/>
                        <a:pt x="420" y="11251"/>
                      </a:cubicBezTo>
                      <a:cubicBezTo>
                        <a:pt x="654" y="11121"/>
                        <a:pt x="1236" y="10407"/>
                        <a:pt x="3256" y="7497"/>
                      </a:cubicBezTo>
                      <a:cubicBezTo>
                        <a:pt x="4636" y="5506"/>
                        <a:pt x="5970" y="3505"/>
                        <a:pt x="6142" y="3235"/>
                      </a:cubicBezTo>
                      <a:cubicBezTo>
                        <a:pt x="6506" y="2666"/>
                        <a:pt x="6693" y="1934"/>
                        <a:pt x="6319" y="1696"/>
                      </a:cubicBezTo>
                      <a:cubicBezTo>
                        <a:pt x="6254" y="1655"/>
                        <a:pt x="6180" y="1634"/>
                        <a:pt x="6100" y="1634"/>
                      </a:cubicBezTo>
                      <a:cubicBezTo>
                        <a:pt x="5963" y="1634"/>
                        <a:pt x="5808" y="1693"/>
                        <a:pt x="5643" y="1808"/>
                      </a:cubicBezTo>
                      <a:cubicBezTo>
                        <a:pt x="5387" y="1994"/>
                        <a:pt x="5168" y="2232"/>
                        <a:pt x="5000" y="2507"/>
                      </a:cubicBezTo>
                      <a:cubicBezTo>
                        <a:pt x="4827" y="2778"/>
                        <a:pt x="3587" y="4839"/>
                        <a:pt x="2374" y="6933"/>
                      </a:cubicBezTo>
                      <a:lnTo>
                        <a:pt x="2272" y="7105"/>
                      </a:lnTo>
                      <a:lnTo>
                        <a:pt x="2318" y="6989"/>
                      </a:lnTo>
                      <a:cubicBezTo>
                        <a:pt x="3218" y="4741"/>
                        <a:pt x="4076" y="2493"/>
                        <a:pt x="4184" y="2195"/>
                      </a:cubicBezTo>
                      <a:cubicBezTo>
                        <a:pt x="4296" y="1892"/>
                        <a:pt x="4352" y="1575"/>
                        <a:pt x="4342" y="1253"/>
                      </a:cubicBezTo>
                      <a:cubicBezTo>
                        <a:pt x="4324" y="936"/>
                        <a:pt x="4202" y="721"/>
                        <a:pt x="4011" y="651"/>
                      </a:cubicBezTo>
                      <a:cubicBezTo>
                        <a:pt x="3969" y="638"/>
                        <a:pt x="3927" y="631"/>
                        <a:pt x="3883" y="631"/>
                      </a:cubicBezTo>
                      <a:cubicBezTo>
                        <a:pt x="3720" y="631"/>
                        <a:pt x="3546" y="725"/>
                        <a:pt x="3377" y="913"/>
                      </a:cubicBezTo>
                      <a:cubicBezTo>
                        <a:pt x="3167" y="1155"/>
                        <a:pt x="3009" y="1435"/>
                        <a:pt x="2906" y="1738"/>
                      </a:cubicBezTo>
                      <a:cubicBezTo>
                        <a:pt x="2799" y="2041"/>
                        <a:pt x="2048" y="4326"/>
                        <a:pt x="1330" y="6639"/>
                      </a:cubicBezTo>
                      <a:lnTo>
                        <a:pt x="1278" y="6807"/>
                      </a:lnTo>
                      <a:lnTo>
                        <a:pt x="1320" y="6555"/>
                      </a:lnTo>
                      <a:cubicBezTo>
                        <a:pt x="1698" y="4163"/>
                        <a:pt x="2034" y="1785"/>
                        <a:pt x="2071" y="1467"/>
                      </a:cubicBezTo>
                      <a:cubicBezTo>
                        <a:pt x="2113" y="1146"/>
                        <a:pt x="2095" y="824"/>
                        <a:pt x="2015" y="516"/>
                      </a:cubicBezTo>
                      <a:cubicBezTo>
                        <a:pt x="1922" y="208"/>
                        <a:pt x="1763" y="27"/>
                        <a:pt x="1558" y="3"/>
                      </a:cubicBezTo>
                      <a:cubicBezTo>
                        <a:pt x="1543" y="2"/>
                        <a:pt x="1529" y="1"/>
                        <a:pt x="151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sp>
          <p:nvSpPr>
            <p:cNvPr id="63" name="Google Shape;63;p5"/>
            <p:cNvSpPr/>
            <p:nvPr/>
          </p:nvSpPr>
          <p:spPr>
            <a:xfrm flipH="1">
              <a:off x="8502230" y="4814161"/>
              <a:ext cx="753070" cy="337076"/>
            </a:xfrm>
            <a:custGeom>
              <a:avLst/>
              <a:gdLst/>
              <a:ahLst/>
              <a:cxnLst/>
              <a:rect l="l" t="t" r="r" b="b"/>
              <a:pathLst>
                <a:path w="18264" h="8175" extrusionOk="0">
                  <a:moveTo>
                    <a:pt x="10345" y="0"/>
                  </a:moveTo>
                  <a:cubicBezTo>
                    <a:pt x="6055" y="0"/>
                    <a:pt x="5503" y="6370"/>
                    <a:pt x="5503" y="6370"/>
                  </a:cubicBezTo>
                  <a:cubicBezTo>
                    <a:pt x="5503" y="6370"/>
                    <a:pt x="5421" y="2755"/>
                    <a:pt x="3443" y="2755"/>
                  </a:cubicBezTo>
                  <a:cubicBezTo>
                    <a:pt x="3371" y="2755"/>
                    <a:pt x="3296" y="2760"/>
                    <a:pt x="3218" y="2770"/>
                  </a:cubicBezTo>
                  <a:cubicBezTo>
                    <a:pt x="691" y="3097"/>
                    <a:pt x="0" y="8170"/>
                    <a:pt x="0" y="8170"/>
                  </a:cubicBezTo>
                  <a:lnTo>
                    <a:pt x="17964" y="8175"/>
                  </a:lnTo>
                  <a:cubicBezTo>
                    <a:pt x="17964" y="8175"/>
                    <a:pt x="18264" y="4248"/>
                    <a:pt x="15770" y="4248"/>
                  </a:cubicBezTo>
                  <a:cubicBezTo>
                    <a:pt x="15719" y="4248"/>
                    <a:pt x="15667" y="4250"/>
                    <a:pt x="15613" y="4253"/>
                  </a:cubicBezTo>
                  <a:cubicBezTo>
                    <a:pt x="13062" y="4407"/>
                    <a:pt x="12475" y="6370"/>
                    <a:pt x="12475" y="6370"/>
                  </a:cubicBezTo>
                  <a:cubicBezTo>
                    <a:pt x="12475" y="6370"/>
                    <a:pt x="14177" y="173"/>
                    <a:pt x="10549" y="5"/>
                  </a:cubicBezTo>
                  <a:cubicBezTo>
                    <a:pt x="10480" y="2"/>
                    <a:pt x="10412" y="0"/>
                    <a:pt x="10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4" name="Google Shape;64;p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65" name="Google Shape;65;p5"/>
          <p:cNvSpPr txBox="1">
            <a:spLocks noGrp="1"/>
          </p:cNvSpPr>
          <p:nvPr>
            <p:ph type="subTitle" idx="1"/>
          </p:nvPr>
        </p:nvSpPr>
        <p:spPr>
          <a:xfrm>
            <a:off x="6740379" y="4926965"/>
            <a:ext cx="334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6" name="Google Shape;66;p5"/>
          <p:cNvSpPr txBox="1">
            <a:spLocks noGrp="1"/>
          </p:cNvSpPr>
          <p:nvPr>
            <p:ph type="subTitle" idx="2"/>
          </p:nvPr>
        </p:nvSpPr>
        <p:spPr>
          <a:xfrm>
            <a:off x="2111067" y="4926965"/>
            <a:ext cx="334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7" name="Google Shape;67;p5"/>
          <p:cNvSpPr txBox="1">
            <a:spLocks noGrp="1"/>
          </p:cNvSpPr>
          <p:nvPr>
            <p:ph type="subTitle" idx="3"/>
          </p:nvPr>
        </p:nvSpPr>
        <p:spPr>
          <a:xfrm>
            <a:off x="6740367" y="4163367"/>
            <a:ext cx="33408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subTitle" idx="4"/>
          </p:nvPr>
        </p:nvSpPr>
        <p:spPr>
          <a:xfrm>
            <a:off x="2110767" y="4163367"/>
            <a:ext cx="33408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osis"/>
              <a:buNone/>
              <a:defRPr sz="2933" b="1">
                <a:latin typeface="Dosis"/>
                <a:ea typeface="Dosis"/>
                <a:cs typeface="Dosis"/>
                <a:sym typeface="Dosi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3282554"/>
      </p:ext>
    </p:extLst>
  </p:cSld>
  <p:clrMapOvr>
    <a:masterClrMapping/>
  </p:clrMapOvr>
  <p:transition spd="slow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1" name="Google Shape;71;p6"/>
          <p:cNvGrpSpPr/>
          <p:nvPr/>
        </p:nvGrpSpPr>
        <p:grpSpPr>
          <a:xfrm>
            <a:off x="-1072039" y="60788"/>
            <a:ext cx="13304747" cy="6736472"/>
            <a:chOff x="-804029" y="45591"/>
            <a:chExt cx="9978560" cy="5052354"/>
          </a:xfrm>
        </p:grpSpPr>
        <p:grpSp>
          <p:nvGrpSpPr>
            <p:cNvPr id="72" name="Google Shape;72;p6"/>
            <p:cNvGrpSpPr/>
            <p:nvPr/>
          </p:nvGrpSpPr>
          <p:grpSpPr>
            <a:xfrm flipH="1">
              <a:off x="32165" y="3284864"/>
              <a:ext cx="563956" cy="542524"/>
              <a:chOff x="14145308" y="-3018172"/>
              <a:chExt cx="277169" cy="266649"/>
            </a:xfrm>
          </p:grpSpPr>
          <p:sp>
            <p:nvSpPr>
              <p:cNvPr id="73" name="Google Shape;73;p6"/>
              <p:cNvSpPr/>
              <p:nvPr/>
            </p:nvSpPr>
            <p:spPr>
              <a:xfrm>
                <a:off x="14145308" y="-3018172"/>
                <a:ext cx="277169" cy="266649"/>
              </a:xfrm>
              <a:custGeom>
                <a:avLst/>
                <a:gdLst/>
                <a:ahLst/>
                <a:cxnLst/>
                <a:rect l="l" t="t" r="r" b="b"/>
                <a:pathLst>
                  <a:path w="8368" h="8051" extrusionOk="0">
                    <a:moveTo>
                      <a:pt x="4025" y="1"/>
                    </a:moveTo>
                    <a:cubicBezTo>
                      <a:pt x="3507" y="1"/>
                      <a:pt x="2985" y="101"/>
                      <a:pt x="2487" y="307"/>
                    </a:cubicBezTo>
                    <a:cubicBezTo>
                      <a:pt x="983" y="930"/>
                      <a:pt x="1" y="2396"/>
                      <a:pt x="1" y="4023"/>
                    </a:cubicBezTo>
                    <a:cubicBezTo>
                      <a:pt x="6" y="6246"/>
                      <a:pt x="1805" y="8045"/>
                      <a:pt x="4028" y="8051"/>
                    </a:cubicBezTo>
                    <a:cubicBezTo>
                      <a:pt x="5655" y="8051"/>
                      <a:pt x="7121" y="7068"/>
                      <a:pt x="7744" y="5564"/>
                    </a:cubicBezTo>
                    <a:cubicBezTo>
                      <a:pt x="8367" y="4061"/>
                      <a:pt x="8024" y="2332"/>
                      <a:pt x="6869" y="1182"/>
                    </a:cubicBezTo>
                    <a:cubicBezTo>
                      <a:pt x="6100" y="410"/>
                      <a:pt x="5072" y="1"/>
                      <a:pt x="402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" name="Google Shape;74;p6"/>
              <p:cNvSpPr/>
              <p:nvPr/>
            </p:nvSpPr>
            <p:spPr>
              <a:xfrm>
                <a:off x="14167881" y="-2995356"/>
                <a:ext cx="220848" cy="220848"/>
              </a:xfrm>
              <a:custGeom>
                <a:avLst/>
                <a:gdLst/>
                <a:ahLst/>
                <a:cxnLst/>
                <a:rect l="l" t="t" r="r" b="b"/>
                <a:pathLst>
                  <a:path w="6370" h="6370" extrusionOk="0">
                    <a:moveTo>
                      <a:pt x="3185" y="1"/>
                    </a:moveTo>
                    <a:cubicBezTo>
                      <a:pt x="1429" y="1"/>
                      <a:pt x="0" y="1429"/>
                      <a:pt x="0" y="3185"/>
                    </a:cubicBezTo>
                    <a:cubicBezTo>
                      <a:pt x="0" y="4947"/>
                      <a:pt x="1429" y="6370"/>
                      <a:pt x="3185" y="6370"/>
                    </a:cubicBezTo>
                    <a:cubicBezTo>
                      <a:pt x="4946" y="6370"/>
                      <a:pt x="6369" y="4947"/>
                      <a:pt x="6369" y="3185"/>
                    </a:cubicBezTo>
                    <a:cubicBezTo>
                      <a:pt x="6369" y="1429"/>
                      <a:pt x="4946" y="1"/>
                      <a:pt x="318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" name="Google Shape;75;p6"/>
              <p:cNvSpPr/>
              <p:nvPr/>
            </p:nvSpPr>
            <p:spPr>
              <a:xfrm>
                <a:off x="14206224" y="-2975318"/>
                <a:ext cx="160730" cy="167005"/>
              </a:xfrm>
              <a:custGeom>
                <a:avLst/>
                <a:gdLst/>
                <a:ahLst/>
                <a:cxnLst/>
                <a:rect l="l" t="t" r="r" b="b"/>
                <a:pathLst>
                  <a:path w="4636" h="4817" extrusionOk="0">
                    <a:moveTo>
                      <a:pt x="580" y="1"/>
                    </a:moveTo>
                    <a:cubicBezTo>
                      <a:pt x="525" y="1"/>
                      <a:pt x="469" y="27"/>
                      <a:pt x="430" y="89"/>
                    </a:cubicBezTo>
                    <a:cubicBezTo>
                      <a:pt x="113" y="610"/>
                      <a:pt x="253" y="1361"/>
                      <a:pt x="742" y="1737"/>
                    </a:cubicBezTo>
                    <a:cubicBezTo>
                      <a:pt x="903" y="1850"/>
                      <a:pt x="1085" y="1947"/>
                      <a:pt x="1273" y="2011"/>
                    </a:cubicBezTo>
                    <a:cubicBezTo>
                      <a:pt x="1392" y="2059"/>
                      <a:pt x="1510" y="2113"/>
                      <a:pt x="1622" y="2178"/>
                    </a:cubicBezTo>
                    <a:cubicBezTo>
                      <a:pt x="2025" y="2414"/>
                      <a:pt x="2224" y="2725"/>
                      <a:pt x="2235" y="3096"/>
                    </a:cubicBezTo>
                    <a:cubicBezTo>
                      <a:pt x="2224" y="3096"/>
                      <a:pt x="2213" y="3096"/>
                      <a:pt x="2203" y="3096"/>
                    </a:cubicBezTo>
                    <a:cubicBezTo>
                      <a:pt x="1413" y="3096"/>
                      <a:pt x="823" y="3294"/>
                      <a:pt x="436" y="3681"/>
                    </a:cubicBezTo>
                    <a:cubicBezTo>
                      <a:pt x="178" y="3934"/>
                      <a:pt x="22" y="4272"/>
                      <a:pt x="1" y="4632"/>
                    </a:cubicBezTo>
                    <a:cubicBezTo>
                      <a:pt x="1" y="4755"/>
                      <a:pt x="93" y="4817"/>
                      <a:pt x="186" y="4817"/>
                    </a:cubicBezTo>
                    <a:cubicBezTo>
                      <a:pt x="279" y="4817"/>
                      <a:pt x="371" y="4755"/>
                      <a:pt x="371" y="4632"/>
                    </a:cubicBezTo>
                    <a:cubicBezTo>
                      <a:pt x="371" y="4583"/>
                      <a:pt x="414" y="3466"/>
                      <a:pt x="2229" y="3466"/>
                    </a:cubicBezTo>
                    <a:lnTo>
                      <a:pt x="2251" y="3466"/>
                    </a:lnTo>
                    <a:cubicBezTo>
                      <a:pt x="3824" y="3466"/>
                      <a:pt x="4576" y="1404"/>
                      <a:pt x="4608" y="1318"/>
                    </a:cubicBezTo>
                    <a:cubicBezTo>
                      <a:pt x="4635" y="1222"/>
                      <a:pt x="4587" y="1120"/>
                      <a:pt x="4495" y="1082"/>
                    </a:cubicBezTo>
                    <a:cubicBezTo>
                      <a:pt x="4475" y="1075"/>
                      <a:pt x="4455" y="1072"/>
                      <a:pt x="4434" y="1072"/>
                    </a:cubicBezTo>
                    <a:cubicBezTo>
                      <a:pt x="4357" y="1072"/>
                      <a:pt x="4284" y="1118"/>
                      <a:pt x="4254" y="1195"/>
                    </a:cubicBezTo>
                    <a:cubicBezTo>
                      <a:pt x="4248" y="1211"/>
                      <a:pt x="3690" y="2752"/>
                      <a:pt x="2605" y="3048"/>
                    </a:cubicBezTo>
                    <a:cubicBezTo>
                      <a:pt x="2578" y="2564"/>
                      <a:pt x="2310" y="2151"/>
                      <a:pt x="1810" y="1855"/>
                    </a:cubicBezTo>
                    <a:cubicBezTo>
                      <a:pt x="1682" y="1786"/>
                      <a:pt x="1553" y="1721"/>
                      <a:pt x="1413" y="1667"/>
                    </a:cubicBezTo>
                    <a:cubicBezTo>
                      <a:pt x="1257" y="1614"/>
                      <a:pt x="1107" y="1533"/>
                      <a:pt x="967" y="1442"/>
                    </a:cubicBezTo>
                    <a:cubicBezTo>
                      <a:pt x="629" y="1184"/>
                      <a:pt x="527" y="642"/>
                      <a:pt x="747" y="282"/>
                    </a:cubicBezTo>
                    <a:cubicBezTo>
                      <a:pt x="829" y="136"/>
                      <a:pt x="706" y="1"/>
                      <a:pt x="58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" name="Google Shape;76;p6"/>
              <p:cNvSpPr/>
              <p:nvPr/>
            </p:nvSpPr>
            <p:spPr>
              <a:xfrm>
                <a:off x="14259648" y="-2985372"/>
                <a:ext cx="18618" cy="53184"/>
              </a:xfrm>
              <a:custGeom>
                <a:avLst/>
                <a:gdLst/>
                <a:ahLst/>
                <a:cxnLst/>
                <a:rect l="l" t="t" r="r" b="b"/>
                <a:pathLst>
                  <a:path w="537" h="1534" extrusionOk="0">
                    <a:moveTo>
                      <a:pt x="332" y="0"/>
                    </a:moveTo>
                    <a:cubicBezTo>
                      <a:pt x="246" y="0"/>
                      <a:pt x="161" y="54"/>
                      <a:pt x="151" y="169"/>
                    </a:cubicBezTo>
                    <a:lnTo>
                      <a:pt x="17" y="1329"/>
                    </a:lnTo>
                    <a:cubicBezTo>
                      <a:pt x="1" y="1431"/>
                      <a:pt x="76" y="1522"/>
                      <a:pt x="178" y="1533"/>
                    </a:cubicBezTo>
                    <a:lnTo>
                      <a:pt x="200" y="1533"/>
                    </a:lnTo>
                    <a:cubicBezTo>
                      <a:pt x="291" y="1533"/>
                      <a:pt x="371" y="1463"/>
                      <a:pt x="382" y="1372"/>
                    </a:cubicBezTo>
                    <a:lnTo>
                      <a:pt x="516" y="212"/>
                    </a:lnTo>
                    <a:cubicBezTo>
                      <a:pt x="537" y="75"/>
                      <a:pt x="434" y="0"/>
                      <a:pt x="332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" name="Google Shape;77;p6"/>
              <p:cNvSpPr/>
              <p:nvPr/>
            </p:nvSpPr>
            <p:spPr>
              <a:xfrm>
                <a:off x="14291854" y="-2959648"/>
                <a:ext cx="46909" cy="42332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1221" extrusionOk="0">
                    <a:moveTo>
                      <a:pt x="1095" y="0"/>
                    </a:moveTo>
                    <a:cubicBezTo>
                      <a:pt x="1054" y="0"/>
                      <a:pt x="1012" y="15"/>
                      <a:pt x="973" y="50"/>
                    </a:cubicBezTo>
                    <a:lnTo>
                      <a:pt x="119" y="899"/>
                    </a:lnTo>
                    <a:cubicBezTo>
                      <a:pt x="1" y="1017"/>
                      <a:pt x="87" y="1221"/>
                      <a:pt x="253" y="1221"/>
                    </a:cubicBezTo>
                    <a:cubicBezTo>
                      <a:pt x="302" y="1215"/>
                      <a:pt x="350" y="1199"/>
                      <a:pt x="382" y="1162"/>
                    </a:cubicBezTo>
                    <a:lnTo>
                      <a:pt x="1236" y="313"/>
                    </a:lnTo>
                    <a:cubicBezTo>
                      <a:pt x="1352" y="176"/>
                      <a:pt x="1234" y="0"/>
                      <a:pt x="109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8" name="Google Shape;78;p6"/>
              <p:cNvSpPr/>
              <p:nvPr/>
            </p:nvSpPr>
            <p:spPr>
              <a:xfrm>
                <a:off x="14253026" y="-2834357"/>
                <a:ext cx="25656" cy="48850"/>
              </a:xfrm>
              <a:custGeom>
                <a:avLst/>
                <a:gdLst/>
                <a:ahLst/>
                <a:cxnLst/>
                <a:rect l="l" t="t" r="r" b="b"/>
                <a:pathLst>
                  <a:path w="740" h="1409" extrusionOk="0">
                    <a:moveTo>
                      <a:pt x="223" y="0"/>
                    </a:moveTo>
                    <a:cubicBezTo>
                      <a:pt x="112" y="0"/>
                      <a:pt x="0" y="93"/>
                      <a:pt x="36" y="233"/>
                    </a:cubicBezTo>
                    <a:lnTo>
                      <a:pt x="348" y="1275"/>
                    </a:lnTo>
                    <a:cubicBezTo>
                      <a:pt x="369" y="1355"/>
                      <a:pt x="444" y="1409"/>
                      <a:pt x="525" y="1409"/>
                    </a:cubicBezTo>
                    <a:cubicBezTo>
                      <a:pt x="648" y="1409"/>
                      <a:pt x="740" y="1291"/>
                      <a:pt x="702" y="1167"/>
                    </a:cubicBezTo>
                    <a:lnTo>
                      <a:pt x="396" y="131"/>
                    </a:lnTo>
                    <a:cubicBezTo>
                      <a:pt x="366" y="40"/>
                      <a:pt x="295" y="0"/>
                      <a:pt x="223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9" name="Google Shape;79;p6"/>
              <p:cNvSpPr/>
              <p:nvPr/>
            </p:nvSpPr>
            <p:spPr>
              <a:xfrm>
                <a:off x="14333560" y="-2858625"/>
                <a:ext cx="16052" cy="55056"/>
              </a:xfrm>
              <a:custGeom>
                <a:avLst/>
                <a:gdLst/>
                <a:ahLst/>
                <a:cxnLst/>
                <a:rect l="l" t="t" r="r" b="b"/>
                <a:pathLst>
                  <a:path w="463" h="1588" extrusionOk="0">
                    <a:moveTo>
                      <a:pt x="267" y="1"/>
                    </a:moveTo>
                    <a:cubicBezTo>
                      <a:pt x="178" y="1"/>
                      <a:pt x="89" y="57"/>
                      <a:pt x="81" y="176"/>
                    </a:cubicBezTo>
                    <a:lnTo>
                      <a:pt x="6" y="1389"/>
                    </a:lnTo>
                    <a:cubicBezTo>
                      <a:pt x="1" y="1491"/>
                      <a:pt x="76" y="1583"/>
                      <a:pt x="178" y="1588"/>
                    </a:cubicBezTo>
                    <a:lnTo>
                      <a:pt x="194" y="1588"/>
                    </a:lnTo>
                    <a:cubicBezTo>
                      <a:pt x="291" y="1588"/>
                      <a:pt x="371" y="1513"/>
                      <a:pt x="377" y="1416"/>
                    </a:cubicBezTo>
                    <a:lnTo>
                      <a:pt x="457" y="197"/>
                    </a:lnTo>
                    <a:cubicBezTo>
                      <a:pt x="463" y="68"/>
                      <a:pt x="365" y="1"/>
                      <a:pt x="26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0" name="Google Shape;80;p6"/>
              <p:cNvSpPr/>
              <p:nvPr/>
            </p:nvSpPr>
            <p:spPr>
              <a:xfrm>
                <a:off x="14178489" y="-2897003"/>
                <a:ext cx="52733" cy="25136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725" extrusionOk="0">
                    <a:moveTo>
                      <a:pt x="1252" y="1"/>
                    </a:moveTo>
                    <a:cubicBezTo>
                      <a:pt x="1228" y="1"/>
                      <a:pt x="1203" y="5"/>
                      <a:pt x="1177" y="15"/>
                    </a:cubicBezTo>
                    <a:lnTo>
                      <a:pt x="199" y="364"/>
                    </a:lnTo>
                    <a:cubicBezTo>
                      <a:pt x="1" y="434"/>
                      <a:pt x="49" y="724"/>
                      <a:pt x="258" y="724"/>
                    </a:cubicBezTo>
                    <a:cubicBezTo>
                      <a:pt x="280" y="724"/>
                      <a:pt x="301" y="719"/>
                      <a:pt x="323" y="713"/>
                    </a:cubicBezTo>
                    <a:lnTo>
                      <a:pt x="1305" y="364"/>
                    </a:lnTo>
                    <a:cubicBezTo>
                      <a:pt x="1521" y="297"/>
                      <a:pt x="1442" y="1"/>
                      <a:pt x="1252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81" name="Google Shape;81;p6"/>
            <p:cNvGrpSpPr/>
            <p:nvPr/>
          </p:nvGrpSpPr>
          <p:grpSpPr>
            <a:xfrm>
              <a:off x="-804029" y="3909772"/>
              <a:ext cx="1607199" cy="1188174"/>
              <a:chOff x="15049771" y="-2204332"/>
              <a:chExt cx="1112248" cy="822095"/>
            </a:xfrm>
          </p:grpSpPr>
          <p:sp>
            <p:nvSpPr>
              <p:cNvPr id="82" name="Google Shape;82;p6"/>
              <p:cNvSpPr/>
              <p:nvPr/>
            </p:nvSpPr>
            <p:spPr>
              <a:xfrm>
                <a:off x="15049771" y="-2204332"/>
                <a:ext cx="1112248" cy="822095"/>
              </a:xfrm>
              <a:custGeom>
                <a:avLst/>
                <a:gdLst/>
                <a:ahLst/>
                <a:cxnLst/>
                <a:rect l="l" t="t" r="r" b="b"/>
                <a:pathLst>
                  <a:path w="32081" h="23712" extrusionOk="0">
                    <a:moveTo>
                      <a:pt x="13152" y="1"/>
                    </a:moveTo>
                    <a:cubicBezTo>
                      <a:pt x="12972" y="1"/>
                      <a:pt x="12789" y="21"/>
                      <a:pt x="12604" y="71"/>
                    </a:cubicBezTo>
                    <a:cubicBezTo>
                      <a:pt x="11873" y="270"/>
                      <a:pt x="11385" y="828"/>
                      <a:pt x="10993" y="1274"/>
                    </a:cubicBezTo>
                    <a:cubicBezTo>
                      <a:pt x="10778" y="1521"/>
                      <a:pt x="10574" y="1757"/>
                      <a:pt x="10391" y="1870"/>
                    </a:cubicBezTo>
                    <a:cubicBezTo>
                      <a:pt x="10187" y="1988"/>
                      <a:pt x="9876" y="2069"/>
                      <a:pt x="9543" y="2154"/>
                    </a:cubicBezTo>
                    <a:cubicBezTo>
                      <a:pt x="8941" y="2305"/>
                      <a:pt x="8254" y="2482"/>
                      <a:pt x="7765" y="3035"/>
                    </a:cubicBezTo>
                    <a:cubicBezTo>
                      <a:pt x="7255" y="3615"/>
                      <a:pt x="7180" y="4378"/>
                      <a:pt x="7121" y="4984"/>
                    </a:cubicBezTo>
                    <a:cubicBezTo>
                      <a:pt x="7089" y="5307"/>
                      <a:pt x="7057" y="5613"/>
                      <a:pt x="6976" y="5817"/>
                    </a:cubicBezTo>
                    <a:cubicBezTo>
                      <a:pt x="6933" y="5924"/>
                      <a:pt x="6874" y="6021"/>
                      <a:pt x="6810" y="6118"/>
                    </a:cubicBezTo>
                    <a:cubicBezTo>
                      <a:pt x="6718" y="6114"/>
                      <a:pt x="6625" y="6112"/>
                      <a:pt x="6531" y="6112"/>
                    </a:cubicBezTo>
                    <a:cubicBezTo>
                      <a:pt x="6052" y="6112"/>
                      <a:pt x="5549" y="6173"/>
                      <a:pt x="5091" y="6456"/>
                    </a:cubicBezTo>
                    <a:cubicBezTo>
                      <a:pt x="4436" y="6864"/>
                      <a:pt x="4141" y="7567"/>
                      <a:pt x="3910" y="8131"/>
                    </a:cubicBezTo>
                    <a:cubicBezTo>
                      <a:pt x="3786" y="8432"/>
                      <a:pt x="3668" y="8717"/>
                      <a:pt x="3528" y="8889"/>
                    </a:cubicBezTo>
                    <a:cubicBezTo>
                      <a:pt x="3394" y="9060"/>
                      <a:pt x="3158" y="9232"/>
                      <a:pt x="2906" y="9420"/>
                    </a:cubicBezTo>
                    <a:cubicBezTo>
                      <a:pt x="2395" y="9791"/>
                      <a:pt x="1767" y="10253"/>
                      <a:pt x="1536" y="11015"/>
                    </a:cubicBezTo>
                    <a:cubicBezTo>
                      <a:pt x="1450" y="11305"/>
                      <a:pt x="1429" y="11600"/>
                      <a:pt x="1461" y="11901"/>
                    </a:cubicBezTo>
                    <a:cubicBezTo>
                      <a:pt x="1343" y="11912"/>
                      <a:pt x="1241" y="11923"/>
                      <a:pt x="1155" y="11933"/>
                    </a:cubicBezTo>
                    <a:cubicBezTo>
                      <a:pt x="446" y="12025"/>
                      <a:pt x="0" y="12739"/>
                      <a:pt x="226" y="13410"/>
                    </a:cubicBezTo>
                    <a:cubicBezTo>
                      <a:pt x="666" y="14726"/>
                      <a:pt x="2401" y="19204"/>
                      <a:pt x="6326" y="21669"/>
                    </a:cubicBezTo>
                    <a:cubicBezTo>
                      <a:pt x="8965" y="23327"/>
                      <a:pt x="11978" y="23711"/>
                      <a:pt x="14196" y="23711"/>
                    </a:cubicBezTo>
                    <a:cubicBezTo>
                      <a:pt x="14371" y="23711"/>
                      <a:pt x="14540" y="23709"/>
                      <a:pt x="14704" y="23704"/>
                    </a:cubicBezTo>
                    <a:cubicBezTo>
                      <a:pt x="15039" y="23694"/>
                      <a:pt x="15539" y="23688"/>
                      <a:pt x="16039" y="23688"/>
                    </a:cubicBezTo>
                    <a:cubicBezTo>
                      <a:pt x="16539" y="23688"/>
                      <a:pt x="17039" y="23694"/>
                      <a:pt x="17378" y="23704"/>
                    </a:cubicBezTo>
                    <a:cubicBezTo>
                      <a:pt x="17539" y="23704"/>
                      <a:pt x="17711" y="23710"/>
                      <a:pt x="17888" y="23710"/>
                    </a:cubicBezTo>
                    <a:cubicBezTo>
                      <a:pt x="20106" y="23710"/>
                      <a:pt x="23118" y="23323"/>
                      <a:pt x="25755" y="21669"/>
                    </a:cubicBezTo>
                    <a:cubicBezTo>
                      <a:pt x="29681" y="19204"/>
                      <a:pt x="31415" y="14726"/>
                      <a:pt x="31855" y="13410"/>
                    </a:cubicBezTo>
                    <a:cubicBezTo>
                      <a:pt x="32081" y="12739"/>
                      <a:pt x="31630" y="12025"/>
                      <a:pt x="30926" y="11933"/>
                    </a:cubicBezTo>
                    <a:lnTo>
                      <a:pt x="30910" y="11933"/>
                    </a:lnTo>
                    <a:cubicBezTo>
                      <a:pt x="30776" y="11359"/>
                      <a:pt x="30422" y="10886"/>
                      <a:pt x="30126" y="10489"/>
                    </a:cubicBezTo>
                    <a:cubicBezTo>
                      <a:pt x="29938" y="10236"/>
                      <a:pt x="29761" y="10000"/>
                      <a:pt x="29681" y="9801"/>
                    </a:cubicBezTo>
                    <a:cubicBezTo>
                      <a:pt x="29605" y="9603"/>
                      <a:pt x="29573" y="9291"/>
                      <a:pt x="29541" y="8969"/>
                    </a:cubicBezTo>
                    <a:cubicBezTo>
                      <a:pt x="29476" y="8357"/>
                      <a:pt x="29407" y="7600"/>
                      <a:pt x="28891" y="7020"/>
                    </a:cubicBezTo>
                    <a:cubicBezTo>
                      <a:pt x="28408" y="6467"/>
                      <a:pt x="27720" y="6289"/>
                      <a:pt x="27114" y="6139"/>
                    </a:cubicBezTo>
                    <a:cubicBezTo>
                      <a:pt x="26786" y="6053"/>
                      <a:pt x="26469" y="5973"/>
                      <a:pt x="26271" y="5854"/>
                    </a:cubicBezTo>
                    <a:cubicBezTo>
                      <a:pt x="26088" y="5742"/>
                      <a:pt x="25884" y="5505"/>
                      <a:pt x="25664" y="5258"/>
                    </a:cubicBezTo>
                    <a:cubicBezTo>
                      <a:pt x="25272" y="4813"/>
                      <a:pt x="24783" y="4254"/>
                      <a:pt x="24058" y="4055"/>
                    </a:cubicBezTo>
                    <a:cubicBezTo>
                      <a:pt x="23892" y="4013"/>
                      <a:pt x="23714" y="3991"/>
                      <a:pt x="23543" y="3991"/>
                    </a:cubicBezTo>
                    <a:cubicBezTo>
                      <a:pt x="23457" y="3637"/>
                      <a:pt x="23285" y="3309"/>
                      <a:pt x="23049" y="3030"/>
                    </a:cubicBezTo>
                    <a:cubicBezTo>
                      <a:pt x="22565" y="2477"/>
                      <a:pt x="21878" y="2305"/>
                      <a:pt x="21276" y="2154"/>
                    </a:cubicBezTo>
                    <a:cubicBezTo>
                      <a:pt x="20943" y="2069"/>
                      <a:pt x="20632" y="1988"/>
                      <a:pt x="20428" y="1864"/>
                    </a:cubicBezTo>
                    <a:cubicBezTo>
                      <a:pt x="20245" y="1757"/>
                      <a:pt x="20041" y="1521"/>
                      <a:pt x="19827" y="1274"/>
                    </a:cubicBezTo>
                    <a:cubicBezTo>
                      <a:pt x="19435" y="828"/>
                      <a:pt x="18946" y="270"/>
                      <a:pt x="18216" y="71"/>
                    </a:cubicBezTo>
                    <a:cubicBezTo>
                      <a:pt x="18029" y="21"/>
                      <a:pt x="17845" y="1"/>
                      <a:pt x="17664" y="1"/>
                    </a:cubicBezTo>
                    <a:cubicBezTo>
                      <a:pt x="17180" y="1"/>
                      <a:pt x="16722" y="149"/>
                      <a:pt x="16304" y="286"/>
                    </a:cubicBezTo>
                    <a:cubicBezTo>
                      <a:pt x="15965" y="393"/>
                      <a:pt x="15654" y="495"/>
                      <a:pt x="15407" y="495"/>
                    </a:cubicBezTo>
                    <a:cubicBezTo>
                      <a:pt x="15165" y="495"/>
                      <a:pt x="14848" y="393"/>
                      <a:pt x="14510" y="286"/>
                    </a:cubicBezTo>
                    <a:cubicBezTo>
                      <a:pt x="14092" y="149"/>
                      <a:pt x="13634" y="1"/>
                      <a:pt x="1315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3" name="Google Shape;83;p6"/>
              <p:cNvSpPr/>
              <p:nvPr/>
            </p:nvSpPr>
            <p:spPr>
              <a:xfrm>
                <a:off x="15122366" y="-2175454"/>
                <a:ext cx="972077" cy="727273"/>
              </a:xfrm>
              <a:custGeom>
                <a:avLst/>
                <a:gdLst/>
                <a:ahLst/>
                <a:cxnLst/>
                <a:rect l="l" t="t" r="r" b="b"/>
                <a:pathLst>
                  <a:path w="28038" h="20977" extrusionOk="0">
                    <a:moveTo>
                      <a:pt x="11065" y="1"/>
                    </a:moveTo>
                    <a:cubicBezTo>
                      <a:pt x="10951" y="1"/>
                      <a:pt x="10839" y="14"/>
                      <a:pt x="10730" y="43"/>
                    </a:cubicBezTo>
                    <a:cubicBezTo>
                      <a:pt x="9903" y="269"/>
                      <a:pt x="9436" y="1321"/>
                      <a:pt x="8738" y="1746"/>
                    </a:cubicBezTo>
                    <a:cubicBezTo>
                      <a:pt x="8002" y="2186"/>
                      <a:pt x="6853" y="2127"/>
                      <a:pt x="6310" y="2745"/>
                    </a:cubicBezTo>
                    <a:cubicBezTo>
                      <a:pt x="5752" y="3384"/>
                      <a:pt x="5972" y="4506"/>
                      <a:pt x="5671" y="5285"/>
                    </a:cubicBezTo>
                    <a:cubicBezTo>
                      <a:pt x="5553" y="5575"/>
                      <a:pt x="5349" y="5854"/>
                      <a:pt x="5140" y="6138"/>
                    </a:cubicBezTo>
                    <a:cubicBezTo>
                      <a:pt x="4902" y="6130"/>
                      <a:pt x="4663" y="6114"/>
                      <a:pt x="4432" y="6114"/>
                    </a:cubicBezTo>
                    <a:cubicBezTo>
                      <a:pt x="4069" y="6114"/>
                      <a:pt x="3727" y="6154"/>
                      <a:pt x="3448" y="6332"/>
                    </a:cubicBezTo>
                    <a:cubicBezTo>
                      <a:pt x="2729" y="6777"/>
                      <a:pt x="2616" y="7916"/>
                      <a:pt x="2100" y="8571"/>
                    </a:cubicBezTo>
                    <a:cubicBezTo>
                      <a:pt x="1585" y="9226"/>
                      <a:pt x="500" y="9602"/>
                      <a:pt x="253" y="10424"/>
                    </a:cubicBezTo>
                    <a:cubicBezTo>
                      <a:pt x="1" y="11245"/>
                      <a:pt x="693" y="12169"/>
                      <a:pt x="758" y="12991"/>
                    </a:cubicBezTo>
                    <a:cubicBezTo>
                      <a:pt x="828" y="13812"/>
                      <a:pt x="291" y="14833"/>
                      <a:pt x="634" y="15606"/>
                    </a:cubicBezTo>
                    <a:cubicBezTo>
                      <a:pt x="978" y="16352"/>
                      <a:pt x="2095" y="16631"/>
                      <a:pt x="2670" y="17265"/>
                    </a:cubicBezTo>
                    <a:cubicBezTo>
                      <a:pt x="3217" y="17872"/>
                      <a:pt x="3357" y="19021"/>
                      <a:pt x="4082" y="19472"/>
                    </a:cubicBezTo>
                    <a:cubicBezTo>
                      <a:pt x="4395" y="19669"/>
                      <a:pt x="4790" y="19702"/>
                      <a:pt x="5205" y="19702"/>
                    </a:cubicBezTo>
                    <a:cubicBezTo>
                      <a:pt x="5414" y="19702"/>
                      <a:pt x="5629" y="19694"/>
                      <a:pt x="5840" y="19694"/>
                    </a:cubicBezTo>
                    <a:cubicBezTo>
                      <a:pt x="6136" y="19694"/>
                      <a:pt x="6427" y="19710"/>
                      <a:pt x="6692" y="19789"/>
                    </a:cubicBezTo>
                    <a:cubicBezTo>
                      <a:pt x="7519" y="20041"/>
                      <a:pt x="8222" y="20949"/>
                      <a:pt x="9033" y="20976"/>
                    </a:cubicBezTo>
                    <a:cubicBezTo>
                      <a:pt x="9046" y="20976"/>
                      <a:pt x="9059" y="20976"/>
                      <a:pt x="9072" y="20976"/>
                    </a:cubicBezTo>
                    <a:cubicBezTo>
                      <a:pt x="9915" y="20976"/>
                      <a:pt x="10656" y="20124"/>
                      <a:pt x="11439" y="19923"/>
                    </a:cubicBezTo>
                    <a:cubicBezTo>
                      <a:pt x="11642" y="19872"/>
                      <a:pt x="11861" y="19857"/>
                      <a:pt x="12086" y="19857"/>
                    </a:cubicBezTo>
                    <a:cubicBezTo>
                      <a:pt x="12407" y="19857"/>
                      <a:pt x="12739" y="19887"/>
                      <a:pt x="13056" y="19887"/>
                    </a:cubicBezTo>
                    <a:cubicBezTo>
                      <a:pt x="13422" y="19887"/>
                      <a:pt x="13767" y="19847"/>
                      <a:pt x="14049" y="19671"/>
                    </a:cubicBezTo>
                    <a:cubicBezTo>
                      <a:pt x="14618" y="19316"/>
                      <a:pt x="14806" y="18532"/>
                      <a:pt x="15117" y="17899"/>
                    </a:cubicBezTo>
                    <a:cubicBezTo>
                      <a:pt x="15563" y="18377"/>
                      <a:pt x="15971" y="18973"/>
                      <a:pt x="16573" y="19134"/>
                    </a:cubicBezTo>
                    <a:cubicBezTo>
                      <a:pt x="16679" y="19162"/>
                      <a:pt x="16789" y="19175"/>
                      <a:pt x="16900" y="19175"/>
                    </a:cubicBezTo>
                    <a:cubicBezTo>
                      <a:pt x="17611" y="19175"/>
                      <a:pt x="18413" y="18677"/>
                      <a:pt x="19156" y="18677"/>
                    </a:cubicBezTo>
                    <a:cubicBezTo>
                      <a:pt x="19903" y="18677"/>
                      <a:pt x="20706" y="19175"/>
                      <a:pt x="21416" y="19175"/>
                    </a:cubicBezTo>
                    <a:cubicBezTo>
                      <a:pt x="21528" y="19175"/>
                      <a:pt x="21637" y="19162"/>
                      <a:pt x="21744" y="19134"/>
                    </a:cubicBezTo>
                    <a:cubicBezTo>
                      <a:pt x="22576" y="18908"/>
                      <a:pt x="23038" y="17856"/>
                      <a:pt x="23742" y="17432"/>
                    </a:cubicBezTo>
                    <a:cubicBezTo>
                      <a:pt x="24472" y="16986"/>
                      <a:pt x="25626" y="17045"/>
                      <a:pt x="26163" y="16427"/>
                    </a:cubicBezTo>
                    <a:cubicBezTo>
                      <a:pt x="26722" y="15794"/>
                      <a:pt x="26502" y="14666"/>
                      <a:pt x="26808" y="13893"/>
                    </a:cubicBezTo>
                    <a:cubicBezTo>
                      <a:pt x="27109" y="13114"/>
                      <a:pt x="28038" y="12443"/>
                      <a:pt x="28038" y="11584"/>
                    </a:cubicBezTo>
                    <a:cubicBezTo>
                      <a:pt x="28038" y="10724"/>
                      <a:pt x="27109" y="10042"/>
                      <a:pt x="26808" y="9275"/>
                    </a:cubicBezTo>
                    <a:cubicBezTo>
                      <a:pt x="26502" y="8496"/>
                      <a:pt x="26727" y="7374"/>
                      <a:pt x="26169" y="6734"/>
                    </a:cubicBezTo>
                    <a:cubicBezTo>
                      <a:pt x="25626" y="6117"/>
                      <a:pt x="24472" y="6176"/>
                      <a:pt x="23742" y="5736"/>
                    </a:cubicBezTo>
                    <a:cubicBezTo>
                      <a:pt x="23038" y="5311"/>
                      <a:pt x="22571" y="4259"/>
                      <a:pt x="21744" y="4033"/>
                    </a:cubicBezTo>
                    <a:cubicBezTo>
                      <a:pt x="21635" y="4003"/>
                      <a:pt x="21523" y="3990"/>
                      <a:pt x="21409" y="3990"/>
                    </a:cubicBezTo>
                    <a:cubicBezTo>
                      <a:pt x="21198" y="3990"/>
                      <a:pt x="20979" y="4035"/>
                      <a:pt x="20756" y="4098"/>
                    </a:cubicBezTo>
                    <a:cubicBezTo>
                      <a:pt x="20702" y="3593"/>
                      <a:pt x="20632" y="3099"/>
                      <a:pt x="20326" y="2750"/>
                    </a:cubicBezTo>
                    <a:cubicBezTo>
                      <a:pt x="19784" y="2127"/>
                      <a:pt x="18629" y="2191"/>
                      <a:pt x="17899" y="1746"/>
                    </a:cubicBezTo>
                    <a:cubicBezTo>
                      <a:pt x="17201" y="1321"/>
                      <a:pt x="16734" y="269"/>
                      <a:pt x="15907" y="43"/>
                    </a:cubicBezTo>
                    <a:cubicBezTo>
                      <a:pt x="15797" y="14"/>
                      <a:pt x="15685" y="1"/>
                      <a:pt x="15570" y="1"/>
                    </a:cubicBezTo>
                    <a:cubicBezTo>
                      <a:pt x="14859" y="1"/>
                      <a:pt x="14063" y="494"/>
                      <a:pt x="13318" y="494"/>
                    </a:cubicBezTo>
                    <a:cubicBezTo>
                      <a:pt x="12574" y="494"/>
                      <a:pt x="11774" y="1"/>
                      <a:pt x="1106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4" name="Google Shape;84;p6"/>
              <p:cNvSpPr/>
              <p:nvPr/>
            </p:nvSpPr>
            <p:spPr>
              <a:xfrm>
                <a:off x="15260415" y="-1869160"/>
                <a:ext cx="143568" cy="59182"/>
              </a:xfrm>
              <a:custGeom>
                <a:avLst/>
                <a:gdLst/>
                <a:ahLst/>
                <a:cxnLst/>
                <a:rect l="l" t="t" r="r" b="b"/>
                <a:pathLst>
                  <a:path w="4141" h="1707" extrusionOk="0">
                    <a:moveTo>
                      <a:pt x="3882" y="1"/>
                    </a:moveTo>
                    <a:cubicBezTo>
                      <a:pt x="3869" y="1"/>
                      <a:pt x="3856" y="2"/>
                      <a:pt x="3843" y="5"/>
                    </a:cubicBezTo>
                    <a:cubicBezTo>
                      <a:pt x="3515" y="69"/>
                      <a:pt x="3413" y="370"/>
                      <a:pt x="3333" y="606"/>
                    </a:cubicBezTo>
                    <a:cubicBezTo>
                      <a:pt x="3252" y="832"/>
                      <a:pt x="3204" y="944"/>
                      <a:pt x="3096" y="966"/>
                    </a:cubicBezTo>
                    <a:cubicBezTo>
                      <a:pt x="3083" y="968"/>
                      <a:pt x="3071" y="970"/>
                      <a:pt x="3059" y="970"/>
                    </a:cubicBezTo>
                    <a:cubicBezTo>
                      <a:pt x="2965" y="970"/>
                      <a:pt x="2889" y="895"/>
                      <a:pt x="2742" y="724"/>
                    </a:cubicBezTo>
                    <a:cubicBezTo>
                      <a:pt x="2590" y="558"/>
                      <a:pt x="2413" y="359"/>
                      <a:pt x="2145" y="359"/>
                    </a:cubicBezTo>
                    <a:cubicBezTo>
                      <a:pt x="2109" y="359"/>
                      <a:pt x="2072" y="362"/>
                      <a:pt x="2033" y="370"/>
                    </a:cubicBezTo>
                    <a:cubicBezTo>
                      <a:pt x="1700" y="440"/>
                      <a:pt x="1604" y="735"/>
                      <a:pt x="1523" y="977"/>
                    </a:cubicBezTo>
                    <a:cubicBezTo>
                      <a:pt x="1442" y="1197"/>
                      <a:pt x="1394" y="1309"/>
                      <a:pt x="1287" y="1331"/>
                    </a:cubicBezTo>
                    <a:cubicBezTo>
                      <a:pt x="1274" y="1333"/>
                      <a:pt x="1262" y="1335"/>
                      <a:pt x="1250" y="1335"/>
                    </a:cubicBezTo>
                    <a:cubicBezTo>
                      <a:pt x="1159" y="1335"/>
                      <a:pt x="1079" y="1261"/>
                      <a:pt x="932" y="1095"/>
                    </a:cubicBezTo>
                    <a:cubicBezTo>
                      <a:pt x="780" y="928"/>
                      <a:pt x="607" y="724"/>
                      <a:pt x="335" y="724"/>
                    </a:cubicBezTo>
                    <a:cubicBezTo>
                      <a:pt x="299" y="724"/>
                      <a:pt x="262" y="727"/>
                      <a:pt x="223" y="735"/>
                    </a:cubicBezTo>
                    <a:cubicBezTo>
                      <a:pt x="1" y="786"/>
                      <a:pt x="55" y="1104"/>
                      <a:pt x="260" y="1104"/>
                    </a:cubicBezTo>
                    <a:cubicBezTo>
                      <a:pt x="272" y="1104"/>
                      <a:pt x="285" y="1102"/>
                      <a:pt x="299" y="1100"/>
                    </a:cubicBezTo>
                    <a:cubicBezTo>
                      <a:pt x="310" y="1098"/>
                      <a:pt x="321" y="1097"/>
                      <a:pt x="332" y="1097"/>
                    </a:cubicBezTo>
                    <a:cubicBezTo>
                      <a:pt x="425" y="1097"/>
                      <a:pt x="509" y="1178"/>
                      <a:pt x="653" y="1342"/>
                    </a:cubicBezTo>
                    <a:cubicBezTo>
                      <a:pt x="798" y="1508"/>
                      <a:pt x="975" y="1707"/>
                      <a:pt x="1244" y="1707"/>
                    </a:cubicBezTo>
                    <a:cubicBezTo>
                      <a:pt x="1281" y="1707"/>
                      <a:pt x="1319" y="1701"/>
                      <a:pt x="1356" y="1696"/>
                    </a:cubicBezTo>
                    <a:cubicBezTo>
                      <a:pt x="1689" y="1632"/>
                      <a:pt x="1791" y="1331"/>
                      <a:pt x="1872" y="1095"/>
                    </a:cubicBezTo>
                    <a:cubicBezTo>
                      <a:pt x="1947" y="869"/>
                      <a:pt x="2001" y="756"/>
                      <a:pt x="2108" y="735"/>
                    </a:cubicBezTo>
                    <a:cubicBezTo>
                      <a:pt x="2121" y="732"/>
                      <a:pt x="2133" y="731"/>
                      <a:pt x="2144" y="731"/>
                    </a:cubicBezTo>
                    <a:cubicBezTo>
                      <a:pt x="2234" y="731"/>
                      <a:pt x="2311" y="805"/>
                      <a:pt x="2463" y="977"/>
                    </a:cubicBezTo>
                    <a:cubicBezTo>
                      <a:pt x="2610" y="1142"/>
                      <a:pt x="2790" y="1342"/>
                      <a:pt x="3056" y="1342"/>
                    </a:cubicBezTo>
                    <a:cubicBezTo>
                      <a:pt x="3091" y="1342"/>
                      <a:pt x="3128" y="1338"/>
                      <a:pt x="3166" y="1331"/>
                    </a:cubicBezTo>
                    <a:cubicBezTo>
                      <a:pt x="3499" y="1261"/>
                      <a:pt x="3601" y="966"/>
                      <a:pt x="3682" y="724"/>
                    </a:cubicBezTo>
                    <a:cubicBezTo>
                      <a:pt x="3757" y="504"/>
                      <a:pt x="3805" y="391"/>
                      <a:pt x="3918" y="370"/>
                    </a:cubicBezTo>
                    <a:cubicBezTo>
                      <a:pt x="4141" y="319"/>
                      <a:pt x="4087" y="1"/>
                      <a:pt x="3882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5" name="Google Shape;85;p6"/>
              <p:cNvSpPr/>
              <p:nvPr/>
            </p:nvSpPr>
            <p:spPr>
              <a:xfrm>
                <a:off x="15540534" y="-1893324"/>
                <a:ext cx="145614" cy="51346"/>
              </a:xfrm>
              <a:custGeom>
                <a:avLst/>
                <a:gdLst/>
                <a:ahLst/>
                <a:cxnLst/>
                <a:rect l="l" t="t" r="r" b="b"/>
                <a:pathLst>
                  <a:path w="4200" h="1481" extrusionOk="0">
                    <a:moveTo>
                      <a:pt x="256" y="1"/>
                    </a:moveTo>
                    <a:cubicBezTo>
                      <a:pt x="34" y="1"/>
                      <a:pt x="1" y="353"/>
                      <a:pt x="247" y="374"/>
                    </a:cubicBezTo>
                    <a:cubicBezTo>
                      <a:pt x="354" y="385"/>
                      <a:pt x="413" y="487"/>
                      <a:pt x="510" y="707"/>
                    </a:cubicBezTo>
                    <a:cubicBezTo>
                      <a:pt x="607" y="938"/>
                      <a:pt x="730" y="1228"/>
                      <a:pt x="1068" y="1265"/>
                    </a:cubicBezTo>
                    <a:cubicBezTo>
                      <a:pt x="1092" y="1268"/>
                      <a:pt x="1114" y="1269"/>
                      <a:pt x="1136" y="1269"/>
                    </a:cubicBezTo>
                    <a:cubicBezTo>
                      <a:pt x="1432" y="1269"/>
                      <a:pt x="1605" y="1042"/>
                      <a:pt x="1745" y="852"/>
                    </a:cubicBezTo>
                    <a:cubicBezTo>
                      <a:pt x="1882" y="669"/>
                      <a:pt x="1957" y="583"/>
                      <a:pt x="2060" y="583"/>
                    </a:cubicBezTo>
                    <a:cubicBezTo>
                      <a:pt x="2066" y="583"/>
                      <a:pt x="2072" y="583"/>
                      <a:pt x="2078" y="583"/>
                    </a:cubicBezTo>
                    <a:cubicBezTo>
                      <a:pt x="2191" y="594"/>
                      <a:pt x="2250" y="702"/>
                      <a:pt x="2341" y="922"/>
                    </a:cubicBezTo>
                    <a:cubicBezTo>
                      <a:pt x="2443" y="1153"/>
                      <a:pt x="2567" y="1437"/>
                      <a:pt x="2905" y="1480"/>
                    </a:cubicBezTo>
                    <a:lnTo>
                      <a:pt x="2969" y="1480"/>
                    </a:lnTo>
                    <a:cubicBezTo>
                      <a:pt x="3259" y="1480"/>
                      <a:pt x="3431" y="1260"/>
                      <a:pt x="3576" y="1067"/>
                    </a:cubicBezTo>
                    <a:cubicBezTo>
                      <a:pt x="3710" y="888"/>
                      <a:pt x="3789" y="796"/>
                      <a:pt x="3890" y="796"/>
                    </a:cubicBezTo>
                    <a:cubicBezTo>
                      <a:pt x="3898" y="796"/>
                      <a:pt x="3906" y="797"/>
                      <a:pt x="3915" y="798"/>
                    </a:cubicBezTo>
                    <a:cubicBezTo>
                      <a:pt x="3925" y="800"/>
                      <a:pt x="3935" y="800"/>
                      <a:pt x="3944" y="800"/>
                    </a:cubicBezTo>
                    <a:cubicBezTo>
                      <a:pt x="4170" y="800"/>
                      <a:pt x="4200" y="448"/>
                      <a:pt x="3957" y="428"/>
                    </a:cubicBezTo>
                    <a:cubicBezTo>
                      <a:pt x="3935" y="425"/>
                      <a:pt x="3912" y="424"/>
                      <a:pt x="3891" y="424"/>
                    </a:cubicBezTo>
                    <a:cubicBezTo>
                      <a:pt x="3594" y="424"/>
                      <a:pt x="3421" y="656"/>
                      <a:pt x="3281" y="841"/>
                    </a:cubicBezTo>
                    <a:cubicBezTo>
                      <a:pt x="3144" y="1024"/>
                      <a:pt x="3069" y="1111"/>
                      <a:pt x="2966" y="1111"/>
                    </a:cubicBezTo>
                    <a:cubicBezTo>
                      <a:pt x="2960" y="1111"/>
                      <a:pt x="2954" y="1110"/>
                      <a:pt x="2948" y="1110"/>
                    </a:cubicBezTo>
                    <a:cubicBezTo>
                      <a:pt x="2835" y="1099"/>
                      <a:pt x="2776" y="992"/>
                      <a:pt x="2685" y="777"/>
                    </a:cubicBezTo>
                    <a:cubicBezTo>
                      <a:pt x="2583" y="540"/>
                      <a:pt x="2454" y="256"/>
                      <a:pt x="2121" y="218"/>
                    </a:cubicBezTo>
                    <a:cubicBezTo>
                      <a:pt x="2098" y="216"/>
                      <a:pt x="2076" y="214"/>
                      <a:pt x="2054" y="214"/>
                    </a:cubicBezTo>
                    <a:cubicBezTo>
                      <a:pt x="1762" y="214"/>
                      <a:pt x="1590" y="441"/>
                      <a:pt x="1450" y="626"/>
                    </a:cubicBezTo>
                    <a:cubicBezTo>
                      <a:pt x="1316" y="805"/>
                      <a:pt x="1237" y="897"/>
                      <a:pt x="1136" y="897"/>
                    </a:cubicBezTo>
                    <a:cubicBezTo>
                      <a:pt x="1128" y="897"/>
                      <a:pt x="1120" y="896"/>
                      <a:pt x="1111" y="895"/>
                    </a:cubicBezTo>
                    <a:cubicBezTo>
                      <a:pt x="1004" y="884"/>
                      <a:pt x="945" y="782"/>
                      <a:pt x="848" y="562"/>
                    </a:cubicBezTo>
                    <a:cubicBezTo>
                      <a:pt x="746" y="331"/>
                      <a:pt x="623" y="41"/>
                      <a:pt x="290" y="3"/>
                    </a:cubicBezTo>
                    <a:cubicBezTo>
                      <a:pt x="278" y="2"/>
                      <a:pt x="267" y="1"/>
                      <a:pt x="25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15707392" y="-2043298"/>
                <a:ext cx="130775" cy="84213"/>
              </a:xfrm>
              <a:custGeom>
                <a:avLst/>
                <a:gdLst/>
                <a:ahLst/>
                <a:cxnLst/>
                <a:rect l="l" t="t" r="r" b="b"/>
                <a:pathLst>
                  <a:path w="3772" h="2429" extrusionOk="0">
                    <a:moveTo>
                      <a:pt x="261" y="0"/>
                    </a:moveTo>
                    <a:cubicBezTo>
                      <a:pt x="98" y="0"/>
                      <a:pt x="1" y="244"/>
                      <a:pt x="176" y="350"/>
                    </a:cubicBezTo>
                    <a:cubicBezTo>
                      <a:pt x="272" y="399"/>
                      <a:pt x="283" y="522"/>
                      <a:pt x="294" y="758"/>
                    </a:cubicBezTo>
                    <a:cubicBezTo>
                      <a:pt x="299" y="1011"/>
                      <a:pt x="310" y="1322"/>
                      <a:pt x="605" y="1483"/>
                    </a:cubicBezTo>
                    <a:cubicBezTo>
                      <a:pt x="695" y="1531"/>
                      <a:pt x="782" y="1551"/>
                      <a:pt x="865" y="1551"/>
                    </a:cubicBezTo>
                    <a:cubicBezTo>
                      <a:pt x="1061" y="1551"/>
                      <a:pt x="1238" y="1443"/>
                      <a:pt x="1389" y="1349"/>
                    </a:cubicBezTo>
                    <a:cubicBezTo>
                      <a:pt x="1540" y="1258"/>
                      <a:pt x="1638" y="1205"/>
                      <a:pt x="1718" y="1205"/>
                    </a:cubicBezTo>
                    <a:cubicBezTo>
                      <a:pt x="1746" y="1205"/>
                      <a:pt x="1772" y="1211"/>
                      <a:pt x="1797" y="1226"/>
                    </a:cubicBezTo>
                    <a:cubicBezTo>
                      <a:pt x="1894" y="1279"/>
                      <a:pt x="1910" y="1397"/>
                      <a:pt x="1915" y="1634"/>
                    </a:cubicBezTo>
                    <a:cubicBezTo>
                      <a:pt x="1926" y="1886"/>
                      <a:pt x="1937" y="2203"/>
                      <a:pt x="2232" y="2364"/>
                    </a:cubicBezTo>
                    <a:cubicBezTo>
                      <a:pt x="2307" y="2407"/>
                      <a:pt x="2399" y="2428"/>
                      <a:pt x="2485" y="2428"/>
                    </a:cubicBezTo>
                    <a:cubicBezTo>
                      <a:pt x="2683" y="2428"/>
                      <a:pt x="2861" y="2321"/>
                      <a:pt x="3011" y="2230"/>
                    </a:cubicBezTo>
                    <a:cubicBezTo>
                      <a:pt x="3162" y="2134"/>
                      <a:pt x="3260" y="2080"/>
                      <a:pt x="3340" y="2080"/>
                    </a:cubicBezTo>
                    <a:cubicBezTo>
                      <a:pt x="3368" y="2080"/>
                      <a:pt x="3394" y="2087"/>
                      <a:pt x="3419" y="2101"/>
                    </a:cubicBezTo>
                    <a:cubicBezTo>
                      <a:pt x="3450" y="2116"/>
                      <a:pt x="3479" y="2123"/>
                      <a:pt x="3507" y="2123"/>
                    </a:cubicBezTo>
                    <a:cubicBezTo>
                      <a:pt x="3674" y="2123"/>
                      <a:pt x="3771" y="1879"/>
                      <a:pt x="3596" y="1773"/>
                    </a:cubicBezTo>
                    <a:cubicBezTo>
                      <a:pt x="3508" y="1725"/>
                      <a:pt x="3423" y="1706"/>
                      <a:pt x="3340" y="1706"/>
                    </a:cubicBezTo>
                    <a:cubicBezTo>
                      <a:pt x="3146" y="1706"/>
                      <a:pt x="2968" y="1813"/>
                      <a:pt x="2818" y="1908"/>
                    </a:cubicBezTo>
                    <a:cubicBezTo>
                      <a:pt x="2667" y="2003"/>
                      <a:pt x="2569" y="2057"/>
                      <a:pt x="2489" y="2057"/>
                    </a:cubicBezTo>
                    <a:cubicBezTo>
                      <a:pt x="2460" y="2057"/>
                      <a:pt x="2435" y="2050"/>
                      <a:pt x="2409" y="2036"/>
                    </a:cubicBezTo>
                    <a:cubicBezTo>
                      <a:pt x="2313" y="1983"/>
                      <a:pt x="2297" y="1865"/>
                      <a:pt x="2286" y="1623"/>
                    </a:cubicBezTo>
                    <a:cubicBezTo>
                      <a:pt x="2281" y="1371"/>
                      <a:pt x="2270" y="1059"/>
                      <a:pt x="1974" y="898"/>
                    </a:cubicBezTo>
                    <a:cubicBezTo>
                      <a:pt x="1885" y="850"/>
                      <a:pt x="1799" y="831"/>
                      <a:pt x="1716" y="831"/>
                    </a:cubicBezTo>
                    <a:cubicBezTo>
                      <a:pt x="1521" y="831"/>
                      <a:pt x="1347" y="938"/>
                      <a:pt x="1196" y="1032"/>
                    </a:cubicBezTo>
                    <a:cubicBezTo>
                      <a:pt x="1041" y="1123"/>
                      <a:pt x="942" y="1176"/>
                      <a:pt x="862" y="1176"/>
                    </a:cubicBezTo>
                    <a:cubicBezTo>
                      <a:pt x="834" y="1176"/>
                      <a:pt x="808" y="1170"/>
                      <a:pt x="782" y="1156"/>
                    </a:cubicBezTo>
                    <a:cubicBezTo>
                      <a:pt x="686" y="1107"/>
                      <a:pt x="670" y="984"/>
                      <a:pt x="664" y="748"/>
                    </a:cubicBezTo>
                    <a:cubicBezTo>
                      <a:pt x="659" y="495"/>
                      <a:pt x="648" y="184"/>
                      <a:pt x="347" y="23"/>
                    </a:cubicBezTo>
                    <a:cubicBezTo>
                      <a:pt x="317" y="7"/>
                      <a:pt x="288" y="0"/>
                      <a:pt x="26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7" name="Google Shape;87;p6"/>
              <p:cNvSpPr/>
              <p:nvPr/>
            </p:nvSpPr>
            <p:spPr>
              <a:xfrm>
                <a:off x="15392501" y="-2106325"/>
                <a:ext cx="143222" cy="63654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1836" extrusionOk="0">
                    <a:moveTo>
                      <a:pt x="3867" y="1"/>
                    </a:moveTo>
                    <a:cubicBezTo>
                      <a:pt x="3849" y="1"/>
                      <a:pt x="3829" y="4"/>
                      <a:pt x="3808" y="9"/>
                    </a:cubicBezTo>
                    <a:cubicBezTo>
                      <a:pt x="3480" y="95"/>
                      <a:pt x="3394" y="396"/>
                      <a:pt x="3325" y="638"/>
                    </a:cubicBezTo>
                    <a:cubicBezTo>
                      <a:pt x="3260" y="869"/>
                      <a:pt x="3217" y="981"/>
                      <a:pt x="3110" y="1008"/>
                    </a:cubicBezTo>
                    <a:cubicBezTo>
                      <a:pt x="3094" y="1012"/>
                      <a:pt x="3079" y="1014"/>
                      <a:pt x="3065" y="1014"/>
                    </a:cubicBezTo>
                    <a:cubicBezTo>
                      <a:pt x="2973" y="1014"/>
                      <a:pt x="2892" y="940"/>
                      <a:pt x="2739" y="783"/>
                    </a:cubicBezTo>
                    <a:cubicBezTo>
                      <a:pt x="2592" y="631"/>
                      <a:pt x="2409" y="444"/>
                      <a:pt x="2154" y="444"/>
                    </a:cubicBezTo>
                    <a:cubicBezTo>
                      <a:pt x="2112" y="444"/>
                      <a:pt x="2067" y="449"/>
                      <a:pt x="2020" y="461"/>
                    </a:cubicBezTo>
                    <a:cubicBezTo>
                      <a:pt x="1692" y="546"/>
                      <a:pt x="1601" y="847"/>
                      <a:pt x="1536" y="1089"/>
                    </a:cubicBezTo>
                    <a:cubicBezTo>
                      <a:pt x="1467" y="1320"/>
                      <a:pt x="1424" y="1433"/>
                      <a:pt x="1316" y="1459"/>
                    </a:cubicBezTo>
                    <a:cubicBezTo>
                      <a:pt x="1301" y="1463"/>
                      <a:pt x="1287" y="1465"/>
                      <a:pt x="1273" y="1465"/>
                    </a:cubicBezTo>
                    <a:cubicBezTo>
                      <a:pt x="1185" y="1465"/>
                      <a:pt x="1104" y="1391"/>
                      <a:pt x="951" y="1234"/>
                    </a:cubicBezTo>
                    <a:cubicBezTo>
                      <a:pt x="799" y="1082"/>
                      <a:pt x="620" y="895"/>
                      <a:pt x="366" y="895"/>
                    </a:cubicBezTo>
                    <a:cubicBezTo>
                      <a:pt x="323" y="895"/>
                      <a:pt x="279" y="900"/>
                      <a:pt x="231" y="912"/>
                    </a:cubicBezTo>
                    <a:cubicBezTo>
                      <a:pt x="0" y="961"/>
                      <a:pt x="62" y="1285"/>
                      <a:pt x="264" y="1285"/>
                    </a:cubicBezTo>
                    <a:cubicBezTo>
                      <a:pt x="283" y="1285"/>
                      <a:pt x="302" y="1283"/>
                      <a:pt x="323" y="1277"/>
                    </a:cubicBezTo>
                    <a:cubicBezTo>
                      <a:pt x="338" y="1272"/>
                      <a:pt x="354" y="1270"/>
                      <a:pt x="369" y="1270"/>
                    </a:cubicBezTo>
                    <a:cubicBezTo>
                      <a:pt x="458" y="1270"/>
                      <a:pt x="546" y="1350"/>
                      <a:pt x="688" y="1497"/>
                    </a:cubicBezTo>
                    <a:cubicBezTo>
                      <a:pt x="838" y="1647"/>
                      <a:pt x="1021" y="1835"/>
                      <a:pt x="1273" y="1835"/>
                    </a:cubicBezTo>
                    <a:cubicBezTo>
                      <a:pt x="1316" y="1835"/>
                      <a:pt x="1365" y="1830"/>
                      <a:pt x="1408" y="1819"/>
                    </a:cubicBezTo>
                    <a:cubicBezTo>
                      <a:pt x="1735" y="1733"/>
                      <a:pt x="1826" y="1433"/>
                      <a:pt x="1891" y="1191"/>
                    </a:cubicBezTo>
                    <a:cubicBezTo>
                      <a:pt x="1955" y="960"/>
                      <a:pt x="1998" y="853"/>
                      <a:pt x="2111" y="826"/>
                    </a:cubicBezTo>
                    <a:cubicBezTo>
                      <a:pt x="2126" y="822"/>
                      <a:pt x="2141" y="820"/>
                      <a:pt x="2156" y="820"/>
                    </a:cubicBezTo>
                    <a:cubicBezTo>
                      <a:pt x="2244" y="820"/>
                      <a:pt x="2324" y="890"/>
                      <a:pt x="2476" y="1046"/>
                    </a:cubicBezTo>
                    <a:cubicBezTo>
                      <a:pt x="2628" y="1198"/>
                      <a:pt x="2807" y="1385"/>
                      <a:pt x="3061" y="1385"/>
                    </a:cubicBezTo>
                    <a:cubicBezTo>
                      <a:pt x="3104" y="1385"/>
                      <a:pt x="3149" y="1380"/>
                      <a:pt x="3196" y="1368"/>
                    </a:cubicBezTo>
                    <a:cubicBezTo>
                      <a:pt x="3523" y="1282"/>
                      <a:pt x="3615" y="981"/>
                      <a:pt x="3684" y="740"/>
                    </a:cubicBezTo>
                    <a:cubicBezTo>
                      <a:pt x="3749" y="509"/>
                      <a:pt x="3792" y="401"/>
                      <a:pt x="3899" y="375"/>
                    </a:cubicBezTo>
                    <a:cubicBezTo>
                      <a:pt x="4130" y="321"/>
                      <a:pt x="4069" y="1"/>
                      <a:pt x="386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8" name="Google Shape;88;p6"/>
              <p:cNvSpPr/>
              <p:nvPr/>
            </p:nvSpPr>
            <p:spPr>
              <a:xfrm>
                <a:off x="15879000" y="-1854773"/>
                <a:ext cx="144990" cy="51520"/>
              </a:xfrm>
              <a:custGeom>
                <a:avLst/>
                <a:gdLst/>
                <a:ahLst/>
                <a:cxnLst/>
                <a:rect l="l" t="t" r="r" b="b"/>
                <a:pathLst>
                  <a:path w="4182" h="1486" extrusionOk="0">
                    <a:moveTo>
                      <a:pt x="250" y="0"/>
                    </a:moveTo>
                    <a:cubicBezTo>
                      <a:pt x="28" y="0"/>
                      <a:pt x="1" y="348"/>
                      <a:pt x="241" y="374"/>
                    </a:cubicBezTo>
                    <a:cubicBezTo>
                      <a:pt x="354" y="384"/>
                      <a:pt x="408" y="486"/>
                      <a:pt x="504" y="707"/>
                    </a:cubicBezTo>
                    <a:cubicBezTo>
                      <a:pt x="606" y="937"/>
                      <a:pt x="724" y="1227"/>
                      <a:pt x="1063" y="1265"/>
                    </a:cubicBezTo>
                    <a:cubicBezTo>
                      <a:pt x="1089" y="1268"/>
                      <a:pt x="1113" y="1270"/>
                      <a:pt x="1137" y="1270"/>
                    </a:cubicBezTo>
                    <a:cubicBezTo>
                      <a:pt x="1429" y="1270"/>
                      <a:pt x="1600" y="1040"/>
                      <a:pt x="1739" y="851"/>
                    </a:cubicBezTo>
                    <a:cubicBezTo>
                      <a:pt x="1877" y="673"/>
                      <a:pt x="1956" y="582"/>
                      <a:pt x="2056" y="582"/>
                    </a:cubicBezTo>
                    <a:cubicBezTo>
                      <a:pt x="2061" y="582"/>
                      <a:pt x="2067" y="582"/>
                      <a:pt x="2072" y="583"/>
                    </a:cubicBezTo>
                    <a:cubicBezTo>
                      <a:pt x="2185" y="599"/>
                      <a:pt x="2244" y="701"/>
                      <a:pt x="2341" y="921"/>
                    </a:cubicBezTo>
                    <a:cubicBezTo>
                      <a:pt x="2437" y="1152"/>
                      <a:pt x="2566" y="1442"/>
                      <a:pt x="2899" y="1480"/>
                    </a:cubicBezTo>
                    <a:cubicBezTo>
                      <a:pt x="2921" y="1480"/>
                      <a:pt x="2942" y="1485"/>
                      <a:pt x="2969" y="1485"/>
                    </a:cubicBezTo>
                    <a:cubicBezTo>
                      <a:pt x="3259" y="1485"/>
                      <a:pt x="3426" y="1260"/>
                      <a:pt x="3571" y="1066"/>
                    </a:cubicBezTo>
                    <a:cubicBezTo>
                      <a:pt x="3705" y="888"/>
                      <a:pt x="3784" y="796"/>
                      <a:pt x="3884" y="796"/>
                    </a:cubicBezTo>
                    <a:cubicBezTo>
                      <a:pt x="3892" y="796"/>
                      <a:pt x="3900" y="797"/>
                      <a:pt x="3909" y="798"/>
                    </a:cubicBezTo>
                    <a:cubicBezTo>
                      <a:pt x="3916" y="798"/>
                      <a:pt x="3923" y="799"/>
                      <a:pt x="3929" y="799"/>
                    </a:cubicBezTo>
                    <a:cubicBezTo>
                      <a:pt x="4147" y="799"/>
                      <a:pt x="4181" y="464"/>
                      <a:pt x="3952" y="427"/>
                    </a:cubicBezTo>
                    <a:cubicBezTo>
                      <a:pt x="3930" y="425"/>
                      <a:pt x="3908" y="424"/>
                      <a:pt x="3887" y="424"/>
                    </a:cubicBezTo>
                    <a:cubicBezTo>
                      <a:pt x="3593" y="424"/>
                      <a:pt x="3411" y="660"/>
                      <a:pt x="3275" y="841"/>
                    </a:cubicBezTo>
                    <a:cubicBezTo>
                      <a:pt x="3138" y="1023"/>
                      <a:pt x="3059" y="1110"/>
                      <a:pt x="2955" y="1110"/>
                    </a:cubicBezTo>
                    <a:cubicBezTo>
                      <a:pt x="2949" y="1110"/>
                      <a:pt x="2943" y="1110"/>
                      <a:pt x="2937" y="1109"/>
                    </a:cubicBezTo>
                    <a:cubicBezTo>
                      <a:pt x="2830" y="1099"/>
                      <a:pt x="2770" y="991"/>
                      <a:pt x="2674" y="776"/>
                    </a:cubicBezTo>
                    <a:cubicBezTo>
                      <a:pt x="2577" y="540"/>
                      <a:pt x="2448" y="255"/>
                      <a:pt x="2115" y="218"/>
                    </a:cubicBezTo>
                    <a:cubicBezTo>
                      <a:pt x="2090" y="215"/>
                      <a:pt x="2065" y="213"/>
                      <a:pt x="2042" y="213"/>
                    </a:cubicBezTo>
                    <a:cubicBezTo>
                      <a:pt x="1754" y="213"/>
                      <a:pt x="1583" y="443"/>
                      <a:pt x="1444" y="631"/>
                    </a:cubicBezTo>
                    <a:cubicBezTo>
                      <a:pt x="1307" y="809"/>
                      <a:pt x="1227" y="901"/>
                      <a:pt x="1123" y="901"/>
                    </a:cubicBezTo>
                    <a:cubicBezTo>
                      <a:pt x="1118" y="901"/>
                      <a:pt x="1112" y="900"/>
                      <a:pt x="1106" y="900"/>
                    </a:cubicBezTo>
                    <a:cubicBezTo>
                      <a:pt x="998" y="884"/>
                      <a:pt x="939" y="782"/>
                      <a:pt x="848" y="562"/>
                    </a:cubicBezTo>
                    <a:cubicBezTo>
                      <a:pt x="746" y="331"/>
                      <a:pt x="622" y="41"/>
                      <a:pt x="284" y="3"/>
                    </a:cubicBezTo>
                    <a:cubicBezTo>
                      <a:pt x="272" y="1"/>
                      <a:pt x="261" y="0"/>
                      <a:pt x="25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15083468" y="-1791191"/>
                <a:ext cx="1045439" cy="379498"/>
              </a:xfrm>
              <a:custGeom>
                <a:avLst/>
                <a:gdLst/>
                <a:ahLst/>
                <a:cxnLst/>
                <a:rect l="l" t="t" r="r" b="b"/>
                <a:pathLst>
                  <a:path w="30154" h="10946" extrusionOk="0">
                    <a:moveTo>
                      <a:pt x="15047" y="0"/>
                    </a:moveTo>
                    <a:cubicBezTo>
                      <a:pt x="14984" y="0"/>
                      <a:pt x="14921" y="22"/>
                      <a:pt x="14870" y="65"/>
                    </a:cubicBezTo>
                    <a:cubicBezTo>
                      <a:pt x="14274" y="543"/>
                      <a:pt x="12368" y="2207"/>
                      <a:pt x="11879" y="4296"/>
                    </a:cubicBezTo>
                    <a:cubicBezTo>
                      <a:pt x="11261" y="3663"/>
                      <a:pt x="10574" y="3104"/>
                      <a:pt x="9827" y="2632"/>
                    </a:cubicBezTo>
                    <a:cubicBezTo>
                      <a:pt x="7318" y="1054"/>
                      <a:pt x="4410" y="720"/>
                      <a:pt x="2404" y="720"/>
                    </a:cubicBezTo>
                    <a:cubicBezTo>
                      <a:pt x="1452" y="720"/>
                      <a:pt x="703" y="795"/>
                      <a:pt x="296" y="849"/>
                    </a:cubicBezTo>
                    <a:cubicBezTo>
                      <a:pt x="113" y="870"/>
                      <a:pt x="0" y="1053"/>
                      <a:pt x="59" y="1225"/>
                    </a:cubicBezTo>
                    <a:cubicBezTo>
                      <a:pt x="462" y="2438"/>
                      <a:pt x="2105" y="6713"/>
                      <a:pt x="5805" y="9038"/>
                    </a:cubicBezTo>
                    <a:cubicBezTo>
                      <a:pt x="8317" y="10613"/>
                      <a:pt x="11221" y="10946"/>
                      <a:pt x="13228" y="10946"/>
                    </a:cubicBezTo>
                    <a:cubicBezTo>
                      <a:pt x="13397" y="10946"/>
                      <a:pt x="13560" y="10943"/>
                      <a:pt x="13715" y="10939"/>
                    </a:cubicBezTo>
                    <a:cubicBezTo>
                      <a:pt x="14062" y="10931"/>
                      <a:pt x="14569" y="10927"/>
                      <a:pt x="15076" y="10927"/>
                    </a:cubicBezTo>
                    <a:cubicBezTo>
                      <a:pt x="15583" y="10927"/>
                      <a:pt x="16089" y="10931"/>
                      <a:pt x="16433" y="10939"/>
                    </a:cubicBezTo>
                    <a:cubicBezTo>
                      <a:pt x="16588" y="10943"/>
                      <a:pt x="16751" y="10946"/>
                      <a:pt x="16920" y="10946"/>
                    </a:cubicBezTo>
                    <a:cubicBezTo>
                      <a:pt x="18928" y="10946"/>
                      <a:pt x="21837" y="10613"/>
                      <a:pt x="24348" y="9038"/>
                    </a:cubicBezTo>
                    <a:cubicBezTo>
                      <a:pt x="28048" y="6713"/>
                      <a:pt x="29691" y="2438"/>
                      <a:pt x="30094" y="1225"/>
                    </a:cubicBezTo>
                    <a:cubicBezTo>
                      <a:pt x="30153" y="1047"/>
                      <a:pt x="30035" y="865"/>
                      <a:pt x="29852" y="849"/>
                    </a:cubicBezTo>
                    <a:cubicBezTo>
                      <a:pt x="29446" y="795"/>
                      <a:pt x="28701" y="721"/>
                      <a:pt x="27755" y="721"/>
                    </a:cubicBezTo>
                    <a:cubicBezTo>
                      <a:pt x="25748" y="721"/>
                      <a:pt x="22835" y="1055"/>
                      <a:pt x="20321" y="2632"/>
                    </a:cubicBezTo>
                    <a:cubicBezTo>
                      <a:pt x="19558" y="3115"/>
                      <a:pt x="18855" y="3689"/>
                      <a:pt x="18226" y="4339"/>
                    </a:cubicBezTo>
                    <a:cubicBezTo>
                      <a:pt x="17759" y="2229"/>
                      <a:pt x="15826" y="548"/>
                      <a:pt x="15224" y="65"/>
                    </a:cubicBezTo>
                    <a:cubicBezTo>
                      <a:pt x="15173" y="22"/>
                      <a:pt x="15110" y="0"/>
                      <a:pt x="1504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" name="Google Shape;90;p6"/>
              <p:cNvSpPr/>
              <p:nvPr/>
            </p:nvSpPr>
            <p:spPr>
              <a:xfrm>
                <a:off x="15090818" y="-1781068"/>
                <a:ext cx="1028035" cy="353322"/>
              </a:xfrm>
              <a:custGeom>
                <a:avLst/>
                <a:gdLst/>
                <a:ahLst/>
                <a:cxnLst/>
                <a:rect l="l" t="t" r="r" b="b"/>
                <a:pathLst>
                  <a:path w="29652" h="10191" extrusionOk="0">
                    <a:moveTo>
                      <a:pt x="14838" y="1"/>
                    </a:moveTo>
                    <a:cubicBezTo>
                      <a:pt x="14745" y="1"/>
                      <a:pt x="14653" y="63"/>
                      <a:pt x="14653" y="186"/>
                    </a:cubicBezTo>
                    <a:lnTo>
                      <a:pt x="14653" y="5857"/>
                    </a:lnTo>
                    <a:lnTo>
                      <a:pt x="12451" y="3301"/>
                    </a:lnTo>
                    <a:cubicBezTo>
                      <a:pt x="12409" y="3249"/>
                      <a:pt x="12359" y="3228"/>
                      <a:pt x="12310" y="3228"/>
                    </a:cubicBezTo>
                    <a:cubicBezTo>
                      <a:pt x="12171" y="3228"/>
                      <a:pt x="12044" y="3403"/>
                      <a:pt x="12172" y="3542"/>
                    </a:cubicBezTo>
                    <a:lnTo>
                      <a:pt x="14653" y="6426"/>
                    </a:lnTo>
                    <a:lnTo>
                      <a:pt x="14653" y="9750"/>
                    </a:lnTo>
                    <a:lnTo>
                      <a:pt x="12859" y="8622"/>
                    </a:lnTo>
                    <a:lnTo>
                      <a:pt x="11436" y="4010"/>
                    </a:lnTo>
                    <a:cubicBezTo>
                      <a:pt x="11405" y="3923"/>
                      <a:pt x="11335" y="3885"/>
                      <a:pt x="11264" y="3885"/>
                    </a:cubicBezTo>
                    <a:cubicBezTo>
                      <a:pt x="11151" y="3885"/>
                      <a:pt x="11037" y="3980"/>
                      <a:pt x="11076" y="4122"/>
                    </a:cubicBezTo>
                    <a:lnTo>
                      <a:pt x="12376" y="8322"/>
                    </a:lnTo>
                    <a:lnTo>
                      <a:pt x="8579" y="5937"/>
                    </a:lnTo>
                    <a:lnTo>
                      <a:pt x="7199" y="1470"/>
                    </a:lnTo>
                    <a:cubicBezTo>
                      <a:pt x="7172" y="1376"/>
                      <a:pt x="7099" y="1335"/>
                      <a:pt x="7026" y="1335"/>
                    </a:cubicBezTo>
                    <a:cubicBezTo>
                      <a:pt x="6910" y="1335"/>
                      <a:pt x="6792" y="1435"/>
                      <a:pt x="6845" y="1582"/>
                    </a:cubicBezTo>
                    <a:lnTo>
                      <a:pt x="8096" y="5637"/>
                    </a:lnTo>
                    <a:lnTo>
                      <a:pt x="4305" y="3252"/>
                    </a:lnTo>
                    <a:lnTo>
                      <a:pt x="3526" y="745"/>
                    </a:lnTo>
                    <a:cubicBezTo>
                      <a:pt x="3499" y="651"/>
                      <a:pt x="3427" y="610"/>
                      <a:pt x="3354" y="610"/>
                    </a:cubicBezTo>
                    <a:cubicBezTo>
                      <a:pt x="3239" y="610"/>
                      <a:pt x="3122" y="710"/>
                      <a:pt x="3171" y="857"/>
                    </a:cubicBezTo>
                    <a:lnTo>
                      <a:pt x="3821" y="2952"/>
                    </a:lnTo>
                    <a:lnTo>
                      <a:pt x="374" y="788"/>
                    </a:lnTo>
                    <a:cubicBezTo>
                      <a:pt x="338" y="765"/>
                      <a:pt x="303" y="755"/>
                      <a:pt x="270" y="755"/>
                    </a:cubicBezTo>
                    <a:cubicBezTo>
                      <a:pt x="109" y="755"/>
                      <a:pt x="1" y="992"/>
                      <a:pt x="175" y="1099"/>
                    </a:cubicBezTo>
                    <a:lnTo>
                      <a:pt x="3623" y="3269"/>
                    </a:lnTo>
                    <a:lnTo>
                      <a:pt x="1469" y="3591"/>
                    </a:lnTo>
                    <a:cubicBezTo>
                      <a:pt x="1244" y="3623"/>
                      <a:pt x="1265" y="3961"/>
                      <a:pt x="1496" y="3961"/>
                    </a:cubicBezTo>
                    <a:lnTo>
                      <a:pt x="1528" y="3961"/>
                    </a:lnTo>
                    <a:lnTo>
                      <a:pt x="4106" y="3575"/>
                    </a:lnTo>
                    <a:lnTo>
                      <a:pt x="7897" y="5954"/>
                    </a:lnTo>
                    <a:lnTo>
                      <a:pt x="3719" y="6582"/>
                    </a:lnTo>
                    <a:cubicBezTo>
                      <a:pt x="3494" y="6614"/>
                      <a:pt x="3515" y="6952"/>
                      <a:pt x="3746" y="6952"/>
                    </a:cubicBezTo>
                    <a:lnTo>
                      <a:pt x="3773" y="6952"/>
                    </a:lnTo>
                    <a:lnTo>
                      <a:pt x="8380" y="6260"/>
                    </a:lnTo>
                    <a:lnTo>
                      <a:pt x="12172" y="8639"/>
                    </a:lnTo>
                    <a:lnTo>
                      <a:pt x="7929" y="9278"/>
                    </a:lnTo>
                    <a:cubicBezTo>
                      <a:pt x="7698" y="9310"/>
                      <a:pt x="7725" y="9648"/>
                      <a:pt x="7956" y="9648"/>
                    </a:cubicBezTo>
                    <a:lnTo>
                      <a:pt x="7983" y="9648"/>
                    </a:lnTo>
                    <a:lnTo>
                      <a:pt x="12655" y="8945"/>
                    </a:lnTo>
                    <a:lnTo>
                      <a:pt x="14588" y="10158"/>
                    </a:lnTo>
                    <a:cubicBezTo>
                      <a:pt x="14620" y="10180"/>
                      <a:pt x="14653" y="10191"/>
                      <a:pt x="14690" y="10191"/>
                    </a:cubicBezTo>
                    <a:lnTo>
                      <a:pt x="15023" y="10191"/>
                    </a:lnTo>
                    <a:cubicBezTo>
                      <a:pt x="15055" y="10191"/>
                      <a:pt x="15093" y="10180"/>
                      <a:pt x="15120" y="10158"/>
                    </a:cubicBezTo>
                    <a:lnTo>
                      <a:pt x="17058" y="8945"/>
                    </a:lnTo>
                    <a:lnTo>
                      <a:pt x="21730" y="9648"/>
                    </a:lnTo>
                    <a:lnTo>
                      <a:pt x="21757" y="9648"/>
                    </a:lnTo>
                    <a:cubicBezTo>
                      <a:pt x="21988" y="9648"/>
                      <a:pt x="22010" y="9310"/>
                      <a:pt x="21784" y="9278"/>
                    </a:cubicBezTo>
                    <a:lnTo>
                      <a:pt x="17542" y="8639"/>
                    </a:lnTo>
                    <a:lnTo>
                      <a:pt x="21333" y="6254"/>
                    </a:lnTo>
                    <a:lnTo>
                      <a:pt x="25940" y="6947"/>
                    </a:lnTo>
                    <a:lnTo>
                      <a:pt x="25967" y="6947"/>
                    </a:lnTo>
                    <a:cubicBezTo>
                      <a:pt x="26198" y="6947"/>
                      <a:pt x="26220" y="6609"/>
                      <a:pt x="25994" y="6577"/>
                    </a:cubicBezTo>
                    <a:lnTo>
                      <a:pt x="21816" y="5948"/>
                    </a:lnTo>
                    <a:lnTo>
                      <a:pt x="25607" y="3569"/>
                    </a:lnTo>
                    <a:lnTo>
                      <a:pt x="28185" y="3956"/>
                    </a:lnTo>
                    <a:lnTo>
                      <a:pt x="28212" y="3956"/>
                    </a:lnTo>
                    <a:cubicBezTo>
                      <a:pt x="28443" y="3956"/>
                      <a:pt x="28470" y="3618"/>
                      <a:pt x="28244" y="3585"/>
                    </a:cubicBezTo>
                    <a:lnTo>
                      <a:pt x="26091" y="3263"/>
                    </a:lnTo>
                    <a:lnTo>
                      <a:pt x="29538" y="1094"/>
                    </a:lnTo>
                    <a:cubicBezTo>
                      <a:pt x="29624" y="1040"/>
                      <a:pt x="29651" y="933"/>
                      <a:pt x="29603" y="847"/>
                    </a:cubicBezTo>
                    <a:cubicBezTo>
                      <a:pt x="29565" y="788"/>
                      <a:pt x="29506" y="759"/>
                      <a:pt x="29445" y="759"/>
                    </a:cubicBezTo>
                    <a:cubicBezTo>
                      <a:pt x="29411" y="759"/>
                      <a:pt x="29376" y="768"/>
                      <a:pt x="29345" y="788"/>
                    </a:cubicBezTo>
                    <a:lnTo>
                      <a:pt x="25897" y="2952"/>
                    </a:lnTo>
                    <a:lnTo>
                      <a:pt x="26547" y="857"/>
                    </a:lnTo>
                    <a:cubicBezTo>
                      <a:pt x="26596" y="710"/>
                      <a:pt x="26479" y="610"/>
                      <a:pt x="26365" y="610"/>
                    </a:cubicBezTo>
                    <a:cubicBezTo>
                      <a:pt x="26292" y="610"/>
                      <a:pt x="26220" y="651"/>
                      <a:pt x="26193" y="745"/>
                    </a:cubicBezTo>
                    <a:lnTo>
                      <a:pt x="25414" y="3252"/>
                    </a:lnTo>
                    <a:lnTo>
                      <a:pt x="21623" y="5637"/>
                    </a:lnTo>
                    <a:lnTo>
                      <a:pt x="22879" y="1577"/>
                    </a:lnTo>
                    <a:cubicBezTo>
                      <a:pt x="22929" y="1433"/>
                      <a:pt x="22810" y="1333"/>
                      <a:pt x="22694" y="1333"/>
                    </a:cubicBezTo>
                    <a:cubicBezTo>
                      <a:pt x="22620" y="1333"/>
                      <a:pt x="22547" y="1373"/>
                      <a:pt x="22520" y="1470"/>
                    </a:cubicBezTo>
                    <a:lnTo>
                      <a:pt x="21140" y="5937"/>
                    </a:lnTo>
                    <a:lnTo>
                      <a:pt x="17348" y="8316"/>
                    </a:lnTo>
                    <a:lnTo>
                      <a:pt x="18648" y="4117"/>
                    </a:lnTo>
                    <a:cubicBezTo>
                      <a:pt x="18691" y="3976"/>
                      <a:pt x="18579" y="3881"/>
                      <a:pt x="18467" y="3881"/>
                    </a:cubicBezTo>
                    <a:cubicBezTo>
                      <a:pt x="18396" y="3881"/>
                      <a:pt x="18325" y="3920"/>
                      <a:pt x="18293" y="4010"/>
                    </a:cubicBezTo>
                    <a:lnTo>
                      <a:pt x="16865" y="8617"/>
                    </a:lnTo>
                    <a:lnTo>
                      <a:pt x="15023" y="9782"/>
                    </a:lnTo>
                    <a:lnTo>
                      <a:pt x="15023" y="6426"/>
                    </a:lnTo>
                    <a:lnTo>
                      <a:pt x="17520" y="3521"/>
                    </a:lnTo>
                    <a:cubicBezTo>
                      <a:pt x="17648" y="3382"/>
                      <a:pt x="17521" y="3207"/>
                      <a:pt x="17381" y="3207"/>
                    </a:cubicBezTo>
                    <a:cubicBezTo>
                      <a:pt x="17333" y="3207"/>
                      <a:pt x="17283" y="3228"/>
                      <a:pt x="17241" y="3279"/>
                    </a:cubicBezTo>
                    <a:lnTo>
                      <a:pt x="15023" y="5857"/>
                    </a:lnTo>
                    <a:lnTo>
                      <a:pt x="15023" y="186"/>
                    </a:lnTo>
                    <a:cubicBezTo>
                      <a:pt x="15023" y="63"/>
                      <a:pt x="14930" y="1"/>
                      <a:pt x="1483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1" name="Google Shape;91;p6"/>
            <p:cNvGrpSpPr/>
            <p:nvPr/>
          </p:nvGrpSpPr>
          <p:grpSpPr>
            <a:xfrm flipH="1">
              <a:off x="238867" y="127282"/>
              <a:ext cx="563959" cy="542609"/>
              <a:chOff x="12678708" y="-3130701"/>
              <a:chExt cx="334774" cy="322119"/>
            </a:xfrm>
          </p:grpSpPr>
          <p:sp>
            <p:nvSpPr>
              <p:cNvPr id="92" name="Google Shape;92;p6"/>
              <p:cNvSpPr/>
              <p:nvPr/>
            </p:nvSpPr>
            <p:spPr>
              <a:xfrm>
                <a:off x="12678708" y="-3130701"/>
                <a:ext cx="334774" cy="322119"/>
              </a:xfrm>
              <a:custGeom>
                <a:avLst/>
                <a:gdLst/>
                <a:ahLst/>
                <a:cxnLst/>
                <a:rect l="l" t="t" r="r" b="b"/>
                <a:pathLst>
                  <a:path w="9656" h="9291" extrusionOk="0">
                    <a:moveTo>
                      <a:pt x="5010" y="1"/>
                    </a:moveTo>
                    <a:cubicBezTo>
                      <a:pt x="3801" y="1"/>
                      <a:pt x="2611" y="472"/>
                      <a:pt x="1724" y="1359"/>
                    </a:cubicBezTo>
                    <a:cubicBezTo>
                      <a:pt x="398" y="2691"/>
                      <a:pt x="1" y="4689"/>
                      <a:pt x="715" y="6423"/>
                    </a:cubicBezTo>
                    <a:cubicBezTo>
                      <a:pt x="1434" y="8158"/>
                      <a:pt x="3131" y="9291"/>
                      <a:pt x="5011" y="9291"/>
                    </a:cubicBezTo>
                    <a:cubicBezTo>
                      <a:pt x="7572" y="9291"/>
                      <a:pt x="9651" y="7213"/>
                      <a:pt x="9656" y="4646"/>
                    </a:cubicBezTo>
                    <a:cubicBezTo>
                      <a:pt x="9656" y="2766"/>
                      <a:pt x="8523" y="1075"/>
                      <a:pt x="6788" y="355"/>
                    </a:cubicBezTo>
                    <a:cubicBezTo>
                      <a:pt x="6214" y="117"/>
                      <a:pt x="5609" y="1"/>
                      <a:pt x="50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6"/>
              <p:cNvSpPr/>
              <p:nvPr/>
            </p:nvSpPr>
            <p:spPr>
              <a:xfrm>
                <a:off x="12720414" y="-3101476"/>
                <a:ext cx="263839" cy="263873"/>
              </a:xfrm>
              <a:custGeom>
                <a:avLst/>
                <a:gdLst/>
                <a:ahLst/>
                <a:cxnLst/>
                <a:rect l="l" t="t" r="r" b="b"/>
                <a:pathLst>
                  <a:path w="7610" h="7611" extrusionOk="0">
                    <a:moveTo>
                      <a:pt x="3808" y="1"/>
                    </a:moveTo>
                    <a:cubicBezTo>
                      <a:pt x="1703" y="1"/>
                      <a:pt x="0" y="1703"/>
                      <a:pt x="0" y="3803"/>
                    </a:cubicBezTo>
                    <a:cubicBezTo>
                      <a:pt x="0" y="5908"/>
                      <a:pt x="1703" y="7610"/>
                      <a:pt x="3808" y="7610"/>
                    </a:cubicBezTo>
                    <a:cubicBezTo>
                      <a:pt x="5907" y="7610"/>
                      <a:pt x="7610" y="5908"/>
                      <a:pt x="7610" y="3803"/>
                    </a:cubicBezTo>
                    <a:cubicBezTo>
                      <a:pt x="7610" y="1703"/>
                      <a:pt x="5907" y="1"/>
                      <a:pt x="38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12724366" y="-3024859"/>
                <a:ext cx="68369" cy="51693"/>
              </a:xfrm>
              <a:custGeom>
                <a:avLst/>
                <a:gdLst/>
                <a:ahLst/>
                <a:cxnLst/>
                <a:rect l="l" t="t" r="r" b="b"/>
                <a:pathLst>
                  <a:path w="1972" h="1491" extrusionOk="0">
                    <a:moveTo>
                      <a:pt x="1706" y="1"/>
                    </a:moveTo>
                    <a:cubicBezTo>
                      <a:pt x="1670" y="1"/>
                      <a:pt x="1631" y="13"/>
                      <a:pt x="1594" y="41"/>
                    </a:cubicBezTo>
                    <a:lnTo>
                      <a:pt x="144" y="1158"/>
                    </a:lnTo>
                    <a:cubicBezTo>
                      <a:pt x="1" y="1264"/>
                      <a:pt x="73" y="1491"/>
                      <a:pt x="251" y="1491"/>
                    </a:cubicBezTo>
                    <a:cubicBezTo>
                      <a:pt x="253" y="1491"/>
                      <a:pt x="255" y="1491"/>
                      <a:pt x="257" y="1491"/>
                    </a:cubicBezTo>
                    <a:cubicBezTo>
                      <a:pt x="300" y="1491"/>
                      <a:pt x="338" y="1480"/>
                      <a:pt x="375" y="1453"/>
                    </a:cubicBezTo>
                    <a:lnTo>
                      <a:pt x="1820" y="336"/>
                    </a:lnTo>
                    <a:cubicBezTo>
                      <a:pt x="1971" y="211"/>
                      <a:pt x="1857" y="1"/>
                      <a:pt x="170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" name="Google Shape;95;p6"/>
              <p:cNvSpPr/>
              <p:nvPr/>
            </p:nvSpPr>
            <p:spPr>
              <a:xfrm>
                <a:off x="12746103" y="-2952749"/>
                <a:ext cx="70692" cy="56651"/>
              </a:xfrm>
              <a:custGeom>
                <a:avLst/>
                <a:gdLst/>
                <a:ahLst/>
                <a:cxnLst/>
                <a:rect l="l" t="t" r="r" b="b"/>
                <a:pathLst>
                  <a:path w="2039" h="1634" extrusionOk="0">
                    <a:moveTo>
                      <a:pt x="1767" y="0"/>
                    </a:moveTo>
                    <a:cubicBezTo>
                      <a:pt x="1726" y="0"/>
                      <a:pt x="1684" y="15"/>
                      <a:pt x="1644" y="50"/>
                    </a:cubicBezTo>
                    <a:lnTo>
                      <a:pt x="135" y="1301"/>
                    </a:lnTo>
                    <a:cubicBezTo>
                      <a:pt x="1" y="1414"/>
                      <a:pt x="81" y="1634"/>
                      <a:pt x="253" y="1634"/>
                    </a:cubicBezTo>
                    <a:cubicBezTo>
                      <a:pt x="296" y="1634"/>
                      <a:pt x="339" y="1618"/>
                      <a:pt x="371" y="1591"/>
                    </a:cubicBezTo>
                    <a:lnTo>
                      <a:pt x="1885" y="334"/>
                    </a:lnTo>
                    <a:cubicBezTo>
                      <a:pt x="2038" y="211"/>
                      <a:pt x="1919" y="0"/>
                      <a:pt x="1767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6" name="Google Shape;96;p6"/>
              <p:cNvSpPr/>
              <p:nvPr/>
            </p:nvSpPr>
            <p:spPr>
              <a:xfrm>
                <a:off x="12806599" y="-2893675"/>
                <a:ext cx="46215" cy="41708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1203" extrusionOk="0">
                    <a:moveTo>
                      <a:pt x="1060" y="1"/>
                    </a:moveTo>
                    <a:cubicBezTo>
                      <a:pt x="1014" y="1"/>
                      <a:pt x="967" y="20"/>
                      <a:pt x="924" y="64"/>
                    </a:cubicBezTo>
                    <a:lnTo>
                      <a:pt x="114" y="886"/>
                    </a:lnTo>
                    <a:cubicBezTo>
                      <a:pt x="1" y="1004"/>
                      <a:pt x="87" y="1203"/>
                      <a:pt x="248" y="1203"/>
                    </a:cubicBezTo>
                    <a:cubicBezTo>
                      <a:pt x="296" y="1203"/>
                      <a:pt x="344" y="1181"/>
                      <a:pt x="382" y="1149"/>
                    </a:cubicBezTo>
                    <a:lnTo>
                      <a:pt x="1193" y="327"/>
                    </a:lnTo>
                    <a:cubicBezTo>
                      <a:pt x="1332" y="192"/>
                      <a:pt x="1206" y="1"/>
                      <a:pt x="106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12789819" y="-3084870"/>
                <a:ext cx="140552" cy="239327"/>
              </a:xfrm>
              <a:custGeom>
                <a:avLst/>
                <a:gdLst/>
                <a:ahLst/>
                <a:cxnLst/>
                <a:rect l="l" t="t" r="r" b="b"/>
                <a:pathLst>
                  <a:path w="4054" h="6903" extrusionOk="0">
                    <a:moveTo>
                      <a:pt x="262" y="1"/>
                    </a:moveTo>
                    <a:cubicBezTo>
                      <a:pt x="79" y="1"/>
                      <a:pt x="1" y="277"/>
                      <a:pt x="200" y="360"/>
                    </a:cubicBezTo>
                    <a:cubicBezTo>
                      <a:pt x="624" y="510"/>
                      <a:pt x="1129" y="843"/>
                      <a:pt x="1151" y="1579"/>
                    </a:cubicBezTo>
                    <a:cubicBezTo>
                      <a:pt x="1172" y="2314"/>
                      <a:pt x="1607" y="2588"/>
                      <a:pt x="2021" y="2846"/>
                    </a:cubicBezTo>
                    <a:cubicBezTo>
                      <a:pt x="2466" y="3120"/>
                      <a:pt x="2923" y="3404"/>
                      <a:pt x="3046" y="4307"/>
                    </a:cubicBezTo>
                    <a:cubicBezTo>
                      <a:pt x="3175" y="5128"/>
                      <a:pt x="2934" y="5966"/>
                      <a:pt x="2391" y="6600"/>
                    </a:cubicBezTo>
                    <a:cubicBezTo>
                      <a:pt x="2282" y="6740"/>
                      <a:pt x="2406" y="6902"/>
                      <a:pt x="2543" y="6902"/>
                    </a:cubicBezTo>
                    <a:cubicBezTo>
                      <a:pt x="2588" y="6902"/>
                      <a:pt x="2635" y="6884"/>
                      <a:pt x="2676" y="6841"/>
                    </a:cubicBezTo>
                    <a:cubicBezTo>
                      <a:pt x="3288" y="6132"/>
                      <a:pt x="3562" y="5193"/>
                      <a:pt x="3422" y="4264"/>
                    </a:cubicBezTo>
                    <a:cubicBezTo>
                      <a:pt x="3320" y="3506"/>
                      <a:pt x="3003" y="3104"/>
                      <a:pt x="2660" y="2830"/>
                    </a:cubicBezTo>
                    <a:cubicBezTo>
                      <a:pt x="2665" y="2438"/>
                      <a:pt x="2767" y="1589"/>
                      <a:pt x="3197" y="1525"/>
                    </a:cubicBezTo>
                    <a:cubicBezTo>
                      <a:pt x="3632" y="1455"/>
                      <a:pt x="3927" y="1101"/>
                      <a:pt x="4029" y="515"/>
                    </a:cubicBezTo>
                    <a:cubicBezTo>
                      <a:pt x="4053" y="378"/>
                      <a:pt x="3946" y="296"/>
                      <a:pt x="3840" y="296"/>
                    </a:cubicBezTo>
                    <a:cubicBezTo>
                      <a:pt x="3760" y="296"/>
                      <a:pt x="3679" y="344"/>
                      <a:pt x="3658" y="451"/>
                    </a:cubicBezTo>
                    <a:cubicBezTo>
                      <a:pt x="3610" y="741"/>
                      <a:pt x="3476" y="1101"/>
                      <a:pt x="3138" y="1149"/>
                    </a:cubicBezTo>
                    <a:cubicBezTo>
                      <a:pt x="2493" y="1251"/>
                      <a:pt x="2332" y="2083"/>
                      <a:pt x="2294" y="2572"/>
                    </a:cubicBezTo>
                    <a:lnTo>
                      <a:pt x="2225" y="2529"/>
                    </a:lnTo>
                    <a:cubicBezTo>
                      <a:pt x="1822" y="2282"/>
                      <a:pt x="1537" y="2105"/>
                      <a:pt x="1521" y="1568"/>
                    </a:cubicBezTo>
                    <a:cubicBezTo>
                      <a:pt x="1500" y="832"/>
                      <a:pt x="1075" y="279"/>
                      <a:pt x="324" y="10"/>
                    </a:cubicBezTo>
                    <a:cubicBezTo>
                      <a:pt x="302" y="4"/>
                      <a:pt x="282" y="1"/>
                      <a:pt x="262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8" name="Google Shape;98;p6"/>
              <p:cNvSpPr/>
              <p:nvPr/>
            </p:nvSpPr>
            <p:spPr>
              <a:xfrm>
                <a:off x="12918577" y="-3004335"/>
                <a:ext cx="62337" cy="42713"/>
              </a:xfrm>
              <a:custGeom>
                <a:avLst/>
                <a:gdLst/>
                <a:ahLst/>
                <a:cxnLst/>
                <a:rect l="l" t="t" r="r" b="b"/>
                <a:pathLst>
                  <a:path w="1798" h="1232" extrusionOk="0">
                    <a:moveTo>
                      <a:pt x="269" y="0"/>
                    </a:moveTo>
                    <a:cubicBezTo>
                      <a:pt x="111" y="0"/>
                      <a:pt x="1" y="225"/>
                      <a:pt x="165" y="340"/>
                    </a:cubicBezTo>
                    <a:lnTo>
                      <a:pt x="1443" y="1200"/>
                    </a:lnTo>
                    <a:cubicBezTo>
                      <a:pt x="1470" y="1221"/>
                      <a:pt x="1507" y="1232"/>
                      <a:pt x="1545" y="1232"/>
                    </a:cubicBezTo>
                    <a:cubicBezTo>
                      <a:pt x="1727" y="1232"/>
                      <a:pt x="1797" y="995"/>
                      <a:pt x="1647" y="893"/>
                    </a:cubicBezTo>
                    <a:lnTo>
                      <a:pt x="374" y="34"/>
                    </a:lnTo>
                    <a:cubicBezTo>
                      <a:pt x="338" y="11"/>
                      <a:pt x="302" y="0"/>
                      <a:pt x="26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6"/>
              <p:cNvSpPr/>
              <p:nvPr/>
            </p:nvSpPr>
            <p:spPr>
              <a:xfrm>
                <a:off x="12921663" y="-2926193"/>
                <a:ext cx="39316" cy="31792"/>
              </a:xfrm>
              <a:custGeom>
                <a:avLst/>
                <a:gdLst/>
                <a:ahLst/>
                <a:cxnLst/>
                <a:rect l="l" t="t" r="r" b="b"/>
                <a:pathLst>
                  <a:path w="1134" h="917" extrusionOk="0">
                    <a:moveTo>
                      <a:pt x="263" y="1"/>
                    </a:moveTo>
                    <a:cubicBezTo>
                      <a:pt x="115" y="1"/>
                      <a:pt x="1" y="191"/>
                      <a:pt x="129" y="320"/>
                    </a:cubicBezTo>
                    <a:lnTo>
                      <a:pt x="763" y="868"/>
                    </a:lnTo>
                    <a:cubicBezTo>
                      <a:pt x="795" y="900"/>
                      <a:pt x="838" y="916"/>
                      <a:pt x="881" y="916"/>
                    </a:cubicBezTo>
                    <a:cubicBezTo>
                      <a:pt x="1053" y="916"/>
                      <a:pt x="1134" y="702"/>
                      <a:pt x="1005" y="589"/>
                    </a:cubicBezTo>
                    <a:lnTo>
                      <a:pt x="376" y="41"/>
                    </a:lnTo>
                    <a:cubicBezTo>
                      <a:pt x="339" y="13"/>
                      <a:pt x="300" y="1"/>
                      <a:pt x="263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00" name="Google Shape;100;p6"/>
            <p:cNvGrpSpPr/>
            <p:nvPr/>
          </p:nvGrpSpPr>
          <p:grpSpPr>
            <a:xfrm flipH="1">
              <a:off x="8349786" y="45591"/>
              <a:ext cx="824745" cy="872398"/>
              <a:chOff x="15806543" y="-2789115"/>
              <a:chExt cx="417635" cy="441765"/>
            </a:xfrm>
          </p:grpSpPr>
          <p:sp>
            <p:nvSpPr>
              <p:cNvPr id="101" name="Google Shape;101;p6"/>
              <p:cNvSpPr/>
              <p:nvPr/>
            </p:nvSpPr>
            <p:spPr>
              <a:xfrm>
                <a:off x="15806543" y="-2789115"/>
                <a:ext cx="417635" cy="441765"/>
              </a:xfrm>
              <a:custGeom>
                <a:avLst/>
                <a:gdLst/>
                <a:ahLst/>
                <a:cxnLst/>
                <a:rect l="l" t="t" r="r" b="b"/>
                <a:pathLst>
                  <a:path w="12046" h="12742" extrusionOk="0">
                    <a:moveTo>
                      <a:pt x="6533" y="1"/>
                    </a:moveTo>
                    <a:cubicBezTo>
                      <a:pt x="6134" y="1"/>
                      <a:pt x="5829" y="179"/>
                      <a:pt x="5623" y="297"/>
                    </a:cubicBezTo>
                    <a:cubicBezTo>
                      <a:pt x="5591" y="319"/>
                      <a:pt x="5542" y="345"/>
                      <a:pt x="5516" y="362"/>
                    </a:cubicBezTo>
                    <a:cubicBezTo>
                      <a:pt x="5473" y="362"/>
                      <a:pt x="5408" y="351"/>
                      <a:pt x="5365" y="345"/>
                    </a:cubicBezTo>
                    <a:cubicBezTo>
                      <a:pt x="5261" y="332"/>
                      <a:pt x="5134" y="315"/>
                      <a:pt x="4994" y="315"/>
                    </a:cubicBezTo>
                    <a:cubicBezTo>
                      <a:pt x="4801" y="315"/>
                      <a:pt x="4584" y="346"/>
                      <a:pt x="4366" y="458"/>
                    </a:cubicBezTo>
                    <a:cubicBezTo>
                      <a:pt x="3948" y="668"/>
                      <a:pt x="3770" y="1038"/>
                      <a:pt x="3647" y="1285"/>
                    </a:cubicBezTo>
                    <a:cubicBezTo>
                      <a:pt x="3631" y="1323"/>
                      <a:pt x="3598" y="1382"/>
                      <a:pt x="3582" y="1414"/>
                    </a:cubicBezTo>
                    <a:cubicBezTo>
                      <a:pt x="3556" y="1436"/>
                      <a:pt x="3496" y="1473"/>
                      <a:pt x="3459" y="1500"/>
                    </a:cubicBezTo>
                    <a:cubicBezTo>
                      <a:pt x="3233" y="1656"/>
                      <a:pt x="2863" y="1919"/>
                      <a:pt x="2739" y="2402"/>
                    </a:cubicBezTo>
                    <a:cubicBezTo>
                      <a:pt x="2723" y="2461"/>
                      <a:pt x="2712" y="2520"/>
                      <a:pt x="2707" y="2579"/>
                    </a:cubicBezTo>
                    <a:cubicBezTo>
                      <a:pt x="2602" y="2554"/>
                      <a:pt x="2496" y="2540"/>
                      <a:pt x="2389" y="2540"/>
                    </a:cubicBezTo>
                    <a:cubicBezTo>
                      <a:pt x="2273" y="2540"/>
                      <a:pt x="2156" y="2556"/>
                      <a:pt x="2041" y="2590"/>
                    </a:cubicBezTo>
                    <a:cubicBezTo>
                      <a:pt x="1595" y="2724"/>
                      <a:pt x="1359" y="3063"/>
                      <a:pt x="1220" y="3267"/>
                    </a:cubicBezTo>
                    <a:cubicBezTo>
                      <a:pt x="1203" y="3294"/>
                      <a:pt x="1182" y="3320"/>
                      <a:pt x="1166" y="3347"/>
                    </a:cubicBezTo>
                    <a:cubicBezTo>
                      <a:pt x="1139" y="3358"/>
                      <a:pt x="1101" y="3374"/>
                      <a:pt x="1075" y="3385"/>
                    </a:cubicBezTo>
                    <a:cubicBezTo>
                      <a:pt x="828" y="3487"/>
                      <a:pt x="419" y="3653"/>
                      <a:pt x="210" y="4104"/>
                    </a:cubicBezTo>
                    <a:cubicBezTo>
                      <a:pt x="1" y="4556"/>
                      <a:pt x="135" y="4974"/>
                      <a:pt x="215" y="5227"/>
                    </a:cubicBezTo>
                    <a:cubicBezTo>
                      <a:pt x="226" y="5254"/>
                      <a:pt x="237" y="5291"/>
                      <a:pt x="248" y="5323"/>
                    </a:cubicBezTo>
                    <a:cubicBezTo>
                      <a:pt x="242" y="5350"/>
                      <a:pt x="231" y="5383"/>
                      <a:pt x="221" y="5409"/>
                    </a:cubicBezTo>
                    <a:cubicBezTo>
                      <a:pt x="156" y="5651"/>
                      <a:pt x="44" y="6054"/>
                      <a:pt x="231" y="6478"/>
                    </a:cubicBezTo>
                    <a:cubicBezTo>
                      <a:pt x="398" y="6865"/>
                      <a:pt x="720" y="7053"/>
                      <a:pt x="935" y="7171"/>
                    </a:cubicBezTo>
                    <a:lnTo>
                      <a:pt x="1005" y="7219"/>
                    </a:lnTo>
                    <a:lnTo>
                      <a:pt x="1026" y="7278"/>
                    </a:lnTo>
                    <a:cubicBezTo>
                      <a:pt x="1085" y="7482"/>
                      <a:pt x="1177" y="7681"/>
                      <a:pt x="1300" y="7858"/>
                    </a:cubicBezTo>
                    <a:lnTo>
                      <a:pt x="1789" y="10817"/>
                    </a:lnTo>
                    <a:cubicBezTo>
                      <a:pt x="1848" y="11322"/>
                      <a:pt x="2159" y="11757"/>
                      <a:pt x="2621" y="11972"/>
                    </a:cubicBezTo>
                    <a:lnTo>
                      <a:pt x="3974" y="12605"/>
                    </a:lnTo>
                    <a:cubicBezTo>
                      <a:pt x="4170" y="12696"/>
                      <a:pt x="4380" y="12741"/>
                      <a:pt x="4588" y="12741"/>
                    </a:cubicBezTo>
                    <a:cubicBezTo>
                      <a:pt x="4871" y="12741"/>
                      <a:pt x="5153" y="12659"/>
                      <a:pt x="5397" y="12498"/>
                    </a:cubicBezTo>
                    <a:lnTo>
                      <a:pt x="8152" y="10865"/>
                    </a:lnTo>
                    <a:cubicBezTo>
                      <a:pt x="8281" y="10924"/>
                      <a:pt x="8426" y="10967"/>
                      <a:pt x="8576" y="10978"/>
                    </a:cubicBezTo>
                    <a:cubicBezTo>
                      <a:pt x="8622" y="10983"/>
                      <a:pt x="8667" y="10985"/>
                      <a:pt x="8711" y="10985"/>
                    </a:cubicBezTo>
                    <a:cubicBezTo>
                      <a:pt x="9113" y="10985"/>
                      <a:pt x="9427" y="10798"/>
                      <a:pt x="9645" y="10672"/>
                    </a:cubicBezTo>
                    <a:cubicBezTo>
                      <a:pt x="9688" y="10645"/>
                      <a:pt x="9758" y="10608"/>
                      <a:pt x="9790" y="10591"/>
                    </a:cubicBezTo>
                    <a:cubicBezTo>
                      <a:pt x="9822" y="10581"/>
                      <a:pt x="9908" y="10581"/>
                      <a:pt x="9967" y="10575"/>
                    </a:cubicBezTo>
                    <a:cubicBezTo>
                      <a:pt x="10263" y="10559"/>
                      <a:pt x="10703" y="10532"/>
                      <a:pt x="11074" y="10194"/>
                    </a:cubicBezTo>
                    <a:cubicBezTo>
                      <a:pt x="11439" y="9850"/>
                      <a:pt x="11498" y="9405"/>
                      <a:pt x="11535" y="9120"/>
                    </a:cubicBezTo>
                    <a:cubicBezTo>
                      <a:pt x="11541" y="9061"/>
                      <a:pt x="11551" y="8975"/>
                      <a:pt x="11562" y="8943"/>
                    </a:cubicBezTo>
                    <a:cubicBezTo>
                      <a:pt x="11568" y="8911"/>
                      <a:pt x="11621" y="8846"/>
                      <a:pt x="11654" y="8803"/>
                    </a:cubicBezTo>
                    <a:cubicBezTo>
                      <a:pt x="11809" y="8572"/>
                      <a:pt x="12046" y="8229"/>
                      <a:pt x="12029" y="7756"/>
                    </a:cubicBezTo>
                    <a:cubicBezTo>
                      <a:pt x="12024" y="7332"/>
                      <a:pt x="11804" y="7015"/>
                      <a:pt x="11659" y="6811"/>
                    </a:cubicBezTo>
                    <a:cubicBezTo>
                      <a:pt x="11627" y="6763"/>
                      <a:pt x="11578" y="6693"/>
                      <a:pt x="11557" y="6655"/>
                    </a:cubicBezTo>
                    <a:lnTo>
                      <a:pt x="11557" y="6505"/>
                    </a:lnTo>
                    <a:cubicBezTo>
                      <a:pt x="11557" y="6252"/>
                      <a:pt x="11562" y="5871"/>
                      <a:pt x="11347" y="5506"/>
                    </a:cubicBezTo>
                    <a:cubicBezTo>
                      <a:pt x="11186" y="5259"/>
                      <a:pt x="10966" y="5060"/>
                      <a:pt x="10703" y="4931"/>
                    </a:cubicBezTo>
                    <a:cubicBezTo>
                      <a:pt x="10800" y="4803"/>
                      <a:pt x="10870" y="4658"/>
                      <a:pt x="10907" y="4496"/>
                    </a:cubicBezTo>
                    <a:cubicBezTo>
                      <a:pt x="11031" y="4013"/>
                      <a:pt x="10832" y="3605"/>
                      <a:pt x="10714" y="3363"/>
                    </a:cubicBezTo>
                    <a:cubicBezTo>
                      <a:pt x="10692" y="3320"/>
                      <a:pt x="10660" y="3256"/>
                      <a:pt x="10644" y="3224"/>
                    </a:cubicBezTo>
                    <a:cubicBezTo>
                      <a:pt x="10644" y="3192"/>
                      <a:pt x="10644" y="3127"/>
                      <a:pt x="10649" y="3079"/>
                    </a:cubicBezTo>
                    <a:cubicBezTo>
                      <a:pt x="10660" y="2810"/>
                      <a:pt x="10682" y="2397"/>
                      <a:pt x="10418" y="2010"/>
                    </a:cubicBezTo>
                    <a:cubicBezTo>
                      <a:pt x="10182" y="1661"/>
                      <a:pt x="9833" y="1521"/>
                      <a:pt x="9597" y="1430"/>
                    </a:cubicBezTo>
                    <a:cubicBezTo>
                      <a:pt x="9554" y="1414"/>
                      <a:pt x="9495" y="1393"/>
                      <a:pt x="9457" y="1371"/>
                    </a:cubicBezTo>
                    <a:cubicBezTo>
                      <a:pt x="9441" y="1344"/>
                      <a:pt x="9414" y="1301"/>
                      <a:pt x="9393" y="1269"/>
                    </a:cubicBezTo>
                    <a:cubicBezTo>
                      <a:pt x="9264" y="1054"/>
                      <a:pt x="9071" y="732"/>
                      <a:pt x="8695" y="544"/>
                    </a:cubicBezTo>
                    <a:cubicBezTo>
                      <a:pt x="8471" y="434"/>
                      <a:pt x="8250" y="405"/>
                      <a:pt x="8057" y="405"/>
                    </a:cubicBezTo>
                    <a:cubicBezTo>
                      <a:pt x="7938" y="405"/>
                      <a:pt x="7830" y="416"/>
                      <a:pt x="7739" y="426"/>
                    </a:cubicBezTo>
                    <a:cubicBezTo>
                      <a:pt x="7696" y="426"/>
                      <a:pt x="7637" y="437"/>
                      <a:pt x="7594" y="437"/>
                    </a:cubicBezTo>
                    <a:cubicBezTo>
                      <a:pt x="7562" y="415"/>
                      <a:pt x="7513" y="383"/>
                      <a:pt x="7476" y="356"/>
                    </a:cubicBezTo>
                    <a:cubicBezTo>
                      <a:pt x="7277" y="222"/>
                      <a:pt x="6982" y="23"/>
                      <a:pt x="6584" y="2"/>
                    </a:cubicBezTo>
                    <a:cubicBezTo>
                      <a:pt x="6567" y="1"/>
                      <a:pt x="6550" y="1"/>
                      <a:pt x="653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6"/>
              <p:cNvSpPr/>
              <p:nvPr/>
            </p:nvSpPr>
            <p:spPr>
              <a:xfrm>
                <a:off x="15874874" y="-2562697"/>
                <a:ext cx="222893" cy="186109"/>
              </a:xfrm>
              <a:custGeom>
                <a:avLst/>
                <a:gdLst/>
                <a:ahLst/>
                <a:cxnLst/>
                <a:rect l="l" t="t" r="r" b="b"/>
                <a:pathLst>
                  <a:path w="6429" h="5368" extrusionOk="0">
                    <a:moveTo>
                      <a:pt x="1311" y="1"/>
                    </a:moveTo>
                    <a:lnTo>
                      <a:pt x="0" y="216"/>
                    </a:lnTo>
                    <a:lnTo>
                      <a:pt x="650" y="4173"/>
                    </a:lnTo>
                    <a:cubicBezTo>
                      <a:pt x="672" y="4393"/>
                      <a:pt x="806" y="4587"/>
                      <a:pt x="1005" y="4678"/>
                    </a:cubicBezTo>
                    <a:lnTo>
                      <a:pt x="2363" y="5312"/>
                    </a:lnTo>
                    <a:cubicBezTo>
                      <a:pt x="2445" y="5349"/>
                      <a:pt x="2534" y="5368"/>
                      <a:pt x="2622" y="5368"/>
                    </a:cubicBezTo>
                    <a:cubicBezTo>
                      <a:pt x="2748" y="5368"/>
                      <a:pt x="2874" y="5331"/>
                      <a:pt x="2981" y="5258"/>
                    </a:cubicBezTo>
                    <a:lnTo>
                      <a:pt x="6428" y="3212"/>
                    </a:lnTo>
                    <a:lnTo>
                      <a:pt x="5746" y="2068"/>
                    </a:lnTo>
                    <a:lnTo>
                      <a:pt x="3770" y="3244"/>
                    </a:lnTo>
                    <a:cubicBezTo>
                      <a:pt x="3727" y="3268"/>
                      <a:pt x="3682" y="3279"/>
                      <a:pt x="3639" y="3279"/>
                    </a:cubicBezTo>
                    <a:cubicBezTo>
                      <a:pt x="3459" y="3279"/>
                      <a:pt x="3306" y="3092"/>
                      <a:pt x="3389" y="2906"/>
                    </a:cubicBezTo>
                    <a:lnTo>
                      <a:pt x="4130" y="1311"/>
                    </a:lnTo>
                    <a:lnTo>
                      <a:pt x="2927" y="753"/>
                    </a:lnTo>
                    <a:lnTo>
                      <a:pt x="2186" y="2342"/>
                    </a:lnTo>
                    <a:cubicBezTo>
                      <a:pt x="2136" y="2444"/>
                      <a:pt x="2042" y="2492"/>
                      <a:pt x="1949" y="2492"/>
                    </a:cubicBezTo>
                    <a:cubicBezTo>
                      <a:pt x="1830" y="2492"/>
                      <a:pt x="1711" y="2416"/>
                      <a:pt x="1681" y="2278"/>
                    </a:cubicBezTo>
                    <a:lnTo>
                      <a:pt x="131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6"/>
              <p:cNvSpPr/>
              <p:nvPr/>
            </p:nvSpPr>
            <p:spPr>
              <a:xfrm>
                <a:off x="15836323" y="-2760237"/>
                <a:ext cx="358800" cy="322951"/>
              </a:xfrm>
              <a:custGeom>
                <a:avLst/>
                <a:gdLst/>
                <a:ahLst/>
                <a:cxnLst/>
                <a:rect l="l" t="t" r="r" b="b"/>
                <a:pathLst>
                  <a:path w="10349" h="9315" extrusionOk="0">
                    <a:moveTo>
                      <a:pt x="5677" y="1"/>
                    </a:moveTo>
                    <a:cubicBezTo>
                      <a:pt x="5377" y="1"/>
                      <a:pt x="5103" y="297"/>
                      <a:pt x="4828" y="350"/>
                    </a:cubicBezTo>
                    <a:cubicBezTo>
                      <a:pt x="4781" y="359"/>
                      <a:pt x="4731" y="363"/>
                      <a:pt x="4681" y="363"/>
                    </a:cubicBezTo>
                    <a:cubicBezTo>
                      <a:pt x="4501" y="363"/>
                      <a:pt x="4309" y="317"/>
                      <a:pt x="4137" y="317"/>
                    </a:cubicBezTo>
                    <a:cubicBezTo>
                      <a:pt x="4049" y="317"/>
                      <a:pt x="3967" y="329"/>
                      <a:pt x="3894" y="366"/>
                    </a:cubicBezTo>
                    <a:cubicBezTo>
                      <a:pt x="3620" y="506"/>
                      <a:pt x="3556" y="914"/>
                      <a:pt x="3362" y="1129"/>
                    </a:cubicBezTo>
                    <a:cubicBezTo>
                      <a:pt x="3174" y="1344"/>
                      <a:pt x="2772" y="1483"/>
                      <a:pt x="2697" y="1773"/>
                    </a:cubicBezTo>
                    <a:cubicBezTo>
                      <a:pt x="2632" y="2026"/>
                      <a:pt x="2825" y="2278"/>
                      <a:pt x="2927" y="2530"/>
                    </a:cubicBezTo>
                    <a:cubicBezTo>
                      <a:pt x="2707" y="2568"/>
                      <a:pt x="2476" y="2724"/>
                      <a:pt x="2272" y="2724"/>
                    </a:cubicBezTo>
                    <a:cubicBezTo>
                      <a:pt x="2026" y="2724"/>
                      <a:pt x="1760" y="2543"/>
                      <a:pt x="1532" y="2543"/>
                    </a:cubicBezTo>
                    <a:cubicBezTo>
                      <a:pt x="1497" y="2543"/>
                      <a:pt x="1462" y="2547"/>
                      <a:pt x="1429" y="2557"/>
                    </a:cubicBezTo>
                    <a:cubicBezTo>
                      <a:pt x="1161" y="2638"/>
                      <a:pt x="1048" y="3008"/>
                      <a:pt x="844" y="3169"/>
                    </a:cubicBezTo>
                    <a:cubicBezTo>
                      <a:pt x="634" y="3331"/>
                      <a:pt x="237" y="3374"/>
                      <a:pt x="119" y="3621"/>
                    </a:cubicBezTo>
                    <a:cubicBezTo>
                      <a:pt x="1" y="3868"/>
                      <a:pt x="232" y="4190"/>
                      <a:pt x="237" y="4464"/>
                    </a:cubicBezTo>
                    <a:cubicBezTo>
                      <a:pt x="248" y="4721"/>
                      <a:pt x="38" y="5049"/>
                      <a:pt x="146" y="5307"/>
                    </a:cubicBezTo>
                    <a:cubicBezTo>
                      <a:pt x="248" y="5548"/>
                      <a:pt x="640" y="5629"/>
                      <a:pt x="817" y="5844"/>
                    </a:cubicBezTo>
                    <a:cubicBezTo>
                      <a:pt x="983" y="6048"/>
                      <a:pt x="983" y="6440"/>
                      <a:pt x="1209" y="6606"/>
                    </a:cubicBezTo>
                    <a:cubicBezTo>
                      <a:pt x="1418" y="6767"/>
                      <a:pt x="1794" y="6660"/>
                      <a:pt x="2047" y="6778"/>
                    </a:cubicBezTo>
                    <a:cubicBezTo>
                      <a:pt x="2299" y="6896"/>
                      <a:pt x="2466" y="7256"/>
                      <a:pt x="2718" y="7315"/>
                    </a:cubicBezTo>
                    <a:cubicBezTo>
                      <a:pt x="2748" y="7322"/>
                      <a:pt x="2779" y="7325"/>
                      <a:pt x="2810" y="7325"/>
                    </a:cubicBezTo>
                    <a:cubicBezTo>
                      <a:pt x="3058" y="7325"/>
                      <a:pt x="3322" y="7122"/>
                      <a:pt x="3556" y="7122"/>
                    </a:cubicBezTo>
                    <a:cubicBezTo>
                      <a:pt x="3797" y="7122"/>
                      <a:pt x="4063" y="7303"/>
                      <a:pt x="4290" y="7303"/>
                    </a:cubicBezTo>
                    <a:cubicBezTo>
                      <a:pt x="4326" y="7303"/>
                      <a:pt x="4360" y="7298"/>
                      <a:pt x="4393" y="7288"/>
                    </a:cubicBezTo>
                    <a:cubicBezTo>
                      <a:pt x="4495" y="7251"/>
                      <a:pt x="4587" y="7186"/>
                      <a:pt x="4651" y="7095"/>
                    </a:cubicBezTo>
                    <a:cubicBezTo>
                      <a:pt x="4662" y="7138"/>
                      <a:pt x="4678" y="7181"/>
                      <a:pt x="4700" y="7218"/>
                    </a:cubicBezTo>
                    <a:cubicBezTo>
                      <a:pt x="4855" y="7476"/>
                      <a:pt x="5274" y="7551"/>
                      <a:pt x="5494" y="7788"/>
                    </a:cubicBezTo>
                    <a:cubicBezTo>
                      <a:pt x="5714" y="8024"/>
                      <a:pt x="5763" y="8443"/>
                      <a:pt x="6010" y="8620"/>
                    </a:cubicBezTo>
                    <a:cubicBezTo>
                      <a:pt x="6273" y="8803"/>
                      <a:pt x="6686" y="8701"/>
                      <a:pt x="6966" y="8808"/>
                    </a:cubicBezTo>
                    <a:cubicBezTo>
                      <a:pt x="7266" y="8932"/>
                      <a:pt x="7503" y="9281"/>
                      <a:pt x="7803" y="9313"/>
                    </a:cubicBezTo>
                    <a:cubicBezTo>
                      <a:pt x="7817" y="9314"/>
                      <a:pt x="7830" y="9314"/>
                      <a:pt x="7844" y="9314"/>
                    </a:cubicBezTo>
                    <a:cubicBezTo>
                      <a:pt x="8149" y="9314"/>
                      <a:pt x="8422" y="9030"/>
                      <a:pt x="8700" y="8953"/>
                    </a:cubicBezTo>
                    <a:cubicBezTo>
                      <a:pt x="9001" y="8867"/>
                      <a:pt x="9414" y="8958"/>
                      <a:pt x="9645" y="8744"/>
                    </a:cubicBezTo>
                    <a:cubicBezTo>
                      <a:pt x="9876" y="8529"/>
                      <a:pt x="9812" y="8110"/>
                      <a:pt x="9919" y="7815"/>
                    </a:cubicBezTo>
                    <a:cubicBezTo>
                      <a:pt x="10021" y="7530"/>
                      <a:pt x="10349" y="7267"/>
                      <a:pt x="10338" y="6945"/>
                    </a:cubicBezTo>
                    <a:cubicBezTo>
                      <a:pt x="10327" y="6644"/>
                      <a:pt x="9994" y="6381"/>
                      <a:pt x="9892" y="6069"/>
                    </a:cubicBezTo>
                    <a:cubicBezTo>
                      <a:pt x="9801" y="5785"/>
                      <a:pt x="9935" y="5382"/>
                      <a:pt x="9769" y="5103"/>
                    </a:cubicBezTo>
                    <a:cubicBezTo>
                      <a:pt x="9608" y="4845"/>
                      <a:pt x="9194" y="4770"/>
                      <a:pt x="8974" y="4533"/>
                    </a:cubicBezTo>
                    <a:cubicBezTo>
                      <a:pt x="8840" y="4394"/>
                      <a:pt x="8770" y="4184"/>
                      <a:pt x="8679" y="3996"/>
                    </a:cubicBezTo>
                    <a:cubicBezTo>
                      <a:pt x="8888" y="3830"/>
                      <a:pt x="9173" y="3696"/>
                      <a:pt x="9237" y="3454"/>
                    </a:cubicBezTo>
                    <a:cubicBezTo>
                      <a:pt x="9307" y="3159"/>
                      <a:pt x="9028" y="2858"/>
                      <a:pt x="8969" y="2568"/>
                    </a:cubicBezTo>
                    <a:cubicBezTo>
                      <a:pt x="8904" y="2289"/>
                      <a:pt x="9039" y="1902"/>
                      <a:pt x="8867" y="1644"/>
                    </a:cubicBezTo>
                    <a:cubicBezTo>
                      <a:pt x="8711" y="1408"/>
                      <a:pt x="8292" y="1381"/>
                      <a:pt x="8056" y="1183"/>
                    </a:cubicBezTo>
                    <a:cubicBezTo>
                      <a:pt x="7836" y="1000"/>
                      <a:pt x="7739" y="597"/>
                      <a:pt x="7465" y="458"/>
                    </a:cubicBezTo>
                    <a:cubicBezTo>
                      <a:pt x="7388" y="419"/>
                      <a:pt x="7299" y="407"/>
                      <a:pt x="7205" y="407"/>
                    </a:cubicBezTo>
                    <a:cubicBezTo>
                      <a:pt x="7049" y="407"/>
                      <a:pt x="6877" y="440"/>
                      <a:pt x="6717" y="440"/>
                    </a:cubicBezTo>
                    <a:cubicBezTo>
                      <a:pt x="6652" y="440"/>
                      <a:pt x="6590" y="435"/>
                      <a:pt x="6531" y="420"/>
                    </a:cubicBezTo>
                    <a:cubicBezTo>
                      <a:pt x="6235" y="339"/>
                      <a:pt x="5983" y="17"/>
                      <a:pt x="5693" y="1"/>
                    </a:cubicBezTo>
                    <a:cubicBezTo>
                      <a:pt x="5688" y="1"/>
                      <a:pt x="5682" y="1"/>
                      <a:pt x="56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6"/>
              <p:cNvSpPr/>
              <p:nvPr/>
            </p:nvSpPr>
            <p:spPr>
              <a:xfrm>
                <a:off x="15960851" y="-2657168"/>
                <a:ext cx="51624" cy="107720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3107" extrusionOk="0">
                    <a:moveTo>
                      <a:pt x="232" y="0"/>
                    </a:moveTo>
                    <a:cubicBezTo>
                      <a:pt x="117" y="0"/>
                      <a:pt x="1" y="101"/>
                      <a:pt x="50" y="250"/>
                    </a:cubicBezTo>
                    <a:cubicBezTo>
                      <a:pt x="125" y="497"/>
                      <a:pt x="318" y="583"/>
                      <a:pt x="452" y="648"/>
                    </a:cubicBezTo>
                    <a:cubicBezTo>
                      <a:pt x="576" y="701"/>
                      <a:pt x="624" y="728"/>
                      <a:pt x="646" y="814"/>
                    </a:cubicBezTo>
                    <a:cubicBezTo>
                      <a:pt x="673" y="895"/>
                      <a:pt x="656" y="932"/>
                      <a:pt x="576" y="1061"/>
                    </a:cubicBezTo>
                    <a:cubicBezTo>
                      <a:pt x="495" y="1185"/>
                      <a:pt x="388" y="1362"/>
                      <a:pt x="463" y="1609"/>
                    </a:cubicBezTo>
                    <a:cubicBezTo>
                      <a:pt x="538" y="1861"/>
                      <a:pt x="726" y="1947"/>
                      <a:pt x="861" y="2006"/>
                    </a:cubicBezTo>
                    <a:cubicBezTo>
                      <a:pt x="984" y="2065"/>
                      <a:pt x="1032" y="2092"/>
                      <a:pt x="1059" y="2173"/>
                    </a:cubicBezTo>
                    <a:cubicBezTo>
                      <a:pt x="1081" y="2259"/>
                      <a:pt x="1065" y="2296"/>
                      <a:pt x="984" y="2420"/>
                    </a:cubicBezTo>
                    <a:cubicBezTo>
                      <a:pt x="903" y="2549"/>
                      <a:pt x="796" y="2720"/>
                      <a:pt x="871" y="2973"/>
                    </a:cubicBezTo>
                    <a:cubicBezTo>
                      <a:pt x="898" y="3053"/>
                      <a:pt x="968" y="3107"/>
                      <a:pt x="1048" y="3107"/>
                    </a:cubicBezTo>
                    <a:cubicBezTo>
                      <a:pt x="1177" y="3107"/>
                      <a:pt x="1263" y="2983"/>
                      <a:pt x="1231" y="2865"/>
                    </a:cubicBezTo>
                    <a:cubicBezTo>
                      <a:pt x="1204" y="2785"/>
                      <a:pt x="1226" y="2736"/>
                      <a:pt x="1301" y="2618"/>
                    </a:cubicBezTo>
                    <a:cubicBezTo>
                      <a:pt x="1381" y="2495"/>
                      <a:pt x="1489" y="2318"/>
                      <a:pt x="1414" y="2071"/>
                    </a:cubicBezTo>
                    <a:cubicBezTo>
                      <a:pt x="1338" y="1818"/>
                      <a:pt x="1150" y="1732"/>
                      <a:pt x="1016" y="1673"/>
                    </a:cubicBezTo>
                    <a:cubicBezTo>
                      <a:pt x="887" y="1614"/>
                      <a:pt x="844" y="1587"/>
                      <a:pt x="818" y="1501"/>
                    </a:cubicBezTo>
                    <a:cubicBezTo>
                      <a:pt x="791" y="1421"/>
                      <a:pt x="823" y="1367"/>
                      <a:pt x="887" y="1254"/>
                    </a:cubicBezTo>
                    <a:cubicBezTo>
                      <a:pt x="968" y="1131"/>
                      <a:pt x="1075" y="959"/>
                      <a:pt x="1000" y="707"/>
                    </a:cubicBezTo>
                    <a:cubicBezTo>
                      <a:pt x="925" y="454"/>
                      <a:pt x="737" y="368"/>
                      <a:pt x="603" y="309"/>
                    </a:cubicBezTo>
                    <a:cubicBezTo>
                      <a:pt x="479" y="250"/>
                      <a:pt x="431" y="223"/>
                      <a:pt x="409" y="143"/>
                    </a:cubicBezTo>
                    <a:cubicBezTo>
                      <a:pt x="382" y="43"/>
                      <a:pt x="307" y="0"/>
                      <a:pt x="232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6"/>
              <p:cNvSpPr/>
              <p:nvPr/>
            </p:nvSpPr>
            <p:spPr>
              <a:xfrm>
                <a:off x="16013929" y="-2623089"/>
                <a:ext cx="90801" cy="80365"/>
              </a:xfrm>
              <a:custGeom>
                <a:avLst/>
                <a:gdLst/>
                <a:ahLst/>
                <a:cxnLst/>
                <a:rect l="l" t="t" r="r" b="b"/>
                <a:pathLst>
                  <a:path w="2619" h="2318" extrusionOk="0">
                    <a:moveTo>
                      <a:pt x="2346" y="1"/>
                    </a:moveTo>
                    <a:cubicBezTo>
                      <a:pt x="2302" y="1"/>
                      <a:pt x="2255" y="19"/>
                      <a:pt x="2213" y="62"/>
                    </a:cubicBezTo>
                    <a:cubicBezTo>
                      <a:pt x="2174" y="101"/>
                      <a:pt x="2136" y="114"/>
                      <a:pt x="2075" y="114"/>
                    </a:cubicBezTo>
                    <a:cubicBezTo>
                      <a:pt x="2044" y="114"/>
                      <a:pt x="2007" y="110"/>
                      <a:pt x="1961" y="105"/>
                    </a:cubicBezTo>
                    <a:cubicBezTo>
                      <a:pt x="1914" y="100"/>
                      <a:pt x="1863" y="94"/>
                      <a:pt x="1809" y="94"/>
                    </a:cubicBezTo>
                    <a:cubicBezTo>
                      <a:pt x="1688" y="94"/>
                      <a:pt x="1552" y="122"/>
                      <a:pt x="1418" y="244"/>
                    </a:cubicBezTo>
                    <a:cubicBezTo>
                      <a:pt x="1225" y="422"/>
                      <a:pt x="1231" y="631"/>
                      <a:pt x="1236" y="776"/>
                    </a:cubicBezTo>
                    <a:cubicBezTo>
                      <a:pt x="1236" y="916"/>
                      <a:pt x="1236" y="969"/>
                      <a:pt x="1171" y="1029"/>
                    </a:cubicBezTo>
                    <a:cubicBezTo>
                      <a:pt x="1129" y="1067"/>
                      <a:pt x="1091" y="1081"/>
                      <a:pt x="1032" y="1081"/>
                    </a:cubicBezTo>
                    <a:cubicBezTo>
                      <a:pt x="1002" y="1081"/>
                      <a:pt x="965" y="1077"/>
                      <a:pt x="919" y="1071"/>
                    </a:cubicBezTo>
                    <a:cubicBezTo>
                      <a:pt x="873" y="1067"/>
                      <a:pt x="821" y="1061"/>
                      <a:pt x="766" y="1061"/>
                    </a:cubicBezTo>
                    <a:cubicBezTo>
                      <a:pt x="644" y="1061"/>
                      <a:pt x="505" y="1089"/>
                      <a:pt x="371" y="1211"/>
                    </a:cubicBezTo>
                    <a:cubicBezTo>
                      <a:pt x="178" y="1388"/>
                      <a:pt x="183" y="1598"/>
                      <a:pt x="189" y="1743"/>
                    </a:cubicBezTo>
                    <a:cubicBezTo>
                      <a:pt x="194" y="1882"/>
                      <a:pt x="189" y="1936"/>
                      <a:pt x="124" y="1995"/>
                    </a:cubicBezTo>
                    <a:cubicBezTo>
                      <a:pt x="1" y="2108"/>
                      <a:pt x="81" y="2317"/>
                      <a:pt x="253" y="2317"/>
                    </a:cubicBezTo>
                    <a:cubicBezTo>
                      <a:pt x="296" y="2317"/>
                      <a:pt x="344" y="2296"/>
                      <a:pt x="377" y="2269"/>
                    </a:cubicBezTo>
                    <a:cubicBezTo>
                      <a:pt x="570" y="2092"/>
                      <a:pt x="565" y="1882"/>
                      <a:pt x="559" y="1737"/>
                    </a:cubicBezTo>
                    <a:cubicBezTo>
                      <a:pt x="559" y="1608"/>
                      <a:pt x="559" y="1544"/>
                      <a:pt x="624" y="1485"/>
                    </a:cubicBezTo>
                    <a:cubicBezTo>
                      <a:pt x="666" y="1446"/>
                      <a:pt x="704" y="1433"/>
                      <a:pt x="763" y="1433"/>
                    </a:cubicBezTo>
                    <a:cubicBezTo>
                      <a:pt x="793" y="1433"/>
                      <a:pt x="830" y="1436"/>
                      <a:pt x="876" y="1442"/>
                    </a:cubicBezTo>
                    <a:cubicBezTo>
                      <a:pt x="922" y="1447"/>
                      <a:pt x="974" y="1452"/>
                      <a:pt x="1029" y="1452"/>
                    </a:cubicBezTo>
                    <a:cubicBezTo>
                      <a:pt x="1151" y="1452"/>
                      <a:pt x="1290" y="1425"/>
                      <a:pt x="1424" y="1302"/>
                    </a:cubicBezTo>
                    <a:cubicBezTo>
                      <a:pt x="1617" y="1120"/>
                      <a:pt x="1606" y="916"/>
                      <a:pt x="1606" y="765"/>
                    </a:cubicBezTo>
                    <a:cubicBezTo>
                      <a:pt x="1601" y="631"/>
                      <a:pt x="1606" y="577"/>
                      <a:pt x="1671" y="518"/>
                    </a:cubicBezTo>
                    <a:cubicBezTo>
                      <a:pt x="1710" y="480"/>
                      <a:pt x="1748" y="466"/>
                      <a:pt x="1809" y="466"/>
                    </a:cubicBezTo>
                    <a:cubicBezTo>
                      <a:pt x="1840" y="466"/>
                      <a:pt x="1877" y="470"/>
                      <a:pt x="1923" y="475"/>
                    </a:cubicBezTo>
                    <a:cubicBezTo>
                      <a:pt x="1968" y="480"/>
                      <a:pt x="2018" y="486"/>
                      <a:pt x="2072" y="486"/>
                    </a:cubicBezTo>
                    <a:cubicBezTo>
                      <a:pt x="2193" y="486"/>
                      <a:pt x="2332" y="458"/>
                      <a:pt x="2466" y="336"/>
                    </a:cubicBezTo>
                    <a:cubicBezTo>
                      <a:pt x="2619" y="203"/>
                      <a:pt x="2494" y="1"/>
                      <a:pt x="234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06" name="Google Shape;106;p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08185401"/>
      </p:ext>
    </p:extLst>
  </p:cSld>
  <p:clrMapOvr>
    <a:masterClrMapping/>
  </p:clrMapOvr>
  <p:transition spd="slow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81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subTitle" idx="1"/>
          </p:nvPr>
        </p:nvSpPr>
        <p:spPr>
          <a:xfrm>
            <a:off x="3485800" y="2267067"/>
            <a:ext cx="5220400" cy="30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>
            <a:off x="-146497" y="2378044"/>
            <a:ext cx="1333681" cy="4600769"/>
            <a:chOff x="-109873" y="1783532"/>
            <a:chExt cx="1000261" cy="3450577"/>
          </a:xfrm>
        </p:grpSpPr>
        <p:grpSp>
          <p:nvGrpSpPr>
            <p:cNvPr id="112" name="Google Shape;112;p7"/>
            <p:cNvGrpSpPr/>
            <p:nvPr/>
          </p:nvGrpSpPr>
          <p:grpSpPr>
            <a:xfrm flipH="1">
              <a:off x="4666" y="4365279"/>
              <a:ext cx="885722" cy="868830"/>
              <a:chOff x="8622460" y="4544229"/>
              <a:chExt cx="670849" cy="658104"/>
            </a:xfrm>
          </p:grpSpPr>
          <p:sp>
            <p:nvSpPr>
              <p:cNvPr id="113" name="Google Shape;113;p7"/>
              <p:cNvSpPr/>
              <p:nvPr/>
            </p:nvSpPr>
            <p:spPr>
              <a:xfrm rot="-542939" flipH="1">
                <a:off x="8663840" y="4586911"/>
                <a:ext cx="588089" cy="572739"/>
              </a:xfrm>
              <a:custGeom>
                <a:avLst/>
                <a:gdLst/>
                <a:ahLst/>
                <a:cxnLst/>
                <a:rect l="l" t="t" r="r" b="b"/>
                <a:pathLst>
                  <a:path w="13371" h="13022" extrusionOk="0">
                    <a:moveTo>
                      <a:pt x="7667" y="5705"/>
                    </a:moveTo>
                    <a:cubicBezTo>
                      <a:pt x="7872" y="5938"/>
                      <a:pt x="8124" y="6125"/>
                      <a:pt x="8404" y="6256"/>
                    </a:cubicBezTo>
                    <a:cubicBezTo>
                      <a:pt x="8227" y="6708"/>
                      <a:pt x="7896" y="7365"/>
                      <a:pt x="7266" y="8191"/>
                    </a:cubicBezTo>
                    <a:cubicBezTo>
                      <a:pt x="7159" y="8331"/>
                      <a:pt x="7047" y="8466"/>
                      <a:pt x="6926" y="8596"/>
                    </a:cubicBezTo>
                    <a:cubicBezTo>
                      <a:pt x="7038" y="8312"/>
                      <a:pt x="7140" y="8018"/>
                      <a:pt x="7229" y="7724"/>
                    </a:cubicBezTo>
                    <a:cubicBezTo>
                      <a:pt x="7425" y="7062"/>
                      <a:pt x="7569" y="6386"/>
                      <a:pt x="7667" y="5705"/>
                    </a:cubicBezTo>
                    <a:close/>
                    <a:moveTo>
                      <a:pt x="6644" y="0"/>
                    </a:moveTo>
                    <a:cubicBezTo>
                      <a:pt x="6548" y="0"/>
                      <a:pt x="6452" y="3"/>
                      <a:pt x="6357" y="7"/>
                    </a:cubicBezTo>
                    <a:cubicBezTo>
                      <a:pt x="6068" y="25"/>
                      <a:pt x="5779" y="63"/>
                      <a:pt x="5494" y="123"/>
                    </a:cubicBezTo>
                    <a:cubicBezTo>
                      <a:pt x="4986" y="230"/>
                      <a:pt x="4501" y="408"/>
                      <a:pt x="4044" y="655"/>
                    </a:cubicBezTo>
                    <a:cubicBezTo>
                      <a:pt x="3046" y="1205"/>
                      <a:pt x="2552" y="1998"/>
                      <a:pt x="2715" y="2767"/>
                    </a:cubicBezTo>
                    <a:cubicBezTo>
                      <a:pt x="2864" y="3476"/>
                      <a:pt x="3536" y="3966"/>
                      <a:pt x="4515" y="4115"/>
                    </a:cubicBezTo>
                    <a:cubicBezTo>
                      <a:pt x="4533" y="4656"/>
                      <a:pt x="4473" y="5547"/>
                      <a:pt x="4100" y="6820"/>
                    </a:cubicBezTo>
                    <a:cubicBezTo>
                      <a:pt x="3382" y="9296"/>
                      <a:pt x="1554" y="9734"/>
                      <a:pt x="1456" y="9753"/>
                    </a:cubicBezTo>
                    <a:cubicBezTo>
                      <a:pt x="574" y="9926"/>
                      <a:pt x="1" y="10779"/>
                      <a:pt x="173" y="11660"/>
                    </a:cubicBezTo>
                    <a:cubicBezTo>
                      <a:pt x="325" y="12437"/>
                      <a:pt x="1006" y="12978"/>
                      <a:pt x="1768" y="12978"/>
                    </a:cubicBezTo>
                    <a:cubicBezTo>
                      <a:pt x="1871" y="12978"/>
                      <a:pt x="1976" y="12968"/>
                      <a:pt x="2081" y="12947"/>
                    </a:cubicBezTo>
                    <a:cubicBezTo>
                      <a:pt x="2393" y="12882"/>
                      <a:pt x="2691" y="12784"/>
                      <a:pt x="2985" y="12663"/>
                    </a:cubicBezTo>
                    <a:cubicBezTo>
                      <a:pt x="3186" y="12817"/>
                      <a:pt x="3424" y="12919"/>
                      <a:pt x="3675" y="12966"/>
                    </a:cubicBezTo>
                    <a:cubicBezTo>
                      <a:pt x="3927" y="13003"/>
                      <a:pt x="4179" y="13022"/>
                      <a:pt x="4431" y="13022"/>
                    </a:cubicBezTo>
                    <a:cubicBezTo>
                      <a:pt x="5648" y="13022"/>
                      <a:pt x="7970" y="12654"/>
                      <a:pt x="9854" y="10168"/>
                    </a:cubicBezTo>
                    <a:cubicBezTo>
                      <a:pt x="11076" y="8564"/>
                      <a:pt x="11552" y="7291"/>
                      <a:pt x="11734" y="6484"/>
                    </a:cubicBezTo>
                    <a:cubicBezTo>
                      <a:pt x="12312" y="6307"/>
                      <a:pt x="12769" y="6027"/>
                      <a:pt x="13053" y="5668"/>
                    </a:cubicBezTo>
                    <a:lnTo>
                      <a:pt x="13058" y="5659"/>
                    </a:lnTo>
                    <a:cubicBezTo>
                      <a:pt x="13077" y="5631"/>
                      <a:pt x="13100" y="5607"/>
                      <a:pt x="13114" y="5579"/>
                    </a:cubicBezTo>
                    <a:lnTo>
                      <a:pt x="13123" y="5565"/>
                    </a:lnTo>
                    <a:lnTo>
                      <a:pt x="13128" y="5561"/>
                    </a:lnTo>
                    <a:cubicBezTo>
                      <a:pt x="13147" y="5528"/>
                      <a:pt x="13165" y="5500"/>
                      <a:pt x="13179" y="5472"/>
                    </a:cubicBezTo>
                    <a:cubicBezTo>
                      <a:pt x="13189" y="5453"/>
                      <a:pt x="13198" y="5439"/>
                      <a:pt x="13207" y="5421"/>
                    </a:cubicBezTo>
                    <a:lnTo>
                      <a:pt x="13212" y="5416"/>
                    </a:lnTo>
                    <a:cubicBezTo>
                      <a:pt x="13217" y="5402"/>
                      <a:pt x="13226" y="5383"/>
                      <a:pt x="13231" y="5369"/>
                    </a:cubicBezTo>
                    <a:cubicBezTo>
                      <a:pt x="13240" y="5355"/>
                      <a:pt x="13249" y="5332"/>
                      <a:pt x="13259" y="5309"/>
                    </a:cubicBezTo>
                    <a:cubicBezTo>
                      <a:pt x="13268" y="5295"/>
                      <a:pt x="13273" y="5281"/>
                      <a:pt x="13277" y="5267"/>
                    </a:cubicBezTo>
                    <a:lnTo>
                      <a:pt x="13277" y="5262"/>
                    </a:lnTo>
                    <a:cubicBezTo>
                      <a:pt x="13291" y="5225"/>
                      <a:pt x="13301" y="5188"/>
                      <a:pt x="13310" y="5150"/>
                    </a:cubicBezTo>
                    <a:cubicBezTo>
                      <a:pt x="13315" y="5132"/>
                      <a:pt x="13319" y="5113"/>
                      <a:pt x="13324" y="5104"/>
                    </a:cubicBezTo>
                    <a:cubicBezTo>
                      <a:pt x="13329" y="5080"/>
                      <a:pt x="13333" y="5057"/>
                      <a:pt x="13338" y="5034"/>
                    </a:cubicBezTo>
                    <a:cubicBezTo>
                      <a:pt x="13342" y="5010"/>
                      <a:pt x="13342" y="5001"/>
                      <a:pt x="13347" y="4978"/>
                    </a:cubicBezTo>
                    <a:cubicBezTo>
                      <a:pt x="13352" y="4959"/>
                      <a:pt x="13352" y="4936"/>
                      <a:pt x="13356" y="4917"/>
                    </a:cubicBezTo>
                    <a:cubicBezTo>
                      <a:pt x="13356" y="4898"/>
                      <a:pt x="13356" y="4880"/>
                      <a:pt x="13356" y="4861"/>
                    </a:cubicBezTo>
                    <a:cubicBezTo>
                      <a:pt x="13361" y="4843"/>
                      <a:pt x="13356" y="4819"/>
                      <a:pt x="13356" y="4796"/>
                    </a:cubicBezTo>
                    <a:cubicBezTo>
                      <a:pt x="13370" y="4078"/>
                      <a:pt x="12806" y="3462"/>
                      <a:pt x="11860" y="3140"/>
                    </a:cubicBezTo>
                    <a:cubicBezTo>
                      <a:pt x="11384" y="2986"/>
                      <a:pt x="10885" y="2907"/>
                      <a:pt x="10387" y="2907"/>
                    </a:cubicBezTo>
                    <a:cubicBezTo>
                      <a:pt x="10372" y="2907"/>
                      <a:pt x="10358" y="2907"/>
                      <a:pt x="10344" y="2907"/>
                    </a:cubicBezTo>
                    <a:cubicBezTo>
                      <a:pt x="9206" y="2907"/>
                      <a:pt x="8273" y="3238"/>
                      <a:pt x="7756" y="3770"/>
                    </a:cubicBezTo>
                    <a:cubicBezTo>
                      <a:pt x="7751" y="3686"/>
                      <a:pt x="7747" y="3602"/>
                      <a:pt x="7737" y="3527"/>
                    </a:cubicBezTo>
                    <a:cubicBezTo>
                      <a:pt x="8297" y="3229"/>
                      <a:pt x="8716" y="2847"/>
                      <a:pt x="8945" y="2427"/>
                    </a:cubicBezTo>
                    <a:lnTo>
                      <a:pt x="8945" y="2418"/>
                    </a:lnTo>
                    <a:cubicBezTo>
                      <a:pt x="8964" y="2385"/>
                      <a:pt x="8982" y="2352"/>
                      <a:pt x="8996" y="2324"/>
                    </a:cubicBezTo>
                    <a:lnTo>
                      <a:pt x="9010" y="2287"/>
                    </a:lnTo>
                    <a:cubicBezTo>
                      <a:pt x="9020" y="2264"/>
                      <a:pt x="9029" y="2240"/>
                      <a:pt x="9043" y="2217"/>
                    </a:cubicBezTo>
                    <a:cubicBezTo>
                      <a:pt x="9048" y="2198"/>
                      <a:pt x="9052" y="2184"/>
                      <a:pt x="9057" y="2166"/>
                    </a:cubicBezTo>
                    <a:cubicBezTo>
                      <a:pt x="9062" y="2152"/>
                      <a:pt x="9071" y="2124"/>
                      <a:pt x="9080" y="2100"/>
                    </a:cubicBezTo>
                    <a:cubicBezTo>
                      <a:pt x="9085" y="2077"/>
                      <a:pt x="9090" y="2068"/>
                      <a:pt x="9090" y="2054"/>
                    </a:cubicBezTo>
                    <a:cubicBezTo>
                      <a:pt x="9099" y="2026"/>
                      <a:pt x="9104" y="1998"/>
                      <a:pt x="9113" y="1965"/>
                    </a:cubicBezTo>
                    <a:cubicBezTo>
                      <a:pt x="9113" y="1951"/>
                      <a:pt x="9118" y="1937"/>
                      <a:pt x="9122" y="1919"/>
                    </a:cubicBezTo>
                    <a:cubicBezTo>
                      <a:pt x="9127" y="1886"/>
                      <a:pt x="9132" y="1853"/>
                      <a:pt x="9136" y="1816"/>
                    </a:cubicBezTo>
                    <a:cubicBezTo>
                      <a:pt x="9136" y="1802"/>
                      <a:pt x="9136" y="1788"/>
                      <a:pt x="9136" y="1774"/>
                    </a:cubicBezTo>
                    <a:cubicBezTo>
                      <a:pt x="9136" y="1746"/>
                      <a:pt x="9136" y="1723"/>
                      <a:pt x="9141" y="1695"/>
                    </a:cubicBezTo>
                    <a:lnTo>
                      <a:pt x="9141" y="1648"/>
                    </a:lnTo>
                    <a:cubicBezTo>
                      <a:pt x="9141" y="1616"/>
                      <a:pt x="9141" y="1588"/>
                      <a:pt x="9136" y="1560"/>
                    </a:cubicBezTo>
                    <a:cubicBezTo>
                      <a:pt x="9136" y="1546"/>
                      <a:pt x="9136" y="1532"/>
                      <a:pt x="9132" y="1518"/>
                    </a:cubicBezTo>
                    <a:cubicBezTo>
                      <a:pt x="9127" y="1476"/>
                      <a:pt x="9118" y="1434"/>
                      <a:pt x="9113" y="1392"/>
                    </a:cubicBezTo>
                    <a:cubicBezTo>
                      <a:pt x="9104" y="1350"/>
                      <a:pt x="9090" y="1303"/>
                      <a:pt x="9076" y="1256"/>
                    </a:cubicBezTo>
                    <a:cubicBezTo>
                      <a:pt x="9071" y="1242"/>
                      <a:pt x="9066" y="1228"/>
                      <a:pt x="9062" y="1214"/>
                    </a:cubicBezTo>
                    <a:cubicBezTo>
                      <a:pt x="9052" y="1191"/>
                      <a:pt x="9043" y="1163"/>
                      <a:pt x="9024" y="1131"/>
                    </a:cubicBezTo>
                    <a:cubicBezTo>
                      <a:pt x="8744" y="478"/>
                      <a:pt x="7980" y="67"/>
                      <a:pt x="6935" y="2"/>
                    </a:cubicBezTo>
                    <a:lnTo>
                      <a:pt x="6763" y="2"/>
                    </a:lnTo>
                    <a:cubicBezTo>
                      <a:pt x="6723" y="1"/>
                      <a:pt x="6683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" name="Google Shape;114;p7"/>
              <p:cNvSpPr/>
              <p:nvPr/>
            </p:nvSpPr>
            <p:spPr>
              <a:xfrm rot="-542939" flipH="1">
                <a:off x="8875818" y="4604638"/>
                <a:ext cx="337829" cy="506501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6" extrusionOk="0">
                    <a:moveTo>
                      <a:pt x="5804" y="1"/>
                    </a:moveTo>
                    <a:cubicBezTo>
                      <a:pt x="5491" y="1"/>
                      <a:pt x="5154" y="35"/>
                      <a:pt x="4808" y="109"/>
                    </a:cubicBezTo>
                    <a:cubicBezTo>
                      <a:pt x="3437" y="403"/>
                      <a:pt x="2444" y="1196"/>
                      <a:pt x="2588" y="1886"/>
                    </a:cubicBezTo>
                    <a:cubicBezTo>
                      <a:pt x="2700" y="2399"/>
                      <a:pt x="3414" y="2707"/>
                      <a:pt x="4337" y="2712"/>
                    </a:cubicBezTo>
                    <a:cubicBezTo>
                      <a:pt x="4416" y="3099"/>
                      <a:pt x="4552" y="4278"/>
                      <a:pt x="3964" y="6298"/>
                    </a:cubicBezTo>
                    <a:cubicBezTo>
                      <a:pt x="3115" y="9212"/>
                      <a:pt x="872" y="9716"/>
                      <a:pt x="770" y="9739"/>
                    </a:cubicBezTo>
                    <a:cubicBezTo>
                      <a:pt x="313" y="9828"/>
                      <a:pt x="0" y="10247"/>
                      <a:pt x="47" y="10709"/>
                    </a:cubicBezTo>
                    <a:cubicBezTo>
                      <a:pt x="93" y="11163"/>
                      <a:pt x="475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89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0" y="1998"/>
                      <a:pt x="7681" y="1378"/>
                      <a:pt x="7564" y="823"/>
                    </a:cubicBezTo>
                    <a:cubicBezTo>
                      <a:pt x="7452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 rot="-542939" flipH="1">
                <a:off x="8848214" y="4615326"/>
                <a:ext cx="226685" cy="100192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78" extrusionOk="0">
                    <a:moveTo>
                      <a:pt x="3359" y="1"/>
                    </a:moveTo>
                    <a:cubicBezTo>
                      <a:pt x="3046" y="1"/>
                      <a:pt x="2710" y="35"/>
                      <a:pt x="2365" y="109"/>
                    </a:cubicBezTo>
                    <a:cubicBezTo>
                      <a:pt x="994" y="403"/>
                      <a:pt x="1" y="1196"/>
                      <a:pt x="145" y="1886"/>
                    </a:cubicBezTo>
                    <a:cubicBezTo>
                      <a:pt x="183" y="2040"/>
                      <a:pt x="267" y="2180"/>
                      <a:pt x="388" y="2278"/>
                    </a:cubicBezTo>
                    <a:lnTo>
                      <a:pt x="5023" y="1359"/>
                    </a:lnTo>
                    <a:cubicBezTo>
                      <a:pt x="5121" y="1196"/>
                      <a:pt x="5154" y="1005"/>
                      <a:pt x="5121" y="823"/>
                    </a:cubicBezTo>
                    <a:cubicBezTo>
                      <a:pt x="5009" y="310"/>
                      <a:pt x="4289" y="1"/>
                      <a:pt x="3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" name="Google Shape;116;p7"/>
              <p:cNvSpPr/>
              <p:nvPr/>
            </p:nvSpPr>
            <p:spPr>
              <a:xfrm rot="-542939" flipH="1">
                <a:off x="8928036" y="4717637"/>
                <a:ext cx="69272" cy="24982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8" extrusionOk="0">
                    <a:moveTo>
                      <a:pt x="1326" y="0"/>
                    </a:moveTo>
                    <a:cubicBezTo>
                      <a:pt x="1316" y="0"/>
                      <a:pt x="1304" y="1"/>
                      <a:pt x="1292" y="3"/>
                    </a:cubicBezTo>
                    <a:lnTo>
                      <a:pt x="215" y="208"/>
                    </a:lnTo>
                    <a:cubicBezTo>
                      <a:pt x="1" y="250"/>
                      <a:pt x="29" y="567"/>
                      <a:pt x="248" y="567"/>
                    </a:cubicBezTo>
                    <a:cubicBezTo>
                      <a:pt x="262" y="563"/>
                      <a:pt x="271" y="563"/>
                      <a:pt x="285" y="563"/>
                    </a:cubicBezTo>
                    <a:lnTo>
                      <a:pt x="1358" y="358"/>
                    </a:lnTo>
                    <a:cubicBezTo>
                      <a:pt x="1574" y="309"/>
                      <a:pt x="1527" y="0"/>
                      <a:pt x="13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7" name="Google Shape;117;p7"/>
              <p:cNvSpPr/>
              <p:nvPr/>
            </p:nvSpPr>
            <p:spPr>
              <a:xfrm rot="-542939" flipH="1">
                <a:off x="8706676" y="4753795"/>
                <a:ext cx="423814" cy="380360"/>
              </a:xfrm>
              <a:custGeom>
                <a:avLst/>
                <a:gdLst/>
                <a:ahLst/>
                <a:cxnLst/>
                <a:rect l="l" t="t" r="r" b="b"/>
                <a:pathLst>
                  <a:path w="9636" h="8648" extrusionOk="0">
                    <a:moveTo>
                      <a:pt x="7341" y="1"/>
                    </a:moveTo>
                    <a:cubicBezTo>
                      <a:pt x="6068" y="1"/>
                      <a:pt x="5042" y="518"/>
                      <a:pt x="5042" y="1153"/>
                    </a:cubicBezTo>
                    <a:cubicBezTo>
                      <a:pt x="5042" y="1600"/>
                      <a:pt x="5550" y="1987"/>
                      <a:pt x="6292" y="2178"/>
                    </a:cubicBezTo>
                    <a:cubicBezTo>
                      <a:pt x="6217" y="2575"/>
                      <a:pt x="5923" y="3577"/>
                      <a:pt x="4846" y="4995"/>
                    </a:cubicBezTo>
                    <a:cubicBezTo>
                      <a:pt x="3583" y="6656"/>
                      <a:pt x="2092" y="6857"/>
                      <a:pt x="1442" y="6857"/>
                    </a:cubicBezTo>
                    <a:cubicBezTo>
                      <a:pt x="1255" y="6857"/>
                      <a:pt x="1137" y="6840"/>
                      <a:pt x="1115" y="6837"/>
                    </a:cubicBezTo>
                    <a:cubicBezTo>
                      <a:pt x="1067" y="6829"/>
                      <a:pt x="1018" y="6825"/>
                      <a:pt x="970" y="6825"/>
                    </a:cubicBezTo>
                    <a:cubicBezTo>
                      <a:pt x="542" y="6825"/>
                      <a:pt x="165" y="7133"/>
                      <a:pt x="85" y="7565"/>
                    </a:cubicBezTo>
                    <a:cubicBezTo>
                      <a:pt x="1" y="8050"/>
                      <a:pt x="318" y="8511"/>
                      <a:pt x="803" y="8605"/>
                    </a:cubicBezTo>
                    <a:cubicBezTo>
                      <a:pt x="983" y="8633"/>
                      <a:pt x="1166" y="8647"/>
                      <a:pt x="1349" y="8647"/>
                    </a:cubicBezTo>
                    <a:cubicBezTo>
                      <a:pt x="1375" y="8647"/>
                      <a:pt x="1402" y="8647"/>
                      <a:pt x="1428" y="8647"/>
                    </a:cubicBezTo>
                    <a:cubicBezTo>
                      <a:pt x="2458" y="8647"/>
                      <a:pt x="4562" y="8334"/>
                      <a:pt x="6273" y="6082"/>
                    </a:cubicBezTo>
                    <a:cubicBezTo>
                      <a:pt x="7733" y="4160"/>
                      <a:pt x="8036" y="2775"/>
                      <a:pt x="8101" y="2239"/>
                    </a:cubicBezTo>
                    <a:cubicBezTo>
                      <a:pt x="8996" y="2081"/>
                      <a:pt x="9635" y="1652"/>
                      <a:pt x="9635" y="1153"/>
                    </a:cubicBezTo>
                    <a:cubicBezTo>
                      <a:pt x="9635" y="518"/>
                      <a:pt x="8609" y="1"/>
                      <a:pt x="73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 rot="-542939" flipH="1">
                <a:off x="8683603" y="4773167"/>
                <a:ext cx="202275" cy="71427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1624" extrusionOk="0">
                    <a:moveTo>
                      <a:pt x="2300" y="1"/>
                    </a:moveTo>
                    <a:cubicBezTo>
                      <a:pt x="1032" y="1"/>
                      <a:pt x="1" y="518"/>
                      <a:pt x="1" y="1153"/>
                    </a:cubicBezTo>
                    <a:cubicBezTo>
                      <a:pt x="1" y="1264"/>
                      <a:pt x="34" y="1376"/>
                      <a:pt x="90" y="1474"/>
                    </a:cubicBezTo>
                    <a:lnTo>
                      <a:pt x="4394" y="1624"/>
                    </a:lnTo>
                    <a:cubicBezTo>
                      <a:pt x="4520" y="1498"/>
                      <a:pt x="4590" y="1330"/>
                      <a:pt x="4599" y="1153"/>
                    </a:cubicBezTo>
                    <a:cubicBezTo>
                      <a:pt x="4599" y="518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9" name="Google Shape;119;p7"/>
              <p:cNvSpPr/>
              <p:nvPr/>
            </p:nvSpPr>
            <p:spPr>
              <a:xfrm rot="-542939" flipH="1">
                <a:off x="8765428" y="4860923"/>
                <a:ext cx="69404" cy="18912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430" extrusionOk="0">
                    <a:moveTo>
                      <a:pt x="248" y="1"/>
                    </a:moveTo>
                    <a:cubicBezTo>
                      <a:pt x="19" y="1"/>
                      <a:pt x="1" y="346"/>
                      <a:pt x="239" y="360"/>
                    </a:cubicBezTo>
                    <a:lnTo>
                      <a:pt x="1330" y="430"/>
                    </a:lnTo>
                    <a:lnTo>
                      <a:pt x="1339" y="430"/>
                    </a:lnTo>
                    <a:cubicBezTo>
                      <a:pt x="1568" y="425"/>
                      <a:pt x="1577" y="90"/>
                      <a:pt x="1353" y="71"/>
                    </a:cubicBezTo>
                    <a:lnTo>
                      <a:pt x="262" y="1"/>
                    </a:lnTo>
                    <a:cubicBezTo>
                      <a:pt x="257" y="1"/>
                      <a:pt x="253" y="1"/>
                      <a:pt x="24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20" name="Google Shape;120;p7"/>
            <p:cNvGrpSpPr/>
            <p:nvPr/>
          </p:nvGrpSpPr>
          <p:grpSpPr>
            <a:xfrm rot="10800000" flipH="1">
              <a:off x="-54504" y="2564409"/>
              <a:ext cx="598435" cy="616296"/>
              <a:chOff x="-4868013" y="-7472689"/>
              <a:chExt cx="439234" cy="452305"/>
            </a:xfrm>
          </p:grpSpPr>
          <p:sp>
            <p:nvSpPr>
              <p:cNvPr id="121" name="Google Shape;121;p7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2" name="Google Shape;122;p7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" name="Google Shape;123;p7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6" name="Google Shape;126;p7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7" name="Google Shape;127;p7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8" name="Google Shape;128;p7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9" name="Google Shape;129;p7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0" name="Google Shape;130;p7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1" name="Google Shape;131;p7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2" name="Google Shape;132;p7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3" name="Google Shape;133;p7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34" name="Google Shape;134;p7"/>
            <p:cNvGrpSpPr/>
            <p:nvPr/>
          </p:nvGrpSpPr>
          <p:grpSpPr>
            <a:xfrm rot="-1799957">
              <a:off x="167936" y="1892259"/>
              <a:ext cx="559190" cy="463820"/>
              <a:chOff x="672195" y="-1729204"/>
              <a:chExt cx="406852" cy="337408"/>
            </a:xfrm>
          </p:grpSpPr>
          <p:sp>
            <p:nvSpPr>
              <p:cNvPr id="135" name="Google Shape;135;p7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6" name="Google Shape;136;p7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7" name="Google Shape;137;p7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" name="Google Shape;138;p7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9" name="Google Shape;139;p7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0" name="Google Shape;140;p7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" name="Google Shape;141;p7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" name="Google Shape;142;p7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43" name="Google Shape;143;p7"/>
            <p:cNvSpPr/>
            <p:nvPr/>
          </p:nvSpPr>
          <p:spPr>
            <a:xfrm>
              <a:off x="-109873" y="4814161"/>
              <a:ext cx="753070" cy="337076"/>
            </a:xfrm>
            <a:custGeom>
              <a:avLst/>
              <a:gdLst/>
              <a:ahLst/>
              <a:cxnLst/>
              <a:rect l="l" t="t" r="r" b="b"/>
              <a:pathLst>
                <a:path w="18264" h="8175" extrusionOk="0">
                  <a:moveTo>
                    <a:pt x="10345" y="0"/>
                  </a:moveTo>
                  <a:cubicBezTo>
                    <a:pt x="6055" y="0"/>
                    <a:pt x="5503" y="6370"/>
                    <a:pt x="5503" y="6370"/>
                  </a:cubicBezTo>
                  <a:cubicBezTo>
                    <a:pt x="5503" y="6370"/>
                    <a:pt x="5421" y="2755"/>
                    <a:pt x="3443" y="2755"/>
                  </a:cubicBezTo>
                  <a:cubicBezTo>
                    <a:pt x="3371" y="2755"/>
                    <a:pt x="3296" y="2760"/>
                    <a:pt x="3218" y="2770"/>
                  </a:cubicBezTo>
                  <a:cubicBezTo>
                    <a:pt x="691" y="3097"/>
                    <a:pt x="0" y="8170"/>
                    <a:pt x="0" y="8170"/>
                  </a:cubicBezTo>
                  <a:lnTo>
                    <a:pt x="17964" y="8175"/>
                  </a:lnTo>
                  <a:cubicBezTo>
                    <a:pt x="17964" y="8175"/>
                    <a:pt x="18264" y="4248"/>
                    <a:pt x="15770" y="4248"/>
                  </a:cubicBezTo>
                  <a:cubicBezTo>
                    <a:pt x="15719" y="4248"/>
                    <a:pt x="15667" y="4250"/>
                    <a:pt x="15613" y="4253"/>
                  </a:cubicBezTo>
                  <a:cubicBezTo>
                    <a:pt x="13062" y="4407"/>
                    <a:pt x="12475" y="6370"/>
                    <a:pt x="12475" y="6370"/>
                  </a:cubicBezTo>
                  <a:cubicBezTo>
                    <a:pt x="12475" y="6370"/>
                    <a:pt x="14177" y="173"/>
                    <a:pt x="10549" y="5"/>
                  </a:cubicBezTo>
                  <a:cubicBezTo>
                    <a:pt x="10480" y="2"/>
                    <a:pt x="10412" y="0"/>
                    <a:pt x="10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589978348"/>
      </p:ext>
    </p:extLst>
  </p:cSld>
  <p:clrMapOvr>
    <a:masterClrMapping/>
  </p:clrMapOvr>
  <p:transition spd="slow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46" name="Google Shape;146;p8"/>
          <p:cNvGrpSpPr/>
          <p:nvPr/>
        </p:nvGrpSpPr>
        <p:grpSpPr>
          <a:xfrm>
            <a:off x="16" y="-157808"/>
            <a:ext cx="12172997" cy="3695015"/>
            <a:chOff x="12" y="-118356"/>
            <a:chExt cx="9129748" cy="2771261"/>
          </a:xfrm>
        </p:grpSpPr>
        <p:grpSp>
          <p:nvGrpSpPr>
            <p:cNvPr id="147" name="Google Shape;147;p8"/>
            <p:cNvGrpSpPr/>
            <p:nvPr/>
          </p:nvGrpSpPr>
          <p:grpSpPr>
            <a:xfrm rot="10800000">
              <a:off x="8413604" y="-118356"/>
              <a:ext cx="716156" cy="716156"/>
              <a:chOff x="8133572" y="1009826"/>
              <a:chExt cx="594419" cy="594419"/>
            </a:xfrm>
          </p:grpSpPr>
          <p:sp>
            <p:nvSpPr>
              <p:cNvPr id="148" name="Google Shape;148;p8"/>
              <p:cNvSpPr/>
              <p:nvPr/>
            </p:nvSpPr>
            <p:spPr>
              <a:xfrm rot="-2700000">
                <a:off x="8216950" y="1100550"/>
                <a:ext cx="427664" cy="412972"/>
              </a:xfrm>
              <a:custGeom>
                <a:avLst/>
                <a:gdLst/>
                <a:ahLst/>
                <a:cxnLst/>
                <a:rect l="l" t="t" r="r" b="b"/>
                <a:pathLst>
                  <a:path w="14438" h="13942" extrusionOk="0">
                    <a:moveTo>
                      <a:pt x="774" y="0"/>
                    </a:moveTo>
                    <a:cubicBezTo>
                      <a:pt x="342" y="0"/>
                      <a:pt x="0" y="347"/>
                      <a:pt x="0" y="778"/>
                    </a:cubicBezTo>
                    <a:cubicBezTo>
                      <a:pt x="0" y="4297"/>
                      <a:pt x="1423" y="7608"/>
                      <a:pt x="4010" y="10096"/>
                    </a:cubicBezTo>
                    <a:cubicBezTo>
                      <a:pt x="6597" y="12584"/>
                      <a:pt x="10022" y="13942"/>
                      <a:pt x="13659" y="13942"/>
                    </a:cubicBezTo>
                    <a:cubicBezTo>
                      <a:pt x="14090" y="13942"/>
                      <a:pt x="14437" y="13595"/>
                      <a:pt x="14437" y="13168"/>
                    </a:cubicBezTo>
                    <a:lnTo>
                      <a:pt x="14437" y="778"/>
                    </a:lnTo>
                    <a:cubicBezTo>
                      <a:pt x="14437" y="347"/>
                      <a:pt x="14085" y="0"/>
                      <a:pt x="1365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9" name="Google Shape;149;p8"/>
              <p:cNvSpPr/>
              <p:nvPr/>
            </p:nvSpPr>
            <p:spPr>
              <a:xfrm rot="-2700000">
                <a:off x="8239918" y="1123625"/>
                <a:ext cx="381722" cy="367030"/>
              </a:xfrm>
              <a:custGeom>
                <a:avLst/>
                <a:gdLst/>
                <a:ahLst/>
                <a:cxnLst/>
                <a:rect l="l" t="t" r="r" b="b"/>
                <a:pathLst>
                  <a:path w="12887" h="12391" extrusionOk="0">
                    <a:moveTo>
                      <a:pt x="1" y="0"/>
                    </a:moveTo>
                    <a:cubicBezTo>
                      <a:pt x="1" y="6840"/>
                      <a:pt x="5764" y="12390"/>
                      <a:pt x="12886" y="12390"/>
                    </a:cubicBezTo>
                    <a:lnTo>
                      <a:pt x="12886" y="11374"/>
                    </a:lnTo>
                    <a:cubicBezTo>
                      <a:pt x="6349" y="11374"/>
                      <a:pt x="1056" y="6280"/>
                      <a:pt x="10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0" name="Google Shape;150;p8"/>
              <p:cNvSpPr/>
              <p:nvPr/>
            </p:nvSpPr>
            <p:spPr>
              <a:xfrm rot="-2700000">
                <a:off x="8255848" y="1117028"/>
                <a:ext cx="350591" cy="336935"/>
              </a:xfrm>
              <a:custGeom>
                <a:avLst/>
                <a:gdLst/>
                <a:ahLst/>
                <a:cxnLst/>
                <a:rect l="l" t="t" r="r" b="b"/>
                <a:pathLst>
                  <a:path w="11836" h="11375" extrusionOk="0">
                    <a:moveTo>
                      <a:pt x="0" y="0"/>
                    </a:moveTo>
                    <a:cubicBezTo>
                      <a:pt x="0" y="6280"/>
                      <a:pt x="5298" y="11374"/>
                      <a:pt x="11835" y="11374"/>
                    </a:cubicBezTo>
                    <a:lnTo>
                      <a:pt x="11835" y="10527"/>
                    </a:lnTo>
                    <a:cubicBezTo>
                      <a:pt x="5789" y="10527"/>
                      <a:pt x="882" y="5809"/>
                      <a:pt x="8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1" name="Google Shape;151;p8"/>
              <p:cNvSpPr/>
              <p:nvPr/>
            </p:nvSpPr>
            <p:spPr>
              <a:xfrm rot="-2700000">
                <a:off x="8269265" y="1111471"/>
                <a:ext cx="324465" cy="311817"/>
              </a:xfrm>
              <a:custGeom>
                <a:avLst/>
                <a:gdLst/>
                <a:ahLst/>
                <a:cxnLst/>
                <a:rect l="l" t="t" r="r" b="b"/>
                <a:pathLst>
                  <a:path w="10954" h="10527" extrusionOk="0">
                    <a:moveTo>
                      <a:pt x="0" y="0"/>
                    </a:moveTo>
                    <a:cubicBezTo>
                      <a:pt x="0" y="5809"/>
                      <a:pt x="4907" y="10527"/>
                      <a:pt x="10953" y="10527"/>
                    </a:cubicBezTo>
                    <a:lnTo>
                      <a:pt x="109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2" name="Google Shape;152;p8"/>
              <p:cNvSpPr/>
              <p:nvPr/>
            </p:nvSpPr>
            <p:spPr>
              <a:xfrm rot="-2700000">
                <a:off x="8371733" y="1143292"/>
                <a:ext cx="35574" cy="4718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3" extrusionOk="0">
                    <a:moveTo>
                      <a:pt x="884" y="1"/>
                    </a:moveTo>
                    <a:cubicBezTo>
                      <a:pt x="619" y="1"/>
                      <a:pt x="202" y="594"/>
                      <a:pt x="105" y="867"/>
                    </a:cubicBezTo>
                    <a:cubicBezTo>
                      <a:pt x="1" y="1160"/>
                      <a:pt x="130" y="1472"/>
                      <a:pt x="387" y="1566"/>
                    </a:cubicBezTo>
                    <a:cubicBezTo>
                      <a:pt x="438" y="1584"/>
                      <a:pt x="489" y="1593"/>
                      <a:pt x="541" y="1593"/>
                    </a:cubicBezTo>
                    <a:cubicBezTo>
                      <a:pt x="757" y="1593"/>
                      <a:pt x="966" y="1441"/>
                      <a:pt x="1046" y="1204"/>
                    </a:cubicBezTo>
                    <a:cubicBezTo>
                      <a:pt x="1151" y="912"/>
                      <a:pt x="1200" y="99"/>
                      <a:pt x="937" y="10"/>
                    </a:cubicBezTo>
                    <a:cubicBezTo>
                      <a:pt x="921" y="4"/>
                      <a:pt x="903" y="1"/>
                      <a:pt x="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" name="Google Shape;153;p8"/>
              <p:cNvSpPr/>
              <p:nvPr/>
            </p:nvSpPr>
            <p:spPr>
              <a:xfrm rot="-2700000">
                <a:off x="8464274" y="1148678"/>
                <a:ext cx="32612" cy="48311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1" extrusionOk="0">
                    <a:moveTo>
                      <a:pt x="721" y="0"/>
                    </a:moveTo>
                    <a:cubicBezTo>
                      <a:pt x="453" y="0"/>
                      <a:pt x="112" y="687"/>
                      <a:pt x="60" y="984"/>
                    </a:cubicBezTo>
                    <a:cubicBezTo>
                      <a:pt x="0" y="1286"/>
                      <a:pt x="179" y="1574"/>
                      <a:pt x="451" y="1623"/>
                    </a:cubicBezTo>
                    <a:cubicBezTo>
                      <a:pt x="479" y="1628"/>
                      <a:pt x="506" y="1631"/>
                      <a:pt x="533" y="1631"/>
                    </a:cubicBezTo>
                    <a:cubicBezTo>
                      <a:pt x="775" y="1631"/>
                      <a:pt x="992" y="1438"/>
                      <a:pt x="1041" y="1162"/>
                    </a:cubicBezTo>
                    <a:cubicBezTo>
                      <a:pt x="1101" y="855"/>
                      <a:pt x="1021" y="52"/>
                      <a:pt x="749" y="3"/>
                    </a:cubicBezTo>
                    <a:cubicBezTo>
                      <a:pt x="740" y="1"/>
                      <a:pt x="731" y="0"/>
                      <a:pt x="7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" name="Google Shape;154;p8"/>
              <p:cNvSpPr/>
              <p:nvPr/>
            </p:nvSpPr>
            <p:spPr>
              <a:xfrm rot="-2700000">
                <a:off x="8414922" y="1099251"/>
                <a:ext cx="32612" cy="48459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6" extrusionOk="0">
                    <a:moveTo>
                      <a:pt x="722" y="0"/>
                    </a:moveTo>
                    <a:cubicBezTo>
                      <a:pt x="453" y="0"/>
                      <a:pt x="112" y="691"/>
                      <a:pt x="60" y="984"/>
                    </a:cubicBezTo>
                    <a:cubicBezTo>
                      <a:pt x="0" y="1291"/>
                      <a:pt x="179" y="1578"/>
                      <a:pt x="451" y="1628"/>
                    </a:cubicBezTo>
                    <a:cubicBezTo>
                      <a:pt x="478" y="1633"/>
                      <a:pt x="505" y="1635"/>
                      <a:pt x="532" y="1635"/>
                    </a:cubicBezTo>
                    <a:cubicBezTo>
                      <a:pt x="774" y="1635"/>
                      <a:pt x="992" y="1439"/>
                      <a:pt x="1041" y="1167"/>
                    </a:cubicBezTo>
                    <a:cubicBezTo>
                      <a:pt x="1101" y="860"/>
                      <a:pt x="1021" y="52"/>
                      <a:pt x="749" y="2"/>
                    </a:cubicBezTo>
                    <a:cubicBezTo>
                      <a:pt x="740" y="1"/>
                      <a:pt x="731" y="0"/>
                      <a:pt x="7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" name="Google Shape;155;p8"/>
              <p:cNvSpPr/>
              <p:nvPr/>
            </p:nvSpPr>
            <p:spPr>
              <a:xfrm rot="-2700000">
                <a:off x="8421043" y="1192618"/>
                <a:ext cx="35574" cy="4715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2" extrusionOk="0">
                    <a:moveTo>
                      <a:pt x="887" y="1"/>
                    </a:moveTo>
                    <a:cubicBezTo>
                      <a:pt x="622" y="1"/>
                      <a:pt x="202" y="597"/>
                      <a:pt x="105" y="871"/>
                    </a:cubicBezTo>
                    <a:cubicBezTo>
                      <a:pt x="1" y="1164"/>
                      <a:pt x="130" y="1476"/>
                      <a:pt x="387" y="1565"/>
                    </a:cubicBezTo>
                    <a:cubicBezTo>
                      <a:pt x="438" y="1583"/>
                      <a:pt x="489" y="1592"/>
                      <a:pt x="541" y="1592"/>
                    </a:cubicBezTo>
                    <a:cubicBezTo>
                      <a:pt x="757" y="1592"/>
                      <a:pt x="966" y="1440"/>
                      <a:pt x="1046" y="1203"/>
                    </a:cubicBezTo>
                    <a:cubicBezTo>
                      <a:pt x="1151" y="911"/>
                      <a:pt x="1200" y="103"/>
                      <a:pt x="937" y="9"/>
                    </a:cubicBezTo>
                    <a:cubicBezTo>
                      <a:pt x="921" y="3"/>
                      <a:pt x="904" y="1"/>
                      <a:pt x="8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56" name="Google Shape;156;p8"/>
            <p:cNvGrpSpPr/>
            <p:nvPr/>
          </p:nvGrpSpPr>
          <p:grpSpPr>
            <a:xfrm rot="10800000" flipH="1">
              <a:off x="12" y="709570"/>
              <a:ext cx="598457" cy="616311"/>
              <a:chOff x="-4868013" y="-7472689"/>
              <a:chExt cx="439234" cy="452305"/>
            </a:xfrm>
          </p:grpSpPr>
          <p:sp>
            <p:nvSpPr>
              <p:cNvPr id="157" name="Google Shape;157;p8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" name="Google Shape;158;p8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9" name="Google Shape;159;p8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0" name="Google Shape;160;p8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1" name="Google Shape;161;p8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2" name="Google Shape;162;p8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" name="Google Shape;163;p8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" name="Google Shape;164;p8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" name="Google Shape;165;p8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" name="Google Shape;166;p8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" name="Google Shape;167;p8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" name="Google Shape;168;p8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9" name="Google Shape;169;p8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70" name="Google Shape;170;p8"/>
            <p:cNvGrpSpPr/>
            <p:nvPr/>
          </p:nvGrpSpPr>
          <p:grpSpPr>
            <a:xfrm rot="-1799957">
              <a:off x="167936" y="2080359"/>
              <a:ext cx="559190" cy="463820"/>
              <a:chOff x="672195" y="-1729204"/>
              <a:chExt cx="406852" cy="337408"/>
            </a:xfrm>
          </p:grpSpPr>
          <p:sp>
            <p:nvSpPr>
              <p:cNvPr id="171" name="Google Shape;171;p8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" name="Google Shape;172;p8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" name="Google Shape;173;p8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" name="Google Shape;174;p8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5" name="Google Shape;175;p8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6" name="Google Shape;176;p8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7" name="Google Shape;177;p8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8" name="Google Shape;178;p8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79" name="Google Shape;179;p8"/>
          <p:cNvSpPr txBox="1">
            <a:spLocks noGrp="1"/>
          </p:cNvSpPr>
          <p:nvPr>
            <p:ph type="title"/>
          </p:nvPr>
        </p:nvSpPr>
        <p:spPr>
          <a:xfrm>
            <a:off x="3543433" y="2229500"/>
            <a:ext cx="5105200" cy="239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95587354"/>
      </p:ext>
    </p:extLst>
  </p:cSld>
  <p:clrMapOvr>
    <a:masterClrMapping/>
  </p:clrMapOvr>
  <p:transition spd="slow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82" name="Google Shape;182;p9"/>
          <p:cNvSpPr txBox="1">
            <a:spLocks noGrp="1"/>
          </p:cNvSpPr>
          <p:nvPr>
            <p:ph type="title"/>
          </p:nvPr>
        </p:nvSpPr>
        <p:spPr>
          <a:xfrm>
            <a:off x="2847400" y="2207300"/>
            <a:ext cx="6497200" cy="1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8666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83" name="Google Shape;183;p9"/>
          <p:cNvSpPr txBox="1">
            <a:spLocks noGrp="1"/>
          </p:cNvSpPr>
          <p:nvPr>
            <p:ph type="subTitle" idx="1"/>
          </p:nvPr>
        </p:nvSpPr>
        <p:spPr>
          <a:xfrm>
            <a:off x="2847400" y="3755867"/>
            <a:ext cx="6497200" cy="8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84" name="Google Shape;184;p9"/>
          <p:cNvGrpSpPr/>
          <p:nvPr/>
        </p:nvGrpSpPr>
        <p:grpSpPr>
          <a:xfrm rot="-3514162" flipH="1">
            <a:off x="11208430" y="-175253"/>
            <a:ext cx="871417" cy="1284567"/>
            <a:chOff x="-6219455" y="5776789"/>
            <a:chExt cx="232081" cy="342124"/>
          </a:xfrm>
        </p:grpSpPr>
        <p:sp>
          <p:nvSpPr>
            <p:cNvPr id="185" name="Google Shape;185;p9"/>
            <p:cNvSpPr/>
            <p:nvPr/>
          </p:nvSpPr>
          <p:spPr>
            <a:xfrm>
              <a:off x="-6219455" y="5776789"/>
              <a:ext cx="232081" cy="342124"/>
            </a:xfrm>
            <a:custGeom>
              <a:avLst/>
              <a:gdLst/>
              <a:ahLst/>
              <a:cxnLst/>
              <a:rect l="l" t="t" r="r" b="b"/>
              <a:pathLst>
                <a:path w="6694" h="9868" extrusionOk="0">
                  <a:moveTo>
                    <a:pt x="4293" y="1"/>
                  </a:moveTo>
                  <a:cubicBezTo>
                    <a:pt x="4264" y="1"/>
                    <a:pt x="4231" y="8"/>
                    <a:pt x="4196" y="24"/>
                  </a:cubicBezTo>
                  <a:cubicBezTo>
                    <a:pt x="3614" y="301"/>
                    <a:pt x="2164" y="1090"/>
                    <a:pt x="1211" y="2517"/>
                  </a:cubicBezTo>
                  <a:cubicBezTo>
                    <a:pt x="718" y="3254"/>
                    <a:pt x="394" y="4099"/>
                    <a:pt x="211" y="4962"/>
                  </a:cubicBezTo>
                  <a:cubicBezTo>
                    <a:pt x="160" y="5197"/>
                    <a:pt x="122" y="5432"/>
                    <a:pt x="75" y="5666"/>
                  </a:cubicBezTo>
                  <a:cubicBezTo>
                    <a:pt x="0" y="6056"/>
                    <a:pt x="150" y="6370"/>
                    <a:pt x="352" y="6685"/>
                  </a:cubicBezTo>
                  <a:cubicBezTo>
                    <a:pt x="554" y="6999"/>
                    <a:pt x="775" y="7295"/>
                    <a:pt x="1019" y="7577"/>
                  </a:cubicBezTo>
                  <a:cubicBezTo>
                    <a:pt x="1394" y="8013"/>
                    <a:pt x="1821" y="8403"/>
                    <a:pt x="2300" y="8722"/>
                  </a:cubicBezTo>
                  <a:cubicBezTo>
                    <a:pt x="3699" y="9661"/>
                    <a:pt x="5309" y="9834"/>
                    <a:pt x="5938" y="9867"/>
                  </a:cubicBezTo>
                  <a:cubicBezTo>
                    <a:pt x="5944" y="9868"/>
                    <a:pt x="5950" y="9868"/>
                    <a:pt x="5956" y="9868"/>
                  </a:cubicBezTo>
                  <a:cubicBezTo>
                    <a:pt x="6094" y="9868"/>
                    <a:pt x="6160" y="9763"/>
                    <a:pt x="6097" y="9628"/>
                  </a:cubicBezTo>
                  <a:cubicBezTo>
                    <a:pt x="5839" y="9079"/>
                    <a:pt x="5102" y="7736"/>
                    <a:pt x="3788" y="6798"/>
                  </a:cubicBezTo>
                  <a:cubicBezTo>
                    <a:pt x="5187" y="6422"/>
                    <a:pt x="6201" y="5357"/>
                    <a:pt x="6590" y="4897"/>
                  </a:cubicBezTo>
                  <a:cubicBezTo>
                    <a:pt x="6693" y="4784"/>
                    <a:pt x="6656" y="4606"/>
                    <a:pt x="6520" y="4545"/>
                  </a:cubicBezTo>
                  <a:cubicBezTo>
                    <a:pt x="6056" y="4302"/>
                    <a:pt x="4977" y="3817"/>
                    <a:pt x="3761" y="3817"/>
                  </a:cubicBezTo>
                  <a:cubicBezTo>
                    <a:pt x="3612" y="3817"/>
                    <a:pt x="3461" y="3825"/>
                    <a:pt x="3309" y="3840"/>
                  </a:cubicBezTo>
                  <a:cubicBezTo>
                    <a:pt x="4234" y="2423"/>
                    <a:pt x="4408" y="818"/>
                    <a:pt x="4440" y="189"/>
                  </a:cubicBezTo>
                  <a:cubicBezTo>
                    <a:pt x="4444" y="72"/>
                    <a:pt x="4384" y="1"/>
                    <a:pt x="4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" name="Google Shape;186;p9"/>
            <p:cNvSpPr/>
            <p:nvPr/>
          </p:nvSpPr>
          <p:spPr>
            <a:xfrm>
              <a:off x="-6212140" y="5796515"/>
              <a:ext cx="210031" cy="313001"/>
            </a:xfrm>
            <a:custGeom>
              <a:avLst/>
              <a:gdLst/>
              <a:ahLst/>
              <a:cxnLst/>
              <a:rect l="l" t="t" r="r" b="b"/>
              <a:pathLst>
                <a:path w="6058" h="9028" extrusionOk="0">
                  <a:moveTo>
                    <a:pt x="3627" y="0"/>
                  </a:moveTo>
                  <a:cubicBezTo>
                    <a:pt x="3583" y="0"/>
                    <a:pt x="3538" y="21"/>
                    <a:pt x="3507" y="70"/>
                  </a:cubicBezTo>
                  <a:lnTo>
                    <a:pt x="2488" y="1586"/>
                  </a:lnTo>
                  <a:lnTo>
                    <a:pt x="2535" y="826"/>
                  </a:lnTo>
                  <a:cubicBezTo>
                    <a:pt x="2540" y="742"/>
                    <a:pt x="2479" y="671"/>
                    <a:pt x="2394" y="666"/>
                  </a:cubicBezTo>
                  <a:cubicBezTo>
                    <a:pt x="2391" y="666"/>
                    <a:pt x="2388" y="666"/>
                    <a:pt x="2385" y="666"/>
                  </a:cubicBezTo>
                  <a:cubicBezTo>
                    <a:pt x="2305" y="666"/>
                    <a:pt x="2239" y="726"/>
                    <a:pt x="2235" y="807"/>
                  </a:cubicBezTo>
                  <a:lnTo>
                    <a:pt x="2159" y="2079"/>
                  </a:lnTo>
                  <a:lnTo>
                    <a:pt x="1296" y="3365"/>
                  </a:lnTo>
                  <a:lnTo>
                    <a:pt x="1385" y="1924"/>
                  </a:lnTo>
                  <a:cubicBezTo>
                    <a:pt x="1397" y="1814"/>
                    <a:pt x="1313" y="1756"/>
                    <a:pt x="1231" y="1756"/>
                  </a:cubicBezTo>
                  <a:cubicBezTo>
                    <a:pt x="1156" y="1756"/>
                    <a:pt x="1082" y="1805"/>
                    <a:pt x="1085" y="1906"/>
                  </a:cubicBezTo>
                  <a:lnTo>
                    <a:pt x="967" y="3863"/>
                  </a:lnTo>
                  <a:lnTo>
                    <a:pt x="33" y="5252"/>
                  </a:lnTo>
                  <a:cubicBezTo>
                    <a:pt x="0" y="5346"/>
                    <a:pt x="24" y="5454"/>
                    <a:pt x="89" y="5529"/>
                  </a:cubicBezTo>
                  <a:lnTo>
                    <a:pt x="1479" y="6463"/>
                  </a:lnTo>
                  <a:lnTo>
                    <a:pt x="2333" y="8223"/>
                  </a:lnTo>
                  <a:cubicBezTo>
                    <a:pt x="2363" y="8280"/>
                    <a:pt x="2411" y="8303"/>
                    <a:pt x="2459" y="8303"/>
                  </a:cubicBezTo>
                  <a:cubicBezTo>
                    <a:pt x="2557" y="8303"/>
                    <a:pt x="2655" y="8208"/>
                    <a:pt x="2605" y="8092"/>
                  </a:cubicBezTo>
                  <a:lnTo>
                    <a:pt x="1976" y="6792"/>
                  </a:lnTo>
                  <a:lnTo>
                    <a:pt x="3262" y="7655"/>
                  </a:lnTo>
                  <a:lnTo>
                    <a:pt x="3816" y="8801"/>
                  </a:lnTo>
                  <a:cubicBezTo>
                    <a:pt x="3848" y="8858"/>
                    <a:pt x="3897" y="8881"/>
                    <a:pt x="3946" y="8881"/>
                  </a:cubicBezTo>
                  <a:cubicBezTo>
                    <a:pt x="4043" y="8881"/>
                    <a:pt x="4138" y="8788"/>
                    <a:pt x="4089" y="8669"/>
                  </a:cubicBezTo>
                  <a:lnTo>
                    <a:pt x="3755" y="7984"/>
                  </a:lnTo>
                  <a:lnTo>
                    <a:pt x="5271" y="9003"/>
                  </a:lnTo>
                  <a:cubicBezTo>
                    <a:pt x="5300" y="9020"/>
                    <a:pt x="5328" y="9028"/>
                    <a:pt x="5355" y="9028"/>
                  </a:cubicBezTo>
                  <a:cubicBezTo>
                    <a:pt x="5486" y="9028"/>
                    <a:pt x="5577" y="8843"/>
                    <a:pt x="5440" y="8749"/>
                  </a:cubicBezTo>
                  <a:lnTo>
                    <a:pt x="3924" y="7735"/>
                  </a:lnTo>
                  <a:lnTo>
                    <a:pt x="4685" y="7778"/>
                  </a:lnTo>
                  <a:lnTo>
                    <a:pt x="4694" y="7778"/>
                  </a:lnTo>
                  <a:cubicBezTo>
                    <a:pt x="4887" y="7773"/>
                    <a:pt x="4891" y="7496"/>
                    <a:pt x="4703" y="7477"/>
                  </a:cubicBezTo>
                  <a:lnTo>
                    <a:pt x="3431" y="7402"/>
                  </a:lnTo>
                  <a:lnTo>
                    <a:pt x="2141" y="6543"/>
                  </a:lnTo>
                  <a:lnTo>
                    <a:pt x="3563" y="6628"/>
                  </a:lnTo>
                  <a:lnTo>
                    <a:pt x="3572" y="6628"/>
                  </a:lnTo>
                  <a:cubicBezTo>
                    <a:pt x="3765" y="6623"/>
                    <a:pt x="3774" y="6346"/>
                    <a:pt x="3582" y="6327"/>
                  </a:cubicBezTo>
                  <a:lnTo>
                    <a:pt x="1648" y="6210"/>
                  </a:lnTo>
                  <a:lnTo>
                    <a:pt x="517" y="5454"/>
                  </a:lnTo>
                  <a:lnTo>
                    <a:pt x="1723" y="5215"/>
                  </a:lnTo>
                  <a:lnTo>
                    <a:pt x="3497" y="6121"/>
                  </a:lnTo>
                  <a:cubicBezTo>
                    <a:pt x="3525" y="6137"/>
                    <a:pt x="3552" y="6144"/>
                    <a:pt x="3578" y="6144"/>
                  </a:cubicBezTo>
                  <a:cubicBezTo>
                    <a:pt x="3718" y="6144"/>
                    <a:pt x="3800" y="5925"/>
                    <a:pt x="3633" y="5853"/>
                  </a:cubicBezTo>
                  <a:lnTo>
                    <a:pt x="2202" y="5121"/>
                  </a:lnTo>
                  <a:lnTo>
                    <a:pt x="3680" y="4830"/>
                  </a:lnTo>
                  <a:lnTo>
                    <a:pt x="4830" y="5417"/>
                  </a:lnTo>
                  <a:cubicBezTo>
                    <a:pt x="4858" y="5433"/>
                    <a:pt x="4885" y="5440"/>
                    <a:pt x="4911" y="5440"/>
                  </a:cubicBezTo>
                  <a:cubicBezTo>
                    <a:pt x="5051" y="5440"/>
                    <a:pt x="5133" y="5221"/>
                    <a:pt x="4966" y="5149"/>
                  </a:cubicBezTo>
                  <a:lnTo>
                    <a:pt x="4154" y="4736"/>
                  </a:lnTo>
                  <a:lnTo>
                    <a:pt x="5900" y="4393"/>
                  </a:lnTo>
                  <a:cubicBezTo>
                    <a:pt x="6057" y="4380"/>
                    <a:pt x="6012" y="4092"/>
                    <a:pt x="5873" y="4092"/>
                  </a:cubicBezTo>
                  <a:cubicBezTo>
                    <a:pt x="5862" y="4092"/>
                    <a:pt x="5851" y="4094"/>
                    <a:pt x="5839" y="4098"/>
                  </a:cubicBezTo>
                  <a:lnTo>
                    <a:pt x="5844" y="4093"/>
                  </a:lnTo>
                  <a:lnTo>
                    <a:pt x="4098" y="4440"/>
                  </a:lnTo>
                  <a:lnTo>
                    <a:pt x="4098" y="4440"/>
                  </a:lnTo>
                  <a:lnTo>
                    <a:pt x="4689" y="3746"/>
                  </a:lnTo>
                  <a:cubicBezTo>
                    <a:pt x="4777" y="3633"/>
                    <a:pt x="4679" y="3503"/>
                    <a:pt x="4568" y="3503"/>
                  </a:cubicBezTo>
                  <a:cubicBezTo>
                    <a:pt x="4531" y="3503"/>
                    <a:pt x="4493" y="3518"/>
                    <a:pt x="4459" y="3553"/>
                  </a:cubicBezTo>
                  <a:lnTo>
                    <a:pt x="3619" y="4534"/>
                  </a:lnTo>
                  <a:lnTo>
                    <a:pt x="2145" y="4825"/>
                  </a:lnTo>
                  <a:lnTo>
                    <a:pt x="3178" y="3624"/>
                  </a:lnTo>
                  <a:cubicBezTo>
                    <a:pt x="3266" y="3511"/>
                    <a:pt x="3166" y="3377"/>
                    <a:pt x="3055" y="3377"/>
                  </a:cubicBezTo>
                  <a:cubicBezTo>
                    <a:pt x="3019" y="3377"/>
                    <a:pt x="2981" y="3391"/>
                    <a:pt x="2948" y="3426"/>
                  </a:cubicBezTo>
                  <a:lnTo>
                    <a:pt x="1667" y="4924"/>
                  </a:lnTo>
                  <a:lnTo>
                    <a:pt x="460" y="5163"/>
                  </a:lnTo>
                  <a:lnTo>
                    <a:pt x="1216" y="4037"/>
                  </a:lnTo>
                  <a:lnTo>
                    <a:pt x="2962" y="3192"/>
                  </a:lnTo>
                  <a:cubicBezTo>
                    <a:pt x="3126" y="3120"/>
                    <a:pt x="3048" y="2898"/>
                    <a:pt x="2908" y="2898"/>
                  </a:cubicBezTo>
                  <a:cubicBezTo>
                    <a:pt x="2884" y="2898"/>
                    <a:pt x="2858" y="2904"/>
                    <a:pt x="2831" y="2919"/>
                  </a:cubicBezTo>
                  <a:lnTo>
                    <a:pt x="1549" y="3539"/>
                  </a:lnTo>
                  <a:lnTo>
                    <a:pt x="2408" y="2253"/>
                  </a:lnTo>
                  <a:lnTo>
                    <a:pt x="3558" y="1694"/>
                  </a:lnTo>
                  <a:cubicBezTo>
                    <a:pt x="3722" y="1626"/>
                    <a:pt x="3644" y="1405"/>
                    <a:pt x="3504" y="1405"/>
                  </a:cubicBezTo>
                  <a:cubicBezTo>
                    <a:pt x="3480" y="1405"/>
                    <a:pt x="3454" y="1412"/>
                    <a:pt x="3427" y="1427"/>
                  </a:cubicBezTo>
                  <a:lnTo>
                    <a:pt x="2737" y="1755"/>
                  </a:lnTo>
                  <a:lnTo>
                    <a:pt x="2737" y="1755"/>
                  </a:lnTo>
                  <a:lnTo>
                    <a:pt x="3755" y="239"/>
                  </a:lnTo>
                  <a:cubicBezTo>
                    <a:pt x="3838" y="120"/>
                    <a:pt x="3734" y="0"/>
                    <a:pt x="3627" y="0"/>
                  </a:cubicBezTo>
                  <a:close/>
                </a:path>
              </a:pathLst>
            </a:custGeom>
            <a:solidFill>
              <a:srgbClr val="000000">
                <a:alpha val="5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82776626"/>
      </p:ext>
    </p:extLst>
  </p:cSld>
  <p:clrMapOvr>
    <a:masterClrMapping/>
  </p:clrMapOvr>
  <p:transition spd="slow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35"/>
            </a:avLst>
          </a:prstGeom>
          <a:solidFill>
            <a:srgbClr val="BFD369">
              <a:alpha val="45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89" name="Google Shape;189;p10"/>
          <p:cNvSpPr>
            <a:spLocks noGrp="1"/>
          </p:cNvSpPr>
          <p:nvPr>
            <p:ph type="pic" idx="2"/>
          </p:nvPr>
        </p:nvSpPr>
        <p:spPr>
          <a:xfrm>
            <a:off x="194733" y="169833"/>
            <a:ext cx="11802400" cy="64996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sp>
      <p:sp>
        <p:nvSpPr>
          <p:cNvPr id="190" name="Google Shape;190;p10"/>
          <p:cNvSpPr txBox="1">
            <a:spLocks noGrp="1"/>
          </p:cNvSpPr>
          <p:nvPr>
            <p:ph type="title"/>
          </p:nvPr>
        </p:nvSpPr>
        <p:spPr>
          <a:xfrm>
            <a:off x="950967" y="1356967"/>
            <a:ext cx="4766000" cy="1944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2117122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>
        <p15:guide id="1" pos="92">
          <p15:clr>
            <a:srgbClr val="E46962"/>
          </p15:clr>
        </p15:guide>
        <p15:guide id="2" orient="horz" pos="80">
          <p15:clr>
            <a:srgbClr val="E46962"/>
          </p15:clr>
        </p15:guide>
        <p15:guide id="3" pos="5668">
          <p15:clr>
            <a:srgbClr val="E46962"/>
          </p15:clr>
        </p15:guide>
        <p15:guide id="4" orient="horz" pos="3151">
          <p15:clr>
            <a:srgbClr val="E46962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1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93" name="Google Shape;193;p11"/>
          <p:cNvSpPr txBox="1">
            <a:spLocks noGrp="1"/>
          </p:cNvSpPr>
          <p:nvPr>
            <p:ph type="title" hasCustomPrompt="1"/>
          </p:nvPr>
        </p:nvSpPr>
        <p:spPr>
          <a:xfrm>
            <a:off x="3022900" y="2292217"/>
            <a:ext cx="6146000" cy="14356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333" u="sng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r>
              <a:t>xx%</a:t>
            </a:r>
          </a:p>
        </p:txBody>
      </p:sp>
      <p:sp>
        <p:nvSpPr>
          <p:cNvPr id="194" name="Google Shape;194;p11"/>
          <p:cNvSpPr txBox="1">
            <a:spLocks noGrp="1"/>
          </p:cNvSpPr>
          <p:nvPr>
            <p:ph type="subTitle" idx="1"/>
          </p:nvPr>
        </p:nvSpPr>
        <p:spPr>
          <a:xfrm>
            <a:off x="3023000" y="4070584"/>
            <a:ext cx="6146000" cy="4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06346958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"/>
          <p:cNvSpPr/>
          <p:nvPr/>
        </p:nvSpPr>
        <p:spPr>
          <a:xfrm rot="-1690259">
            <a:off x="9445529" y="4507436"/>
            <a:ext cx="4923972" cy="3483069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9" name="Google Shape;199;p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subTitle" idx="1"/>
          </p:nvPr>
        </p:nvSpPr>
        <p:spPr>
          <a:xfrm>
            <a:off x="8138104" y="2650500"/>
            <a:ext cx="2739600" cy="8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subTitle" idx="2"/>
          </p:nvPr>
        </p:nvSpPr>
        <p:spPr>
          <a:xfrm>
            <a:off x="3536079" y="4406267"/>
            <a:ext cx="2739200" cy="8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ubTitle" idx="3"/>
          </p:nvPr>
        </p:nvSpPr>
        <p:spPr>
          <a:xfrm>
            <a:off x="8138100" y="2149400"/>
            <a:ext cx="273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3" name="Google Shape;203;p5"/>
          <p:cNvSpPr txBox="1">
            <a:spLocks noGrp="1"/>
          </p:cNvSpPr>
          <p:nvPr>
            <p:ph type="subTitle" idx="4"/>
          </p:nvPr>
        </p:nvSpPr>
        <p:spPr>
          <a:xfrm>
            <a:off x="3535833" y="3905167"/>
            <a:ext cx="2739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204" name="Google Shape;204;p5"/>
          <p:cNvGrpSpPr/>
          <p:nvPr/>
        </p:nvGrpSpPr>
        <p:grpSpPr>
          <a:xfrm>
            <a:off x="11130528" y="140161"/>
            <a:ext cx="741496" cy="5329588"/>
            <a:chOff x="8347896" y="105120"/>
            <a:chExt cx="556122" cy="3997191"/>
          </a:xfrm>
        </p:grpSpPr>
        <p:sp>
          <p:nvSpPr>
            <p:cNvPr id="205" name="Google Shape;205;p5"/>
            <p:cNvSpPr/>
            <p:nvPr/>
          </p:nvSpPr>
          <p:spPr>
            <a:xfrm>
              <a:off x="8347896" y="3808774"/>
              <a:ext cx="140582" cy="18135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8476532" y="3990126"/>
              <a:ext cx="86966" cy="112185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" name="Google Shape;207;p5"/>
            <p:cNvSpPr/>
            <p:nvPr/>
          </p:nvSpPr>
          <p:spPr>
            <a:xfrm flipH="1">
              <a:off x="8707626" y="1051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8" name="Google Shape;208;p5"/>
            <p:cNvSpPr/>
            <p:nvPr/>
          </p:nvSpPr>
          <p:spPr>
            <a:xfrm flipH="1">
              <a:off x="8599808" y="2926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9" name="Google Shape;209;p5"/>
          <p:cNvGrpSpPr/>
          <p:nvPr/>
        </p:nvGrpSpPr>
        <p:grpSpPr>
          <a:xfrm>
            <a:off x="9546119" y="215383"/>
            <a:ext cx="2772440" cy="6749575"/>
            <a:chOff x="7159589" y="161537"/>
            <a:chExt cx="2079330" cy="5062181"/>
          </a:xfrm>
        </p:grpSpPr>
        <p:grpSp>
          <p:nvGrpSpPr>
            <p:cNvPr id="210" name="Google Shape;210;p5"/>
            <p:cNvGrpSpPr/>
            <p:nvPr/>
          </p:nvGrpSpPr>
          <p:grpSpPr>
            <a:xfrm rot="586725">
              <a:off x="8385866" y="4245830"/>
              <a:ext cx="732094" cy="766662"/>
              <a:chOff x="760714" y="2825774"/>
              <a:chExt cx="1373943" cy="1438819"/>
            </a:xfrm>
          </p:grpSpPr>
          <p:sp>
            <p:nvSpPr>
              <p:cNvPr id="211" name="Google Shape;211;p5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 rot="-992311">
                <a:off x="1302933" y="2979697"/>
                <a:ext cx="192100" cy="283316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6135" extrusionOk="0">
                    <a:moveTo>
                      <a:pt x="4065" y="0"/>
                    </a:moveTo>
                    <a:cubicBezTo>
                      <a:pt x="4036" y="0"/>
                      <a:pt x="4005" y="10"/>
                      <a:pt x="3973" y="26"/>
                    </a:cubicBezTo>
                    <a:cubicBezTo>
                      <a:pt x="2960" y="512"/>
                      <a:pt x="2099" y="1226"/>
                      <a:pt x="1461" y="2125"/>
                    </a:cubicBezTo>
                    <a:cubicBezTo>
                      <a:pt x="900" y="2911"/>
                      <a:pt x="525" y="3775"/>
                      <a:pt x="300" y="4674"/>
                    </a:cubicBezTo>
                    <a:cubicBezTo>
                      <a:pt x="150" y="5124"/>
                      <a:pt x="75" y="5535"/>
                      <a:pt x="0" y="5985"/>
                    </a:cubicBezTo>
                    <a:cubicBezTo>
                      <a:pt x="0" y="6060"/>
                      <a:pt x="36" y="6099"/>
                      <a:pt x="111" y="6135"/>
                    </a:cubicBezTo>
                    <a:cubicBezTo>
                      <a:pt x="150" y="6135"/>
                      <a:pt x="225" y="6099"/>
                      <a:pt x="261" y="6060"/>
                    </a:cubicBezTo>
                    <a:cubicBezTo>
                      <a:pt x="375" y="5235"/>
                      <a:pt x="561" y="4410"/>
                      <a:pt x="900" y="3661"/>
                    </a:cubicBezTo>
                    <a:cubicBezTo>
                      <a:pt x="1275" y="2761"/>
                      <a:pt x="1799" y="1936"/>
                      <a:pt x="2510" y="1262"/>
                    </a:cubicBezTo>
                    <a:cubicBezTo>
                      <a:pt x="2999" y="851"/>
                      <a:pt x="3524" y="512"/>
                      <a:pt x="4084" y="251"/>
                    </a:cubicBezTo>
                    <a:cubicBezTo>
                      <a:pt x="4159" y="212"/>
                      <a:pt x="4159" y="137"/>
                      <a:pt x="4159" y="62"/>
                    </a:cubicBezTo>
                    <a:cubicBezTo>
                      <a:pt x="4138" y="19"/>
                      <a:pt x="4104" y="0"/>
                      <a:pt x="4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215" name="Google Shape;215;p5"/>
            <p:cNvSpPr/>
            <p:nvPr/>
          </p:nvSpPr>
          <p:spPr>
            <a:xfrm flipH="1">
              <a:off x="8622327" y="3138325"/>
              <a:ext cx="616591" cy="888774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216" name="Google Shape;216;p5"/>
            <p:cNvGrpSpPr/>
            <p:nvPr/>
          </p:nvGrpSpPr>
          <p:grpSpPr>
            <a:xfrm rot="-3725209">
              <a:off x="7278997" y="4651369"/>
              <a:ext cx="423197" cy="524978"/>
              <a:chOff x="1264368" y="1935877"/>
              <a:chExt cx="685036" cy="849791"/>
            </a:xfrm>
          </p:grpSpPr>
          <p:sp>
            <p:nvSpPr>
              <p:cNvPr id="217" name="Google Shape;217;p5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5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219" name="Google Shape;219;p5"/>
            <p:cNvSpPr/>
            <p:nvPr/>
          </p:nvSpPr>
          <p:spPr>
            <a:xfrm>
              <a:off x="7886271" y="4410325"/>
              <a:ext cx="193731" cy="19367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" name="Google Shape;220;p5"/>
            <p:cNvSpPr/>
            <p:nvPr/>
          </p:nvSpPr>
          <p:spPr>
            <a:xfrm flipH="1">
              <a:off x="8424009" y="161537"/>
              <a:ext cx="140568" cy="140547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1" name="Google Shape;221;p5"/>
          <p:cNvGrpSpPr/>
          <p:nvPr/>
        </p:nvGrpSpPr>
        <p:grpSpPr>
          <a:xfrm>
            <a:off x="10585447" y="568966"/>
            <a:ext cx="1710591" cy="6289023"/>
            <a:chOff x="7939085" y="426724"/>
            <a:chExt cx="1282943" cy="4716767"/>
          </a:xfrm>
        </p:grpSpPr>
        <p:grpSp>
          <p:nvGrpSpPr>
            <p:cNvPr id="222" name="Google Shape;222;p5"/>
            <p:cNvGrpSpPr/>
            <p:nvPr/>
          </p:nvGrpSpPr>
          <p:grpSpPr>
            <a:xfrm>
              <a:off x="7939085" y="4802865"/>
              <a:ext cx="372240" cy="340626"/>
              <a:chOff x="5847450" y="783825"/>
              <a:chExt cx="444200" cy="406475"/>
            </a:xfrm>
          </p:grpSpPr>
          <p:sp>
            <p:nvSpPr>
              <p:cNvPr id="223" name="Google Shape;223;p5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" name="Google Shape;224;p5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5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" name="Google Shape;226;p5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" name="Google Shape;227;p5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" name="Google Shape;228;p5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" name="Google Shape;229;p5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5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5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5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5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" name="Google Shape;235;p5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5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5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5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" name="Google Shape;239;p5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" name="Google Shape;240;p5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5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5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3" name="Google Shape;243;p5"/>
            <p:cNvGrpSpPr/>
            <p:nvPr/>
          </p:nvGrpSpPr>
          <p:grpSpPr>
            <a:xfrm flipH="1">
              <a:off x="8717949" y="426724"/>
              <a:ext cx="504078" cy="461187"/>
              <a:chOff x="5847450" y="783825"/>
              <a:chExt cx="444200" cy="406475"/>
            </a:xfrm>
          </p:grpSpPr>
          <p:sp>
            <p:nvSpPr>
              <p:cNvPr id="244" name="Google Shape;244;p5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5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5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5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5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" name="Google Shape;254;p5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" name="Google Shape;255;p5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5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5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5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" name="Google Shape;259;p5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" name="Google Shape;260;p5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5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" name="Google Shape;263;p5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004897"/>
      </p:ext>
    </p:extLst>
  </p:cSld>
  <p:clrMapOvr>
    <a:masterClrMapping/>
  </p:clrMapOvr>
  <p:transition spd="slow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704372"/>
      </p:ext>
    </p:extLst>
  </p:cSld>
  <p:clrMapOvr>
    <a:masterClrMapping/>
  </p:clrMapOvr>
  <p:transition spd="slow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98" name="Google Shape;198;p13"/>
          <p:cNvGrpSpPr/>
          <p:nvPr/>
        </p:nvGrpSpPr>
        <p:grpSpPr>
          <a:xfrm>
            <a:off x="-347645" y="-131385"/>
            <a:ext cx="12947079" cy="7110117"/>
            <a:chOff x="-260734" y="-98539"/>
            <a:chExt cx="9710309" cy="5332588"/>
          </a:xfrm>
        </p:grpSpPr>
        <p:grpSp>
          <p:nvGrpSpPr>
            <p:cNvPr id="199" name="Google Shape;199;p13"/>
            <p:cNvGrpSpPr/>
            <p:nvPr/>
          </p:nvGrpSpPr>
          <p:grpSpPr>
            <a:xfrm>
              <a:off x="-260734" y="3767193"/>
              <a:ext cx="1083844" cy="1330619"/>
              <a:chOff x="-472880" y="3936850"/>
              <a:chExt cx="945763" cy="1161098"/>
            </a:xfrm>
          </p:grpSpPr>
          <p:sp>
            <p:nvSpPr>
              <p:cNvPr id="200" name="Google Shape;200;p13"/>
              <p:cNvSpPr/>
              <p:nvPr/>
            </p:nvSpPr>
            <p:spPr>
              <a:xfrm>
                <a:off x="-472880" y="3936850"/>
                <a:ext cx="945763" cy="1161098"/>
              </a:xfrm>
              <a:custGeom>
                <a:avLst/>
                <a:gdLst/>
                <a:ahLst/>
                <a:cxnLst/>
                <a:rect l="l" t="t" r="r" b="b"/>
                <a:pathLst>
                  <a:path w="27279" h="33490" extrusionOk="0">
                    <a:moveTo>
                      <a:pt x="10369" y="0"/>
                    </a:moveTo>
                    <a:cubicBezTo>
                      <a:pt x="10332" y="0"/>
                      <a:pt x="10294" y="14"/>
                      <a:pt x="10265" y="41"/>
                    </a:cubicBezTo>
                    <a:lnTo>
                      <a:pt x="9848" y="427"/>
                    </a:lnTo>
                    <a:cubicBezTo>
                      <a:pt x="9794" y="472"/>
                      <a:pt x="8594" y="1587"/>
                      <a:pt x="8223" y="3133"/>
                    </a:cubicBezTo>
                    <a:cubicBezTo>
                      <a:pt x="7547" y="2894"/>
                      <a:pt x="6841" y="2770"/>
                      <a:pt x="6129" y="2770"/>
                    </a:cubicBezTo>
                    <a:cubicBezTo>
                      <a:pt x="6088" y="2770"/>
                      <a:pt x="6048" y="2771"/>
                      <a:pt x="6007" y="2772"/>
                    </a:cubicBezTo>
                    <a:lnTo>
                      <a:pt x="5438" y="2796"/>
                    </a:lnTo>
                    <a:cubicBezTo>
                      <a:pt x="5358" y="2796"/>
                      <a:pt x="5294" y="2861"/>
                      <a:pt x="5289" y="2945"/>
                    </a:cubicBezTo>
                    <a:lnTo>
                      <a:pt x="5264" y="3510"/>
                    </a:lnTo>
                    <a:cubicBezTo>
                      <a:pt x="5254" y="4278"/>
                      <a:pt x="5378" y="5046"/>
                      <a:pt x="5641" y="5770"/>
                    </a:cubicBezTo>
                    <a:cubicBezTo>
                      <a:pt x="5400" y="5745"/>
                      <a:pt x="5159" y="5734"/>
                      <a:pt x="4918" y="5734"/>
                    </a:cubicBezTo>
                    <a:cubicBezTo>
                      <a:pt x="4872" y="5734"/>
                      <a:pt x="4825" y="5735"/>
                      <a:pt x="4778" y="5735"/>
                    </a:cubicBezTo>
                    <a:lnTo>
                      <a:pt x="4208" y="5760"/>
                    </a:lnTo>
                    <a:cubicBezTo>
                      <a:pt x="4129" y="5765"/>
                      <a:pt x="4065" y="5830"/>
                      <a:pt x="4065" y="5909"/>
                    </a:cubicBezTo>
                    <a:lnTo>
                      <a:pt x="4040" y="6474"/>
                    </a:lnTo>
                    <a:cubicBezTo>
                      <a:pt x="4025" y="7078"/>
                      <a:pt x="4085" y="7683"/>
                      <a:pt x="4213" y="8273"/>
                    </a:cubicBezTo>
                    <a:cubicBezTo>
                      <a:pt x="3876" y="8236"/>
                      <a:pt x="3538" y="8216"/>
                      <a:pt x="3200" y="8216"/>
                    </a:cubicBezTo>
                    <a:cubicBezTo>
                      <a:pt x="3132" y="8216"/>
                      <a:pt x="3063" y="8217"/>
                      <a:pt x="2994" y="8218"/>
                    </a:cubicBezTo>
                    <a:lnTo>
                      <a:pt x="2424" y="8243"/>
                    </a:lnTo>
                    <a:cubicBezTo>
                      <a:pt x="2345" y="8243"/>
                      <a:pt x="2281" y="8308"/>
                      <a:pt x="2276" y="8392"/>
                    </a:cubicBezTo>
                    <a:lnTo>
                      <a:pt x="2251" y="8957"/>
                    </a:lnTo>
                    <a:cubicBezTo>
                      <a:pt x="2246" y="9086"/>
                      <a:pt x="2137" y="12079"/>
                      <a:pt x="3772" y="14299"/>
                    </a:cubicBezTo>
                    <a:cubicBezTo>
                      <a:pt x="3351" y="14651"/>
                      <a:pt x="2960" y="15033"/>
                      <a:pt x="2593" y="15439"/>
                    </a:cubicBezTo>
                    <a:cubicBezTo>
                      <a:pt x="977" y="17268"/>
                      <a:pt x="60" y="19612"/>
                      <a:pt x="1" y="22051"/>
                    </a:cubicBezTo>
                    <a:cubicBezTo>
                      <a:pt x="1" y="22135"/>
                      <a:pt x="1" y="22224"/>
                      <a:pt x="1" y="22308"/>
                    </a:cubicBezTo>
                    <a:lnTo>
                      <a:pt x="1" y="28989"/>
                    </a:lnTo>
                    <a:cubicBezTo>
                      <a:pt x="1" y="31412"/>
                      <a:pt x="1963" y="33375"/>
                      <a:pt x="4382" y="33375"/>
                    </a:cubicBezTo>
                    <a:lnTo>
                      <a:pt x="16559" y="33375"/>
                    </a:lnTo>
                    <a:cubicBezTo>
                      <a:pt x="16876" y="33449"/>
                      <a:pt x="17193" y="33489"/>
                      <a:pt x="17515" y="33489"/>
                    </a:cubicBezTo>
                    <a:lnTo>
                      <a:pt x="22461" y="33489"/>
                    </a:lnTo>
                    <a:cubicBezTo>
                      <a:pt x="23606" y="33489"/>
                      <a:pt x="24697" y="33003"/>
                      <a:pt x="25534" y="32116"/>
                    </a:cubicBezTo>
                    <a:cubicBezTo>
                      <a:pt x="26337" y="31264"/>
                      <a:pt x="26838" y="30104"/>
                      <a:pt x="26937" y="28855"/>
                    </a:cubicBezTo>
                    <a:lnTo>
                      <a:pt x="27150" y="26144"/>
                    </a:lnTo>
                    <a:cubicBezTo>
                      <a:pt x="27279" y="24484"/>
                      <a:pt x="26684" y="22858"/>
                      <a:pt x="25554" y="21788"/>
                    </a:cubicBezTo>
                    <a:cubicBezTo>
                      <a:pt x="24994" y="21253"/>
                      <a:pt x="24300" y="20876"/>
                      <a:pt x="23547" y="20703"/>
                    </a:cubicBezTo>
                    <a:cubicBezTo>
                      <a:pt x="24196" y="19825"/>
                      <a:pt x="24310" y="18755"/>
                      <a:pt x="24315" y="18705"/>
                    </a:cubicBezTo>
                    <a:lnTo>
                      <a:pt x="24374" y="18140"/>
                    </a:lnTo>
                    <a:cubicBezTo>
                      <a:pt x="24379" y="18061"/>
                      <a:pt x="24330" y="17987"/>
                      <a:pt x="24250" y="17972"/>
                    </a:cubicBezTo>
                    <a:lnTo>
                      <a:pt x="23690" y="17868"/>
                    </a:lnTo>
                    <a:cubicBezTo>
                      <a:pt x="23665" y="17863"/>
                      <a:pt x="23370" y="17808"/>
                      <a:pt x="22949" y="17808"/>
                    </a:cubicBezTo>
                    <a:cubicBezTo>
                      <a:pt x="22482" y="17808"/>
                      <a:pt x="21859" y="17876"/>
                      <a:pt x="21277" y="18155"/>
                    </a:cubicBezTo>
                    <a:lnTo>
                      <a:pt x="21321" y="17575"/>
                    </a:lnTo>
                    <a:cubicBezTo>
                      <a:pt x="21356" y="17090"/>
                      <a:pt x="21009" y="16653"/>
                      <a:pt x="20529" y="16579"/>
                    </a:cubicBezTo>
                    <a:cubicBezTo>
                      <a:pt x="20480" y="16572"/>
                      <a:pt x="20431" y="16568"/>
                      <a:pt x="20383" y="16568"/>
                    </a:cubicBezTo>
                    <a:cubicBezTo>
                      <a:pt x="19958" y="16568"/>
                      <a:pt x="19575" y="16855"/>
                      <a:pt x="19468" y="17283"/>
                    </a:cubicBezTo>
                    <a:cubicBezTo>
                      <a:pt x="19359" y="17085"/>
                      <a:pt x="19245" y="16896"/>
                      <a:pt x="19126" y="16708"/>
                    </a:cubicBezTo>
                    <a:cubicBezTo>
                      <a:pt x="19057" y="16599"/>
                      <a:pt x="18982" y="16485"/>
                      <a:pt x="18903" y="16376"/>
                    </a:cubicBezTo>
                    <a:cubicBezTo>
                      <a:pt x="18358" y="15588"/>
                      <a:pt x="17704" y="14884"/>
                      <a:pt x="16960" y="14275"/>
                    </a:cubicBezTo>
                    <a:cubicBezTo>
                      <a:pt x="18576" y="12054"/>
                      <a:pt x="18467" y="9086"/>
                      <a:pt x="18457" y="8957"/>
                    </a:cubicBezTo>
                    <a:lnTo>
                      <a:pt x="18432" y="8392"/>
                    </a:lnTo>
                    <a:cubicBezTo>
                      <a:pt x="18432" y="8312"/>
                      <a:pt x="18368" y="8248"/>
                      <a:pt x="18283" y="8243"/>
                    </a:cubicBezTo>
                    <a:lnTo>
                      <a:pt x="17718" y="8218"/>
                    </a:lnTo>
                    <a:cubicBezTo>
                      <a:pt x="17650" y="8217"/>
                      <a:pt x="17581" y="8216"/>
                      <a:pt x="17512" y="8216"/>
                    </a:cubicBezTo>
                    <a:cubicBezTo>
                      <a:pt x="17175" y="8216"/>
                      <a:pt x="16837" y="8236"/>
                      <a:pt x="16499" y="8273"/>
                    </a:cubicBezTo>
                    <a:cubicBezTo>
                      <a:pt x="16628" y="7683"/>
                      <a:pt x="16683" y="7078"/>
                      <a:pt x="16673" y="6474"/>
                    </a:cubicBezTo>
                    <a:lnTo>
                      <a:pt x="16648" y="5909"/>
                    </a:lnTo>
                    <a:cubicBezTo>
                      <a:pt x="16648" y="5830"/>
                      <a:pt x="16584" y="5765"/>
                      <a:pt x="16499" y="5760"/>
                    </a:cubicBezTo>
                    <a:lnTo>
                      <a:pt x="15934" y="5735"/>
                    </a:lnTo>
                    <a:cubicBezTo>
                      <a:pt x="15888" y="5735"/>
                      <a:pt x="15841" y="5734"/>
                      <a:pt x="15794" y="5734"/>
                    </a:cubicBezTo>
                    <a:cubicBezTo>
                      <a:pt x="15554" y="5734"/>
                      <a:pt x="15313" y="5745"/>
                      <a:pt x="15072" y="5770"/>
                    </a:cubicBezTo>
                    <a:cubicBezTo>
                      <a:pt x="15330" y="5046"/>
                      <a:pt x="15459" y="4278"/>
                      <a:pt x="15449" y="3510"/>
                    </a:cubicBezTo>
                    <a:lnTo>
                      <a:pt x="15424" y="2945"/>
                    </a:lnTo>
                    <a:cubicBezTo>
                      <a:pt x="15419" y="2861"/>
                      <a:pt x="15354" y="2796"/>
                      <a:pt x="15275" y="2796"/>
                    </a:cubicBezTo>
                    <a:lnTo>
                      <a:pt x="14705" y="2772"/>
                    </a:lnTo>
                    <a:cubicBezTo>
                      <a:pt x="14664" y="2771"/>
                      <a:pt x="14623" y="2770"/>
                      <a:pt x="14581" y="2770"/>
                    </a:cubicBezTo>
                    <a:cubicBezTo>
                      <a:pt x="13879" y="2770"/>
                      <a:pt x="13179" y="2890"/>
                      <a:pt x="12515" y="3124"/>
                    </a:cubicBezTo>
                    <a:cubicBezTo>
                      <a:pt x="12138" y="1582"/>
                      <a:pt x="10944" y="472"/>
                      <a:pt x="10894" y="427"/>
                    </a:cubicBezTo>
                    <a:lnTo>
                      <a:pt x="10473" y="41"/>
                    </a:lnTo>
                    <a:cubicBezTo>
                      <a:pt x="10443" y="14"/>
                      <a:pt x="10406" y="0"/>
                      <a:pt x="1036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1" name="Google Shape;201;p13"/>
              <p:cNvSpPr/>
              <p:nvPr/>
            </p:nvSpPr>
            <p:spPr>
              <a:xfrm>
                <a:off x="-266708" y="3967462"/>
                <a:ext cx="305547" cy="237698"/>
              </a:xfrm>
              <a:custGeom>
                <a:avLst/>
                <a:gdLst/>
                <a:ahLst/>
                <a:cxnLst/>
                <a:rect l="l" t="t" r="r" b="b"/>
                <a:pathLst>
                  <a:path w="8813" h="6856" extrusionOk="0">
                    <a:moveTo>
                      <a:pt x="4422" y="0"/>
                    </a:moveTo>
                    <a:cubicBezTo>
                      <a:pt x="4422" y="0"/>
                      <a:pt x="2935" y="1363"/>
                      <a:pt x="2935" y="3043"/>
                    </a:cubicBezTo>
                    <a:cubicBezTo>
                      <a:pt x="2935" y="3147"/>
                      <a:pt x="2940" y="3257"/>
                      <a:pt x="2955" y="3361"/>
                    </a:cubicBezTo>
                    <a:cubicBezTo>
                      <a:pt x="1928" y="2606"/>
                      <a:pt x="561" y="2551"/>
                      <a:pt x="188" y="2551"/>
                    </a:cubicBezTo>
                    <a:cubicBezTo>
                      <a:pt x="125" y="2551"/>
                      <a:pt x="90" y="2553"/>
                      <a:pt x="90" y="2553"/>
                    </a:cubicBezTo>
                    <a:cubicBezTo>
                      <a:pt x="90" y="2553"/>
                      <a:pt x="1" y="4565"/>
                      <a:pt x="1190" y="5749"/>
                    </a:cubicBezTo>
                    <a:cubicBezTo>
                      <a:pt x="2232" y="6791"/>
                      <a:pt x="3905" y="6856"/>
                      <a:pt x="4304" y="6856"/>
                    </a:cubicBezTo>
                    <a:cubicBezTo>
                      <a:pt x="4361" y="6856"/>
                      <a:pt x="4392" y="6855"/>
                      <a:pt x="4392" y="6855"/>
                    </a:cubicBezTo>
                    <a:lnTo>
                      <a:pt x="4422" y="6855"/>
                    </a:lnTo>
                    <a:cubicBezTo>
                      <a:pt x="4422" y="6855"/>
                      <a:pt x="4453" y="6856"/>
                      <a:pt x="4509" y="6856"/>
                    </a:cubicBezTo>
                    <a:cubicBezTo>
                      <a:pt x="4908" y="6856"/>
                      <a:pt x="6581" y="6791"/>
                      <a:pt x="7623" y="5749"/>
                    </a:cubicBezTo>
                    <a:cubicBezTo>
                      <a:pt x="8813" y="4565"/>
                      <a:pt x="8724" y="2553"/>
                      <a:pt x="8724" y="2553"/>
                    </a:cubicBezTo>
                    <a:cubicBezTo>
                      <a:pt x="8724" y="2553"/>
                      <a:pt x="8688" y="2551"/>
                      <a:pt x="8624" y="2551"/>
                    </a:cubicBezTo>
                    <a:cubicBezTo>
                      <a:pt x="8251" y="2551"/>
                      <a:pt x="6908" y="2605"/>
                      <a:pt x="5894" y="3341"/>
                    </a:cubicBezTo>
                    <a:cubicBezTo>
                      <a:pt x="5904" y="3242"/>
                      <a:pt x="5909" y="3143"/>
                      <a:pt x="5909" y="3043"/>
                    </a:cubicBezTo>
                    <a:cubicBezTo>
                      <a:pt x="5909" y="1363"/>
                      <a:pt x="4422" y="0"/>
                      <a:pt x="44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2" name="Google Shape;202;p13"/>
              <p:cNvSpPr/>
              <p:nvPr/>
            </p:nvSpPr>
            <p:spPr>
              <a:xfrm>
                <a:off x="-309974" y="4045119"/>
                <a:ext cx="392118" cy="305096"/>
              </a:xfrm>
              <a:custGeom>
                <a:avLst/>
                <a:gdLst/>
                <a:ahLst/>
                <a:cxnLst/>
                <a:rect l="l" t="t" r="r" b="b"/>
                <a:pathLst>
                  <a:path w="11310" h="8800" extrusionOk="0">
                    <a:moveTo>
                      <a:pt x="5675" y="1"/>
                    </a:moveTo>
                    <a:cubicBezTo>
                      <a:pt x="5675" y="1"/>
                      <a:pt x="3767" y="1750"/>
                      <a:pt x="3767" y="3906"/>
                    </a:cubicBezTo>
                    <a:cubicBezTo>
                      <a:pt x="3767" y="4045"/>
                      <a:pt x="3777" y="4183"/>
                      <a:pt x="3791" y="4317"/>
                    </a:cubicBezTo>
                    <a:cubicBezTo>
                      <a:pt x="2474" y="3344"/>
                      <a:pt x="711" y="3275"/>
                      <a:pt x="236" y="3275"/>
                    </a:cubicBezTo>
                    <a:cubicBezTo>
                      <a:pt x="157" y="3275"/>
                      <a:pt x="114" y="3276"/>
                      <a:pt x="114" y="3276"/>
                    </a:cubicBezTo>
                    <a:cubicBezTo>
                      <a:pt x="114" y="3276"/>
                      <a:pt x="0" y="5859"/>
                      <a:pt x="1527" y="7385"/>
                    </a:cubicBezTo>
                    <a:cubicBezTo>
                      <a:pt x="2855" y="8713"/>
                      <a:pt x="4982" y="8799"/>
                      <a:pt x="5512" y="8799"/>
                    </a:cubicBezTo>
                    <a:cubicBezTo>
                      <a:pt x="5591" y="8799"/>
                      <a:pt x="5635" y="8797"/>
                      <a:pt x="5635" y="8797"/>
                    </a:cubicBezTo>
                    <a:lnTo>
                      <a:pt x="5675" y="8797"/>
                    </a:lnTo>
                    <a:cubicBezTo>
                      <a:pt x="5675" y="8797"/>
                      <a:pt x="5718" y="8799"/>
                      <a:pt x="5798" y="8799"/>
                    </a:cubicBezTo>
                    <a:cubicBezTo>
                      <a:pt x="6329" y="8799"/>
                      <a:pt x="8460" y="8713"/>
                      <a:pt x="9788" y="7385"/>
                    </a:cubicBezTo>
                    <a:cubicBezTo>
                      <a:pt x="11310" y="5859"/>
                      <a:pt x="11201" y="3276"/>
                      <a:pt x="11201" y="3276"/>
                    </a:cubicBezTo>
                    <a:cubicBezTo>
                      <a:pt x="11201" y="3276"/>
                      <a:pt x="11156" y="3274"/>
                      <a:pt x="11075" y="3274"/>
                    </a:cubicBezTo>
                    <a:cubicBezTo>
                      <a:pt x="10599" y="3274"/>
                      <a:pt x="8871" y="3343"/>
                      <a:pt x="7563" y="4287"/>
                    </a:cubicBezTo>
                    <a:cubicBezTo>
                      <a:pt x="7573" y="4164"/>
                      <a:pt x="7583" y="4035"/>
                      <a:pt x="7583" y="3906"/>
                    </a:cubicBezTo>
                    <a:cubicBezTo>
                      <a:pt x="7583" y="1750"/>
                      <a:pt x="5675" y="1"/>
                      <a:pt x="567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3" name="Google Shape;203;p13"/>
              <p:cNvSpPr/>
              <p:nvPr/>
            </p:nvSpPr>
            <p:spPr>
              <a:xfrm>
                <a:off x="-373035" y="4139971"/>
                <a:ext cx="518074" cy="358037"/>
              </a:xfrm>
              <a:custGeom>
                <a:avLst/>
                <a:gdLst/>
                <a:ahLst/>
                <a:cxnLst/>
                <a:rect l="l" t="t" r="r" b="b"/>
                <a:pathLst>
                  <a:path w="14943" h="10327" extrusionOk="0">
                    <a:moveTo>
                      <a:pt x="7499" y="0"/>
                    </a:moveTo>
                    <a:cubicBezTo>
                      <a:pt x="7499" y="0"/>
                      <a:pt x="5407" y="1918"/>
                      <a:pt x="5036" y="4416"/>
                    </a:cubicBezTo>
                    <a:cubicBezTo>
                      <a:pt x="3279" y="3105"/>
                      <a:pt x="908" y="3016"/>
                      <a:pt x="297" y="3016"/>
                    </a:cubicBezTo>
                    <a:cubicBezTo>
                      <a:pt x="201" y="3016"/>
                      <a:pt x="149" y="3018"/>
                      <a:pt x="149" y="3018"/>
                    </a:cubicBezTo>
                    <a:cubicBezTo>
                      <a:pt x="149" y="3018"/>
                      <a:pt x="0" y="6438"/>
                      <a:pt x="2017" y="8455"/>
                    </a:cubicBezTo>
                    <a:cubicBezTo>
                      <a:pt x="3775" y="10213"/>
                      <a:pt x="6595" y="10326"/>
                      <a:pt x="7290" y="10326"/>
                    </a:cubicBezTo>
                    <a:cubicBezTo>
                      <a:pt x="7393" y="10326"/>
                      <a:pt x="7449" y="10324"/>
                      <a:pt x="7449" y="10324"/>
                    </a:cubicBezTo>
                    <a:lnTo>
                      <a:pt x="7449" y="10279"/>
                    </a:lnTo>
                    <a:lnTo>
                      <a:pt x="7499" y="10324"/>
                    </a:lnTo>
                    <a:cubicBezTo>
                      <a:pt x="7499" y="10324"/>
                      <a:pt x="7556" y="10326"/>
                      <a:pt x="7659" y="10326"/>
                    </a:cubicBezTo>
                    <a:cubicBezTo>
                      <a:pt x="8358" y="10326"/>
                      <a:pt x="11177" y="10213"/>
                      <a:pt x="12930" y="8455"/>
                    </a:cubicBezTo>
                    <a:cubicBezTo>
                      <a:pt x="14943" y="6443"/>
                      <a:pt x="14804" y="3023"/>
                      <a:pt x="14804" y="3023"/>
                    </a:cubicBezTo>
                    <a:cubicBezTo>
                      <a:pt x="14804" y="3023"/>
                      <a:pt x="14746" y="3021"/>
                      <a:pt x="14642" y="3021"/>
                    </a:cubicBezTo>
                    <a:cubicBezTo>
                      <a:pt x="14015" y="3021"/>
                      <a:pt x="11699" y="3112"/>
                      <a:pt x="9957" y="4386"/>
                    </a:cubicBezTo>
                    <a:cubicBezTo>
                      <a:pt x="9575" y="1903"/>
                      <a:pt x="7499" y="0"/>
                      <a:pt x="74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4" name="Google Shape;204;p13"/>
              <p:cNvSpPr/>
              <p:nvPr/>
            </p:nvSpPr>
            <p:spPr>
              <a:xfrm>
                <a:off x="-205692" y="4299375"/>
                <a:ext cx="69617" cy="181012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5221" extrusionOk="0">
                    <a:moveTo>
                      <a:pt x="214" y="1"/>
                    </a:moveTo>
                    <a:cubicBezTo>
                      <a:pt x="108" y="1"/>
                      <a:pt x="0" y="95"/>
                      <a:pt x="55" y="229"/>
                    </a:cubicBezTo>
                    <a:lnTo>
                      <a:pt x="1666" y="5106"/>
                    </a:lnTo>
                    <a:cubicBezTo>
                      <a:pt x="1685" y="5176"/>
                      <a:pt x="1750" y="5220"/>
                      <a:pt x="1819" y="5220"/>
                    </a:cubicBezTo>
                    <a:cubicBezTo>
                      <a:pt x="1839" y="5220"/>
                      <a:pt x="1854" y="5220"/>
                      <a:pt x="1874" y="5210"/>
                    </a:cubicBezTo>
                    <a:cubicBezTo>
                      <a:pt x="1958" y="5185"/>
                      <a:pt x="2008" y="5091"/>
                      <a:pt x="1978" y="5002"/>
                    </a:cubicBezTo>
                    <a:lnTo>
                      <a:pt x="367" y="125"/>
                    </a:lnTo>
                    <a:cubicBezTo>
                      <a:pt x="344" y="38"/>
                      <a:pt x="280" y="1"/>
                      <a:pt x="21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5" name="Google Shape;205;p13"/>
              <p:cNvSpPr/>
              <p:nvPr/>
            </p:nvSpPr>
            <p:spPr>
              <a:xfrm>
                <a:off x="-91599" y="4299375"/>
                <a:ext cx="69617" cy="181012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5221" extrusionOk="0">
                    <a:moveTo>
                      <a:pt x="1794" y="1"/>
                    </a:moveTo>
                    <a:cubicBezTo>
                      <a:pt x="1728" y="1"/>
                      <a:pt x="1663" y="38"/>
                      <a:pt x="1641" y="125"/>
                    </a:cubicBezTo>
                    <a:lnTo>
                      <a:pt x="30" y="5002"/>
                    </a:lnTo>
                    <a:cubicBezTo>
                      <a:pt x="0" y="5091"/>
                      <a:pt x="45" y="5185"/>
                      <a:pt x="134" y="5210"/>
                    </a:cubicBezTo>
                    <a:cubicBezTo>
                      <a:pt x="149" y="5220"/>
                      <a:pt x="169" y="5220"/>
                      <a:pt x="188" y="5220"/>
                    </a:cubicBezTo>
                    <a:cubicBezTo>
                      <a:pt x="258" y="5220"/>
                      <a:pt x="322" y="5176"/>
                      <a:pt x="342" y="5106"/>
                    </a:cubicBezTo>
                    <a:lnTo>
                      <a:pt x="1953" y="229"/>
                    </a:lnTo>
                    <a:cubicBezTo>
                      <a:pt x="2008" y="95"/>
                      <a:pt x="1899" y="1"/>
                      <a:pt x="179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6" name="Google Shape;206;p13"/>
              <p:cNvSpPr/>
              <p:nvPr/>
            </p:nvSpPr>
            <p:spPr>
              <a:xfrm>
                <a:off x="-445908" y="4374154"/>
                <a:ext cx="666219" cy="689205"/>
              </a:xfrm>
              <a:custGeom>
                <a:avLst/>
                <a:gdLst/>
                <a:ahLst/>
                <a:cxnLst/>
                <a:rect l="l" t="t" r="r" b="b"/>
                <a:pathLst>
                  <a:path w="19216" h="19879" extrusionOk="0">
                    <a:moveTo>
                      <a:pt x="9606" y="0"/>
                    </a:moveTo>
                    <a:cubicBezTo>
                      <a:pt x="4407" y="0"/>
                      <a:pt x="150" y="4139"/>
                      <a:pt x="6" y="9342"/>
                    </a:cubicBezTo>
                    <a:cubicBezTo>
                      <a:pt x="6" y="9422"/>
                      <a:pt x="1" y="9501"/>
                      <a:pt x="1" y="9580"/>
                    </a:cubicBezTo>
                    <a:lnTo>
                      <a:pt x="1" y="16266"/>
                    </a:lnTo>
                    <a:cubicBezTo>
                      <a:pt x="1" y="18258"/>
                      <a:pt x="1617" y="19879"/>
                      <a:pt x="3609" y="19879"/>
                    </a:cubicBezTo>
                    <a:lnTo>
                      <a:pt x="15602" y="19879"/>
                    </a:lnTo>
                    <a:cubicBezTo>
                      <a:pt x="17595" y="19879"/>
                      <a:pt x="19215" y="18263"/>
                      <a:pt x="19215" y="16266"/>
                    </a:cubicBezTo>
                    <a:lnTo>
                      <a:pt x="19215" y="9580"/>
                    </a:lnTo>
                    <a:cubicBezTo>
                      <a:pt x="19210" y="9501"/>
                      <a:pt x="19210" y="9422"/>
                      <a:pt x="19210" y="9342"/>
                    </a:cubicBezTo>
                    <a:cubicBezTo>
                      <a:pt x="19062" y="4139"/>
                      <a:pt x="14804" y="0"/>
                      <a:pt x="960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7" name="Google Shape;207;p13"/>
              <p:cNvSpPr/>
              <p:nvPr/>
            </p:nvSpPr>
            <p:spPr>
              <a:xfrm>
                <a:off x="-393316" y="4439435"/>
                <a:ext cx="560857" cy="163781"/>
              </a:xfrm>
              <a:custGeom>
                <a:avLst/>
                <a:gdLst/>
                <a:ahLst/>
                <a:cxnLst/>
                <a:rect l="l" t="t" r="r" b="b"/>
                <a:pathLst>
                  <a:path w="16177" h="4724" extrusionOk="0">
                    <a:moveTo>
                      <a:pt x="8089" y="1"/>
                    </a:moveTo>
                    <a:cubicBezTo>
                      <a:pt x="5690" y="1"/>
                      <a:pt x="5690" y="2692"/>
                      <a:pt x="3286" y="2692"/>
                    </a:cubicBezTo>
                    <a:cubicBezTo>
                      <a:pt x="2087" y="2692"/>
                      <a:pt x="1487" y="2023"/>
                      <a:pt x="888" y="1344"/>
                    </a:cubicBezTo>
                    <a:cubicBezTo>
                      <a:pt x="560" y="1710"/>
                      <a:pt x="268" y="2102"/>
                      <a:pt x="0" y="2513"/>
                    </a:cubicBezTo>
                    <a:cubicBezTo>
                      <a:pt x="1061" y="3291"/>
                      <a:pt x="1537" y="4724"/>
                      <a:pt x="3286" y="4724"/>
                    </a:cubicBezTo>
                    <a:cubicBezTo>
                      <a:pt x="5690" y="4724"/>
                      <a:pt x="5685" y="2033"/>
                      <a:pt x="8089" y="2033"/>
                    </a:cubicBezTo>
                    <a:cubicBezTo>
                      <a:pt x="10492" y="2033"/>
                      <a:pt x="10492" y="4724"/>
                      <a:pt x="12896" y="4724"/>
                    </a:cubicBezTo>
                    <a:cubicBezTo>
                      <a:pt x="14645" y="4724"/>
                      <a:pt x="15116" y="3291"/>
                      <a:pt x="16177" y="2518"/>
                    </a:cubicBezTo>
                    <a:cubicBezTo>
                      <a:pt x="15914" y="2102"/>
                      <a:pt x="15622" y="1710"/>
                      <a:pt x="15295" y="1344"/>
                    </a:cubicBezTo>
                    <a:cubicBezTo>
                      <a:pt x="14695" y="2023"/>
                      <a:pt x="14095" y="2692"/>
                      <a:pt x="12896" y="2692"/>
                    </a:cubicBezTo>
                    <a:cubicBezTo>
                      <a:pt x="10492" y="2692"/>
                      <a:pt x="10492" y="1"/>
                      <a:pt x="808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8" name="Google Shape;208;p13"/>
              <p:cNvSpPr/>
              <p:nvPr/>
            </p:nvSpPr>
            <p:spPr>
              <a:xfrm>
                <a:off x="-445908" y="4627579"/>
                <a:ext cx="666045" cy="163781"/>
              </a:xfrm>
              <a:custGeom>
                <a:avLst/>
                <a:gdLst/>
                <a:ahLst/>
                <a:cxnLst/>
                <a:rect l="l" t="t" r="r" b="b"/>
                <a:pathLst>
                  <a:path w="19211" h="4724" extrusionOk="0">
                    <a:moveTo>
                      <a:pt x="9606" y="0"/>
                    </a:moveTo>
                    <a:cubicBezTo>
                      <a:pt x="7202" y="0"/>
                      <a:pt x="7202" y="2692"/>
                      <a:pt x="4803" y="2692"/>
                    </a:cubicBezTo>
                    <a:cubicBezTo>
                      <a:pt x="2494" y="2692"/>
                      <a:pt x="2405" y="204"/>
                      <a:pt x="269" y="10"/>
                    </a:cubicBezTo>
                    <a:cubicBezTo>
                      <a:pt x="105" y="669"/>
                      <a:pt x="16" y="1348"/>
                      <a:pt x="1" y="2032"/>
                    </a:cubicBezTo>
                    <a:cubicBezTo>
                      <a:pt x="2400" y="2032"/>
                      <a:pt x="2400" y="4723"/>
                      <a:pt x="4803" y="4723"/>
                    </a:cubicBezTo>
                    <a:cubicBezTo>
                      <a:pt x="7202" y="4723"/>
                      <a:pt x="7202" y="2032"/>
                      <a:pt x="9606" y="2032"/>
                    </a:cubicBezTo>
                    <a:cubicBezTo>
                      <a:pt x="12004" y="2032"/>
                      <a:pt x="12009" y="4723"/>
                      <a:pt x="14408" y="4723"/>
                    </a:cubicBezTo>
                    <a:cubicBezTo>
                      <a:pt x="16807" y="4723"/>
                      <a:pt x="16812" y="2032"/>
                      <a:pt x="19210" y="2032"/>
                    </a:cubicBezTo>
                    <a:cubicBezTo>
                      <a:pt x="19191" y="1348"/>
                      <a:pt x="19101" y="669"/>
                      <a:pt x="18943" y="10"/>
                    </a:cubicBezTo>
                    <a:cubicBezTo>
                      <a:pt x="16807" y="204"/>
                      <a:pt x="16717" y="2692"/>
                      <a:pt x="14408" y="2692"/>
                    </a:cubicBezTo>
                    <a:cubicBezTo>
                      <a:pt x="12004" y="2692"/>
                      <a:pt x="12004" y="0"/>
                      <a:pt x="96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9" name="Google Shape;209;p13"/>
              <p:cNvSpPr/>
              <p:nvPr/>
            </p:nvSpPr>
            <p:spPr>
              <a:xfrm>
                <a:off x="-446081" y="4815723"/>
                <a:ext cx="666219" cy="163781"/>
              </a:xfrm>
              <a:custGeom>
                <a:avLst/>
                <a:gdLst/>
                <a:ahLst/>
                <a:cxnLst/>
                <a:rect l="l" t="t" r="r" b="b"/>
                <a:pathLst>
                  <a:path w="19216" h="4724" extrusionOk="0">
                    <a:moveTo>
                      <a:pt x="1" y="0"/>
                    </a:moveTo>
                    <a:lnTo>
                      <a:pt x="1" y="2027"/>
                    </a:lnTo>
                    <a:cubicBezTo>
                      <a:pt x="2405" y="2027"/>
                      <a:pt x="2405" y="4723"/>
                      <a:pt x="4803" y="4723"/>
                    </a:cubicBezTo>
                    <a:cubicBezTo>
                      <a:pt x="7207" y="4723"/>
                      <a:pt x="7207" y="2027"/>
                      <a:pt x="9611" y="2027"/>
                    </a:cubicBezTo>
                    <a:cubicBezTo>
                      <a:pt x="12009" y="2027"/>
                      <a:pt x="12009" y="4723"/>
                      <a:pt x="14413" y="4723"/>
                    </a:cubicBezTo>
                    <a:cubicBezTo>
                      <a:pt x="16817" y="4723"/>
                      <a:pt x="16817" y="2027"/>
                      <a:pt x="19215" y="2027"/>
                    </a:cubicBezTo>
                    <a:lnTo>
                      <a:pt x="19215" y="0"/>
                    </a:lnTo>
                    <a:cubicBezTo>
                      <a:pt x="16817" y="0"/>
                      <a:pt x="16817" y="2691"/>
                      <a:pt x="14413" y="2691"/>
                    </a:cubicBezTo>
                    <a:cubicBezTo>
                      <a:pt x="12009" y="2691"/>
                      <a:pt x="12009" y="0"/>
                      <a:pt x="9611" y="0"/>
                    </a:cubicBezTo>
                    <a:cubicBezTo>
                      <a:pt x="7207" y="0"/>
                      <a:pt x="7207" y="2691"/>
                      <a:pt x="4803" y="2691"/>
                    </a:cubicBezTo>
                    <a:cubicBezTo>
                      <a:pt x="2405" y="2691"/>
                      <a:pt x="2405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0" name="Google Shape;210;p13"/>
              <p:cNvSpPr/>
              <p:nvPr/>
            </p:nvSpPr>
            <p:spPr>
              <a:xfrm>
                <a:off x="-142457" y="4935467"/>
                <a:ext cx="58974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701" h="1473" extrusionOk="0">
                    <a:moveTo>
                      <a:pt x="853" y="1"/>
                    </a:moveTo>
                    <a:lnTo>
                      <a:pt x="426" y="739"/>
                    </a:lnTo>
                    <a:lnTo>
                      <a:pt x="0" y="1473"/>
                    </a:lnTo>
                    <a:lnTo>
                      <a:pt x="1700" y="1473"/>
                    </a:lnTo>
                    <a:lnTo>
                      <a:pt x="1274" y="739"/>
                    </a:lnTo>
                    <a:lnTo>
                      <a:pt x="85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1" name="Google Shape;211;p13"/>
              <p:cNvSpPr/>
              <p:nvPr/>
            </p:nvSpPr>
            <p:spPr>
              <a:xfrm>
                <a:off x="-142457" y="4730682"/>
                <a:ext cx="58974" cy="51034"/>
              </a:xfrm>
              <a:custGeom>
                <a:avLst/>
                <a:gdLst/>
                <a:ahLst/>
                <a:cxnLst/>
                <a:rect l="l" t="t" r="r" b="b"/>
                <a:pathLst>
                  <a:path w="1701" h="1472" extrusionOk="0">
                    <a:moveTo>
                      <a:pt x="853" y="0"/>
                    </a:moveTo>
                    <a:lnTo>
                      <a:pt x="426" y="734"/>
                    </a:lnTo>
                    <a:lnTo>
                      <a:pt x="0" y="1472"/>
                    </a:lnTo>
                    <a:lnTo>
                      <a:pt x="1700" y="1472"/>
                    </a:lnTo>
                    <a:lnTo>
                      <a:pt x="1274" y="734"/>
                    </a:lnTo>
                    <a:lnTo>
                      <a:pt x="85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2" name="Google Shape;212;p13"/>
              <p:cNvSpPr/>
              <p:nvPr/>
            </p:nvSpPr>
            <p:spPr>
              <a:xfrm>
                <a:off x="-142457" y="4542884"/>
                <a:ext cx="58974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701" h="1473" extrusionOk="0">
                    <a:moveTo>
                      <a:pt x="853" y="0"/>
                    </a:moveTo>
                    <a:lnTo>
                      <a:pt x="426" y="734"/>
                    </a:lnTo>
                    <a:lnTo>
                      <a:pt x="0" y="1472"/>
                    </a:lnTo>
                    <a:lnTo>
                      <a:pt x="1700" y="1472"/>
                    </a:lnTo>
                    <a:lnTo>
                      <a:pt x="1274" y="734"/>
                    </a:lnTo>
                    <a:lnTo>
                      <a:pt x="85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3" name="Google Shape;213;p13"/>
              <p:cNvSpPr/>
              <p:nvPr/>
            </p:nvSpPr>
            <p:spPr>
              <a:xfrm>
                <a:off x="-317219" y="4821547"/>
                <a:ext cx="58800" cy="50896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468" extrusionOk="0">
                    <a:moveTo>
                      <a:pt x="848" y="1"/>
                    </a:moveTo>
                    <a:lnTo>
                      <a:pt x="422" y="734"/>
                    </a:lnTo>
                    <a:lnTo>
                      <a:pt x="1" y="1468"/>
                    </a:lnTo>
                    <a:lnTo>
                      <a:pt x="1696" y="1468"/>
                    </a:lnTo>
                    <a:lnTo>
                      <a:pt x="1275" y="734"/>
                    </a:lnTo>
                    <a:lnTo>
                      <a:pt x="8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4" name="Google Shape;214;p13"/>
              <p:cNvSpPr/>
              <p:nvPr/>
            </p:nvSpPr>
            <p:spPr>
              <a:xfrm>
                <a:off x="-317219" y="4629798"/>
                <a:ext cx="58800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473" extrusionOk="0">
                    <a:moveTo>
                      <a:pt x="848" y="1"/>
                    </a:moveTo>
                    <a:lnTo>
                      <a:pt x="422" y="734"/>
                    </a:lnTo>
                    <a:lnTo>
                      <a:pt x="1" y="1473"/>
                    </a:lnTo>
                    <a:lnTo>
                      <a:pt x="1696" y="1473"/>
                    </a:lnTo>
                    <a:lnTo>
                      <a:pt x="1275" y="734"/>
                    </a:lnTo>
                    <a:lnTo>
                      <a:pt x="8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5" name="Google Shape;215;p13"/>
              <p:cNvSpPr/>
              <p:nvPr/>
            </p:nvSpPr>
            <p:spPr>
              <a:xfrm>
                <a:off x="38788" y="4629798"/>
                <a:ext cx="58800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696" h="1473" extrusionOk="0">
                    <a:moveTo>
                      <a:pt x="848" y="1"/>
                    </a:moveTo>
                    <a:lnTo>
                      <a:pt x="422" y="734"/>
                    </a:lnTo>
                    <a:lnTo>
                      <a:pt x="1" y="1473"/>
                    </a:lnTo>
                    <a:lnTo>
                      <a:pt x="1696" y="1473"/>
                    </a:lnTo>
                    <a:lnTo>
                      <a:pt x="1269" y="734"/>
                    </a:lnTo>
                    <a:lnTo>
                      <a:pt x="8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6" name="Google Shape;216;p13"/>
              <p:cNvSpPr/>
              <p:nvPr/>
            </p:nvSpPr>
            <p:spPr>
              <a:xfrm>
                <a:off x="-8326" y="4674450"/>
                <a:ext cx="456847" cy="392672"/>
              </a:xfrm>
              <a:custGeom>
                <a:avLst/>
                <a:gdLst/>
                <a:ahLst/>
                <a:cxnLst/>
                <a:rect l="l" t="t" r="r" b="b"/>
                <a:pathLst>
                  <a:path w="13177" h="11326" extrusionOk="0">
                    <a:moveTo>
                      <a:pt x="3893" y="1"/>
                    </a:moveTo>
                    <a:cubicBezTo>
                      <a:pt x="1747" y="1"/>
                      <a:pt x="1" y="2148"/>
                      <a:pt x="200" y="4700"/>
                    </a:cubicBezTo>
                    <a:lnTo>
                      <a:pt x="413" y="7411"/>
                    </a:lnTo>
                    <a:cubicBezTo>
                      <a:pt x="587" y="9626"/>
                      <a:pt x="2197" y="11326"/>
                      <a:pt x="4115" y="11326"/>
                    </a:cubicBezTo>
                    <a:lnTo>
                      <a:pt x="9061" y="11326"/>
                    </a:lnTo>
                    <a:cubicBezTo>
                      <a:pt x="10984" y="11326"/>
                      <a:pt x="12590" y="9626"/>
                      <a:pt x="12763" y="7406"/>
                    </a:cubicBezTo>
                    <a:lnTo>
                      <a:pt x="12977" y="4700"/>
                    </a:lnTo>
                    <a:cubicBezTo>
                      <a:pt x="13176" y="2148"/>
                      <a:pt x="11430" y="1"/>
                      <a:pt x="9283" y="1"/>
                    </a:cubicBezTo>
                    <a:cubicBezTo>
                      <a:pt x="9137" y="1"/>
                      <a:pt x="8988" y="11"/>
                      <a:pt x="8838" y="31"/>
                    </a:cubicBezTo>
                    <a:lnTo>
                      <a:pt x="7020" y="279"/>
                    </a:lnTo>
                    <a:cubicBezTo>
                      <a:pt x="6876" y="296"/>
                      <a:pt x="6731" y="305"/>
                      <a:pt x="6586" y="305"/>
                    </a:cubicBezTo>
                    <a:cubicBezTo>
                      <a:pt x="6441" y="305"/>
                      <a:pt x="6296" y="296"/>
                      <a:pt x="6152" y="279"/>
                    </a:cubicBezTo>
                    <a:lnTo>
                      <a:pt x="4338" y="31"/>
                    </a:lnTo>
                    <a:cubicBezTo>
                      <a:pt x="4188" y="11"/>
                      <a:pt x="4040" y="1"/>
                      <a:pt x="38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7" name="Google Shape;217;p13"/>
              <p:cNvSpPr/>
              <p:nvPr/>
            </p:nvSpPr>
            <p:spPr>
              <a:xfrm>
                <a:off x="168690" y="4924651"/>
                <a:ext cx="85254" cy="85254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2459" extrusionOk="0">
                    <a:moveTo>
                      <a:pt x="1230" y="0"/>
                    </a:moveTo>
                    <a:cubicBezTo>
                      <a:pt x="551" y="0"/>
                      <a:pt x="0" y="550"/>
                      <a:pt x="0" y="1229"/>
                    </a:cubicBezTo>
                    <a:cubicBezTo>
                      <a:pt x="0" y="1908"/>
                      <a:pt x="551" y="2459"/>
                      <a:pt x="1230" y="2459"/>
                    </a:cubicBezTo>
                    <a:cubicBezTo>
                      <a:pt x="1909" y="2459"/>
                      <a:pt x="2459" y="1908"/>
                      <a:pt x="2459" y="1229"/>
                    </a:cubicBezTo>
                    <a:cubicBezTo>
                      <a:pt x="2459" y="550"/>
                      <a:pt x="1909" y="0"/>
                      <a:pt x="12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" name="Google Shape;218;p13"/>
              <p:cNvSpPr/>
              <p:nvPr/>
            </p:nvSpPr>
            <p:spPr>
              <a:xfrm>
                <a:off x="264375" y="4872059"/>
                <a:ext cx="51069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1473" extrusionOk="0">
                    <a:moveTo>
                      <a:pt x="739" y="1"/>
                    </a:moveTo>
                    <a:cubicBezTo>
                      <a:pt x="333" y="1"/>
                      <a:pt x="1" y="333"/>
                      <a:pt x="1" y="739"/>
                    </a:cubicBezTo>
                    <a:cubicBezTo>
                      <a:pt x="1" y="1146"/>
                      <a:pt x="333" y="1473"/>
                      <a:pt x="739" y="1473"/>
                    </a:cubicBezTo>
                    <a:cubicBezTo>
                      <a:pt x="1146" y="1473"/>
                      <a:pt x="1473" y="1146"/>
                      <a:pt x="1473" y="739"/>
                    </a:cubicBezTo>
                    <a:cubicBezTo>
                      <a:pt x="1473" y="333"/>
                      <a:pt x="1146" y="1"/>
                      <a:pt x="7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9" name="Google Shape;219;p13"/>
              <p:cNvSpPr/>
              <p:nvPr/>
            </p:nvSpPr>
            <p:spPr>
              <a:xfrm>
                <a:off x="298072" y="4954361"/>
                <a:ext cx="66358" cy="66358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914" extrusionOk="0">
                    <a:moveTo>
                      <a:pt x="957" y="1"/>
                    </a:moveTo>
                    <a:cubicBezTo>
                      <a:pt x="427" y="1"/>
                      <a:pt x="0" y="432"/>
                      <a:pt x="0" y="957"/>
                    </a:cubicBezTo>
                    <a:cubicBezTo>
                      <a:pt x="0" y="1488"/>
                      <a:pt x="427" y="1914"/>
                      <a:pt x="957" y="1914"/>
                    </a:cubicBezTo>
                    <a:cubicBezTo>
                      <a:pt x="1487" y="1914"/>
                      <a:pt x="1913" y="1488"/>
                      <a:pt x="1913" y="957"/>
                    </a:cubicBezTo>
                    <a:cubicBezTo>
                      <a:pt x="1913" y="432"/>
                      <a:pt x="1487" y="1"/>
                      <a:pt x="9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0" name="Google Shape;220;p13"/>
              <p:cNvSpPr/>
              <p:nvPr/>
            </p:nvSpPr>
            <p:spPr>
              <a:xfrm>
                <a:off x="94292" y="4539903"/>
                <a:ext cx="129770" cy="124708"/>
              </a:xfrm>
              <a:custGeom>
                <a:avLst/>
                <a:gdLst/>
                <a:ahLst/>
                <a:cxnLst/>
                <a:rect l="l" t="t" r="r" b="b"/>
                <a:pathLst>
                  <a:path w="3743" h="3597" extrusionOk="0">
                    <a:moveTo>
                      <a:pt x="155" y="1"/>
                    </a:moveTo>
                    <a:cubicBezTo>
                      <a:pt x="103" y="1"/>
                      <a:pt x="75" y="2"/>
                      <a:pt x="75" y="2"/>
                    </a:cubicBezTo>
                    <a:cubicBezTo>
                      <a:pt x="75" y="2"/>
                      <a:pt x="1" y="1682"/>
                      <a:pt x="992" y="2678"/>
                    </a:cubicBezTo>
                    <a:cubicBezTo>
                      <a:pt x="1858" y="3540"/>
                      <a:pt x="3241" y="3596"/>
                      <a:pt x="3587" y="3596"/>
                    </a:cubicBezTo>
                    <a:cubicBezTo>
                      <a:pt x="3639" y="3596"/>
                      <a:pt x="3668" y="3595"/>
                      <a:pt x="3668" y="3595"/>
                    </a:cubicBezTo>
                    <a:cubicBezTo>
                      <a:pt x="3668" y="3595"/>
                      <a:pt x="3742" y="1915"/>
                      <a:pt x="2751" y="924"/>
                    </a:cubicBezTo>
                    <a:cubicBezTo>
                      <a:pt x="1884" y="57"/>
                      <a:pt x="500" y="1"/>
                      <a:pt x="15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1" name="Google Shape;221;p13"/>
              <p:cNvSpPr/>
              <p:nvPr/>
            </p:nvSpPr>
            <p:spPr>
              <a:xfrm>
                <a:off x="227626" y="4577137"/>
                <a:ext cx="115832" cy="89726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2588" extrusionOk="0">
                    <a:moveTo>
                      <a:pt x="2735" y="1"/>
                    </a:moveTo>
                    <a:cubicBezTo>
                      <a:pt x="2258" y="1"/>
                      <a:pt x="1588" y="85"/>
                      <a:pt x="1061" y="479"/>
                    </a:cubicBezTo>
                    <a:cubicBezTo>
                      <a:pt x="139" y="1168"/>
                      <a:pt x="0" y="2541"/>
                      <a:pt x="0" y="2541"/>
                    </a:cubicBezTo>
                    <a:cubicBezTo>
                      <a:pt x="0" y="2541"/>
                      <a:pt x="249" y="2588"/>
                      <a:pt x="606" y="2588"/>
                    </a:cubicBezTo>
                    <a:cubicBezTo>
                      <a:pt x="1083" y="2588"/>
                      <a:pt x="1753" y="2504"/>
                      <a:pt x="2280" y="2110"/>
                    </a:cubicBezTo>
                    <a:cubicBezTo>
                      <a:pt x="3202" y="1421"/>
                      <a:pt x="3341" y="48"/>
                      <a:pt x="3341" y="48"/>
                    </a:cubicBezTo>
                    <a:cubicBezTo>
                      <a:pt x="3341" y="48"/>
                      <a:pt x="3092" y="1"/>
                      <a:pt x="273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2" name="Google Shape;222;p13"/>
              <p:cNvSpPr/>
              <p:nvPr/>
            </p:nvSpPr>
            <p:spPr>
              <a:xfrm>
                <a:off x="100394" y="4534356"/>
                <a:ext cx="237420" cy="178828"/>
              </a:xfrm>
              <a:custGeom>
                <a:avLst/>
                <a:gdLst/>
                <a:ahLst/>
                <a:cxnLst/>
                <a:rect l="l" t="t" r="r" b="b"/>
                <a:pathLst>
                  <a:path w="6848" h="5158" extrusionOk="0">
                    <a:moveTo>
                      <a:pt x="3845" y="1"/>
                    </a:moveTo>
                    <a:cubicBezTo>
                      <a:pt x="3768" y="1"/>
                      <a:pt x="3692" y="48"/>
                      <a:pt x="3680" y="147"/>
                    </a:cubicBezTo>
                    <a:lnTo>
                      <a:pt x="3442" y="3468"/>
                    </a:lnTo>
                    <a:lnTo>
                      <a:pt x="345" y="425"/>
                    </a:lnTo>
                    <a:cubicBezTo>
                      <a:pt x="310" y="394"/>
                      <a:pt x="272" y="381"/>
                      <a:pt x="236" y="381"/>
                    </a:cubicBezTo>
                    <a:cubicBezTo>
                      <a:pt x="108" y="381"/>
                      <a:pt x="0" y="543"/>
                      <a:pt x="112" y="662"/>
                    </a:cubicBezTo>
                    <a:lnTo>
                      <a:pt x="3378" y="3874"/>
                    </a:lnTo>
                    <a:cubicBezTo>
                      <a:pt x="3388" y="3879"/>
                      <a:pt x="3398" y="3889"/>
                      <a:pt x="3413" y="3894"/>
                    </a:cubicBezTo>
                    <a:lnTo>
                      <a:pt x="3333" y="4979"/>
                    </a:lnTo>
                    <a:cubicBezTo>
                      <a:pt x="3323" y="5073"/>
                      <a:pt x="3393" y="5153"/>
                      <a:pt x="3487" y="5158"/>
                    </a:cubicBezTo>
                    <a:lnTo>
                      <a:pt x="3497" y="5158"/>
                    </a:lnTo>
                    <a:cubicBezTo>
                      <a:pt x="3586" y="5158"/>
                      <a:pt x="3656" y="5088"/>
                      <a:pt x="3665" y="5004"/>
                    </a:cubicBezTo>
                    <a:lnTo>
                      <a:pt x="3745" y="3919"/>
                    </a:lnTo>
                    <a:cubicBezTo>
                      <a:pt x="3755" y="3914"/>
                      <a:pt x="3765" y="3909"/>
                      <a:pt x="3774" y="3904"/>
                    </a:cubicBezTo>
                    <a:lnTo>
                      <a:pt x="6763" y="1629"/>
                    </a:lnTo>
                    <a:cubicBezTo>
                      <a:pt x="6837" y="1574"/>
                      <a:pt x="6847" y="1470"/>
                      <a:pt x="6793" y="1401"/>
                    </a:cubicBezTo>
                    <a:cubicBezTo>
                      <a:pt x="6760" y="1357"/>
                      <a:pt x="6710" y="1333"/>
                      <a:pt x="6659" y="1333"/>
                    </a:cubicBezTo>
                    <a:cubicBezTo>
                      <a:pt x="6625" y="1333"/>
                      <a:pt x="6590" y="1344"/>
                      <a:pt x="6560" y="1366"/>
                    </a:cubicBezTo>
                    <a:lnTo>
                      <a:pt x="3770" y="3487"/>
                    </a:lnTo>
                    <a:lnTo>
                      <a:pt x="4012" y="172"/>
                    </a:lnTo>
                    <a:cubicBezTo>
                      <a:pt x="4015" y="60"/>
                      <a:pt x="3930" y="1"/>
                      <a:pt x="3845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3" name="Google Shape;223;p13"/>
              <p:cNvSpPr/>
              <p:nvPr/>
            </p:nvSpPr>
            <p:spPr>
              <a:xfrm>
                <a:off x="139465" y="4705548"/>
                <a:ext cx="166451" cy="34081"/>
              </a:xfrm>
              <a:custGeom>
                <a:avLst/>
                <a:gdLst/>
                <a:ahLst/>
                <a:cxnLst/>
                <a:rect l="l" t="t" r="r" b="b"/>
                <a:pathLst>
                  <a:path w="4801" h="983" extrusionOk="0">
                    <a:moveTo>
                      <a:pt x="4556" y="0"/>
                    </a:moveTo>
                    <a:cubicBezTo>
                      <a:pt x="4524" y="0"/>
                      <a:pt x="4490" y="11"/>
                      <a:pt x="4456" y="36"/>
                    </a:cubicBezTo>
                    <a:cubicBezTo>
                      <a:pt x="3857" y="428"/>
                      <a:pt x="3158" y="641"/>
                      <a:pt x="2444" y="656"/>
                    </a:cubicBezTo>
                    <a:lnTo>
                      <a:pt x="2390" y="656"/>
                    </a:lnTo>
                    <a:cubicBezTo>
                      <a:pt x="1656" y="651"/>
                      <a:pt x="938" y="433"/>
                      <a:pt x="323" y="36"/>
                    </a:cubicBezTo>
                    <a:cubicBezTo>
                      <a:pt x="293" y="18"/>
                      <a:pt x="263" y="10"/>
                      <a:pt x="235" y="10"/>
                    </a:cubicBezTo>
                    <a:cubicBezTo>
                      <a:pt x="96" y="10"/>
                      <a:pt x="0" y="206"/>
                      <a:pt x="145" y="314"/>
                    </a:cubicBezTo>
                    <a:cubicBezTo>
                      <a:pt x="814" y="745"/>
                      <a:pt x="1592" y="978"/>
                      <a:pt x="2390" y="983"/>
                    </a:cubicBezTo>
                    <a:lnTo>
                      <a:pt x="2449" y="983"/>
                    </a:lnTo>
                    <a:cubicBezTo>
                      <a:pt x="3227" y="973"/>
                      <a:pt x="3986" y="740"/>
                      <a:pt x="4635" y="314"/>
                    </a:cubicBezTo>
                    <a:cubicBezTo>
                      <a:pt x="4801" y="216"/>
                      <a:pt x="4699" y="0"/>
                      <a:pt x="455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24" name="Google Shape;224;p13"/>
            <p:cNvGrpSpPr/>
            <p:nvPr/>
          </p:nvGrpSpPr>
          <p:grpSpPr>
            <a:xfrm>
              <a:off x="8430671" y="4423198"/>
              <a:ext cx="1018904" cy="810851"/>
              <a:chOff x="8430671" y="4423198"/>
              <a:chExt cx="1018904" cy="810851"/>
            </a:xfrm>
          </p:grpSpPr>
          <p:sp>
            <p:nvSpPr>
              <p:cNvPr id="225" name="Google Shape;225;p13"/>
              <p:cNvSpPr/>
              <p:nvPr/>
            </p:nvSpPr>
            <p:spPr>
              <a:xfrm rot="-542896" flipH="1">
                <a:off x="8481661" y="4475787"/>
                <a:ext cx="724641" cy="705673"/>
              </a:xfrm>
              <a:custGeom>
                <a:avLst/>
                <a:gdLst/>
                <a:ahLst/>
                <a:cxnLst/>
                <a:rect l="l" t="t" r="r" b="b"/>
                <a:pathLst>
                  <a:path w="13371" h="13022" extrusionOk="0">
                    <a:moveTo>
                      <a:pt x="7667" y="5705"/>
                    </a:moveTo>
                    <a:cubicBezTo>
                      <a:pt x="7872" y="5938"/>
                      <a:pt x="8124" y="6125"/>
                      <a:pt x="8404" y="6256"/>
                    </a:cubicBezTo>
                    <a:cubicBezTo>
                      <a:pt x="8227" y="6708"/>
                      <a:pt x="7896" y="7365"/>
                      <a:pt x="7266" y="8191"/>
                    </a:cubicBezTo>
                    <a:cubicBezTo>
                      <a:pt x="7159" y="8331"/>
                      <a:pt x="7047" y="8466"/>
                      <a:pt x="6926" y="8596"/>
                    </a:cubicBezTo>
                    <a:cubicBezTo>
                      <a:pt x="7038" y="8312"/>
                      <a:pt x="7140" y="8018"/>
                      <a:pt x="7229" y="7724"/>
                    </a:cubicBezTo>
                    <a:cubicBezTo>
                      <a:pt x="7425" y="7062"/>
                      <a:pt x="7569" y="6386"/>
                      <a:pt x="7667" y="5705"/>
                    </a:cubicBezTo>
                    <a:close/>
                    <a:moveTo>
                      <a:pt x="6644" y="0"/>
                    </a:moveTo>
                    <a:cubicBezTo>
                      <a:pt x="6548" y="0"/>
                      <a:pt x="6452" y="3"/>
                      <a:pt x="6357" y="7"/>
                    </a:cubicBezTo>
                    <a:cubicBezTo>
                      <a:pt x="6068" y="25"/>
                      <a:pt x="5779" y="63"/>
                      <a:pt x="5494" y="123"/>
                    </a:cubicBezTo>
                    <a:cubicBezTo>
                      <a:pt x="4986" y="230"/>
                      <a:pt x="4501" y="408"/>
                      <a:pt x="4044" y="655"/>
                    </a:cubicBezTo>
                    <a:cubicBezTo>
                      <a:pt x="3046" y="1205"/>
                      <a:pt x="2552" y="1998"/>
                      <a:pt x="2715" y="2767"/>
                    </a:cubicBezTo>
                    <a:cubicBezTo>
                      <a:pt x="2864" y="3476"/>
                      <a:pt x="3536" y="3966"/>
                      <a:pt x="4515" y="4115"/>
                    </a:cubicBezTo>
                    <a:cubicBezTo>
                      <a:pt x="4533" y="4656"/>
                      <a:pt x="4473" y="5547"/>
                      <a:pt x="4100" y="6820"/>
                    </a:cubicBezTo>
                    <a:cubicBezTo>
                      <a:pt x="3382" y="9296"/>
                      <a:pt x="1554" y="9734"/>
                      <a:pt x="1456" y="9753"/>
                    </a:cubicBezTo>
                    <a:cubicBezTo>
                      <a:pt x="574" y="9926"/>
                      <a:pt x="1" y="10779"/>
                      <a:pt x="173" y="11660"/>
                    </a:cubicBezTo>
                    <a:cubicBezTo>
                      <a:pt x="325" y="12437"/>
                      <a:pt x="1006" y="12978"/>
                      <a:pt x="1768" y="12978"/>
                    </a:cubicBezTo>
                    <a:cubicBezTo>
                      <a:pt x="1871" y="12978"/>
                      <a:pt x="1976" y="12968"/>
                      <a:pt x="2081" y="12947"/>
                    </a:cubicBezTo>
                    <a:cubicBezTo>
                      <a:pt x="2393" y="12882"/>
                      <a:pt x="2691" y="12784"/>
                      <a:pt x="2985" y="12663"/>
                    </a:cubicBezTo>
                    <a:cubicBezTo>
                      <a:pt x="3186" y="12817"/>
                      <a:pt x="3424" y="12919"/>
                      <a:pt x="3675" y="12966"/>
                    </a:cubicBezTo>
                    <a:cubicBezTo>
                      <a:pt x="3927" y="13003"/>
                      <a:pt x="4179" y="13022"/>
                      <a:pt x="4431" y="13022"/>
                    </a:cubicBezTo>
                    <a:cubicBezTo>
                      <a:pt x="5648" y="13022"/>
                      <a:pt x="7970" y="12654"/>
                      <a:pt x="9854" y="10168"/>
                    </a:cubicBezTo>
                    <a:cubicBezTo>
                      <a:pt x="11076" y="8564"/>
                      <a:pt x="11552" y="7291"/>
                      <a:pt x="11734" y="6484"/>
                    </a:cubicBezTo>
                    <a:cubicBezTo>
                      <a:pt x="12312" y="6307"/>
                      <a:pt x="12769" y="6027"/>
                      <a:pt x="13053" y="5668"/>
                    </a:cubicBezTo>
                    <a:lnTo>
                      <a:pt x="13058" y="5659"/>
                    </a:lnTo>
                    <a:cubicBezTo>
                      <a:pt x="13077" y="5631"/>
                      <a:pt x="13100" y="5607"/>
                      <a:pt x="13114" y="5579"/>
                    </a:cubicBezTo>
                    <a:lnTo>
                      <a:pt x="13123" y="5565"/>
                    </a:lnTo>
                    <a:lnTo>
                      <a:pt x="13128" y="5561"/>
                    </a:lnTo>
                    <a:cubicBezTo>
                      <a:pt x="13147" y="5528"/>
                      <a:pt x="13165" y="5500"/>
                      <a:pt x="13179" y="5472"/>
                    </a:cubicBezTo>
                    <a:cubicBezTo>
                      <a:pt x="13189" y="5453"/>
                      <a:pt x="13198" y="5439"/>
                      <a:pt x="13207" y="5421"/>
                    </a:cubicBezTo>
                    <a:lnTo>
                      <a:pt x="13212" y="5416"/>
                    </a:lnTo>
                    <a:cubicBezTo>
                      <a:pt x="13217" y="5402"/>
                      <a:pt x="13226" y="5383"/>
                      <a:pt x="13231" y="5369"/>
                    </a:cubicBezTo>
                    <a:cubicBezTo>
                      <a:pt x="13240" y="5355"/>
                      <a:pt x="13249" y="5332"/>
                      <a:pt x="13259" y="5309"/>
                    </a:cubicBezTo>
                    <a:cubicBezTo>
                      <a:pt x="13268" y="5295"/>
                      <a:pt x="13273" y="5281"/>
                      <a:pt x="13277" y="5267"/>
                    </a:cubicBezTo>
                    <a:lnTo>
                      <a:pt x="13277" y="5262"/>
                    </a:lnTo>
                    <a:cubicBezTo>
                      <a:pt x="13291" y="5225"/>
                      <a:pt x="13301" y="5188"/>
                      <a:pt x="13310" y="5150"/>
                    </a:cubicBezTo>
                    <a:cubicBezTo>
                      <a:pt x="13315" y="5132"/>
                      <a:pt x="13319" y="5113"/>
                      <a:pt x="13324" y="5104"/>
                    </a:cubicBezTo>
                    <a:cubicBezTo>
                      <a:pt x="13329" y="5080"/>
                      <a:pt x="13333" y="5057"/>
                      <a:pt x="13338" y="5034"/>
                    </a:cubicBezTo>
                    <a:cubicBezTo>
                      <a:pt x="13342" y="5010"/>
                      <a:pt x="13342" y="5001"/>
                      <a:pt x="13347" y="4978"/>
                    </a:cubicBezTo>
                    <a:cubicBezTo>
                      <a:pt x="13352" y="4959"/>
                      <a:pt x="13352" y="4936"/>
                      <a:pt x="13356" y="4917"/>
                    </a:cubicBezTo>
                    <a:cubicBezTo>
                      <a:pt x="13356" y="4898"/>
                      <a:pt x="13356" y="4880"/>
                      <a:pt x="13356" y="4861"/>
                    </a:cubicBezTo>
                    <a:cubicBezTo>
                      <a:pt x="13361" y="4843"/>
                      <a:pt x="13356" y="4819"/>
                      <a:pt x="13356" y="4796"/>
                    </a:cubicBezTo>
                    <a:cubicBezTo>
                      <a:pt x="13370" y="4078"/>
                      <a:pt x="12806" y="3462"/>
                      <a:pt x="11860" y="3140"/>
                    </a:cubicBezTo>
                    <a:cubicBezTo>
                      <a:pt x="11384" y="2986"/>
                      <a:pt x="10885" y="2907"/>
                      <a:pt x="10387" y="2907"/>
                    </a:cubicBezTo>
                    <a:cubicBezTo>
                      <a:pt x="10372" y="2907"/>
                      <a:pt x="10358" y="2907"/>
                      <a:pt x="10344" y="2907"/>
                    </a:cubicBezTo>
                    <a:cubicBezTo>
                      <a:pt x="9206" y="2907"/>
                      <a:pt x="8273" y="3238"/>
                      <a:pt x="7756" y="3770"/>
                    </a:cubicBezTo>
                    <a:cubicBezTo>
                      <a:pt x="7751" y="3686"/>
                      <a:pt x="7747" y="3602"/>
                      <a:pt x="7737" y="3527"/>
                    </a:cubicBezTo>
                    <a:cubicBezTo>
                      <a:pt x="8297" y="3229"/>
                      <a:pt x="8716" y="2847"/>
                      <a:pt x="8945" y="2427"/>
                    </a:cubicBezTo>
                    <a:lnTo>
                      <a:pt x="8945" y="2418"/>
                    </a:lnTo>
                    <a:cubicBezTo>
                      <a:pt x="8964" y="2385"/>
                      <a:pt x="8982" y="2352"/>
                      <a:pt x="8996" y="2324"/>
                    </a:cubicBezTo>
                    <a:lnTo>
                      <a:pt x="9010" y="2287"/>
                    </a:lnTo>
                    <a:cubicBezTo>
                      <a:pt x="9020" y="2264"/>
                      <a:pt x="9029" y="2240"/>
                      <a:pt x="9043" y="2217"/>
                    </a:cubicBezTo>
                    <a:cubicBezTo>
                      <a:pt x="9048" y="2198"/>
                      <a:pt x="9052" y="2184"/>
                      <a:pt x="9057" y="2166"/>
                    </a:cubicBezTo>
                    <a:cubicBezTo>
                      <a:pt x="9062" y="2152"/>
                      <a:pt x="9071" y="2124"/>
                      <a:pt x="9080" y="2100"/>
                    </a:cubicBezTo>
                    <a:cubicBezTo>
                      <a:pt x="9085" y="2077"/>
                      <a:pt x="9090" y="2068"/>
                      <a:pt x="9090" y="2054"/>
                    </a:cubicBezTo>
                    <a:cubicBezTo>
                      <a:pt x="9099" y="2026"/>
                      <a:pt x="9104" y="1998"/>
                      <a:pt x="9113" y="1965"/>
                    </a:cubicBezTo>
                    <a:cubicBezTo>
                      <a:pt x="9113" y="1951"/>
                      <a:pt x="9118" y="1937"/>
                      <a:pt x="9122" y="1919"/>
                    </a:cubicBezTo>
                    <a:cubicBezTo>
                      <a:pt x="9127" y="1886"/>
                      <a:pt x="9132" y="1853"/>
                      <a:pt x="9136" y="1816"/>
                    </a:cubicBezTo>
                    <a:cubicBezTo>
                      <a:pt x="9136" y="1802"/>
                      <a:pt x="9136" y="1788"/>
                      <a:pt x="9136" y="1774"/>
                    </a:cubicBezTo>
                    <a:cubicBezTo>
                      <a:pt x="9136" y="1746"/>
                      <a:pt x="9136" y="1723"/>
                      <a:pt x="9141" y="1695"/>
                    </a:cubicBezTo>
                    <a:lnTo>
                      <a:pt x="9141" y="1648"/>
                    </a:lnTo>
                    <a:cubicBezTo>
                      <a:pt x="9141" y="1616"/>
                      <a:pt x="9141" y="1588"/>
                      <a:pt x="9136" y="1560"/>
                    </a:cubicBezTo>
                    <a:cubicBezTo>
                      <a:pt x="9136" y="1546"/>
                      <a:pt x="9136" y="1532"/>
                      <a:pt x="9132" y="1518"/>
                    </a:cubicBezTo>
                    <a:cubicBezTo>
                      <a:pt x="9127" y="1476"/>
                      <a:pt x="9118" y="1434"/>
                      <a:pt x="9113" y="1392"/>
                    </a:cubicBezTo>
                    <a:cubicBezTo>
                      <a:pt x="9104" y="1350"/>
                      <a:pt x="9090" y="1303"/>
                      <a:pt x="9076" y="1256"/>
                    </a:cubicBezTo>
                    <a:cubicBezTo>
                      <a:pt x="9071" y="1242"/>
                      <a:pt x="9066" y="1228"/>
                      <a:pt x="9062" y="1214"/>
                    </a:cubicBezTo>
                    <a:cubicBezTo>
                      <a:pt x="9052" y="1191"/>
                      <a:pt x="9043" y="1163"/>
                      <a:pt x="9024" y="1131"/>
                    </a:cubicBezTo>
                    <a:cubicBezTo>
                      <a:pt x="8744" y="478"/>
                      <a:pt x="7980" y="67"/>
                      <a:pt x="6935" y="2"/>
                    </a:cubicBezTo>
                    <a:lnTo>
                      <a:pt x="6763" y="2"/>
                    </a:lnTo>
                    <a:cubicBezTo>
                      <a:pt x="6723" y="1"/>
                      <a:pt x="6683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6" name="Google Shape;226;p13"/>
              <p:cNvSpPr/>
              <p:nvPr/>
            </p:nvSpPr>
            <p:spPr>
              <a:xfrm rot="-542896" flipH="1">
                <a:off x="8742859" y="4497628"/>
                <a:ext cx="416272" cy="624061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6" extrusionOk="0">
                    <a:moveTo>
                      <a:pt x="5804" y="1"/>
                    </a:moveTo>
                    <a:cubicBezTo>
                      <a:pt x="5491" y="1"/>
                      <a:pt x="5154" y="35"/>
                      <a:pt x="4808" y="109"/>
                    </a:cubicBezTo>
                    <a:cubicBezTo>
                      <a:pt x="3437" y="403"/>
                      <a:pt x="2444" y="1196"/>
                      <a:pt x="2588" y="1886"/>
                    </a:cubicBezTo>
                    <a:cubicBezTo>
                      <a:pt x="2700" y="2399"/>
                      <a:pt x="3414" y="2707"/>
                      <a:pt x="4337" y="2712"/>
                    </a:cubicBezTo>
                    <a:cubicBezTo>
                      <a:pt x="4416" y="3099"/>
                      <a:pt x="4552" y="4278"/>
                      <a:pt x="3964" y="6298"/>
                    </a:cubicBezTo>
                    <a:cubicBezTo>
                      <a:pt x="3115" y="9212"/>
                      <a:pt x="872" y="9716"/>
                      <a:pt x="770" y="9739"/>
                    </a:cubicBezTo>
                    <a:cubicBezTo>
                      <a:pt x="313" y="9828"/>
                      <a:pt x="0" y="10247"/>
                      <a:pt x="47" y="10709"/>
                    </a:cubicBezTo>
                    <a:cubicBezTo>
                      <a:pt x="93" y="11163"/>
                      <a:pt x="475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89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0" y="1998"/>
                      <a:pt x="7681" y="1378"/>
                      <a:pt x="7564" y="823"/>
                    </a:cubicBezTo>
                    <a:cubicBezTo>
                      <a:pt x="7452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" name="Google Shape;227;p13"/>
              <p:cNvSpPr/>
              <p:nvPr/>
            </p:nvSpPr>
            <p:spPr>
              <a:xfrm rot="-542896" flipH="1">
                <a:off x="8708845" y="4510797"/>
                <a:ext cx="279321" cy="123447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78" extrusionOk="0">
                    <a:moveTo>
                      <a:pt x="3359" y="1"/>
                    </a:moveTo>
                    <a:cubicBezTo>
                      <a:pt x="3046" y="1"/>
                      <a:pt x="2710" y="35"/>
                      <a:pt x="2365" y="109"/>
                    </a:cubicBezTo>
                    <a:cubicBezTo>
                      <a:pt x="994" y="403"/>
                      <a:pt x="1" y="1196"/>
                      <a:pt x="145" y="1886"/>
                    </a:cubicBezTo>
                    <a:cubicBezTo>
                      <a:pt x="183" y="2040"/>
                      <a:pt x="267" y="2180"/>
                      <a:pt x="388" y="2278"/>
                    </a:cubicBezTo>
                    <a:lnTo>
                      <a:pt x="5023" y="1359"/>
                    </a:lnTo>
                    <a:cubicBezTo>
                      <a:pt x="5121" y="1196"/>
                      <a:pt x="5154" y="1005"/>
                      <a:pt x="5121" y="823"/>
                    </a:cubicBezTo>
                    <a:cubicBezTo>
                      <a:pt x="5009" y="310"/>
                      <a:pt x="4289" y="1"/>
                      <a:pt x="3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8" name="Google Shape;228;p13"/>
              <p:cNvSpPr/>
              <p:nvPr/>
            </p:nvSpPr>
            <p:spPr>
              <a:xfrm rot="-542896" flipH="1">
                <a:off x="8807202" y="4636855"/>
                <a:ext cx="85357" cy="30780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8" extrusionOk="0">
                    <a:moveTo>
                      <a:pt x="1326" y="0"/>
                    </a:moveTo>
                    <a:cubicBezTo>
                      <a:pt x="1316" y="0"/>
                      <a:pt x="1304" y="1"/>
                      <a:pt x="1292" y="3"/>
                    </a:cubicBezTo>
                    <a:lnTo>
                      <a:pt x="215" y="208"/>
                    </a:lnTo>
                    <a:cubicBezTo>
                      <a:pt x="1" y="250"/>
                      <a:pt x="29" y="567"/>
                      <a:pt x="248" y="567"/>
                    </a:cubicBezTo>
                    <a:cubicBezTo>
                      <a:pt x="262" y="563"/>
                      <a:pt x="271" y="563"/>
                      <a:pt x="285" y="563"/>
                    </a:cubicBezTo>
                    <a:lnTo>
                      <a:pt x="1358" y="358"/>
                    </a:lnTo>
                    <a:cubicBezTo>
                      <a:pt x="1574" y="309"/>
                      <a:pt x="1527" y="0"/>
                      <a:pt x="13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9" name="Google Shape;229;p13"/>
              <p:cNvSpPr/>
              <p:nvPr/>
            </p:nvSpPr>
            <p:spPr>
              <a:xfrm rot="-542896" flipH="1">
                <a:off x="8534443" y="4681404"/>
                <a:ext cx="522223" cy="468642"/>
              </a:xfrm>
              <a:custGeom>
                <a:avLst/>
                <a:gdLst/>
                <a:ahLst/>
                <a:cxnLst/>
                <a:rect l="l" t="t" r="r" b="b"/>
                <a:pathLst>
                  <a:path w="9636" h="8648" extrusionOk="0">
                    <a:moveTo>
                      <a:pt x="7341" y="1"/>
                    </a:moveTo>
                    <a:cubicBezTo>
                      <a:pt x="6068" y="1"/>
                      <a:pt x="5042" y="518"/>
                      <a:pt x="5042" y="1153"/>
                    </a:cubicBezTo>
                    <a:cubicBezTo>
                      <a:pt x="5042" y="1600"/>
                      <a:pt x="5550" y="1987"/>
                      <a:pt x="6292" y="2178"/>
                    </a:cubicBezTo>
                    <a:cubicBezTo>
                      <a:pt x="6217" y="2575"/>
                      <a:pt x="5923" y="3577"/>
                      <a:pt x="4846" y="4995"/>
                    </a:cubicBezTo>
                    <a:cubicBezTo>
                      <a:pt x="3583" y="6656"/>
                      <a:pt x="2092" y="6857"/>
                      <a:pt x="1442" y="6857"/>
                    </a:cubicBezTo>
                    <a:cubicBezTo>
                      <a:pt x="1255" y="6857"/>
                      <a:pt x="1137" y="6840"/>
                      <a:pt x="1115" y="6837"/>
                    </a:cubicBezTo>
                    <a:cubicBezTo>
                      <a:pt x="1067" y="6829"/>
                      <a:pt x="1018" y="6825"/>
                      <a:pt x="970" y="6825"/>
                    </a:cubicBezTo>
                    <a:cubicBezTo>
                      <a:pt x="542" y="6825"/>
                      <a:pt x="165" y="7133"/>
                      <a:pt x="85" y="7565"/>
                    </a:cubicBezTo>
                    <a:cubicBezTo>
                      <a:pt x="1" y="8050"/>
                      <a:pt x="318" y="8511"/>
                      <a:pt x="803" y="8605"/>
                    </a:cubicBezTo>
                    <a:cubicBezTo>
                      <a:pt x="983" y="8633"/>
                      <a:pt x="1166" y="8647"/>
                      <a:pt x="1349" y="8647"/>
                    </a:cubicBezTo>
                    <a:cubicBezTo>
                      <a:pt x="1375" y="8647"/>
                      <a:pt x="1402" y="8647"/>
                      <a:pt x="1428" y="8647"/>
                    </a:cubicBezTo>
                    <a:cubicBezTo>
                      <a:pt x="2458" y="8647"/>
                      <a:pt x="4562" y="8334"/>
                      <a:pt x="6273" y="6082"/>
                    </a:cubicBezTo>
                    <a:cubicBezTo>
                      <a:pt x="7733" y="4160"/>
                      <a:pt x="8036" y="2775"/>
                      <a:pt x="8101" y="2239"/>
                    </a:cubicBezTo>
                    <a:cubicBezTo>
                      <a:pt x="8996" y="2081"/>
                      <a:pt x="9635" y="1652"/>
                      <a:pt x="9635" y="1153"/>
                    </a:cubicBezTo>
                    <a:cubicBezTo>
                      <a:pt x="9635" y="518"/>
                      <a:pt x="8609" y="1"/>
                      <a:pt x="73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0" name="Google Shape;230;p13"/>
              <p:cNvSpPr/>
              <p:nvPr/>
            </p:nvSpPr>
            <p:spPr>
              <a:xfrm rot="-542896" flipH="1">
                <a:off x="8506012" y="4705273"/>
                <a:ext cx="249243" cy="88006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1624" extrusionOk="0">
                    <a:moveTo>
                      <a:pt x="2300" y="1"/>
                    </a:moveTo>
                    <a:cubicBezTo>
                      <a:pt x="1032" y="1"/>
                      <a:pt x="1" y="518"/>
                      <a:pt x="1" y="1153"/>
                    </a:cubicBezTo>
                    <a:cubicBezTo>
                      <a:pt x="1" y="1264"/>
                      <a:pt x="34" y="1376"/>
                      <a:pt x="90" y="1474"/>
                    </a:cubicBezTo>
                    <a:lnTo>
                      <a:pt x="4394" y="1624"/>
                    </a:lnTo>
                    <a:cubicBezTo>
                      <a:pt x="4520" y="1498"/>
                      <a:pt x="4590" y="1330"/>
                      <a:pt x="4599" y="1153"/>
                    </a:cubicBezTo>
                    <a:cubicBezTo>
                      <a:pt x="4599" y="518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1" name="Google Shape;231;p13"/>
              <p:cNvSpPr/>
              <p:nvPr/>
            </p:nvSpPr>
            <p:spPr>
              <a:xfrm rot="-542896" flipH="1">
                <a:off x="8606836" y="4813397"/>
                <a:ext cx="85520" cy="23302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430" extrusionOk="0">
                    <a:moveTo>
                      <a:pt x="248" y="1"/>
                    </a:moveTo>
                    <a:cubicBezTo>
                      <a:pt x="19" y="1"/>
                      <a:pt x="1" y="346"/>
                      <a:pt x="239" y="360"/>
                    </a:cubicBezTo>
                    <a:lnTo>
                      <a:pt x="1330" y="430"/>
                    </a:lnTo>
                    <a:lnTo>
                      <a:pt x="1339" y="430"/>
                    </a:lnTo>
                    <a:cubicBezTo>
                      <a:pt x="1568" y="425"/>
                      <a:pt x="1577" y="90"/>
                      <a:pt x="1353" y="71"/>
                    </a:cubicBezTo>
                    <a:lnTo>
                      <a:pt x="262" y="1"/>
                    </a:lnTo>
                    <a:cubicBezTo>
                      <a:pt x="257" y="1"/>
                      <a:pt x="253" y="1"/>
                      <a:pt x="24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2" name="Google Shape;232;p13"/>
              <p:cNvSpPr/>
              <p:nvPr/>
            </p:nvSpPr>
            <p:spPr>
              <a:xfrm flipH="1">
                <a:off x="8696505" y="4814161"/>
                <a:ext cx="753070" cy="337076"/>
              </a:xfrm>
              <a:custGeom>
                <a:avLst/>
                <a:gdLst/>
                <a:ahLst/>
                <a:cxnLst/>
                <a:rect l="l" t="t" r="r" b="b"/>
                <a:pathLst>
                  <a:path w="18264" h="8175" extrusionOk="0">
                    <a:moveTo>
                      <a:pt x="10345" y="0"/>
                    </a:moveTo>
                    <a:cubicBezTo>
                      <a:pt x="6055" y="0"/>
                      <a:pt x="5503" y="6370"/>
                      <a:pt x="5503" y="6370"/>
                    </a:cubicBezTo>
                    <a:cubicBezTo>
                      <a:pt x="5503" y="6370"/>
                      <a:pt x="5421" y="2755"/>
                      <a:pt x="3443" y="2755"/>
                    </a:cubicBezTo>
                    <a:cubicBezTo>
                      <a:pt x="3371" y="2755"/>
                      <a:pt x="3296" y="2760"/>
                      <a:pt x="3218" y="2770"/>
                    </a:cubicBezTo>
                    <a:cubicBezTo>
                      <a:pt x="691" y="3097"/>
                      <a:pt x="0" y="8170"/>
                      <a:pt x="0" y="8170"/>
                    </a:cubicBezTo>
                    <a:lnTo>
                      <a:pt x="17964" y="8175"/>
                    </a:lnTo>
                    <a:cubicBezTo>
                      <a:pt x="17964" y="8175"/>
                      <a:pt x="18264" y="4248"/>
                      <a:pt x="15770" y="4248"/>
                    </a:cubicBezTo>
                    <a:cubicBezTo>
                      <a:pt x="15719" y="4248"/>
                      <a:pt x="15667" y="4250"/>
                      <a:pt x="15613" y="4253"/>
                    </a:cubicBezTo>
                    <a:cubicBezTo>
                      <a:pt x="13062" y="4407"/>
                      <a:pt x="12475" y="6370"/>
                      <a:pt x="12475" y="6370"/>
                    </a:cubicBezTo>
                    <a:cubicBezTo>
                      <a:pt x="12475" y="6370"/>
                      <a:pt x="14177" y="173"/>
                      <a:pt x="10549" y="5"/>
                    </a:cubicBezTo>
                    <a:cubicBezTo>
                      <a:pt x="10480" y="2"/>
                      <a:pt x="10412" y="0"/>
                      <a:pt x="103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33" name="Google Shape;233;p13"/>
            <p:cNvGrpSpPr/>
            <p:nvPr/>
          </p:nvGrpSpPr>
          <p:grpSpPr>
            <a:xfrm rot="2699814">
              <a:off x="95183" y="22746"/>
              <a:ext cx="660107" cy="765265"/>
              <a:chOff x="-4197917" y="699632"/>
              <a:chExt cx="505350" cy="585854"/>
            </a:xfrm>
          </p:grpSpPr>
          <p:sp>
            <p:nvSpPr>
              <p:cNvPr id="234" name="Google Shape;234;p13"/>
              <p:cNvSpPr/>
              <p:nvPr/>
            </p:nvSpPr>
            <p:spPr>
              <a:xfrm>
                <a:off x="-4197917" y="699632"/>
                <a:ext cx="505350" cy="585854"/>
              </a:xfrm>
              <a:custGeom>
                <a:avLst/>
                <a:gdLst/>
                <a:ahLst/>
                <a:cxnLst/>
                <a:rect l="l" t="t" r="r" b="b"/>
                <a:pathLst>
                  <a:path w="14576" h="16898" extrusionOk="0">
                    <a:moveTo>
                      <a:pt x="7681" y="1"/>
                    </a:moveTo>
                    <a:cubicBezTo>
                      <a:pt x="7198" y="1"/>
                      <a:pt x="6793" y="362"/>
                      <a:pt x="6745" y="850"/>
                    </a:cubicBezTo>
                    <a:lnTo>
                      <a:pt x="6725" y="1083"/>
                    </a:lnTo>
                    <a:cubicBezTo>
                      <a:pt x="5674" y="215"/>
                      <a:pt x="4242" y="144"/>
                      <a:pt x="3821" y="144"/>
                    </a:cubicBezTo>
                    <a:cubicBezTo>
                      <a:pt x="3754" y="144"/>
                      <a:pt x="3713" y="146"/>
                      <a:pt x="3702" y="147"/>
                    </a:cubicBezTo>
                    <a:cubicBezTo>
                      <a:pt x="3296" y="161"/>
                      <a:pt x="2979" y="484"/>
                      <a:pt x="2959" y="885"/>
                    </a:cubicBezTo>
                    <a:cubicBezTo>
                      <a:pt x="2954" y="964"/>
                      <a:pt x="2890" y="2838"/>
                      <a:pt x="4029" y="4062"/>
                    </a:cubicBezTo>
                    <a:cubicBezTo>
                      <a:pt x="3187" y="4181"/>
                      <a:pt x="2394" y="4567"/>
                      <a:pt x="1725" y="5202"/>
                    </a:cubicBezTo>
                    <a:cubicBezTo>
                      <a:pt x="595" y="6267"/>
                      <a:pt x="0" y="7898"/>
                      <a:pt x="129" y="9558"/>
                    </a:cubicBezTo>
                    <a:lnTo>
                      <a:pt x="342" y="12269"/>
                    </a:lnTo>
                    <a:cubicBezTo>
                      <a:pt x="436" y="13518"/>
                      <a:pt x="937" y="14678"/>
                      <a:pt x="1745" y="15530"/>
                    </a:cubicBezTo>
                    <a:cubicBezTo>
                      <a:pt x="2577" y="16412"/>
                      <a:pt x="3668" y="16898"/>
                      <a:pt x="4817" y="16898"/>
                    </a:cubicBezTo>
                    <a:lnTo>
                      <a:pt x="9763" y="16898"/>
                    </a:lnTo>
                    <a:cubicBezTo>
                      <a:pt x="10908" y="16898"/>
                      <a:pt x="11999" y="16412"/>
                      <a:pt x="12831" y="15530"/>
                    </a:cubicBezTo>
                    <a:cubicBezTo>
                      <a:pt x="13639" y="14678"/>
                      <a:pt x="14140" y="13518"/>
                      <a:pt x="14239" y="12269"/>
                    </a:cubicBezTo>
                    <a:lnTo>
                      <a:pt x="14447" y="9558"/>
                    </a:lnTo>
                    <a:cubicBezTo>
                      <a:pt x="14576" y="7898"/>
                      <a:pt x="13981" y="6267"/>
                      <a:pt x="12851" y="5202"/>
                    </a:cubicBezTo>
                    <a:cubicBezTo>
                      <a:pt x="12296" y="4661"/>
                      <a:pt x="11602" y="4290"/>
                      <a:pt x="10844" y="4116"/>
                    </a:cubicBezTo>
                    <a:cubicBezTo>
                      <a:pt x="11478" y="3269"/>
                      <a:pt x="11602" y="2258"/>
                      <a:pt x="11612" y="2119"/>
                    </a:cubicBezTo>
                    <a:cubicBezTo>
                      <a:pt x="11657" y="1718"/>
                      <a:pt x="11384" y="1356"/>
                      <a:pt x="10988" y="1277"/>
                    </a:cubicBezTo>
                    <a:cubicBezTo>
                      <a:pt x="10920" y="1265"/>
                      <a:pt x="10633" y="1216"/>
                      <a:pt x="10239" y="1216"/>
                    </a:cubicBezTo>
                    <a:cubicBezTo>
                      <a:pt x="9773" y="1216"/>
                      <a:pt x="9157" y="1285"/>
                      <a:pt x="8574" y="1564"/>
                    </a:cubicBezTo>
                    <a:lnTo>
                      <a:pt x="8619" y="984"/>
                    </a:lnTo>
                    <a:cubicBezTo>
                      <a:pt x="8643" y="474"/>
                      <a:pt x="8257" y="42"/>
                      <a:pt x="7746" y="3"/>
                    </a:cubicBezTo>
                    <a:cubicBezTo>
                      <a:pt x="7724" y="1"/>
                      <a:pt x="7702" y="1"/>
                      <a:pt x="76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3810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" name="Google Shape;235;p13"/>
              <p:cNvSpPr/>
              <p:nvPr/>
            </p:nvSpPr>
            <p:spPr>
              <a:xfrm>
                <a:off x="-4173927" y="865866"/>
                <a:ext cx="456847" cy="392811"/>
              </a:xfrm>
              <a:custGeom>
                <a:avLst/>
                <a:gdLst/>
                <a:ahLst/>
                <a:cxnLst/>
                <a:rect l="l" t="t" r="r" b="b"/>
                <a:pathLst>
                  <a:path w="13177" h="11330" extrusionOk="0">
                    <a:moveTo>
                      <a:pt x="3900" y="0"/>
                    </a:moveTo>
                    <a:cubicBezTo>
                      <a:pt x="1750" y="0"/>
                      <a:pt x="1" y="2150"/>
                      <a:pt x="205" y="4704"/>
                    </a:cubicBezTo>
                    <a:lnTo>
                      <a:pt x="418" y="7410"/>
                    </a:lnTo>
                    <a:cubicBezTo>
                      <a:pt x="587" y="9630"/>
                      <a:pt x="2198" y="11330"/>
                      <a:pt x="4120" y="11330"/>
                    </a:cubicBezTo>
                    <a:lnTo>
                      <a:pt x="9067" y="11330"/>
                    </a:lnTo>
                    <a:cubicBezTo>
                      <a:pt x="10989" y="11330"/>
                      <a:pt x="12595" y="9630"/>
                      <a:pt x="12764" y="7410"/>
                    </a:cubicBezTo>
                    <a:lnTo>
                      <a:pt x="12977" y="4704"/>
                    </a:lnTo>
                    <a:cubicBezTo>
                      <a:pt x="13176" y="2150"/>
                      <a:pt x="11431" y="0"/>
                      <a:pt x="9278" y="0"/>
                    </a:cubicBezTo>
                    <a:cubicBezTo>
                      <a:pt x="9133" y="0"/>
                      <a:pt x="8987" y="10"/>
                      <a:pt x="8839" y="30"/>
                    </a:cubicBezTo>
                    <a:lnTo>
                      <a:pt x="7025" y="278"/>
                    </a:lnTo>
                    <a:cubicBezTo>
                      <a:pt x="6881" y="298"/>
                      <a:pt x="6736" y="308"/>
                      <a:pt x="6591" y="308"/>
                    </a:cubicBezTo>
                    <a:cubicBezTo>
                      <a:pt x="6446" y="308"/>
                      <a:pt x="6301" y="298"/>
                      <a:pt x="6157" y="278"/>
                    </a:cubicBezTo>
                    <a:lnTo>
                      <a:pt x="4339" y="30"/>
                    </a:lnTo>
                    <a:cubicBezTo>
                      <a:pt x="4191" y="10"/>
                      <a:pt x="4044" y="0"/>
                      <a:pt x="39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6" name="Google Shape;236;p13"/>
              <p:cNvSpPr/>
              <p:nvPr/>
            </p:nvSpPr>
            <p:spPr>
              <a:xfrm>
                <a:off x="-3996737" y="1116205"/>
                <a:ext cx="85254" cy="85254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2459" extrusionOk="0">
                    <a:moveTo>
                      <a:pt x="1230" y="0"/>
                    </a:moveTo>
                    <a:cubicBezTo>
                      <a:pt x="551" y="0"/>
                      <a:pt x="1" y="550"/>
                      <a:pt x="1" y="1229"/>
                    </a:cubicBezTo>
                    <a:cubicBezTo>
                      <a:pt x="1" y="1908"/>
                      <a:pt x="551" y="2458"/>
                      <a:pt x="1230" y="2458"/>
                    </a:cubicBezTo>
                    <a:cubicBezTo>
                      <a:pt x="1909" y="2458"/>
                      <a:pt x="2459" y="1908"/>
                      <a:pt x="2459" y="1229"/>
                    </a:cubicBezTo>
                    <a:cubicBezTo>
                      <a:pt x="2459" y="550"/>
                      <a:pt x="1909" y="0"/>
                      <a:pt x="12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7" name="Google Shape;237;p13"/>
              <p:cNvSpPr/>
              <p:nvPr/>
            </p:nvSpPr>
            <p:spPr>
              <a:xfrm>
                <a:off x="-3901019" y="1063613"/>
                <a:ext cx="51069" cy="51069"/>
              </a:xfrm>
              <a:custGeom>
                <a:avLst/>
                <a:gdLst/>
                <a:ahLst/>
                <a:cxnLst/>
                <a:rect l="l" t="t" r="r" b="b"/>
                <a:pathLst>
                  <a:path w="1473" h="1473" extrusionOk="0">
                    <a:moveTo>
                      <a:pt x="739" y="1"/>
                    </a:moveTo>
                    <a:cubicBezTo>
                      <a:pt x="332" y="1"/>
                      <a:pt x="0" y="333"/>
                      <a:pt x="0" y="739"/>
                    </a:cubicBezTo>
                    <a:cubicBezTo>
                      <a:pt x="0" y="1146"/>
                      <a:pt x="332" y="1473"/>
                      <a:pt x="739" y="1473"/>
                    </a:cubicBezTo>
                    <a:cubicBezTo>
                      <a:pt x="1145" y="1473"/>
                      <a:pt x="1472" y="1146"/>
                      <a:pt x="1472" y="739"/>
                    </a:cubicBezTo>
                    <a:cubicBezTo>
                      <a:pt x="1472" y="333"/>
                      <a:pt x="1145" y="1"/>
                      <a:pt x="7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" name="Google Shape;238;p13"/>
              <p:cNvSpPr/>
              <p:nvPr/>
            </p:nvSpPr>
            <p:spPr>
              <a:xfrm>
                <a:off x="-3867356" y="1145915"/>
                <a:ext cx="66358" cy="66358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914" extrusionOk="0">
                    <a:moveTo>
                      <a:pt x="957" y="1"/>
                    </a:moveTo>
                    <a:cubicBezTo>
                      <a:pt x="427" y="1"/>
                      <a:pt x="1" y="427"/>
                      <a:pt x="1" y="957"/>
                    </a:cubicBezTo>
                    <a:cubicBezTo>
                      <a:pt x="1" y="1487"/>
                      <a:pt x="427" y="1914"/>
                      <a:pt x="957" y="1914"/>
                    </a:cubicBezTo>
                    <a:cubicBezTo>
                      <a:pt x="1487" y="1914"/>
                      <a:pt x="1914" y="1487"/>
                      <a:pt x="1914" y="957"/>
                    </a:cubicBezTo>
                    <a:cubicBezTo>
                      <a:pt x="1914" y="427"/>
                      <a:pt x="1487" y="1"/>
                      <a:pt x="9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" name="Google Shape;239;p13"/>
              <p:cNvSpPr/>
              <p:nvPr/>
            </p:nvSpPr>
            <p:spPr>
              <a:xfrm>
                <a:off x="-4071135" y="731457"/>
                <a:ext cx="129770" cy="124708"/>
              </a:xfrm>
              <a:custGeom>
                <a:avLst/>
                <a:gdLst/>
                <a:ahLst/>
                <a:cxnLst/>
                <a:rect l="l" t="t" r="r" b="b"/>
                <a:pathLst>
                  <a:path w="3743" h="3597" extrusionOk="0">
                    <a:moveTo>
                      <a:pt x="156" y="0"/>
                    </a:moveTo>
                    <a:cubicBezTo>
                      <a:pt x="104" y="0"/>
                      <a:pt x="75" y="2"/>
                      <a:pt x="75" y="2"/>
                    </a:cubicBezTo>
                    <a:cubicBezTo>
                      <a:pt x="75" y="2"/>
                      <a:pt x="1" y="1682"/>
                      <a:pt x="997" y="2678"/>
                    </a:cubicBezTo>
                    <a:cubicBezTo>
                      <a:pt x="1859" y="3540"/>
                      <a:pt x="3245" y="3596"/>
                      <a:pt x="3592" y="3596"/>
                    </a:cubicBezTo>
                    <a:cubicBezTo>
                      <a:pt x="3644" y="3596"/>
                      <a:pt x="3673" y="3595"/>
                      <a:pt x="3673" y="3595"/>
                    </a:cubicBezTo>
                    <a:cubicBezTo>
                      <a:pt x="3673" y="3595"/>
                      <a:pt x="3742" y="1910"/>
                      <a:pt x="2751" y="919"/>
                    </a:cubicBezTo>
                    <a:cubicBezTo>
                      <a:pt x="1885" y="57"/>
                      <a:pt x="502" y="0"/>
                      <a:pt x="1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" name="Google Shape;240;p13"/>
              <p:cNvSpPr/>
              <p:nvPr/>
            </p:nvSpPr>
            <p:spPr>
              <a:xfrm>
                <a:off x="-3937801" y="768691"/>
                <a:ext cx="115832" cy="89587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2584" extrusionOk="0">
                    <a:moveTo>
                      <a:pt x="2735" y="1"/>
                    </a:moveTo>
                    <a:cubicBezTo>
                      <a:pt x="2258" y="1"/>
                      <a:pt x="1588" y="85"/>
                      <a:pt x="1061" y="479"/>
                    </a:cubicBezTo>
                    <a:cubicBezTo>
                      <a:pt x="139" y="1163"/>
                      <a:pt x="1" y="2536"/>
                      <a:pt x="1" y="2536"/>
                    </a:cubicBezTo>
                    <a:cubicBezTo>
                      <a:pt x="1" y="2536"/>
                      <a:pt x="250" y="2583"/>
                      <a:pt x="609" y="2583"/>
                    </a:cubicBezTo>
                    <a:cubicBezTo>
                      <a:pt x="1084" y="2583"/>
                      <a:pt x="1750" y="2499"/>
                      <a:pt x="2275" y="2109"/>
                    </a:cubicBezTo>
                    <a:cubicBezTo>
                      <a:pt x="3197" y="1421"/>
                      <a:pt x="3341" y="48"/>
                      <a:pt x="3341" y="48"/>
                    </a:cubicBezTo>
                    <a:cubicBezTo>
                      <a:pt x="3341" y="48"/>
                      <a:pt x="3092" y="1"/>
                      <a:pt x="273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" name="Google Shape;241;p13"/>
              <p:cNvSpPr/>
              <p:nvPr/>
            </p:nvSpPr>
            <p:spPr>
              <a:xfrm>
                <a:off x="-4065901" y="725910"/>
                <a:ext cx="238287" cy="178828"/>
              </a:xfrm>
              <a:custGeom>
                <a:avLst/>
                <a:gdLst/>
                <a:ahLst/>
                <a:cxnLst/>
                <a:rect l="l" t="t" r="r" b="b"/>
                <a:pathLst>
                  <a:path w="6873" h="5158" extrusionOk="0">
                    <a:moveTo>
                      <a:pt x="3870" y="1"/>
                    </a:moveTo>
                    <a:cubicBezTo>
                      <a:pt x="3793" y="1"/>
                      <a:pt x="3717" y="48"/>
                      <a:pt x="3705" y="147"/>
                    </a:cubicBezTo>
                    <a:lnTo>
                      <a:pt x="3463" y="3472"/>
                    </a:lnTo>
                    <a:lnTo>
                      <a:pt x="365" y="424"/>
                    </a:lnTo>
                    <a:cubicBezTo>
                      <a:pt x="329" y="385"/>
                      <a:pt x="288" y="369"/>
                      <a:pt x="248" y="369"/>
                    </a:cubicBezTo>
                    <a:cubicBezTo>
                      <a:pt x="117" y="369"/>
                      <a:pt x="0" y="545"/>
                      <a:pt x="137" y="662"/>
                    </a:cubicBezTo>
                    <a:lnTo>
                      <a:pt x="3403" y="3874"/>
                    </a:lnTo>
                    <a:cubicBezTo>
                      <a:pt x="3413" y="3884"/>
                      <a:pt x="3423" y="3889"/>
                      <a:pt x="3438" y="3894"/>
                    </a:cubicBezTo>
                    <a:lnTo>
                      <a:pt x="3359" y="4984"/>
                    </a:lnTo>
                    <a:cubicBezTo>
                      <a:pt x="3349" y="5073"/>
                      <a:pt x="3418" y="5152"/>
                      <a:pt x="3512" y="5157"/>
                    </a:cubicBezTo>
                    <a:lnTo>
                      <a:pt x="3522" y="5157"/>
                    </a:lnTo>
                    <a:cubicBezTo>
                      <a:pt x="3611" y="5157"/>
                      <a:pt x="3681" y="5093"/>
                      <a:pt x="3691" y="5004"/>
                    </a:cubicBezTo>
                    <a:lnTo>
                      <a:pt x="3765" y="3918"/>
                    </a:lnTo>
                    <a:cubicBezTo>
                      <a:pt x="3780" y="3913"/>
                      <a:pt x="3790" y="3908"/>
                      <a:pt x="3800" y="3903"/>
                    </a:cubicBezTo>
                    <a:lnTo>
                      <a:pt x="6788" y="1634"/>
                    </a:lnTo>
                    <a:cubicBezTo>
                      <a:pt x="6857" y="1574"/>
                      <a:pt x="6872" y="1470"/>
                      <a:pt x="6818" y="1401"/>
                    </a:cubicBezTo>
                    <a:cubicBezTo>
                      <a:pt x="6782" y="1356"/>
                      <a:pt x="6731" y="1333"/>
                      <a:pt x="6681" y="1333"/>
                    </a:cubicBezTo>
                    <a:cubicBezTo>
                      <a:pt x="6647" y="1333"/>
                      <a:pt x="6613" y="1344"/>
                      <a:pt x="6585" y="1366"/>
                    </a:cubicBezTo>
                    <a:lnTo>
                      <a:pt x="3795" y="3487"/>
                    </a:lnTo>
                    <a:lnTo>
                      <a:pt x="3795" y="3487"/>
                    </a:lnTo>
                    <a:lnTo>
                      <a:pt x="4038" y="172"/>
                    </a:lnTo>
                    <a:cubicBezTo>
                      <a:pt x="4040" y="59"/>
                      <a:pt x="3955" y="1"/>
                      <a:pt x="387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" name="Google Shape;242;p13"/>
              <p:cNvSpPr/>
              <p:nvPr/>
            </p:nvSpPr>
            <p:spPr>
              <a:xfrm>
                <a:off x="-4025963" y="897448"/>
                <a:ext cx="165584" cy="33734"/>
              </a:xfrm>
              <a:custGeom>
                <a:avLst/>
                <a:gdLst/>
                <a:ahLst/>
                <a:cxnLst/>
                <a:rect l="l" t="t" r="r" b="b"/>
                <a:pathLst>
                  <a:path w="4776" h="973" extrusionOk="0">
                    <a:moveTo>
                      <a:pt x="235" y="0"/>
                    </a:moveTo>
                    <a:cubicBezTo>
                      <a:pt x="94" y="0"/>
                      <a:pt x="0" y="200"/>
                      <a:pt x="145" y="304"/>
                    </a:cubicBezTo>
                    <a:cubicBezTo>
                      <a:pt x="814" y="740"/>
                      <a:pt x="1592" y="973"/>
                      <a:pt x="2390" y="973"/>
                    </a:cubicBezTo>
                    <a:lnTo>
                      <a:pt x="2449" y="973"/>
                    </a:lnTo>
                    <a:cubicBezTo>
                      <a:pt x="3227" y="963"/>
                      <a:pt x="3986" y="730"/>
                      <a:pt x="4635" y="304"/>
                    </a:cubicBezTo>
                    <a:cubicBezTo>
                      <a:pt x="4776" y="200"/>
                      <a:pt x="4682" y="0"/>
                      <a:pt x="4540" y="0"/>
                    </a:cubicBezTo>
                    <a:cubicBezTo>
                      <a:pt x="4512" y="0"/>
                      <a:pt x="4482" y="8"/>
                      <a:pt x="4452" y="26"/>
                    </a:cubicBezTo>
                    <a:cubicBezTo>
                      <a:pt x="3857" y="418"/>
                      <a:pt x="3158" y="636"/>
                      <a:pt x="2444" y="645"/>
                    </a:cubicBezTo>
                    <a:lnTo>
                      <a:pt x="2390" y="645"/>
                    </a:lnTo>
                    <a:cubicBezTo>
                      <a:pt x="1656" y="641"/>
                      <a:pt x="938" y="427"/>
                      <a:pt x="323" y="26"/>
                    </a:cubicBezTo>
                    <a:cubicBezTo>
                      <a:pt x="293" y="8"/>
                      <a:pt x="263" y="0"/>
                      <a:pt x="23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243" name="Google Shape;243;p1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44" name="Google Shape;244;p13"/>
          <p:cNvSpPr txBox="1">
            <a:spLocks noGrp="1"/>
          </p:cNvSpPr>
          <p:nvPr>
            <p:ph type="subTitle" idx="1"/>
          </p:nvPr>
        </p:nvSpPr>
        <p:spPr>
          <a:xfrm>
            <a:off x="2438567" y="2442256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subTitle" idx="2"/>
          </p:nvPr>
        </p:nvSpPr>
        <p:spPr>
          <a:xfrm>
            <a:off x="2438567" y="3908659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46" name="Google Shape;246;p13"/>
          <p:cNvSpPr txBox="1">
            <a:spLocks noGrp="1"/>
          </p:cNvSpPr>
          <p:nvPr>
            <p:ph type="subTitle" idx="3"/>
          </p:nvPr>
        </p:nvSpPr>
        <p:spPr>
          <a:xfrm>
            <a:off x="2438567" y="5375067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47" name="Google Shape;247;p13"/>
          <p:cNvSpPr txBox="1">
            <a:spLocks noGrp="1"/>
          </p:cNvSpPr>
          <p:nvPr>
            <p:ph type="title" idx="4" hasCustomPrompt="1"/>
          </p:nvPr>
        </p:nvSpPr>
        <p:spPr>
          <a:xfrm>
            <a:off x="1204967" y="2099300"/>
            <a:ext cx="979600" cy="9500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48" name="Google Shape;248;p13"/>
          <p:cNvSpPr txBox="1">
            <a:spLocks noGrp="1"/>
          </p:cNvSpPr>
          <p:nvPr>
            <p:ph type="title" idx="5" hasCustomPrompt="1"/>
          </p:nvPr>
        </p:nvSpPr>
        <p:spPr>
          <a:xfrm>
            <a:off x="1204967" y="3565667"/>
            <a:ext cx="979600" cy="950000"/>
          </a:xfrm>
          <a:prstGeom prst="rect">
            <a:avLst/>
          </a:prstGeom>
          <a:solidFill>
            <a:schemeClr val="accen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49" name="Google Shape;249;p13"/>
          <p:cNvSpPr txBox="1">
            <a:spLocks noGrp="1"/>
          </p:cNvSpPr>
          <p:nvPr>
            <p:ph type="title" idx="6" hasCustomPrompt="1"/>
          </p:nvPr>
        </p:nvSpPr>
        <p:spPr>
          <a:xfrm>
            <a:off x="1204967" y="4989800"/>
            <a:ext cx="979600" cy="10344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50" name="Google Shape;250;p13"/>
          <p:cNvSpPr txBox="1">
            <a:spLocks noGrp="1"/>
          </p:cNvSpPr>
          <p:nvPr>
            <p:ph type="subTitle" idx="7"/>
          </p:nvPr>
        </p:nvSpPr>
        <p:spPr>
          <a:xfrm>
            <a:off x="2438567" y="1942667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subTitle" idx="8"/>
          </p:nvPr>
        </p:nvSpPr>
        <p:spPr>
          <a:xfrm>
            <a:off x="2438567" y="3409069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2" name="Google Shape;252;p13"/>
          <p:cNvSpPr txBox="1">
            <a:spLocks noGrp="1"/>
          </p:cNvSpPr>
          <p:nvPr>
            <p:ph type="subTitle" idx="9"/>
          </p:nvPr>
        </p:nvSpPr>
        <p:spPr>
          <a:xfrm>
            <a:off x="2438567" y="4875473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3" name="Google Shape;253;p13"/>
          <p:cNvSpPr txBox="1">
            <a:spLocks noGrp="1"/>
          </p:cNvSpPr>
          <p:nvPr>
            <p:ph type="subTitle" idx="13"/>
          </p:nvPr>
        </p:nvSpPr>
        <p:spPr>
          <a:xfrm flipH="1">
            <a:off x="6213833" y="2442256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4" name="Google Shape;254;p13"/>
          <p:cNvSpPr txBox="1">
            <a:spLocks noGrp="1"/>
          </p:cNvSpPr>
          <p:nvPr>
            <p:ph type="subTitle" idx="14"/>
          </p:nvPr>
        </p:nvSpPr>
        <p:spPr>
          <a:xfrm flipH="1">
            <a:off x="6213833" y="3908659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5" name="Google Shape;255;p13"/>
          <p:cNvSpPr txBox="1">
            <a:spLocks noGrp="1"/>
          </p:cNvSpPr>
          <p:nvPr>
            <p:ph type="subTitle" idx="15"/>
          </p:nvPr>
        </p:nvSpPr>
        <p:spPr>
          <a:xfrm flipH="1">
            <a:off x="6213833" y="5375067"/>
            <a:ext cx="3539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56" name="Google Shape;256;p13"/>
          <p:cNvSpPr txBox="1">
            <a:spLocks noGrp="1"/>
          </p:cNvSpPr>
          <p:nvPr>
            <p:ph type="title" idx="16" hasCustomPrompt="1"/>
          </p:nvPr>
        </p:nvSpPr>
        <p:spPr>
          <a:xfrm flipH="1">
            <a:off x="10007433" y="2099300"/>
            <a:ext cx="979600" cy="950000"/>
          </a:xfrm>
          <a:prstGeom prst="rect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9pPr>
          </a:lstStyle>
          <a:p>
            <a:r>
              <a:t>xx%</a:t>
            </a:r>
          </a:p>
        </p:txBody>
      </p:sp>
      <p:sp>
        <p:nvSpPr>
          <p:cNvPr id="257" name="Google Shape;257;p13"/>
          <p:cNvSpPr txBox="1">
            <a:spLocks noGrp="1"/>
          </p:cNvSpPr>
          <p:nvPr>
            <p:ph type="title" idx="17" hasCustomPrompt="1"/>
          </p:nvPr>
        </p:nvSpPr>
        <p:spPr>
          <a:xfrm flipH="1">
            <a:off x="10007433" y="3565667"/>
            <a:ext cx="979600" cy="950000"/>
          </a:xfrm>
          <a:prstGeom prst="rect">
            <a:avLst/>
          </a:prstGeom>
          <a:solidFill>
            <a:schemeClr val="accent3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 u="sng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58" name="Google Shape;258;p13"/>
          <p:cNvSpPr txBox="1">
            <a:spLocks noGrp="1"/>
          </p:cNvSpPr>
          <p:nvPr>
            <p:ph type="title" idx="18" hasCustomPrompt="1"/>
          </p:nvPr>
        </p:nvSpPr>
        <p:spPr>
          <a:xfrm flipH="1">
            <a:off x="10007433" y="4989800"/>
            <a:ext cx="979600" cy="1034400"/>
          </a:xfrm>
          <a:prstGeom prst="rect">
            <a:avLst/>
          </a:prstGeom>
          <a:solidFill>
            <a:schemeClr val="accent4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4000" u="sng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259" name="Google Shape;259;p13"/>
          <p:cNvSpPr txBox="1">
            <a:spLocks noGrp="1"/>
          </p:cNvSpPr>
          <p:nvPr>
            <p:ph type="subTitle" idx="19"/>
          </p:nvPr>
        </p:nvSpPr>
        <p:spPr>
          <a:xfrm flipH="1">
            <a:off x="6213833" y="1942667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60" name="Google Shape;260;p13"/>
          <p:cNvSpPr txBox="1">
            <a:spLocks noGrp="1"/>
          </p:cNvSpPr>
          <p:nvPr>
            <p:ph type="subTitle" idx="20"/>
          </p:nvPr>
        </p:nvSpPr>
        <p:spPr>
          <a:xfrm flipH="1">
            <a:off x="6213833" y="3409069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61" name="Google Shape;261;p13"/>
          <p:cNvSpPr txBox="1">
            <a:spLocks noGrp="1"/>
          </p:cNvSpPr>
          <p:nvPr>
            <p:ph type="subTitle" idx="21"/>
          </p:nvPr>
        </p:nvSpPr>
        <p:spPr>
          <a:xfrm flipH="1">
            <a:off x="6213833" y="4875473"/>
            <a:ext cx="35396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22276080"/>
      </p:ext>
    </p:extLst>
  </p:cSld>
  <p:clrMapOvr>
    <a:masterClrMapping/>
  </p:clrMapOvr>
  <p:transition spd="slow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4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4" name="Google Shape;264;p14"/>
          <p:cNvSpPr txBox="1">
            <a:spLocks noGrp="1"/>
          </p:cNvSpPr>
          <p:nvPr>
            <p:ph type="title"/>
          </p:nvPr>
        </p:nvSpPr>
        <p:spPr>
          <a:xfrm>
            <a:off x="3279667" y="2981567"/>
            <a:ext cx="5632800" cy="219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65" name="Google Shape;265;p14"/>
          <p:cNvSpPr txBox="1">
            <a:spLocks noGrp="1"/>
          </p:cNvSpPr>
          <p:nvPr>
            <p:ph type="title" idx="2" hasCustomPrompt="1"/>
          </p:nvPr>
        </p:nvSpPr>
        <p:spPr>
          <a:xfrm>
            <a:off x="5432400" y="1229984"/>
            <a:ext cx="1327200" cy="13816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67" u="sng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6" name="Google Shape;266;p14"/>
          <p:cNvSpPr txBox="1">
            <a:spLocks noGrp="1"/>
          </p:cNvSpPr>
          <p:nvPr>
            <p:ph type="subTitle" idx="1"/>
          </p:nvPr>
        </p:nvSpPr>
        <p:spPr>
          <a:xfrm>
            <a:off x="3279667" y="5181233"/>
            <a:ext cx="5632800" cy="4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63945351"/>
      </p:ext>
    </p:extLst>
  </p:cSld>
  <p:clrMapOvr>
    <a:masterClrMapping/>
  </p:clrMapOvr>
  <p:transition spd="slow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9" name="Google Shape;269;p15"/>
          <p:cNvSpPr txBox="1">
            <a:spLocks noGrp="1"/>
          </p:cNvSpPr>
          <p:nvPr>
            <p:ph type="title"/>
          </p:nvPr>
        </p:nvSpPr>
        <p:spPr>
          <a:xfrm>
            <a:off x="4203033" y="3459584"/>
            <a:ext cx="5816800" cy="12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70" name="Google Shape;270;p15"/>
          <p:cNvSpPr txBox="1">
            <a:spLocks noGrp="1"/>
          </p:cNvSpPr>
          <p:nvPr>
            <p:ph type="title" idx="2" hasCustomPrompt="1"/>
          </p:nvPr>
        </p:nvSpPr>
        <p:spPr>
          <a:xfrm>
            <a:off x="8591033" y="1708017"/>
            <a:ext cx="1327200" cy="13816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67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1" name="Google Shape;271;p15"/>
          <p:cNvSpPr txBox="1">
            <a:spLocks noGrp="1"/>
          </p:cNvSpPr>
          <p:nvPr>
            <p:ph type="subTitle" idx="1"/>
          </p:nvPr>
        </p:nvSpPr>
        <p:spPr>
          <a:xfrm>
            <a:off x="4203033" y="4703184"/>
            <a:ext cx="5816800" cy="4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18858337"/>
      </p:ext>
    </p:extLst>
  </p:cSld>
  <p:clrMapOvr>
    <a:masterClrMapping/>
  </p:clrMapOvr>
  <p:transition spd="slow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74" name="Google Shape;274;p16"/>
          <p:cNvSpPr txBox="1">
            <a:spLocks noGrp="1"/>
          </p:cNvSpPr>
          <p:nvPr>
            <p:ph type="title"/>
          </p:nvPr>
        </p:nvSpPr>
        <p:spPr>
          <a:xfrm>
            <a:off x="2415617" y="4876000"/>
            <a:ext cx="7360800" cy="5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75" name="Google Shape;275;p16"/>
          <p:cNvSpPr txBox="1">
            <a:spLocks noGrp="1"/>
          </p:cNvSpPr>
          <p:nvPr>
            <p:ph type="subTitle" idx="1"/>
          </p:nvPr>
        </p:nvSpPr>
        <p:spPr>
          <a:xfrm>
            <a:off x="2415584" y="1461600"/>
            <a:ext cx="7360800" cy="326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78003138"/>
      </p:ext>
    </p:extLst>
  </p:cSld>
  <p:clrMapOvr>
    <a:masterClrMapping/>
  </p:clrMapOvr>
  <p:transition spd="slow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7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78" name="Google Shape;278;p17"/>
          <p:cNvGrpSpPr/>
          <p:nvPr/>
        </p:nvGrpSpPr>
        <p:grpSpPr>
          <a:xfrm>
            <a:off x="-334085" y="-285764"/>
            <a:ext cx="12933519" cy="7264507"/>
            <a:chOff x="-250564" y="-214323"/>
            <a:chExt cx="9700139" cy="5448380"/>
          </a:xfrm>
        </p:grpSpPr>
        <p:grpSp>
          <p:nvGrpSpPr>
            <p:cNvPr id="279" name="Google Shape;279;p17"/>
            <p:cNvGrpSpPr/>
            <p:nvPr/>
          </p:nvGrpSpPr>
          <p:grpSpPr>
            <a:xfrm>
              <a:off x="8430679" y="4423198"/>
              <a:ext cx="1018896" cy="810859"/>
              <a:chOff x="8430679" y="4423198"/>
              <a:chExt cx="1018896" cy="810859"/>
            </a:xfrm>
          </p:grpSpPr>
          <p:sp>
            <p:nvSpPr>
              <p:cNvPr id="280" name="Google Shape;280;p17"/>
              <p:cNvSpPr/>
              <p:nvPr/>
            </p:nvSpPr>
            <p:spPr>
              <a:xfrm rot="-542867" flipH="1">
                <a:off x="8481661" y="4475785"/>
                <a:ext cx="724632" cy="705686"/>
              </a:xfrm>
              <a:custGeom>
                <a:avLst/>
                <a:gdLst/>
                <a:ahLst/>
                <a:cxnLst/>
                <a:rect l="l" t="t" r="r" b="b"/>
                <a:pathLst>
                  <a:path w="13371" h="13022" extrusionOk="0">
                    <a:moveTo>
                      <a:pt x="7667" y="5705"/>
                    </a:moveTo>
                    <a:cubicBezTo>
                      <a:pt x="7872" y="5938"/>
                      <a:pt x="8124" y="6125"/>
                      <a:pt x="8404" y="6256"/>
                    </a:cubicBezTo>
                    <a:cubicBezTo>
                      <a:pt x="8227" y="6708"/>
                      <a:pt x="7896" y="7365"/>
                      <a:pt x="7266" y="8191"/>
                    </a:cubicBezTo>
                    <a:cubicBezTo>
                      <a:pt x="7159" y="8331"/>
                      <a:pt x="7047" y="8466"/>
                      <a:pt x="6926" y="8596"/>
                    </a:cubicBezTo>
                    <a:cubicBezTo>
                      <a:pt x="7038" y="8312"/>
                      <a:pt x="7140" y="8018"/>
                      <a:pt x="7229" y="7724"/>
                    </a:cubicBezTo>
                    <a:cubicBezTo>
                      <a:pt x="7425" y="7062"/>
                      <a:pt x="7569" y="6386"/>
                      <a:pt x="7667" y="5705"/>
                    </a:cubicBezTo>
                    <a:close/>
                    <a:moveTo>
                      <a:pt x="6644" y="0"/>
                    </a:moveTo>
                    <a:cubicBezTo>
                      <a:pt x="6548" y="0"/>
                      <a:pt x="6452" y="3"/>
                      <a:pt x="6357" y="7"/>
                    </a:cubicBezTo>
                    <a:cubicBezTo>
                      <a:pt x="6068" y="25"/>
                      <a:pt x="5779" y="63"/>
                      <a:pt x="5494" y="123"/>
                    </a:cubicBezTo>
                    <a:cubicBezTo>
                      <a:pt x="4986" y="230"/>
                      <a:pt x="4501" y="408"/>
                      <a:pt x="4044" y="655"/>
                    </a:cubicBezTo>
                    <a:cubicBezTo>
                      <a:pt x="3046" y="1205"/>
                      <a:pt x="2552" y="1998"/>
                      <a:pt x="2715" y="2767"/>
                    </a:cubicBezTo>
                    <a:cubicBezTo>
                      <a:pt x="2864" y="3476"/>
                      <a:pt x="3536" y="3966"/>
                      <a:pt x="4515" y="4115"/>
                    </a:cubicBezTo>
                    <a:cubicBezTo>
                      <a:pt x="4533" y="4656"/>
                      <a:pt x="4473" y="5547"/>
                      <a:pt x="4100" y="6820"/>
                    </a:cubicBezTo>
                    <a:cubicBezTo>
                      <a:pt x="3382" y="9296"/>
                      <a:pt x="1554" y="9734"/>
                      <a:pt x="1456" y="9753"/>
                    </a:cubicBezTo>
                    <a:cubicBezTo>
                      <a:pt x="574" y="9926"/>
                      <a:pt x="1" y="10779"/>
                      <a:pt x="173" y="11660"/>
                    </a:cubicBezTo>
                    <a:cubicBezTo>
                      <a:pt x="325" y="12437"/>
                      <a:pt x="1006" y="12978"/>
                      <a:pt x="1768" y="12978"/>
                    </a:cubicBezTo>
                    <a:cubicBezTo>
                      <a:pt x="1871" y="12978"/>
                      <a:pt x="1976" y="12968"/>
                      <a:pt x="2081" y="12947"/>
                    </a:cubicBezTo>
                    <a:cubicBezTo>
                      <a:pt x="2393" y="12882"/>
                      <a:pt x="2691" y="12784"/>
                      <a:pt x="2985" y="12663"/>
                    </a:cubicBezTo>
                    <a:cubicBezTo>
                      <a:pt x="3186" y="12817"/>
                      <a:pt x="3424" y="12919"/>
                      <a:pt x="3675" y="12966"/>
                    </a:cubicBezTo>
                    <a:cubicBezTo>
                      <a:pt x="3927" y="13003"/>
                      <a:pt x="4179" y="13022"/>
                      <a:pt x="4431" y="13022"/>
                    </a:cubicBezTo>
                    <a:cubicBezTo>
                      <a:pt x="5648" y="13022"/>
                      <a:pt x="7970" y="12654"/>
                      <a:pt x="9854" y="10168"/>
                    </a:cubicBezTo>
                    <a:cubicBezTo>
                      <a:pt x="11076" y="8564"/>
                      <a:pt x="11552" y="7291"/>
                      <a:pt x="11734" y="6484"/>
                    </a:cubicBezTo>
                    <a:cubicBezTo>
                      <a:pt x="12312" y="6307"/>
                      <a:pt x="12769" y="6027"/>
                      <a:pt x="13053" y="5668"/>
                    </a:cubicBezTo>
                    <a:lnTo>
                      <a:pt x="13058" y="5659"/>
                    </a:lnTo>
                    <a:cubicBezTo>
                      <a:pt x="13077" y="5631"/>
                      <a:pt x="13100" y="5607"/>
                      <a:pt x="13114" y="5579"/>
                    </a:cubicBezTo>
                    <a:lnTo>
                      <a:pt x="13123" y="5565"/>
                    </a:lnTo>
                    <a:lnTo>
                      <a:pt x="13128" y="5561"/>
                    </a:lnTo>
                    <a:cubicBezTo>
                      <a:pt x="13147" y="5528"/>
                      <a:pt x="13165" y="5500"/>
                      <a:pt x="13179" y="5472"/>
                    </a:cubicBezTo>
                    <a:cubicBezTo>
                      <a:pt x="13189" y="5453"/>
                      <a:pt x="13198" y="5439"/>
                      <a:pt x="13207" y="5421"/>
                    </a:cubicBezTo>
                    <a:lnTo>
                      <a:pt x="13212" y="5416"/>
                    </a:lnTo>
                    <a:cubicBezTo>
                      <a:pt x="13217" y="5402"/>
                      <a:pt x="13226" y="5383"/>
                      <a:pt x="13231" y="5369"/>
                    </a:cubicBezTo>
                    <a:cubicBezTo>
                      <a:pt x="13240" y="5355"/>
                      <a:pt x="13249" y="5332"/>
                      <a:pt x="13259" y="5309"/>
                    </a:cubicBezTo>
                    <a:cubicBezTo>
                      <a:pt x="13268" y="5295"/>
                      <a:pt x="13273" y="5281"/>
                      <a:pt x="13277" y="5267"/>
                    </a:cubicBezTo>
                    <a:lnTo>
                      <a:pt x="13277" y="5262"/>
                    </a:lnTo>
                    <a:cubicBezTo>
                      <a:pt x="13291" y="5225"/>
                      <a:pt x="13301" y="5188"/>
                      <a:pt x="13310" y="5150"/>
                    </a:cubicBezTo>
                    <a:cubicBezTo>
                      <a:pt x="13315" y="5132"/>
                      <a:pt x="13319" y="5113"/>
                      <a:pt x="13324" y="5104"/>
                    </a:cubicBezTo>
                    <a:cubicBezTo>
                      <a:pt x="13329" y="5080"/>
                      <a:pt x="13333" y="5057"/>
                      <a:pt x="13338" y="5034"/>
                    </a:cubicBezTo>
                    <a:cubicBezTo>
                      <a:pt x="13342" y="5010"/>
                      <a:pt x="13342" y="5001"/>
                      <a:pt x="13347" y="4978"/>
                    </a:cubicBezTo>
                    <a:cubicBezTo>
                      <a:pt x="13352" y="4959"/>
                      <a:pt x="13352" y="4936"/>
                      <a:pt x="13356" y="4917"/>
                    </a:cubicBezTo>
                    <a:cubicBezTo>
                      <a:pt x="13356" y="4898"/>
                      <a:pt x="13356" y="4880"/>
                      <a:pt x="13356" y="4861"/>
                    </a:cubicBezTo>
                    <a:cubicBezTo>
                      <a:pt x="13361" y="4843"/>
                      <a:pt x="13356" y="4819"/>
                      <a:pt x="13356" y="4796"/>
                    </a:cubicBezTo>
                    <a:cubicBezTo>
                      <a:pt x="13370" y="4078"/>
                      <a:pt x="12806" y="3462"/>
                      <a:pt x="11860" y="3140"/>
                    </a:cubicBezTo>
                    <a:cubicBezTo>
                      <a:pt x="11384" y="2986"/>
                      <a:pt x="10885" y="2907"/>
                      <a:pt x="10387" y="2907"/>
                    </a:cubicBezTo>
                    <a:cubicBezTo>
                      <a:pt x="10372" y="2907"/>
                      <a:pt x="10358" y="2907"/>
                      <a:pt x="10344" y="2907"/>
                    </a:cubicBezTo>
                    <a:cubicBezTo>
                      <a:pt x="9206" y="2907"/>
                      <a:pt x="8273" y="3238"/>
                      <a:pt x="7756" y="3770"/>
                    </a:cubicBezTo>
                    <a:cubicBezTo>
                      <a:pt x="7751" y="3686"/>
                      <a:pt x="7747" y="3602"/>
                      <a:pt x="7737" y="3527"/>
                    </a:cubicBezTo>
                    <a:cubicBezTo>
                      <a:pt x="8297" y="3229"/>
                      <a:pt x="8716" y="2847"/>
                      <a:pt x="8945" y="2427"/>
                    </a:cubicBezTo>
                    <a:lnTo>
                      <a:pt x="8945" y="2418"/>
                    </a:lnTo>
                    <a:cubicBezTo>
                      <a:pt x="8964" y="2385"/>
                      <a:pt x="8982" y="2352"/>
                      <a:pt x="8996" y="2324"/>
                    </a:cubicBezTo>
                    <a:lnTo>
                      <a:pt x="9010" y="2287"/>
                    </a:lnTo>
                    <a:cubicBezTo>
                      <a:pt x="9020" y="2264"/>
                      <a:pt x="9029" y="2240"/>
                      <a:pt x="9043" y="2217"/>
                    </a:cubicBezTo>
                    <a:cubicBezTo>
                      <a:pt x="9048" y="2198"/>
                      <a:pt x="9052" y="2184"/>
                      <a:pt x="9057" y="2166"/>
                    </a:cubicBezTo>
                    <a:cubicBezTo>
                      <a:pt x="9062" y="2152"/>
                      <a:pt x="9071" y="2124"/>
                      <a:pt x="9080" y="2100"/>
                    </a:cubicBezTo>
                    <a:cubicBezTo>
                      <a:pt x="9085" y="2077"/>
                      <a:pt x="9090" y="2068"/>
                      <a:pt x="9090" y="2054"/>
                    </a:cubicBezTo>
                    <a:cubicBezTo>
                      <a:pt x="9099" y="2026"/>
                      <a:pt x="9104" y="1998"/>
                      <a:pt x="9113" y="1965"/>
                    </a:cubicBezTo>
                    <a:cubicBezTo>
                      <a:pt x="9113" y="1951"/>
                      <a:pt x="9118" y="1937"/>
                      <a:pt x="9122" y="1919"/>
                    </a:cubicBezTo>
                    <a:cubicBezTo>
                      <a:pt x="9127" y="1886"/>
                      <a:pt x="9132" y="1853"/>
                      <a:pt x="9136" y="1816"/>
                    </a:cubicBezTo>
                    <a:cubicBezTo>
                      <a:pt x="9136" y="1802"/>
                      <a:pt x="9136" y="1788"/>
                      <a:pt x="9136" y="1774"/>
                    </a:cubicBezTo>
                    <a:cubicBezTo>
                      <a:pt x="9136" y="1746"/>
                      <a:pt x="9136" y="1723"/>
                      <a:pt x="9141" y="1695"/>
                    </a:cubicBezTo>
                    <a:lnTo>
                      <a:pt x="9141" y="1648"/>
                    </a:lnTo>
                    <a:cubicBezTo>
                      <a:pt x="9141" y="1616"/>
                      <a:pt x="9141" y="1588"/>
                      <a:pt x="9136" y="1560"/>
                    </a:cubicBezTo>
                    <a:cubicBezTo>
                      <a:pt x="9136" y="1546"/>
                      <a:pt x="9136" y="1532"/>
                      <a:pt x="9132" y="1518"/>
                    </a:cubicBezTo>
                    <a:cubicBezTo>
                      <a:pt x="9127" y="1476"/>
                      <a:pt x="9118" y="1434"/>
                      <a:pt x="9113" y="1392"/>
                    </a:cubicBezTo>
                    <a:cubicBezTo>
                      <a:pt x="9104" y="1350"/>
                      <a:pt x="9090" y="1303"/>
                      <a:pt x="9076" y="1256"/>
                    </a:cubicBezTo>
                    <a:cubicBezTo>
                      <a:pt x="9071" y="1242"/>
                      <a:pt x="9066" y="1228"/>
                      <a:pt x="9062" y="1214"/>
                    </a:cubicBezTo>
                    <a:cubicBezTo>
                      <a:pt x="9052" y="1191"/>
                      <a:pt x="9043" y="1163"/>
                      <a:pt x="9024" y="1131"/>
                    </a:cubicBezTo>
                    <a:cubicBezTo>
                      <a:pt x="8744" y="478"/>
                      <a:pt x="7980" y="67"/>
                      <a:pt x="6935" y="2"/>
                    </a:cubicBezTo>
                    <a:lnTo>
                      <a:pt x="6763" y="2"/>
                    </a:lnTo>
                    <a:cubicBezTo>
                      <a:pt x="6723" y="1"/>
                      <a:pt x="6683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1" name="Google Shape;281;p17"/>
              <p:cNvSpPr/>
              <p:nvPr/>
            </p:nvSpPr>
            <p:spPr>
              <a:xfrm rot="-542867" flipH="1">
                <a:off x="8742857" y="4497627"/>
                <a:ext cx="416267" cy="624073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6" extrusionOk="0">
                    <a:moveTo>
                      <a:pt x="5804" y="1"/>
                    </a:moveTo>
                    <a:cubicBezTo>
                      <a:pt x="5491" y="1"/>
                      <a:pt x="5154" y="35"/>
                      <a:pt x="4808" y="109"/>
                    </a:cubicBezTo>
                    <a:cubicBezTo>
                      <a:pt x="3437" y="403"/>
                      <a:pt x="2444" y="1196"/>
                      <a:pt x="2588" y="1886"/>
                    </a:cubicBezTo>
                    <a:cubicBezTo>
                      <a:pt x="2700" y="2399"/>
                      <a:pt x="3414" y="2707"/>
                      <a:pt x="4337" y="2712"/>
                    </a:cubicBezTo>
                    <a:cubicBezTo>
                      <a:pt x="4416" y="3099"/>
                      <a:pt x="4552" y="4278"/>
                      <a:pt x="3964" y="6298"/>
                    </a:cubicBezTo>
                    <a:cubicBezTo>
                      <a:pt x="3115" y="9212"/>
                      <a:pt x="872" y="9716"/>
                      <a:pt x="770" y="9739"/>
                    </a:cubicBezTo>
                    <a:cubicBezTo>
                      <a:pt x="313" y="9828"/>
                      <a:pt x="0" y="10247"/>
                      <a:pt x="47" y="10709"/>
                    </a:cubicBezTo>
                    <a:cubicBezTo>
                      <a:pt x="93" y="11163"/>
                      <a:pt x="475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89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0" y="1998"/>
                      <a:pt x="7681" y="1378"/>
                      <a:pt x="7564" y="823"/>
                    </a:cubicBezTo>
                    <a:cubicBezTo>
                      <a:pt x="7452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2" name="Google Shape;282;p17"/>
              <p:cNvSpPr/>
              <p:nvPr/>
            </p:nvSpPr>
            <p:spPr>
              <a:xfrm rot="-542867" flipH="1">
                <a:off x="8708847" y="4510796"/>
                <a:ext cx="279317" cy="123449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78" extrusionOk="0">
                    <a:moveTo>
                      <a:pt x="3359" y="1"/>
                    </a:moveTo>
                    <a:cubicBezTo>
                      <a:pt x="3046" y="1"/>
                      <a:pt x="2710" y="35"/>
                      <a:pt x="2365" y="109"/>
                    </a:cubicBezTo>
                    <a:cubicBezTo>
                      <a:pt x="994" y="403"/>
                      <a:pt x="1" y="1196"/>
                      <a:pt x="145" y="1886"/>
                    </a:cubicBezTo>
                    <a:cubicBezTo>
                      <a:pt x="183" y="2040"/>
                      <a:pt x="267" y="2180"/>
                      <a:pt x="388" y="2278"/>
                    </a:cubicBezTo>
                    <a:lnTo>
                      <a:pt x="5023" y="1359"/>
                    </a:lnTo>
                    <a:cubicBezTo>
                      <a:pt x="5121" y="1196"/>
                      <a:pt x="5154" y="1005"/>
                      <a:pt x="5121" y="823"/>
                    </a:cubicBezTo>
                    <a:cubicBezTo>
                      <a:pt x="5009" y="310"/>
                      <a:pt x="4289" y="1"/>
                      <a:pt x="3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3" name="Google Shape;283;p17"/>
              <p:cNvSpPr/>
              <p:nvPr/>
            </p:nvSpPr>
            <p:spPr>
              <a:xfrm rot="-542867" flipH="1">
                <a:off x="8807203" y="4636854"/>
                <a:ext cx="85356" cy="30781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8" extrusionOk="0">
                    <a:moveTo>
                      <a:pt x="1326" y="0"/>
                    </a:moveTo>
                    <a:cubicBezTo>
                      <a:pt x="1316" y="0"/>
                      <a:pt x="1304" y="1"/>
                      <a:pt x="1292" y="3"/>
                    </a:cubicBezTo>
                    <a:lnTo>
                      <a:pt x="215" y="208"/>
                    </a:lnTo>
                    <a:cubicBezTo>
                      <a:pt x="1" y="250"/>
                      <a:pt x="29" y="567"/>
                      <a:pt x="248" y="567"/>
                    </a:cubicBezTo>
                    <a:cubicBezTo>
                      <a:pt x="262" y="563"/>
                      <a:pt x="271" y="563"/>
                      <a:pt x="285" y="563"/>
                    </a:cubicBezTo>
                    <a:lnTo>
                      <a:pt x="1358" y="358"/>
                    </a:lnTo>
                    <a:cubicBezTo>
                      <a:pt x="1574" y="309"/>
                      <a:pt x="1527" y="0"/>
                      <a:pt x="13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4" name="Google Shape;284;p17"/>
              <p:cNvSpPr/>
              <p:nvPr/>
            </p:nvSpPr>
            <p:spPr>
              <a:xfrm rot="-542867" flipH="1">
                <a:off x="8534444" y="4681403"/>
                <a:ext cx="522216" cy="468651"/>
              </a:xfrm>
              <a:custGeom>
                <a:avLst/>
                <a:gdLst/>
                <a:ahLst/>
                <a:cxnLst/>
                <a:rect l="l" t="t" r="r" b="b"/>
                <a:pathLst>
                  <a:path w="9636" h="8648" extrusionOk="0">
                    <a:moveTo>
                      <a:pt x="7341" y="1"/>
                    </a:moveTo>
                    <a:cubicBezTo>
                      <a:pt x="6068" y="1"/>
                      <a:pt x="5042" y="518"/>
                      <a:pt x="5042" y="1153"/>
                    </a:cubicBezTo>
                    <a:cubicBezTo>
                      <a:pt x="5042" y="1600"/>
                      <a:pt x="5550" y="1987"/>
                      <a:pt x="6292" y="2178"/>
                    </a:cubicBezTo>
                    <a:cubicBezTo>
                      <a:pt x="6217" y="2575"/>
                      <a:pt x="5923" y="3577"/>
                      <a:pt x="4846" y="4995"/>
                    </a:cubicBezTo>
                    <a:cubicBezTo>
                      <a:pt x="3583" y="6656"/>
                      <a:pt x="2092" y="6857"/>
                      <a:pt x="1442" y="6857"/>
                    </a:cubicBezTo>
                    <a:cubicBezTo>
                      <a:pt x="1255" y="6857"/>
                      <a:pt x="1137" y="6840"/>
                      <a:pt x="1115" y="6837"/>
                    </a:cubicBezTo>
                    <a:cubicBezTo>
                      <a:pt x="1067" y="6829"/>
                      <a:pt x="1018" y="6825"/>
                      <a:pt x="970" y="6825"/>
                    </a:cubicBezTo>
                    <a:cubicBezTo>
                      <a:pt x="542" y="6825"/>
                      <a:pt x="165" y="7133"/>
                      <a:pt x="85" y="7565"/>
                    </a:cubicBezTo>
                    <a:cubicBezTo>
                      <a:pt x="1" y="8050"/>
                      <a:pt x="318" y="8511"/>
                      <a:pt x="803" y="8605"/>
                    </a:cubicBezTo>
                    <a:cubicBezTo>
                      <a:pt x="983" y="8633"/>
                      <a:pt x="1166" y="8647"/>
                      <a:pt x="1349" y="8647"/>
                    </a:cubicBezTo>
                    <a:cubicBezTo>
                      <a:pt x="1375" y="8647"/>
                      <a:pt x="1402" y="8647"/>
                      <a:pt x="1428" y="8647"/>
                    </a:cubicBezTo>
                    <a:cubicBezTo>
                      <a:pt x="2458" y="8647"/>
                      <a:pt x="4562" y="8334"/>
                      <a:pt x="6273" y="6082"/>
                    </a:cubicBezTo>
                    <a:cubicBezTo>
                      <a:pt x="7733" y="4160"/>
                      <a:pt x="8036" y="2775"/>
                      <a:pt x="8101" y="2239"/>
                    </a:cubicBezTo>
                    <a:cubicBezTo>
                      <a:pt x="8996" y="2081"/>
                      <a:pt x="9635" y="1652"/>
                      <a:pt x="9635" y="1153"/>
                    </a:cubicBezTo>
                    <a:cubicBezTo>
                      <a:pt x="9635" y="518"/>
                      <a:pt x="8609" y="1"/>
                      <a:pt x="73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5" name="Google Shape;285;p17"/>
              <p:cNvSpPr/>
              <p:nvPr/>
            </p:nvSpPr>
            <p:spPr>
              <a:xfrm rot="-542867" flipH="1">
                <a:off x="8506014" y="4705272"/>
                <a:ext cx="249240" cy="88008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1624" extrusionOk="0">
                    <a:moveTo>
                      <a:pt x="2300" y="1"/>
                    </a:moveTo>
                    <a:cubicBezTo>
                      <a:pt x="1032" y="1"/>
                      <a:pt x="1" y="518"/>
                      <a:pt x="1" y="1153"/>
                    </a:cubicBezTo>
                    <a:cubicBezTo>
                      <a:pt x="1" y="1264"/>
                      <a:pt x="34" y="1376"/>
                      <a:pt x="90" y="1474"/>
                    </a:cubicBezTo>
                    <a:lnTo>
                      <a:pt x="4394" y="1624"/>
                    </a:lnTo>
                    <a:cubicBezTo>
                      <a:pt x="4520" y="1498"/>
                      <a:pt x="4590" y="1330"/>
                      <a:pt x="4599" y="1153"/>
                    </a:cubicBezTo>
                    <a:cubicBezTo>
                      <a:pt x="4599" y="518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6" name="Google Shape;286;p17"/>
              <p:cNvSpPr/>
              <p:nvPr/>
            </p:nvSpPr>
            <p:spPr>
              <a:xfrm rot="-542867" flipH="1">
                <a:off x="8606836" y="4813397"/>
                <a:ext cx="85519" cy="23302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430" extrusionOk="0">
                    <a:moveTo>
                      <a:pt x="248" y="1"/>
                    </a:moveTo>
                    <a:cubicBezTo>
                      <a:pt x="19" y="1"/>
                      <a:pt x="1" y="346"/>
                      <a:pt x="239" y="360"/>
                    </a:cubicBezTo>
                    <a:lnTo>
                      <a:pt x="1330" y="430"/>
                    </a:lnTo>
                    <a:lnTo>
                      <a:pt x="1339" y="430"/>
                    </a:lnTo>
                    <a:cubicBezTo>
                      <a:pt x="1568" y="425"/>
                      <a:pt x="1577" y="90"/>
                      <a:pt x="1353" y="71"/>
                    </a:cubicBezTo>
                    <a:lnTo>
                      <a:pt x="262" y="1"/>
                    </a:lnTo>
                    <a:cubicBezTo>
                      <a:pt x="257" y="1"/>
                      <a:pt x="253" y="1"/>
                      <a:pt x="24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7" name="Google Shape;287;p17"/>
              <p:cNvSpPr/>
              <p:nvPr/>
            </p:nvSpPr>
            <p:spPr>
              <a:xfrm flipH="1">
                <a:off x="8696505" y="4814161"/>
                <a:ext cx="753070" cy="337076"/>
              </a:xfrm>
              <a:custGeom>
                <a:avLst/>
                <a:gdLst/>
                <a:ahLst/>
                <a:cxnLst/>
                <a:rect l="l" t="t" r="r" b="b"/>
                <a:pathLst>
                  <a:path w="18264" h="8175" extrusionOk="0">
                    <a:moveTo>
                      <a:pt x="10345" y="0"/>
                    </a:moveTo>
                    <a:cubicBezTo>
                      <a:pt x="6055" y="0"/>
                      <a:pt x="5503" y="6370"/>
                      <a:pt x="5503" y="6370"/>
                    </a:cubicBezTo>
                    <a:cubicBezTo>
                      <a:pt x="5503" y="6370"/>
                      <a:pt x="5421" y="2755"/>
                      <a:pt x="3443" y="2755"/>
                    </a:cubicBezTo>
                    <a:cubicBezTo>
                      <a:pt x="3371" y="2755"/>
                      <a:pt x="3296" y="2760"/>
                      <a:pt x="3218" y="2770"/>
                    </a:cubicBezTo>
                    <a:cubicBezTo>
                      <a:pt x="691" y="3097"/>
                      <a:pt x="0" y="8170"/>
                      <a:pt x="0" y="8170"/>
                    </a:cubicBezTo>
                    <a:lnTo>
                      <a:pt x="17964" y="8175"/>
                    </a:lnTo>
                    <a:cubicBezTo>
                      <a:pt x="17964" y="8175"/>
                      <a:pt x="18264" y="4248"/>
                      <a:pt x="15770" y="4248"/>
                    </a:cubicBezTo>
                    <a:cubicBezTo>
                      <a:pt x="15719" y="4248"/>
                      <a:pt x="15667" y="4250"/>
                      <a:pt x="15613" y="4253"/>
                    </a:cubicBezTo>
                    <a:cubicBezTo>
                      <a:pt x="13062" y="4407"/>
                      <a:pt x="12475" y="6370"/>
                      <a:pt x="12475" y="6370"/>
                    </a:cubicBezTo>
                    <a:cubicBezTo>
                      <a:pt x="12475" y="6370"/>
                      <a:pt x="14177" y="173"/>
                      <a:pt x="10549" y="5"/>
                    </a:cubicBezTo>
                    <a:cubicBezTo>
                      <a:pt x="10480" y="2"/>
                      <a:pt x="10412" y="0"/>
                      <a:pt x="103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88" name="Google Shape;288;p17"/>
            <p:cNvGrpSpPr/>
            <p:nvPr/>
          </p:nvGrpSpPr>
          <p:grpSpPr>
            <a:xfrm rot="-1797952">
              <a:off x="110480" y="-103835"/>
              <a:ext cx="604078" cy="604078"/>
              <a:chOff x="8133572" y="1009826"/>
              <a:chExt cx="594419" cy="594419"/>
            </a:xfrm>
          </p:grpSpPr>
          <p:sp>
            <p:nvSpPr>
              <p:cNvPr id="289" name="Google Shape;289;p17"/>
              <p:cNvSpPr/>
              <p:nvPr/>
            </p:nvSpPr>
            <p:spPr>
              <a:xfrm rot="-2700000">
                <a:off x="8216950" y="1100550"/>
                <a:ext cx="427664" cy="412972"/>
              </a:xfrm>
              <a:custGeom>
                <a:avLst/>
                <a:gdLst/>
                <a:ahLst/>
                <a:cxnLst/>
                <a:rect l="l" t="t" r="r" b="b"/>
                <a:pathLst>
                  <a:path w="14438" h="13942" extrusionOk="0">
                    <a:moveTo>
                      <a:pt x="774" y="0"/>
                    </a:moveTo>
                    <a:cubicBezTo>
                      <a:pt x="342" y="0"/>
                      <a:pt x="0" y="347"/>
                      <a:pt x="0" y="778"/>
                    </a:cubicBezTo>
                    <a:cubicBezTo>
                      <a:pt x="0" y="4297"/>
                      <a:pt x="1423" y="7608"/>
                      <a:pt x="4010" y="10096"/>
                    </a:cubicBezTo>
                    <a:cubicBezTo>
                      <a:pt x="6597" y="12584"/>
                      <a:pt x="10022" y="13942"/>
                      <a:pt x="13659" y="13942"/>
                    </a:cubicBezTo>
                    <a:cubicBezTo>
                      <a:pt x="14090" y="13942"/>
                      <a:pt x="14437" y="13595"/>
                      <a:pt x="14437" y="13168"/>
                    </a:cubicBezTo>
                    <a:lnTo>
                      <a:pt x="14437" y="778"/>
                    </a:lnTo>
                    <a:cubicBezTo>
                      <a:pt x="14437" y="347"/>
                      <a:pt x="14085" y="0"/>
                      <a:pt x="1365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0" name="Google Shape;290;p17"/>
              <p:cNvSpPr/>
              <p:nvPr/>
            </p:nvSpPr>
            <p:spPr>
              <a:xfrm rot="-2700000">
                <a:off x="8239918" y="1123625"/>
                <a:ext cx="381722" cy="367030"/>
              </a:xfrm>
              <a:custGeom>
                <a:avLst/>
                <a:gdLst/>
                <a:ahLst/>
                <a:cxnLst/>
                <a:rect l="l" t="t" r="r" b="b"/>
                <a:pathLst>
                  <a:path w="12887" h="12391" extrusionOk="0">
                    <a:moveTo>
                      <a:pt x="1" y="0"/>
                    </a:moveTo>
                    <a:cubicBezTo>
                      <a:pt x="1" y="6840"/>
                      <a:pt x="5764" y="12390"/>
                      <a:pt x="12886" y="12390"/>
                    </a:cubicBezTo>
                    <a:lnTo>
                      <a:pt x="12886" y="11374"/>
                    </a:lnTo>
                    <a:cubicBezTo>
                      <a:pt x="6349" y="11374"/>
                      <a:pt x="1056" y="6280"/>
                      <a:pt x="10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1" name="Google Shape;291;p17"/>
              <p:cNvSpPr/>
              <p:nvPr/>
            </p:nvSpPr>
            <p:spPr>
              <a:xfrm rot="-2700000">
                <a:off x="8255848" y="1117028"/>
                <a:ext cx="350591" cy="336935"/>
              </a:xfrm>
              <a:custGeom>
                <a:avLst/>
                <a:gdLst/>
                <a:ahLst/>
                <a:cxnLst/>
                <a:rect l="l" t="t" r="r" b="b"/>
                <a:pathLst>
                  <a:path w="11836" h="11375" extrusionOk="0">
                    <a:moveTo>
                      <a:pt x="0" y="0"/>
                    </a:moveTo>
                    <a:cubicBezTo>
                      <a:pt x="0" y="6280"/>
                      <a:pt x="5298" y="11374"/>
                      <a:pt x="11835" y="11374"/>
                    </a:cubicBezTo>
                    <a:lnTo>
                      <a:pt x="11835" y="10527"/>
                    </a:lnTo>
                    <a:cubicBezTo>
                      <a:pt x="5789" y="10527"/>
                      <a:pt x="882" y="5809"/>
                      <a:pt x="8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2" name="Google Shape;292;p17"/>
              <p:cNvSpPr/>
              <p:nvPr/>
            </p:nvSpPr>
            <p:spPr>
              <a:xfrm rot="-2700000">
                <a:off x="8269265" y="1111471"/>
                <a:ext cx="324465" cy="311817"/>
              </a:xfrm>
              <a:custGeom>
                <a:avLst/>
                <a:gdLst/>
                <a:ahLst/>
                <a:cxnLst/>
                <a:rect l="l" t="t" r="r" b="b"/>
                <a:pathLst>
                  <a:path w="10954" h="10527" extrusionOk="0">
                    <a:moveTo>
                      <a:pt x="0" y="0"/>
                    </a:moveTo>
                    <a:cubicBezTo>
                      <a:pt x="0" y="5809"/>
                      <a:pt x="4907" y="10527"/>
                      <a:pt x="10953" y="10527"/>
                    </a:cubicBezTo>
                    <a:lnTo>
                      <a:pt x="109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3" name="Google Shape;293;p17"/>
              <p:cNvSpPr/>
              <p:nvPr/>
            </p:nvSpPr>
            <p:spPr>
              <a:xfrm rot="-2700000">
                <a:off x="8371733" y="1143292"/>
                <a:ext cx="35574" cy="4718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3" extrusionOk="0">
                    <a:moveTo>
                      <a:pt x="884" y="1"/>
                    </a:moveTo>
                    <a:cubicBezTo>
                      <a:pt x="619" y="1"/>
                      <a:pt x="202" y="594"/>
                      <a:pt x="105" y="867"/>
                    </a:cubicBezTo>
                    <a:cubicBezTo>
                      <a:pt x="1" y="1160"/>
                      <a:pt x="130" y="1472"/>
                      <a:pt x="387" y="1566"/>
                    </a:cubicBezTo>
                    <a:cubicBezTo>
                      <a:pt x="438" y="1584"/>
                      <a:pt x="489" y="1593"/>
                      <a:pt x="541" y="1593"/>
                    </a:cubicBezTo>
                    <a:cubicBezTo>
                      <a:pt x="757" y="1593"/>
                      <a:pt x="966" y="1441"/>
                      <a:pt x="1046" y="1204"/>
                    </a:cubicBezTo>
                    <a:cubicBezTo>
                      <a:pt x="1151" y="912"/>
                      <a:pt x="1200" y="99"/>
                      <a:pt x="937" y="10"/>
                    </a:cubicBezTo>
                    <a:cubicBezTo>
                      <a:pt x="921" y="4"/>
                      <a:pt x="903" y="1"/>
                      <a:pt x="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4" name="Google Shape;294;p17"/>
              <p:cNvSpPr/>
              <p:nvPr/>
            </p:nvSpPr>
            <p:spPr>
              <a:xfrm rot="-2700000">
                <a:off x="8464274" y="1148678"/>
                <a:ext cx="32612" cy="48311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1" extrusionOk="0">
                    <a:moveTo>
                      <a:pt x="721" y="0"/>
                    </a:moveTo>
                    <a:cubicBezTo>
                      <a:pt x="453" y="0"/>
                      <a:pt x="112" y="687"/>
                      <a:pt x="60" y="984"/>
                    </a:cubicBezTo>
                    <a:cubicBezTo>
                      <a:pt x="0" y="1286"/>
                      <a:pt x="179" y="1574"/>
                      <a:pt x="451" y="1623"/>
                    </a:cubicBezTo>
                    <a:cubicBezTo>
                      <a:pt x="479" y="1628"/>
                      <a:pt x="506" y="1631"/>
                      <a:pt x="533" y="1631"/>
                    </a:cubicBezTo>
                    <a:cubicBezTo>
                      <a:pt x="775" y="1631"/>
                      <a:pt x="992" y="1438"/>
                      <a:pt x="1041" y="1162"/>
                    </a:cubicBezTo>
                    <a:cubicBezTo>
                      <a:pt x="1101" y="855"/>
                      <a:pt x="1021" y="52"/>
                      <a:pt x="749" y="3"/>
                    </a:cubicBezTo>
                    <a:cubicBezTo>
                      <a:pt x="740" y="1"/>
                      <a:pt x="731" y="0"/>
                      <a:pt x="7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5" name="Google Shape;295;p17"/>
              <p:cNvSpPr/>
              <p:nvPr/>
            </p:nvSpPr>
            <p:spPr>
              <a:xfrm rot="-2700000">
                <a:off x="8414922" y="1099251"/>
                <a:ext cx="32612" cy="48459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6" extrusionOk="0">
                    <a:moveTo>
                      <a:pt x="722" y="0"/>
                    </a:moveTo>
                    <a:cubicBezTo>
                      <a:pt x="453" y="0"/>
                      <a:pt x="112" y="691"/>
                      <a:pt x="60" y="984"/>
                    </a:cubicBezTo>
                    <a:cubicBezTo>
                      <a:pt x="0" y="1291"/>
                      <a:pt x="179" y="1578"/>
                      <a:pt x="451" y="1628"/>
                    </a:cubicBezTo>
                    <a:cubicBezTo>
                      <a:pt x="478" y="1633"/>
                      <a:pt x="505" y="1635"/>
                      <a:pt x="532" y="1635"/>
                    </a:cubicBezTo>
                    <a:cubicBezTo>
                      <a:pt x="774" y="1635"/>
                      <a:pt x="992" y="1439"/>
                      <a:pt x="1041" y="1167"/>
                    </a:cubicBezTo>
                    <a:cubicBezTo>
                      <a:pt x="1101" y="860"/>
                      <a:pt x="1021" y="52"/>
                      <a:pt x="749" y="2"/>
                    </a:cubicBezTo>
                    <a:cubicBezTo>
                      <a:pt x="740" y="1"/>
                      <a:pt x="731" y="0"/>
                      <a:pt x="7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6" name="Google Shape;296;p17"/>
              <p:cNvSpPr/>
              <p:nvPr/>
            </p:nvSpPr>
            <p:spPr>
              <a:xfrm rot="-2700000">
                <a:off x="8421043" y="1192618"/>
                <a:ext cx="35574" cy="4715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2" extrusionOk="0">
                    <a:moveTo>
                      <a:pt x="887" y="1"/>
                    </a:moveTo>
                    <a:cubicBezTo>
                      <a:pt x="622" y="1"/>
                      <a:pt x="202" y="597"/>
                      <a:pt x="105" y="871"/>
                    </a:cubicBezTo>
                    <a:cubicBezTo>
                      <a:pt x="1" y="1164"/>
                      <a:pt x="130" y="1476"/>
                      <a:pt x="387" y="1565"/>
                    </a:cubicBezTo>
                    <a:cubicBezTo>
                      <a:pt x="438" y="1583"/>
                      <a:pt x="489" y="1592"/>
                      <a:pt x="541" y="1592"/>
                    </a:cubicBezTo>
                    <a:cubicBezTo>
                      <a:pt x="757" y="1592"/>
                      <a:pt x="966" y="1440"/>
                      <a:pt x="1046" y="1203"/>
                    </a:cubicBezTo>
                    <a:cubicBezTo>
                      <a:pt x="1151" y="911"/>
                      <a:pt x="1200" y="103"/>
                      <a:pt x="937" y="9"/>
                    </a:cubicBezTo>
                    <a:cubicBezTo>
                      <a:pt x="921" y="3"/>
                      <a:pt x="904" y="1"/>
                      <a:pt x="8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97" name="Google Shape;297;p17"/>
            <p:cNvGrpSpPr/>
            <p:nvPr/>
          </p:nvGrpSpPr>
          <p:grpSpPr>
            <a:xfrm>
              <a:off x="-250564" y="300869"/>
              <a:ext cx="729616" cy="604013"/>
              <a:chOff x="8260386" y="2306480"/>
              <a:chExt cx="635278" cy="525915"/>
            </a:xfrm>
          </p:grpSpPr>
          <p:sp>
            <p:nvSpPr>
              <p:cNvPr id="298" name="Google Shape;298;p17"/>
              <p:cNvSpPr/>
              <p:nvPr/>
            </p:nvSpPr>
            <p:spPr>
              <a:xfrm rot="1799661">
                <a:off x="8290838" y="2431587"/>
                <a:ext cx="5743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23175" h="11124" extrusionOk="0">
                    <a:moveTo>
                      <a:pt x="22300" y="1"/>
                    </a:moveTo>
                    <a:cubicBezTo>
                      <a:pt x="22297" y="1"/>
                      <a:pt x="22294" y="1"/>
                      <a:pt x="22292" y="1"/>
                    </a:cubicBezTo>
                    <a:lnTo>
                      <a:pt x="22278" y="1"/>
                    </a:lnTo>
                    <a:cubicBezTo>
                      <a:pt x="22151" y="1"/>
                      <a:pt x="22029" y="29"/>
                      <a:pt x="21911" y="85"/>
                    </a:cubicBezTo>
                    <a:lnTo>
                      <a:pt x="21268" y="85"/>
                    </a:lnTo>
                    <a:cubicBezTo>
                      <a:pt x="21235" y="81"/>
                      <a:pt x="21203" y="76"/>
                      <a:pt x="21170" y="76"/>
                    </a:cubicBezTo>
                    <a:lnTo>
                      <a:pt x="4723" y="76"/>
                    </a:lnTo>
                    <a:cubicBezTo>
                      <a:pt x="4690" y="76"/>
                      <a:pt x="4657" y="81"/>
                      <a:pt x="4624" y="85"/>
                    </a:cubicBezTo>
                    <a:lnTo>
                      <a:pt x="954" y="85"/>
                    </a:lnTo>
                    <a:cubicBezTo>
                      <a:pt x="428" y="85"/>
                      <a:pt x="1" y="512"/>
                      <a:pt x="1" y="1038"/>
                    </a:cubicBezTo>
                    <a:lnTo>
                      <a:pt x="1" y="1648"/>
                    </a:lnTo>
                    <a:cubicBezTo>
                      <a:pt x="1" y="2089"/>
                      <a:pt x="306" y="2479"/>
                      <a:pt x="738" y="2578"/>
                    </a:cubicBezTo>
                    <a:lnTo>
                      <a:pt x="2775" y="3052"/>
                    </a:lnTo>
                    <a:cubicBezTo>
                      <a:pt x="3479" y="6206"/>
                      <a:pt x="5615" y="8844"/>
                      <a:pt x="8548" y="10186"/>
                    </a:cubicBezTo>
                    <a:cubicBezTo>
                      <a:pt x="9912" y="10813"/>
                      <a:pt x="11376" y="11123"/>
                      <a:pt x="12839" y="11123"/>
                    </a:cubicBezTo>
                    <a:cubicBezTo>
                      <a:pt x="14522" y="11123"/>
                      <a:pt x="16202" y="10712"/>
                      <a:pt x="17725" y="9895"/>
                    </a:cubicBezTo>
                    <a:cubicBezTo>
                      <a:pt x="17733" y="9895"/>
                      <a:pt x="17741" y="9896"/>
                      <a:pt x="17749" y="9896"/>
                    </a:cubicBezTo>
                    <a:cubicBezTo>
                      <a:pt x="17919" y="9896"/>
                      <a:pt x="18088" y="9849"/>
                      <a:pt x="18236" y="9754"/>
                    </a:cubicBezTo>
                    <a:cubicBezTo>
                      <a:pt x="19870" y="8722"/>
                      <a:pt x="21184" y="7248"/>
                      <a:pt x="22019" y="5502"/>
                    </a:cubicBezTo>
                    <a:cubicBezTo>
                      <a:pt x="22545" y="4479"/>
                      <a:pt x="22892" y="3371"/>
                      <a:pt x="23047" y="2230"/>
                    </a:cubicBezTo>
                    <a:cubicBezTo>
                      <a:pt x="23127" y="1780"/>
                      <a:pt x="23169" y="1324"/>
                      <a:pt x="23174" y="869"/>
                    </a:cubicBezTo>
                    <a:cubicBezTo>
                      <a:pt x="23169" y="389"/>
                      <a:pt x="22780" y="1"/>
                      <a:pt x="223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9" name="Google Shape;299;p17"/>
              <p:cNvSpPr/>
              <p:nvPr/>
            </p:nvSpPr>
            <p:spPr>
              <a:xfrm rot="1799661">
                <a:off x="8308465" y="2451538"/>
                <a:ext cx="537471" cy="237507"/>
              </a:xfrm>
              <a:custGeom>
                <a:avLst/>
                <a:gdLst/>
                <a:ahLst/>
                <a:cxnLst/>
                <a:rect l="l" t="t" r="r" b="b"/>
                <a:pathLst>
                  <a:path w="21686" h="9583" extrusionOk="0">
                    <a:moveTo>
                      <a:pt x="221" y="0"/>
                    </a:moveTo>
                    <a:cubicBezTo>
                      <a:pt x="99" y="0"/>
                      <a:pt x="0" y="99"/>
                      <a:pt x="0" y="221"/>
                    </a:cubicBezTo>
                    <a:lnTo>
                      <a:pt x="0" y="827"/>
                    </a:lnTo>
                    <a:cubicBezTo>
                      <a:pt x="0" y="930"/>
                      <a:pt x="70" y="1019"/>
                      <a:pt x="174" y="1042"/>
                    </a:cubicBezTo>
                    <a:lnTo>
                      <a:pt x="2671" y="1629"/>
                    </a:lnTo>
                    <a:cubicBezTo>
                      <a:pt x="3464" y="6261"/>
                      <a:pt x="7480" y="9583"/>
                      <a:pt x="12099" y="9583"/>
                    </a:cubicBezTo>
                    <a:cubicBezTo>
                      <a:pt x="12371" y="9583"/>
                      <a:pt x="12646" y="9571"/>
                      <a:pt x="12922" y="9548"/>
                    </a:cubicBezTo>
                    <a:cubicBezTo>
                      <a:pt x="17879" y="9121"/>
                      <a:pt x="21685" y="4971"/>
                      <a:pt x="216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0" name="Google Shape;300;p17"/>
              <p:cNvSpPr/>
              <p:nvPr/>
            </p:nvSpPr>
            <p:spPr>
              <a:xfrm rot="1799661">
                <a:off x="8648811" y="2541257"/>
                <a:ext cx="44339" cy="52072"/>
              </a:xfrm>
              <a:custGeom>
                <a:avLst/>
                <a:gdLst/>
                <a:ahLst/>
                <a:cxnLst/>
                <a:rect l="l" t="t" r="r" b="b"/>
                <a:pathLst>
                  <a:path w="1789" h="2101" extrusionOk="0">
                    <a:moveTo>
                      <a:pt x="714" y="303"/>
                    </a:moveTo>
                    <a:cubicBezTo>
                      <a:pt x="812" y="308"/>
                      <a:pt x="906" y="340"/>
                      <a:pt x="981" y="402"/>
                    </a:cubicBezTo>
                    <a:cubicBezTo>
                      <a:pt x="1305" y="655"/>
                      <a:pt x="1465" y="1063"/>
                      <a:pt x="1399" y="1472"/>
                    </a:cubicBezTo>
                    <a:cubicBezTo>
                      <a:pt x="1375" y="1561"/>
                      <a:pt x="1324" y="1720"/>
                      <a:pt x="1178" y="1777"/>
                    </a:cubicBezTo>
                    <a:cubicBezTo>
                      <a:pt x="1142" y="1792"/>
                      <a:pt x="1106" y="1798"/>
                      <a:pt x="1071" y="1798"/>
                    </a:cubicBezTo>
                    <a:cubicBezTo>
                      <a:pt x="963" y="1798"/>
                      <a:pt x="864" y="1741"/>
                      <a:pt x="807" y="1702"/>
                    </a:cubicBezTo>
                    <a:cubicBezTo>
                      <a:pt x="484" y="1448"/>
                      <a:pt x="324" y="1035"/>
                      <a:pt x="390" y="632"/>
                    </a:cubicBezTo>
                    <a:cubicBezTo>
                      <a:pt x="408" y="538"/>
                      <a:pt x="465" y="383"/>
                      <a:pt x="610" y="322"/>
                    </a:cubicBezTo>
                    <a:cubicBezTo>
                      <a:pt x="643" y="308"/>
                      <a:pt x="681" y="303"/>
                      <a:pt x="714" y="303"/>
                    </a:cubicBezTo>
                    <a:close/>
                    <a:moveTo>
                      <a:pt x="715" y="0"/>
                    </a:moveTo>
                    <a:cubicBezTo>
                      <a:pt x="643" y="0"/>
                      <a:pt x="571" y="13"/>
                      <a:pt x="502" y="40"/>
                    </a:cubicBezTo>
                    <a:cubicBezTo>
                      <a:pt x="301" y="120"/>
                      <a:pt x="155" y="308"/>
                      <a:pt x="99" y="561"/>
                    </a:cubicBezTo>
                    <a:cubicBezTo>
                      <a:pt x="0" y="1087"/>
                      <a:pt x="207" y="1622"/>
                      <a:pt x="634" y="1950"/>
                    </a:cubicBezTo>
                    <a:cubicBezTo>
                      <a:pt x="761" y="2044"/>
                      <a:pt x="911" y="2096"/>
                      <a:pt x="1070" y="2101"/>
                    </a:cubicBezTo>
                    <a:cubicBezTo>
                      <a:pt x="1145" y="2101"/>
                      <a:pt x="1216" y="2087"/>
                      <a:pt x="1286" y="2058"/>
                    </a:cubicBezTo>
                    <a:cubicBezTo>
                      <a:pt x="1488" y="1979"/>
                      <a:pt x="1634" y="1796"/>
                      <a:pt x="1690" y="1537"/>
                    </a:cubicBezTo>
                    <a:cubicBezTo>
                      <a:pt x="1788" y="1012"/>
                      <a:pt x="1577" y="477"/>
                      <a:pt x="1155" y="153"/>
                    </a:cubicBezTo>
                    <a:cubicBezTo>
                      <a:pt x="1011" y="53"/>
                      <a:pt x="861" y="0"/>
                      <a:pt x="71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1" name="Google Shape;301;p17"/>
              <p:cNvSpPr/>
              <p:nvPr/>
            </p:nvSpPr>
            <p:spPr>
              <a:xfrm rot="1799661">
                <a:off x="8576440" y="2544356"/>
                <a:ext cx="55517" cy="38961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572" extrusionOk="0">
                    <a:moveTo>
                      <a:pt x="1283" y="304"/>
                    </a:moveTo>
                    <a:cubicBezTo>
                      <a:pt x="1409" y="304"/>
                      <a:pt x="1535" y="332"/>
                      <a:pt x="1653" y="384"/>
                    </a:cubicBezTo>
                    <a:cubicBezTo>
                      <a:pt x="1737" y="422"/>
                      <a:pt x="1883" y="511"/>
                      <a:pt x="1906" y="666"/>
                    </a:cubicBezTo>
                    <a:cubicBezTo>
                      <a:pt x="1930" y="821"/>
                      <a:pt x="1822" y="948"/>
                      <a:pt x="1751" y="1009"/>
                    </a:cubicBezTo>
                    <a:cubicBezTo>
                      <a:pt x="1545" y="1179"/>
                      <a:pt x="1289" y="1268"/>
                      <a:pt x="1031" y="1268"/>
                    </a:cubicBezTo>
                    <a:cubicBezTo>
                      <a:pt x="891" y="1268"/>
                      <a:pt x="750" y="1242"/>
                      <a:pt x="615" y="1187"/>
                    </a:cubicBezTo>
                    <a:cubicBezTo>
                      <a:pt x="531" y="1149"/>
                      <a:pt x="385" y="1060"/>
                      <a:pt x="362" y="905"/>
                    </a:cubicBezTo>
                    <a:cubicBezTo>
                      <a:pt x="324" y="652"/>
                      <a:pt x="644" y="384"/>
                      <a:pt x="1061" y="319"/>
                    </a:cubicBezTo>
                    <a:cubicBezTo>
                      <a:pt x="1122" y="309"/>
                      <a:pt x="1188" y="305"/>
                      <a:pt x="1249" y="305"/>
                    </a:cubicBezTo>
                    <a:lnTo>
                      <a:pt x="1254" y="305"/>
                    </a:lnTo>
                    <a:cubicBezTo>
                      <a:pt x="1264" y="304"/>
                      <a:pt x="1273" y="304"/>
                      <a:pt x="1283" y="304"/>
                    </a:cubicBezTo>
                    <a:close/>
                    <a:moveTo>
                      <a:pt x="1240" y="0"/>
                    </a:moveTo>
                    <a:cubicBezTo>
                      <a:pt x="1166" y="0"/>
                      <a:pt x="1092" y="6"/>
                      <a:pt x="1019" y="18"/>
                    </a:cubicBezTo>
                    <a:cubicBezTo>
                      <a:pt x="418" y="112"/>
                      <a:pt x="1" y="520"/>
                      <a:pt x="66" y="952"/>
                    </a:cubicBezTo>
                    <a:cubicBezTo>
                      <a:pt x="99" y="1168"/>
                      <a:pt x="249" y="1347"/>
                      <a:pt x="489" y="1459"/>
                    </a:cubicBezTo>
                    <a:cubicBezTo>
                      <a:pt x="653" y="1534"/>
                      <a:pt x="836" y="1572"/>
                      <a:pt x="1019" y="1572"/>
                    </a:cubicBezTo>
                    <a:cubicBezTo>
                      <a:pt x="1099" y="1572"/>
                      <a:pt x="1174" y="1567"/>
                      <a:pt x="1249" y="1553"/>
                    </a:cubicBezTo>
                    <a:cubicBezTo>
                      <a:pt x="1512" y="1520"/>
                      <a:pt x="1756" y="1408"/>
                      <a:pt x="1953" y="1234"/>
                    </a:cubicBezTo>
                    <a:cubicBezTo>
                      <a:pt x="2150" y="1056"/>
                      <a:pt x="2240" y="840"/>
                      <a:pt x="2207" y="624"/>
                    </a:cubicBezTo>
                    <a:cubicBezTo>
                      <a:pt x="2169" y="408"/>
                      <a:pt x="2024" y="225"/>
                      <a:pt x="1784" y="112"/>
                    </a:cubicBezTo>
                    <a:cubicBezTo>
                      <a:pt x="1609" y="38"/>
                      <a:pt x="1425" y="0"/>
                      <a:pt x="124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2" name="Google Shape;302;p17"/>
              <p:cNvSpPr/>
              <p:nvPr/>
            </p:nvSpPr>
            <p:spPr>
              <a:xfrm rot="1799661">
                <a:off x="8585794" y="2597132"/>
                <a:ext cx="38515" cy="53782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2170" extrusionOk="0">
                    <a:moveTo>
                      <a:pt x="775" y="306"/>
                    </a:moveTo>
                    <a:cubicBezTo>
                      <a:pt x="1033" y="306"/>
                      <a:pt x="1249" y="663"/>
                      <a:pt x="1249" y="1085"/>
                    </a:cubicBezTo>
                    <a:cubicBezTo>
                      <a:pt x="1249" y="1508"/>
                      <a:pt x="1033" y="1864"/>
                      <a:pt x="775" y="1864"/>
                    </a:cubicBezTo>
                    <a:cubicBezTo>
                      <a:pt x="516" y="1864"/>
                      <a:pt x="300" y="1508"/>
                      <a:pt x="300" y="1085"/>
                    </a:cubicBezTo>
                    <a:cubicBezTo>
                      <a:pt x="300" y="663"/>
                      <a:pt x="516" y="306"/>
                      <a:pt x="775" y="306"/>
                    </a:cubicBezTo>
                    <a:close/>
                    <a:moveTo>
                      <a:pt x="775" y="1"/>
                    </a:moveTo>
                    <a:cubicBezTo>
                      <a:pt x="338" y="1"/>
                      <a:pt x="0" y="480"/>
                      <a:pt x="0" y="1085"/>
                    </a:cubicBezTo>
                    <a:cubicBezTo>
                      <a:pt x="0" y="1691"/>
                      <a:pt x="338" y="2169"/>
                      <a:pt x="775" y="2169"/>
                    </a:cubicBezTo>
                    <a:cubicBezTo>
                      <a:pt x="1211" y="2169"/>
                      <a:pt x="1554" y="1691"/>
                      <a:pt x="1554" y="1085"/>
                    </a:cubicBezTo>
                    <a:cubicBezTo>
                      <a:pt x="1554" y="480"/>
                      <a:pt x="1211" y="1"/>
                      <a:pt x="775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3" name="Google Shape;303;p17"/>
              <p:cNvSpPr/>
              <p:nvPr/>
            </p:nvSpPr>
            <p:spPr>
              <a:xfrm rot="1799661">
                <a:off x="8519776" y="2568098"/>
                <a:ext cx="55269" cy="45355"/>
              </a:xfrm>
              <a:custGeom>
                <a:avLst/>
                <a:gdLst/>
                <a:ahLst/>
                <a:cxnLst/>
                <a:rect l="l" t="t" r="r" b="b"/>
                <a:pathLst>
                  <a:path w="2230" h="1830" extrusionOk="0">
                    <a:moveTo>
                      <a:pt x="809" y="301"/>
                    </a:moveTo>
                    <a:cubicBezTo>
                      <a:pt x="994" y="301"/>
                      <a:pt x="1219" y="385"/>
                      <a:pt x="1413" y="543"/>
                    </a:cubicBezTo>
                    <a:cubicBezTo>
                      <a:pt x="1742" y="806"/>
                      <a:pt x="1883" y="1200"/>
                      <a:pt x="1723" y="1402"/>
                    </a:cubicBezTo>
                    <a:cubicBezTo>
                      <a:pt x="1658" y="1484"/>
                      <a:pt x="1550" y="1524"/>
                      <a:pt x="1423" y="1524"/>
                    </a:cubicBezTo>
                    <a:cubicBezTo>
                      <a:pt x="1238" y="1524"/>
                      <a:pt x="1012" y="1441"/>
                      <a:pt x="817" y="1285"/>
                    </a:cubicBezTo>
                    <a:cubicBezTo>
                      <a:pt x="488" y="1017"/>
                      <a:pt x="343" y="628"/>
                      <a:pt x="507" y="426"/>
                    </a:cubicBezTo>
                    <a:cubicBezTo>
                      <a:pt x="573" y="341"/>
                      <a:pt x="681" y="301"/>
                      <a:pt x="809" y="301"/>
                    </a:cubicBezTo>
                    <a:close/>
                    <a:moveTo>
                      <a:pt x="808" y="0"/>
                    </a:moveTo>
                    <a:cubicBezTo>
                      <a:pt x="591" y="0"/>
                      <a:pt x="398" y="77"/>
                      <a:pt x="273" y="233"/>
                    </a:cubicBezTo>
                    <a:cubicBezTo>
                      <a:pt x="0" y="576"/>
                      <a:pt x="155" y="1139"/>
                      <a:pt x="629" y="1520"/>
                    </a:cubicBezTo>
                    <a:cubicBezTo>
                      <a:pt x="850" y="1707"/>
                      <a:pt x="1127" y="1815"/>
                      <a:pt x="1418" y="1829"/>
                    </a:cubicBezTo>
                    <a:cubicBezTo>
                      <a:pt x="1423" y="1829"/>
                      <a:pt x="1429" y="1830"/>
                      <a:pt x="1434" y="1830"/>
                    </a:cubicBezTo>
                    <a:cubicBezTo>
                      <a:pt x="1635" y="1830"/>
                      <a:pt x="1825" y="1745"/>
                      <a:pt x="1958" y="1595"/>
                    </a:cubicBezTo>
                    <a:cubicBezTo>
                      <a:pt x="2230" y="1252"/>
                      <a:pt x="2075" y="689"/>
                      <a:pt x="1601" y="309"/>
                    </a:cubicBezTo>
                    <a:cubicBezTo>
                      <a:pt x="1346" y="104"/>
                      <a:pt x="1060" y="0"/>
                      <a:pt x="808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4" name="Google Shape;304;p17"/>
              <p:cNvSpPr/>
              <p:nvPr/>
            </p:nvSpPr>
            <p:spPr>
              <a:xfrm rot="1799661">
                <a:off x="8637791" y="2615147"/>
                <a:ext cx="50634" cy="48354"/>
              </a:xfrm>
              <a:custGeom>
                <a:avLst/>
                <a:gdLst/>
                <a:ahLst/>
                <a:cxnLst/>
                <a:rect l="l" t="t" r="r" b="b"/>
                <a:pathLst>
                  <a:path w="2043" h="1951" extrusionOk="0">
                    <a:moveTo>
                      <a:pt x="1324" y="302"/>
                    </a:moveTo>
                    <a:cubicBezTo>
                      <a:pt x="1393" y="302"/>
                      <a:pt x="1460" y="325"/>
                      <a:pt x="1512" y="368"/>
                    </a:cubicBezTo>
                    <a:cubicBezTo>
                      <a:pt x="1714" y="533"/>
                      <a:pt x="1657" y="946"/>
                      <a:pt x="1390" y="1274"/>
                    </a:cubicBezTo>
                    <a:cubicBezTo>
                      <a:pt x="1201" y="1511"/>
                      <a:pt x="944" y="1650"/>
                      <a:pt x="739" y="1650"/>
                    </a:cubicBezTo>
                    <a:cubicBezTo>
                      <a:pt x="659" y="1650"/>
                      <a:pt x="588" y="1629"/>
                      <a:pt x="531" y="1584"/>
                    </a:cubicBezTo>
                    <a:cubicBezTo>
                      <a:pt x="329" y="1420"/>
                      <a:pt x="385" y="1007"/>
                      <a:pt x="653" y="678"/>
                    </a:cubicBezTo>
                    <a:cubicBezTo>
                      <a:pt x="775" y="518"/>
                      <a:pt x="944" y="396"/>
                      <a:pt x="1136" y="331"/>
                    </a:cubicBezTo>
                    <a:cubicBezTo>
                      <a:pt x="1193" y="312"/>
                      <a:pt x="1249" y="303"/>
                      <a:pt x="1305" y="303"/>
                    </a:cubicBezTo>
                    <a:cubicBezTo>
                      <a:pt x="1312" y="302"/>
                      <a:pt x="1318" y="302"/>
                      <a:pt x="1324" y="302"/>
                    </a:cubicBezTo>
                    <a:close/>
                    <a:moveTo>
                      <a:pt x="1304" y="0"/>
                    </a:moveTo>
                    <a:cubicBezTo>
                      <a:pt x="1222" y="0"/>
                      <a:pt x="1136" y="13"/>
                      <a:pt x="1047" y="40"/>
                    </a:cubicBezTo>
                    <a:cubicBezTo>
                      <a:pt x="798" y="124"/>
                      <a:pt x="578" y="279"/>
                      <a:pt x="418" y="486"/>
                    </a:cubicBezTo>
                    <a:cubicBezTo>
                      <a:pt x="38" y="960"/>
                      <a:pt x="1" y="1542"/>
                      <a:pt x="343" y="1819"/>
                    </a:cubicBezTo>
                    <a:cubicBezTo>
                      <a:pt x="451" y="1904"/>
                      <a:pt x="584" y="1950"/>
                      <a:pt x="722" y="1950"/>
                    </a:cubicBezTo>
                    <a:cubicBezTo>
                      <a:pt x="729" y="1950"/>
                      <a:pt x="735" y="1950"/>
                      <a:pt x="742" y="1950"/>
                    </a:cubicBezTo>
                    <a:cubicBezTo>
                      <a:pt x="1033" y="1950"/>
                      <a:pt x="1371" y="1776"/>
                      <a:pt x="1625" y="1462"/>
                    </a:cubicBezTo>
                    <a:cubicBezTo>
                      <a:pt x="2009" y="993"/>
                      <a:pt x="2042" y="406"/>
                      <a:pt x="1704" y="134"/>
                    </a:cubicBezTo>
                    <a:cubicBezTo>
                      <a:pt x="1592" y="45"/>
                      <a:pt x="1455" y="0"/>
                      <a:pt x="1304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5" name="Google Shape;305;p17"/>
              <p:cNvSpPr/>
              <p:nvPr/>
            </p:nvSpPr>
            <p:spPr>
              <a:xfrm rot="1799661">
                <a:off x="8616181" y="2492820"/>
                <a:ext cx="45281" cy="51378"/>
              </a:xfrm>
              <a:custGeom>
                <a:avLst/>
                <a:gdLst/>
                <a:ahLst/>
                <a:cxnLst/>
                <a:rect l="l" t="t" r="r" b="b"/>
                <a:pathLst>
                  <a:path w="1827" h="2073" extrusionOk="0">
                    <a:moveTo>
                      <a:pt x="1097" y="306"/>
                    </a:moveTo>
                    <a:cubicBezTo>
                      <a:pt x="1132" y="306"/>
                      <a:pt x="1167" y="316"/>
                      <a:pt x="1202" y="336"/>
                    </a:cubicBezTo>
                    <a:cubicBezTo>
                      <a:pt x="1432" y="444"/>
                      <a:pt x="1475" y="861"/>
                      <a:pt x="1292" y="1242"/>
                    </a:cubicBezTo>
                    <a:cubicBezTo>
                      <a:pt x="1212" y="1429"/>
                      <a:pt x="1076" y="1584"/>
                      <a:pt x="902" y="1692"/>
                    </a:cubicBezTo>
                    <a:cubicBezTo>
                      <a:pt x="846" y="1728"/>
                      <a:pt x="753" y="1772"/>
                      <a:pt x="655" y="1772"/>
                    </a:cubicBezTo>
                    <a:cubicBezTo>
                      <a:pt x="612" y="1772"/>
                      <a:pt x="569" y="1764"/>
                      <a:pt x="527" y="1744"/>
                    </a:cubicBezTo>
                    <a:cubicBezTo>
                      <a:pt x="390" y="1678"/>
                      <a:pt x="343" y="1514"/>
                      <a:pt x="329" y="1420"/>
                    </a:cubicBezTo>
                    <a:cubicBezTo>
                      <a:pt x="306" y="1218"/>
                      <a:pt x="343" y="1016"/>
                      <a:pt x="437" y="833"/>
                    </a:cubicBezTo>
                    <a:cubicBezTo>
                      <a:pt x="588" y="519"/>
                      <a:pt x="855" y="308"/>
                      <a:pt x="1076" y="308"/>
                    </a:cubicBezTo>
                    <a:cubicBezTo>
                      <a:pt x="1083" y="307"/>
                      <a:pt x="1090" y="306"/>
                      <a:pt x="1097" y="306"/>
                    </a:cubicBezTo>
                    <a:close/>
                    <a:moveTo>
                      <a:pt x="1074" y="1"/>
                    </a:moveTo>
                    <a:cubicBezTo>
                      <a:pt x="736" y="1"/>
                      <a:pt x="373" y="268"/>
                      <a:pt x="165" y="702"/>
                    </a:cubicBezTo>
                    <a:cubicBezTo>
                      <a:pt x="48" y="937"/>
                      <a:pt x="1" y="1199"/>
                      <a:pt x="34" y="1462"/>
                    </a:cubicBezTo>
                    <a:cubicBezTo>
                      <a:pt x="71" y="1725"/>
                      <a:pt x="203" y="1918"/>
                      <a:pt x="400" y="2016"/>
                    </a:cubicBezTo>
                    <a:cubicBezTo>
                      <a:pt x="480" y="2054"/>
                      <a:pt x="569" y="2072"/>
                      <a:pt x="658" y="2072"/>
                    </a:cubicBezTo>
                    <a:cubicBezTo>
                      <a:pt x="799" y="2068"/>
                      <a:pt x="940" y="2026"/>
                      <a:pt x="1057" y="1950"/>
                    </a:cubicBezTo>
                    <a:cubicBezTo>
                      <a:pt x="1282" y="1810"/>
                      <a:pt x="1456" y="1608"/>
                      <a:pt x="1569" y="1368"/>
                    </a:cubicBezTo>
                    <a:cubicBezTo>
                      <a:pt x="1827" y="819"/>
                      <a:pt x="1723" y="247"/>
                      <a:pt x="1334" y="59"/>
                    </a:cubicBezTo>
                    <a:cubicBezTo>
                      <a:pt x="1251" y="20"/>
                      <a:pt x="1164" y="1"/>
                      <a:pt x="107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6" name="Google Shape;306;p17"/>
              <p:cNvSpPr/>
              <p:nvPr/>
            </p:nvSpPr>
            <p:spPr>
              <a:xfrm rot="1799661">
                <a:off x="8489434" y="2416729"/>
                <a:ext cx="38515" cy="53658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2165" extrusionOk="0">
                    <a:moveTo>
                      <a:pt x="779" y="301"/>
                    </a:moveTo>
                    <a:cubicBezTo>
                      <a:pt x="1033" y="301"/>
                      <a:pt x="1254" y="662"/>
                      <a:pt x="1254" y="1085"/>
                    </a:cubicBezTo>
                    <a:cubicBezTo>
                      <a:pt x="1254" y="1507"/>
                      <a:pt x="1033" y="1864"/>
                      <a:pt x="779" y="1864"/>
                    </a:cubicBezTo>
                    <a:cubicBezTo>
                      <a:pt x="521" y="1864"/>
                      <a:pt x="301" y="1507"/>
                      <a:pt x="301" y="1085"/>
                    </a:cubicBezTo>
                    <a:cubicBezTo>
                      <a:pt x="301" y="662"/>
                      <a:pt x="521" y="301"/>
                      <a:pt x="779" y="301"/>
                    </a:cubicBezTo>
                    <a:close/>
                    <a:moveTo>
                      <a:pt x="779" y="0"/>
                    </a:moveTo>
                    <a:cubicBezTo>
                      <a:pt x="343" y="0"/>
                      <a:pt x="0" y="474"/>
                      <a:pt x="0" y="1085"/>
                    </a:cubicBezTo>
                    <a:cubicBezTo>
                      <a:pt x="0" y="1690"/>
                      <a:pt x="343" y="2164"/>
                      <a:pt x="779" y="2164"/>
                    </a:cubicBezTo>
                    <a:cubicBezTo>
                      <a:pt x="1211" y="2164"/>
                      <a:pt x="1554" y="1690"/>
                      <a:pt x="1554" y="1085"/>
                    </a:cubicBezTo>
                    <a:cubicBezTo>
                      <a:pt x="1554" y="474"/>
                      <a:pt x="1211" y="0"/>
                      <a:pt x="77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7" name="Google Shape;307;p17"/>
              <p:cNvSpPr/>
              <p:nvPr/>
            </p:nvSpPr>
            <p:spPr>
              <a:xfrm rot="1799661">
                <a:off x="8548507" y="2447608"/>
                <a:ext cx="45281" cy="51477"/>
              </a:xfrm>
              <a:custGeom>
                <a:avLst/>
                <a:gdLst/>
                <a:ahLst/>
                <a:cxnLst/>
                <a:rect l="l" t="t" r="r" b="b"/>
                <a:pathLst>
                  <a:path w="1827" h="2077" extrusionOk="0">
                    <a:moveTo>
                      <a:pt x="1075" y="307"/>
                    </a:moveTo>
                    <a:lnTo>
                      <a:pt x="1075" y="311"/>
                    </a:lnTo>
                    <a:cubicBezTo>
                      <a:pt x="1083" y="311"/>
                      <a:pt x="1090" y="310"/>
                      <a:pt x="1097" y="310"/>
                    </a:cubicBezTo>
                    <a:cubicBezTo>
                      <a:pt x="1132" y="310"/>
                      <a:pt x="1167" y="319"/>
                      <a:pt x="1202" y="335"/>
                    </a:cubicBezTo>
                    <a:cubicBezTo>
                      <a:pt x="1437" y="448"/>
                      <a:pt x="1479" y="861"/>
                      <a:pt x="1296" y="1245"/>
                    </a:cubicBezTo>
                    <a:cubicBezTo>
                      <a:pt x="1212" y="1429"/>
                      <a:pt x="1075" y="1588"/>
                      <a:pt x="906" y="1696"/>
                    </a:cubicBezTo>
                    <a:cubicBezTo>
                      <a:pt x="848" y="1729"/>
                      <a:pt x="755" y="1773"/>
                      <a:pt x="656" y="1773"/>
                    </a:cubicBezTo>
                    <a:cubicBezTo>
                      <a:pt x="613" y="1773"/>
                      <a:pt x="569" y="1764"/>
                      <a:pt x="526" y="1743"/>
                    </a:cubicBezTo>
                    <a:cubicBezTo>
                      <a:pt x="390" y="1677"/>
                      <a:pt x="343" y="1513"/>
                      <a:pt x="334" y="1424"/>
                    </a:cubicBezTo>
                    <a:cubicBezTo>
                      <a:pt x="310" y="1222"/>
                      <a:pt x="343" y="1015"/>
                      <a:pt x="437" y="837"/>
                    </a:cubicBezTo>
                    <a:cubicBezTo>
                      <a:pt x="587" y="518"/>
                      <a:pt x="855" y="307"/>
                      <a:pt x="1075" y="307"/>
                    </a:cubicBezTo>
                    <a:close/>
                    <a:moveTo>
                      <a:pt x="1076" y="0"/>
                    </a:moveTo>
                    <a:cubicBezTo>
                      <a:pt x="737" y="0"/>
                      <a:pt x="373" y="270"/>
                      <a:pt x="165" y="701"/>
                    </a:cubicBezTo>
                    <a:cubicBezTo>
                      <a:pt x="48" y="936"/>
                      <a:pt x="1" y="1203"/>
                      <a:pt x="33" y="1466"/>
                    </a:cubicBezTo>
                    <a:cubicBezTo>
                      <a:pt x="71" y="1724"/>
                      <a:pt x="202" y="1921"/>
                      <a:pt x="400" y="2015"/>
                    </a:cubicBezTo>
                    <a:cubicBezTo>
                      <a:pt x="479" y="2053"/>
                      <a:pt x="569" y="2076"/>
                      <a:pt x="658" y="2076"/>
                    </a:cubicBezTo>
                    <a:cubicBezTo>
                      <a:pt x="799" y="2072"/>
                      <a:pt x="939" y="2029"/>
                      <a:pt x="1057" y="1950"/>
                    </a:cubicBezTo>
                    <a:cubicBezTo>
                      <a:pt x="1282" y="1813"/>
                      <a:pt x="1456" y="1612"/>
                      <a:pt x="1568" y="1372"/>
                    </a:cubicBezTo>
                    <a:cubicBezTo>
                      <a:pt x="1826" y="823"/>
                      <a:pt x="1728" y="246"/>
                      <a:pt x="1334" y="58"/>
                    </a:cubicBezTo>
                    <a:cubicBezTo>
                      <a:pt x="1252" y="19"/>
                      <a:pt x="1165" y="0"/>
                      <a:pt x="107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8" name="Google Shape;308;p17"/>
              <p:cNvSpPr/>
              <p:nvPr/>
            </p:nvSpPr>
            <p:spPr>
              <a:xfrm rot="1799661">
                <a:off x="8488130" y="2483070"/>
                <a:ext cx="43992" cy="53063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2141" extrusionOk="0">
                    <a:moveTo>
                      <a:pt x="779" y="300"/>
                    </a:moveTo>
                    <a:cubicBezTo>
                      <a:pt x="892" y="310"/>
                      <a:pt x="995" y="357"/>
                      <a:pt x="1070" y="441"/>
                    </a:cubicBezTo>
                    <a:cubicBezTo>
                      <a:pt x="1352" y="737"/>
                      <a:pt x="1451" y="1169"/>
                      <a:pt x="1324" y="1563"/>
                    </a:cubicBezTo>
                    <a:cubicBezTo>
                      <a:pt x="1286" y="1647"/>
                      <a:pt x="1207" y="1798"/>
                      <a:pt x="1056" y="1830"/>
                    </a:cubicBezTo>
                    <a:cubicBezTo>
                      <a:pt x="1034" y="1836"/>
                      <a:pt x="1013" y="1838"/>
                      <a:pt x="991" y="1838"/>
                    </a:cubicBezTo>
                    <a:cubicBezTo>
                      <a:pt x="869" y="1838"/>
                      <a:pt x="764" y="1755"/>
                      <a:pt x="704" y="1699"/>
                    </a:cubicBezTo>
                    <a:cubicBezTo>
                      <a:pt x="423" y="1399"/>
                      <a:pt x="329" y="967"/>
                      <a:pt x="456" y="577"/>
                    </a:cubicBezTo>
                    <a:cubicBezTo>
                      <a:pt x="488" y="493"/>
                      <a:pt x="568" y="342"/>
                      <a:pt x="718" y="305"/>
                    </a:cubicBezTo>
                    <a:cubicBezTo>
                      <a:pt x="737" y="300"/>
                      <a:pt x="761" y="300"/>
                      <a:pt x="779" y="300"/>
                    </a:cubicBezTo>
                    <a:close/>
                    <a:moveTo>
                      <a:pt x="778" y="0"/>
                    </a:moveTo>
                    <a:cubicBezTo>
                      <a:pt x="736" y="0"/>
                      <a:pt x="694" y="5"/>
                      <a:pt x="653" y="14"/>
                    </a:cubicBezTo>
                    <a:cubicBezTo>
                      <a:pt x="437" y="61"/>
                      <a:pt x="268" y="220"/>
                      <a:pt x="174" y="469"/>
                    </a:cubicBezTo>
                    <a:cubicBezTo>
                      <a:pt x="0" y="971"/>
                      <a:pt x="122" y="1535"/>
                      <a:pt x="493" y="1920"/>
                    </a:cubicBezTo>
                    <a:cubicBezTo>
                      <a:pt x="625" y="2056"/>
                      <a:pt x="808" y="2131"/>
                      <a:pt x="995" y="2140"/>
                    </a:cubicBezTo>
                    <a:cubicBezTo>
                      <a:pt x="1038" y="2140"/>
                      <a:pt x="1080" y="2136"/>
                      <a:pt x="1122" y="2126"/>
                    </a:cubicBezTo>
                    <a:cubicBezTo>
                      <a:pt x="1338" y="2079"/>
                      <a:pt x="1507" y="1915"/>
                      <a:pt x="1601" y="1671"/>
                    </a:cubicBezTo>
                    <a:cubicBezTo>
                      <a:pt x="1775" y="1164"/>
                      <a:pt x="1648" y="605"/>
                      <a:pt x="1282" y="220"/>
                    </a:cubicBezTo>
                    <a:cubicBezTo>
                      <a:pt x="1127" y="77"/>
                      <a:pt x="951" y="0"/>
                      <a:pt x="778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9" name="Google Shape;309;p17"/>
              <p:cNvSpPr/>
              <p:nvPr/>
            </p:nvSpPr>
            <p:spPr>
              <a:xfrm rot="1799661">
                <a:off x="8764160" y="2571475"/>
                <a:ext cx="48057" cy="48552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1959" extrusionOk="0">
                    <a:moveTo>
                      <a:pt x="1296" y="302"/>
                    </a:moveTo>
                    <a:cubicBezTo>
                      <a:pt x="1371" y="302"/>
                      <a:pt x="1441" y="321"/>
                      <a:pt x="1502" y="367"/>
                    </a:cubicBezTo>
                    <a:cubicBezTo>
                      <a:pt x="1620" y="461"/>
                      <a:pt x="1629" y="635"/>
                      <a:pt x="1620" y="724"/>
                    </a:cubicBezTo>
                    <a:cubicBezTo>
                      <a:pt x="1596" y="926"/>
                      <a:pt x="1516" y="1118"/>
                      <a:pt x="1385" y="1273"/>
                    </a:cubicBezTo>
                    <a:cubicBezTo>
                      <a:pt x="1195" y="1515"/>
                      <a:pt x="938" y="1657"/>
                      <a:pt x="734" y="1657"/>
                    </a:cubicBezTo>
                    <a:cubicBezTo>
                      <a:pt x="657" y="1657"/>
                      <a:pt x="586" y="1637"/>
                      <a:pt x="531" y="1593"/>
                    </a:cubicBezTo>
                    <a:cubicBezTo>
                      <a:pt x="329" y="1433"/>
                      <a:pt x="381" y="1015"/>
                      <a:pt x="643" y="687"/>
                    </a:cubicBezTo>
                    <a:cubicBezTo>
                      <a:pt x="831" y="443"/>
                      <a:pt x="1089" y="302"/>
                      <a:pt x="1296" y="302"/>
                    </a:cubicBezTo>
                    <a:close/>
                    <a:moveTo>
                      <a:pt x="1291" y="0"/>
                    </a:moveTo>
                    <a:cubicBezTo>
                      <a:pt x="994" y="0"/>
                      <a:pt x="659" y="178"/>
                      <a:pt x="404" y="499"/>
                    </a:cubicBezTo>
                    <a:cubicBezTo>
                      <a:pt x="28" y="973"/>
                      <a:pt x="0" y="1560"/>
                      <a:pt x="343" y="1827"/>
                    </a:cubicBezTo>
                    <a:cubicBezTo>
                      <a:pt x="450" y="1912"/>
                      <a:pt x="579" y="1959"/>
                      <a:pt x="717" y="1959"/>
                    </a:cubicBezTo>
                    <a:cubicBezTo>
                      <a:pt x="724" y="1959"/>
                      <a:pt x="731" y="1959"/>
                      <a:pt x="737" y="1959"/>
                    </a:cubicBezTo>
                    <a:cubicBezTo>
                      <a:pt x="1033" y="1959"/>
                      <a:pt x="1371" y="1780"/>
                      <a:pt x="1624" y="1461"/>
                    </a:cubicBezTo>
                    <a:cubicBezTo>
                      <a:pt x="1789" y="1259"/>
                      <a:pt x="1892" y="1011"/>
                      <a:pt x="1920" y="748"/>
                    </a:cubicBezTo>
                    <a:cubicBezTo>
                      <a:pt x="1939" y="485"/>
                      <a:pt x="1859" y="269"/>
                      <a:pt x="1685" y="133"/>
                    </a:cubicBezTo>
                    <a:cubicBezTo>
                      <a:pt x="1573" y="43"/>
                      <a:pt x="1436" y="0"/>
                      <a:pt x="129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0" name="Google Shape;310;p17"/>
              <p:cNvSpPr/>
              <p:nvPr/>
            </p:nvSpPr>
            <p:spPr>
              <a:xfrm rot="1799661">
                <a:off x="8713184" y="2548001"/>
                <a:ext cx="54451" cy="40250"/>
              </a:xfrm>
              <a:custGeom>
                <a:avLst/>
                <a:gdLst/>
                <a:ahLst/>
                <a:cxnLst/>
                <a:rect l="l" t="t" r="r" b="b"/>
                <a:pathLst>
                  <a:path w="2197" h="1624" extrusionOk="0">
                    <a:moveTo>
                      <a:pt x="893" y="306"/>
                    </a:moveTo>
                    <a:cubicBezTo>
                      <a:pt x="1004" y="306"/>
                      <a:pt x="1124" y="323"/>
                      <a:pt x="1244" y="361"/>
                    </a:cubicBezTo>
                    <a:cubicBezTo>
                      <a:pt x="1441" y="417"/>
                      <a:pt x="1615" y="530"/>
                      <a:pt x="1746" y="685"/>
                    </a:cubicBezTo>
                    <a:cubicBezTo>
                      <a:pt x="1802" y="755"/>
                      <a:pt x="1892" y="901"/>
                      <a:pt x="1845" y="1051"/>
                    </a:cubicBezTo>
                    <a:cubicBezTo>
                      <a:pt x="1789" y="1223"/>
                      <a:pt x="1572" y="1322"/>
                      <a:pt x="1309" y="1322"/>
                    </a:cubicBezTo>
                    <a:cubicBezTo>
                      <a:pt x="1197" y="1322"/>
                      <a:pt x="1077" y="1305"/>
                      <a:pt x="958" y="1267"/>
                    </a:cubicBezTo>
                    <a:cubicBezTo>
                      <a:pt x="760" y="1211"/>
                      <a:pt x="587" y="1098"/>
                      <a:pt x="455" y="943"/>
                    </a:cubicBezTo>
                    <a:cubicBezTo>
                      <a:pt x="399" y="868"/>
                      <a:pt x="310" y="727"/>
                      <a:pt x="357" y="577"/>
                    </a:cubicBezTo>
                    <a:cubicBezTo>
                      <a:pt x="413" y="405"/>
                      <a:pt x="629" y="306"/>
                      <a:pt x="893" y="306"/>
                    </a:cubicBezTo>
                    <a:close/>
                    <a:moveTo>
                      <a:pt x="884" y="1"/>
                    </a:moveTo>
                    <a:cubicBezTo>
                      <a:pt x="490" y="1"/>
                      <a:pt x="167" y="180"/>
                      <a:pt x="70" y="483"/>
                    </a:cubicBezTo>
                    <a:cubicBezTo>
                      <a:pt x="0" y="694"/>
                      <a:pt x="56" y="924"/>
                      <a:pt x="221" y="1131"/>
                    </a:cubicBezTo>
                    <a:cubicBezTo>
                      <a:pt x="390" y="1333"/>
                      <a:pt x="615" y="1478"/>
                      <a:pt x="864" y="1553"/>
                    </a:cubicBezTo>
                    <a:cubicBezTo>
                      <a:pt x="1009" y="1600"/>
                      <a:pt x="1159" y="1624"/>
                      <a:pt x="1314" y="1624"/>
                    </a:cubicBezTo>
                    <a:cubicBezTo>
                      <a:pt x="1709" y="1624"/>
                      <a:pt x="2037" y="1445"/>
                      <a:pt x="2131" y="1145"/>
                    </a:cubicBezTo>
                    <a:cubicBezTo>
                      <a:pt x="2197" y="934"/>
                      <a:pt x="2145" y="704"/>
                      <a:pt x="1981" y="497"/>
                    </a:cubicBezTo>
                    <a:cubicBezTo>
                      <a:pt x="1812" y="295"/>
                      <a:pt x="1587" y="150"/>
                      <a:pt x="1333" y="75"/>
                    </a:cubicBezTo>
                    <a:cubicBezTo>
                      <a:pt x="1179" y="25"/>
                      <a:pt x="1027" y="1"/>
                      <a:pt x="88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1" name="Google Shape;311;p17"/>
              <p:cNvSpPr/>
              <p:nvPr/>
            </p:nvSpPr>
            <p:spPr>
              <a:xfrm rot="1799661">
                <a:off x="8718694" y="2607226"/>
                <a:ext cx="43670" cy="53286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2150" extrusionOk="0">
                    <a:moveTo>
                      <a:pt x="982" y="300"/>
                    </a:moveTo>
                    <a:cubicBezTo>
                      <a:pt x="1001" y="300"/>
                      <a:pt x="1015" y="305"/>
                      <a:pt x="1034" y="305"/>
                    </a:cubicBezTo>
                    <a:cubicBezTo>
                      <a:pt x="1287" y="357"/>
                      <a:pt x="1433" y="746"/>
                      <a:pt x="1353" y="1164"/>
                    </a:cubicBezTo>
                    <a:cubicBezTo>
                      <a:pt x="1279" y="1547"/>
                      <a:pt x="1035" y="1846"/>
                      <a:pt x="798" y="1846"/>
                    </a:cubicBezTo>
                    <a:cubicBezTo>
                      <a:pt x="779" y="1846"/>
                      <a:pt x="761" y="1844"/>
                      <a:pt x="743" y="1840"/>
                    </a:cubicBezTo>
                    <a:cubicBezTo>
                      <a:pt x="588" y="1817"/>
                      <a:pt x="503" y="1666"/>
                      <a:pt x="470" y="1582"/>
                    </a:cubicBezTo>
                    <a:cubicBezTo>
                      <a:pt x="330" y="1192"/>
                      <a:pt x="409" y="760"/>
                      <a:pt x="682" y="451"/>
                    </a:cubicBezTo>
                    <a:cubicBezTo>
                      <a:pt x="761" y="366"/>
                      <a:pt x="865" y="310"/>
                      <a:pt x="982" y="300"/>
                    </a:cubicBezTo>
                    <a:close/>
                    <a:moveTo>
                      <a:pt x="985" y="0"/>
                    </a:moveTo>
                    <a:cubicBezTo>
                      <a:pt x="804" y="0"/>
                      <a:pt x="624" y="82"/>
                      <a:pt x="470" y="239"/>
                    </a:cubicBezTo>
                    <a:cubicBezTo>
                      <a:pt x="109" y="634"/>
                      <a:pt x="1" y="1197"/>
                      <a:pt x="189" y="1699"/>
                    </a:cubicBezTo>
                    <a:cubicBezTo>
                      <a:pt x="297" y="1939"/>
                      <a:pt x="470" y="2098"/>
                      <a:pt x="686" y="2136"/>
                    </a:cubicBezTo>
                    <a:cubicBezTo>
                      <a:pt x="719" y="2145"/>
                      <a:pt x="757" y="2145"/>
                      <a:pt x="794" y="2150"/>
                    </a:cubicBezTo>
                    <a:cubicBezTo>
                      <a:pt x="1184" y="2150"/>
                      <a:pt x="1545" y="1765"/>
                      <a:pt x="1649" y="1220"/>
                    </a:cubicBezTo>
                    <a:cubicBezTo>
                      <a:pt x="1761" y="624"/>
                      <a:pt x="1517" y="94"/>
                      <a:pt x="1090" y="9"/>
                    </a:cubicBezTo>
                    <a:cubicBezTo>
                      <a:pt x="1055" y="3"/>
                      <a:pt x="1020" y="0"/>
                      <a:pt x="98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2" name="Google Shape;312;p17"/>
              <p:cNvSpPr/>
              <p:nvPr/>
            </p:nvSpPr>
            <p:spPr>
              <a:xfrm rot="1799661">
                <a:off x="8399493" y="2470558"/>
                <a:ext cx="428222" cy="215003"/>
              </a:xfrm>
              <a:custGeom>
                <a:avLst/>
                <a:gdLst/>
                <a:ahLst/>
                <a:cxnLst/>
                <a:rect l="l" t="t" r="r" b="b"/>
                <a:pathLst>
                  <a:path w="17278" h="8675" extrusionOk="0">
                    <a:moveTo>
                      <a:pt x="16654" y="300"/>
                    </a:moveTo>
                    <a:cubicBezTo>
                      <a:pt x="16578" y="2539"/>
                      <a:pt x="15574" y="4647"/>
                      <a:pt x="13875" y="6107"/>
                    </a:cubicBezTo>
                    <a:lnTo>
                      <a:pt x="13875" y="6102"/>
                    </a:lnTo>
                    <a:cubicBezTo>
                      <a:pt x="13105" y="3976"/>
                      <a:pt x="11946" y="2009"/>
                      <a:pt x="10462" y="300"/>
                    </a:cubicBezTo>
                    <a:close/>
                    <a:moveTo>
                      <a:pt x="6980" y="300"/>
                    </a:moveTo>
                    <a:cubicBezTo>
                      <a:pt x="6398" y="2553"/>
                      <a:pt x="5271" y="4623"/>
                      <a:pt x="3699" y="6332"/>
                    </a:cubicBezTo>
                    <a:cubicBezTo>
                      <a:pt x="3699" y="6332"/>
                      <a:pt x="3694" y="6341"/>
                      <a:pt x="3689" y="6341"/>
                    </a:cubicBezTo>
                    <a:cubicBezTo>
                      <a:pt x="1826" y="4882"/>
                      <a:pt x="704" y="2671"/>
                      <a:pt x="629" y="305"/>
                    </a:cubicBezTo>
                    <a:lnTo>
                      <a:pt x="629" y="300"/>
                    </a:lnTo>
                    <a:close/>
                    <a:moveTo>
                      <a:pt x="10059" y="300"/>
                    </a:moveTo>
                    <a:cubicBezTo>
                      <a:pt x="11617" y="2042"/>
                      <a:pt x="12823" y="4065"/>
                      <a:pt x="13612" y="6266"/>
                    </a:cubicBezTo>
                    <a:cubicBezTo>
                      <a:pt x="13617" y="6280"/>
                      <a:pt x="13626" y="6294"/>
                      <a:pt x="13635" y="6309"/>
                    </a:cubicBezTo>
                    <a:cubicBezTo>
                      <a:pt x="12178" y="7472"/>
                      <a:pt x="10412" y="8057"/>
                      <a:pt x="8642" y="8057"/>
                    </a:cubicBezTo>
                    <a:cubicBezTo>
                      <a:pt x="6992" y="8057"/>
                      <a:pt x="5340" y="7548"/>
                      <a:pt x="3933" y="6524"/>
                    </a:cubicBezTo>
                    <a:lnTo>
                      <a:pt x="3933" y="6520"/>
                    </a:lnTo>
                    <a:cubicBezTo>
                      <a:pt x="5548" y="4760"/>
                      <a:pt x="6703" y="2619"/>
                      <a:pt x="7289" y="300"/>
                    </a:cubicBezTo>
                    <a:close/>
                    <a:moveTo>
                      <a:pt x="357" y="0"/>
                    </a:moveTo>
                    <a:cubicBezTo>
                      <a:pt x="347" y="5"/>
                      <a:pt x="338" y="5"/>
                      <a:pt x="329" y="9"/>
                    </a:cubicBezTo>
                    <a:lnTo>
                      <a:pt x="0" y="9"/>
                    </a:lnTo>
                    <a:lnTo>
                      <a:pt x="0" y="38"/>
                    </a:lnTo>
                    <a:cubicBezTo>
                      <a:pt x="0" y="4807"/>
                      <a:pt x="3868" y="8674"/>
                      <a:pt x="8637" y="8674"/>
                    </a:cubicBezTo>
                    <a:cubicBezTo>
                      <a:pt x="13410" y="8674"/>
                      <a:pt x="17278" y="4807"/>
                      <a:pt x="17278" y="38"/>
                    </a:cubicBezTo>
                    <a:lnTo>
                      <a:pt x="17278" y="9"/>
                    </a:lnTo>
                    <a:lnTo>
                      <a:pt x="16832" y="9"/>
                    </a:lnTo>
                    <a:cubicBezTo>
                      <a:pt x="16823" y="5"/>
                      <a:pt x="16813" y="5"/>
                      <a:pt x="168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3" name="Google Shape;313;p17"/>
              <p:cNvSpPr/>
              <p:nvPr/>
            </p:nvSpPr>
            <p:spPr>
              <a:xfrm rot="1799661">
                <a:off x="8705482" y="2556352"/>
                <a:ext cx="121938" cy="208807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8425" extrusionOk="0">
                    <a:moveTo>
                      <a:pt x="4736" y="1"/>
                    </a:moveTo>
                    <a:cubicBezTo>
                      <a:pt x="4662" y="1"/>
                      <a:pt x="4589" y="49"/>
                      <a:pt x="4586" y="144"/>
                    </a:cubicBezTo>
                    <a:cubicBezTo>
                      <a:pt x="4586" y="196"/>
                      <a:pt x="4610" y="5289"/>
                      <a:pt x="127" y="8147"/>
                    </a:cubicBezTo>
                    <a:cubicBezTo>
                      <a:pt x="1" y="8227"/>
                      <a:pt x="57" y="8419"/>
                      <a:pt x="207" y="8424"/>
                    </a:cubicBezTo>
                    <a:cubicBezTo>
                      <a:pt x="235" y="8424"/>
                      <a:pt x="263" y="8415"/>
                      <a:pt x="287" y="8401"/>
                    </a:cubicBezTo>
                    <a:cubicBezTo>
                      <a:pt x="4920" y="5448"/>
                      <a:pt x="4887" y="196"/>
                      <a:pt x="4887" y="139"/>
                    </a:cubicBezTo>
                    <a:cubicBezTo>
                      <a:pt x="4880" y="47"/>
                      <a:pt x="4808" y="1"/>
                      <a:pt x="47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14" name="Google Shape;314;p1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7490093"/>
      </p:ext>
    </p:extLst>
  </p:cSld>
  <p:clrMapOvr>
    <a:masterClrMapping/>
  </p:clrMapOvr>
  <p:transition spd="slow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8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317" name="Google Shape;317;p18"/>
          <p:cNvGrpSpPr/>
          <p:nvPr/>
        </p:nvGrpSpPr>
        <p:grpSpPr>
          <a:xfrm>
            <a:off x="-1961" y="-228389"/>
            <a:ext cx="12407552" cy="7207201"/>
            <a:chOff x="-1471" y="-171292"/>
            <a:chExt cx="9305664" cy="5405401"/>
          </a:xfrm>
        </p:grpSpPr>
        <p:grpSp>
          <p:nvGrpSpPr>
            <p:cNvPr id="318" name="Google Shape;318;p18"/>
            <p:cNvGrpSpPr/>
            <p:nvPr/>
          </p:nvGrpSpPr>
          <p:grpSpPr>
            <a:xfrm flipH="1">
              <a:off x="4666" y="4365279"/>
              <a:ext cx="885722" cy="868830"/>
              <a:chOff x="8622460" y="4544229"/>
              <a:chExt cx="670849" cy="658104"/>
            </a:xfrm>
          </p:grpSpPr>
          <p:sp>
            <p:nvSpPr>
              <p:cNvPr id="319" name="Google Shape;319;p18"/>
              <p:cNvSpPr/>
              <p:nvPr/>
            </p:nvSpPr>
            <p:spPr>
              <a:xfrm rot="-542939" flipH="1">
                <a:off x="8663840" y="4586911"/>
                <a:ext cx="588089" cy="572739"/>
              </a:xfrm>
              <a:custGeom>
                <a:avLst/>
                <a:gdLst/>
                <a:ahLst/>
                <a:cxnLst/>
                <a:rect l="l" t="t" r="r" b="b"/>
                <a:pathLst>
                  <a:path w="13371" h="13022" extrusionOk="0">
                    <a:moveTo>
                      <a:pt x="7667" y="5705"/>
                    </a:moveTo>
                    <a:cubicBezTo>
                      <a:pt x="7872" y="5938"/>
                      <a:pt x="8124" y="6125"/>
                      <a:pt x="8404" y="6256"/>
                    </a:cubicBezTo>
                    <a:cubicBezTo>
                      <a:pt x="8227" y="6708"/>
                      <a:pt x="7896" y="7365"/>
                      <a:pt x="7266" y="8191"/>
                    </a:cubicBezTo>
                    <a:cubicBezTo>
                      <a:pt x="7159" y="8331"/>
                      <a:pt x="7047" y="8466"/>
                      <a:pt x="6926" y="8596"/>
                    </a:cubicBezTo>
                    <a:cubicBezTo>
                      <a:pt x="7038" y="8312"/>
                      <a:pt x="7140" y="8018"/>
                      <a:pt x="7229" y="7724"/>
                    </a:cubicBezTo>
                    <a:cubicBezTo>
                      <a:pt x="7425" y="7062"/>
                      <a:pt x="7569" y="6386"/>
                      <a:pt x="7667" y="5705"/>
                    </a:cubicBezTo>
                    <a:close/>
                    <a:moveTo>
                      <a:pt x="6644" y="0"/>
                    </a:moveTo>
                    <a:cubicBezTo>
                      <a:pt x="6548" y="0"/>
                      <a:pt x="6452" y="3"/>
                      <a:pt x="6357" y="7"/>
                    </a:cubicBezTo>
                    <a:cubicBezTo>
                      <a:pt x="6068" y="25"/>
                      <a:pt x="5779" y="63"/>
                      <a:pt x="5494" y="123"/>
                    </a:cubicBezTo>
                    <a:cubicBezTo>
                      <a:pt x="4986" y="230"/>
                      <a:pt x="4501" y="408"/>
                      <a:pt x="4044" y="655"/>
                    </a:cubicBezTo>
                    <a:cubicBezTo>
                      <a:pt x="3046" y="1205"/>
                      <a:pt x="2552" y="1998"/>
                      <a:pt x="2715" y="2767"/>
                    </a:cubicBezTo>
                    <a:cubicBezTo>
                      <a:pt x="2864" y="3476"/>
                      <a:pt x="3536" y="3966"/>
                      <a:pt x="4515" y="4115"/>
                    </a:cubicBezTo>
                    <a:cubicBezTo>
                      <a:pt x="4533" y="4656"/>
                      <a:pt x="4473" y="5547"/>
                      <a:pt x="4100" y="6820"/>
                    </a:cubicBezTo>
                    <a:cubicBezTo>
                      <a:pt x="3382" y="9296"/>
                      <a:pt x="1554" y="9734"/>
                      <a:pt x="1456" y="9753"/>
                    </a:cubicBezTo>
                    <a:cubicBezTo>
                      <a:pt x="574" y="9926"/>
                      <a:pt x="1" y="10779"/>
                      <a:pt x="173" y="11660"/>
                    </a:cubicBezTo>
                    <a:cubicBezTo>
                      <a:pt x="325" y="12437"/>
                      <a:pt x="1006" y="12978"/>
                      <a:pt x="1768" y="12978"/>
                    </a:cubicBezTo>
                    <a:cubicBezTo>
                      <a:pt x="1871" y="12978"/>
                      <a:pt x="1976" y="12968"/>
                      <a:pt x="2081" y="12947"/>
                    </a:cubicBezTo>
                    <a:cubicBezTo>
                      <a:pt x="2393" y="12882"/>
                      <a:pt x="2691" y="12784"/>
                      <a:pt x="2985" y="12663"/>
                    </a:cubicBezTo>
                    <a:cubicBezTo>
                      <a:pt x="3186" y="12817"/>
                      <a:pt x="3424" y="12919"/>
                      <a:pt x="3675" y="12966"/>
                    </a:cubicBezTo>
                    <a:cubicBezTo>
                      <a:pt x="3927" y="13003"/>
                      <a:pt x="4179" y="13022"/>
                      <a:pt x="4431" y="13022"/>
                    </a:cubicBezTo>
                    <a:cubicBezTo>
                      <a:pt x="5648" y="13022"/>
                      <a:pt x="7970" y="12654"/>
                      <a:pt x="9854" y="10168"/>
                    </a:cubicBezTo>
                    <a:cubicBezTo>
                      <a:pt x="11076" y="8564"/>
                      <a:pt x="11552" y="7291"/>
                      <a:pt x="11734" y="6484"/>
                    </a:cubicBezTo>
                    <a:cubicBezTo>
                      <a:pt x="12312" y="6307"/>
                      <a:pt x="12769" y="6027"/>
                      <a:pt x="13053" y="5668"/>
                    </a:cubicBezTo>
                    <a:lnTo>
                      <a:pt x="13058" y="5659"/>
                    </a:lnTo>
                    <a:cubicBezTo>
                      <a:pt x="13077" y="5631"/>
                      <a:pt x="13100" y="5607"/>
                      <a:pt x="13114" y="5579"/>
                    </a:cubicBezTo>
                    <a:lnTo>
                      <a:pt x="13123" y="5565"/>
                    </a:lnTo>
                    <a:lnTo>
                      <a:pt x="13128" y="5561"/>
                    </a:lnTo>
                    <a:cubicBezTo>
                      <a:pt x="13147" y="5528"/>
                      <a:pt x="13165" y="5500"/>
                      <a:pt x="13179" y="5472"/>
                    </a:cubicBezTo>
                    <a:cubicBezTo>
                      <a:pt x="13189" y="5453"/>
                      <a:pt x="13198" y="5439"/>
                      <a:pt x="13207" y="5421"/>
                    </a:cubicBezTo>
                    <a:lnTo>
                      <a:pt x="13212" y="5416"/>
                    </a:lnTo>
                    <a:cubicBezTo>
                      <a:pt x="13217" y="5402"/>
                      <a:pt x="13226" y="5383"/>
                      <a:pt x="13231" y="5369"/>
                    </a:cubicBezTo>
                    <a:cubicBezTo>
                      <a:pt x="13240" y="5355"/>
                      <a:pt x="13249" y="5332"/>
                      <a:pt x="13259" y="5309"/>
                    </a:cubicBezTo>
                    <a:cubicBezTo>
                      <a:pt x="13268" y="5295"/>
                      <a:pt x="13273" y="5281"/>
                      <a:pt x="13277" y="5267"/>
                    </a:cubicBezTo>
                    <a:lnTo>
                      <a:pt x="13277" y="5262"/>
                    </a:lnTo>
                    <a:cubicBezTo>
                      <a:pt x="13291" y="5225"/>
                      <a:pt x="13301" y="5188"/>
                      <a:pt x="13310" y="5150"/>
                    </a:cubicBezTo>
                    <a:cubicBezTo>
                      <a:pt x="13315" y="5132"/>
                      <a:pt x="13319" y="5113"/>
                      <a:pt x="13324" y="5104"/>
                    </a:cubicBezTo>
                    <a:cubicBezTo>
                      <a:pt x="13329" y="5080"/>
                      <a:pt x="13333" y="5057"/>
                      <a:pt x="13338" y="5034"/>
                    </a:cubicBezTo>
                    <a:cubicBezTo>
                      <a:pt x="13342" y="5010"/>
                      <a:pt x="13342" y="5001"/>
                      <a:pt x="13347" y="4978"/>
                    </a:cubicBezTo>
                    <a:cubicBezTo>
                      <a:pt x="13352" y="4959"/>
                      <a:pt x="13352" y="4936"/>
                      <a:pt x="13356" y="4917"/>
                    </a:cubicBezTo>
                    <a:cubicBezTo>
                      <a:pt x="13356" y="4898"/>
                      <a:pt x="13356" y="4880"/>
                      <a:pt x="13356" y="4861"/>
                    </a:cubicBezTo>
                    <a:cubicBezTo>
                      <a:pt x="13361" y="4843"/>
                      <a:pt x="13356" y="4819"/>
                      <a:pt x="13356" y="4796"/>
                    </a:cubicBezTo>
                    <a:cubicBezTo>
                      <a:pt x="13370" y="4078"/>
                      <a:pt x="12806" y="3462"/>
                      <a:pt x="11860" y="3140"/>
                    </a:cubicBezTo>
                    <a:cubicBezTo>
                      <a:pt x="11384" y="2986"/>
                      <a:pt x="10885" y="2907"/>
                      <a:pt x="10387" y="2907"/>
                    </a:cubicBezTo>
                    <a:cubicBezTo>
                      <a:pt x="10372" y="2907"/>
                      <a:pt x="10358" y="2907"/>
                      <a:pt x="10344" y="2907"/>
                    </a:cubicBezTo>
                    <a:cubicBezTo>
                      <a:pt x="9206" y="2907"/>
                      <a:pt x="8273" y="3238"/>
                      <a:pt x="7756" y="3770"/>
                    </a:cubicBezTo>
                    <a:cubicBezTo>
                      <a:pt x="7751" y="3686"/>
                      <a:pt x="7747" y="3602"/>
                      <a:pt x="7737" y="3527"/>
                    </a:cubicBezTo>
                    <a:cubicBezTo>
                      <a:pt x="8297" y="3229"/>
                      <a:pt x="8716" y="2847"/>
                      <a:pt x="8945" y="2427"/>
                    </a:cubicBezTo>
                    <a:lnTo>
                      <a:pt x="8945" y="2418"/>
                    </a:lnTo>
                    <a:cubicBezTo>
                      <a:pt x="8964" y="2385"/>
                      <a:pt x="8982" y="2352"/>
                      <a:pt x="8996" y="2324"/>
                    </a:cubicBezTo>
                    <a:lnTo>
                      <a:pt x="9010" y="2287"/>
                    </a:lnTo>
                    <a:cubicBezTo>
                      <a:pt x="9020" y="2264"/>
                      <a:pt x="9029" y="2240"/>
                      <a:pt x="9043" y="2217"/>
                    </a:cubicBezTo>
                    <a:cubicBezTo>
                      <a:pt x="9048" y="2198"/>
                      <a:pt x="9052" y="2184"/>
                      <a:pt x="9057" y="2166"/>
                    </a:cubicBezTo>
                    <a:cubicBezTo>
                      <a:pt x="9062" y="2152"/>
                      <a:pt x="9071" y="2124"/>
                      <a:pt x="9080" y="2100"/>
                    </a:cubicBezTo>
                    <a:cubicBezTo>
                      <a:pt x="9085" y="2077"/>
                      <a:pt x="9090" y="2068"/>
                      <a:pt x="9090" y="2054"/>
                    </a:cubicBezTo>
                    <a:cubicBezTo>
                      <a:pt x="9099" y="2026"/>
                      <a:pt x="9104" y="1998"/>
                      <a:pt x="9113" y="1965"/>
                    </a:cubicBezTo>
                    <a:cubicBezTo>
                      <a:pt x="9113" y="1951"/>
                      <a:pt x="9118" y="1937"/>
                      <a:pt x="9122" y="1919"/>
                    </a:cubicBezTo>
                    <a:cubicBezTo>
                      <a:pt x="9127" y="1886"/>
                      <a:pt x="9132" y="1853"/>
                      <a:pt x="9136" y="1816"/>
                    </a:cubicBezTo>
                    <a:cubicBezTo>
                      <a:pt x="9136" y="1802"/>
                      <a:pt x="9136" y="1788"/>
                      <a:pt x="9136" y="1774"/>
                    </a:cubicBezTo>
                    <a:cubicBezTo>
                      <a:pt x="9136" y="1746"/>
                      <a:pt x="9136" y="1723"/>
                      <a:pt x="9141" y="1695"/>
                    </a:cubicBezTo>
                    <a:lnTo>
                      <a:pt x="9141" y="1648"/>
                    </a:lnTo>
                    <a:cubicBezTo>
                      <a:pt x="9141" y="1616"/>
                      <a:pt x="9141" y="1588"/>
                      <a:pt x="9136" y="1560"/>
                    </a:cubicBezTo>
                    <a:cubicBezTo>
                      <a:pt x="9136" y="1546"/>
                      <a:pt x="9136" y="1532"/>
                      <a:pt x="9132" y="1518"/>
                    </a:cubicBezTo>
                    <a:cubicBezTo>
                      <a:pt x="9127" y="1476"/>
                      <a:pt x="9118" y="1434"/>
                      <a:pt x="9113" y="1392"/>
                    </a:cubicBezTo>
                    <a:cubicBezTo>
                      <a:pt x="9104" y="1350"/>
                      <a:pt x="9090" y="1303"/>
                      <a:pt x="9076" y="1256"/>
                    </a:cubicBezTo>
                    <a:cubicBezTo>
                      <a:pt x="9071" y="1242"/>
                      <a:pt x="9066" y="1228"/>
                      <a:pt x="9062" y="1214"/>
                    </a:cubicBezTo>
                    <a:cubicBezTo>
                      <a:pt x="9052" y="1191"/>
                      <a:pt x="9043" y="1163"/>
                      <a:pt x="9024" y="1131"/>
                    </a:cubicBezTo>
                    <a:cubicBezTo>
                      <a:pt x="8744" y="478"/>
                      <a:pt x="7980" y="67"/>
                      <a:pt x="6935" y="2"/>
                    </a:cubicBezTo>
                    <a:lnTo>
                      <a:pt x="6763" y="2"/>
                    </a:lnTo>
                    <a:cubicBezTo>
                      <a:pt x="6723" y="1"/>
                      <a:pt x="6683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0" name="Google Shape;320;p18"/>
              <p:cNvSpPr/>
              <p:nvPr/>
            </p:nvSpPr>
            <p:spPr>
              <a:xfrm rot="-542939" flipH="1">
                <a:off x="8875818" y="4604638"/>
                <a:ext cx="337829" cy="506501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6" extrusionOk="0">
                    <a:moveTo>
                      <a:pt x="5804" y="1"/>
                    </a:moveTo>
                    <a:cubicBezTo>
                      <a:pt x="5491" y="1"/>
                      <a:pt x="5154" y="35"/>
                      <a:pt x="4808" y="109"/>
                    </a:cubicBezTo>
                    <a:cubicBezTo>
                      <a:pt x="3437" y="403"/>
                      <a:pt x="2444" y="1196"/>
                      <a:pt x="2588" y="1886"/>
                    </a:cubicBezTo>
                    <a:cubicBezTo>
                      <a:pt x="2700" y="2399"/>
                      <a:pt x="3414" y="2707"/>
                      <a:pt x="4337" y="2712"/>
                    </a:cubicBezTo>
                    <a:cubicBezTo>
                      <a:pt x="4416" y="3099"/>
                      <a:pt x="4552" y="4278"/>
                      <a:pt x="3964" y="6298"/>
                    </a:cubicBezTo>
                    <a:cubicBezTo>
                      <a:pt x="3115" y="9212"/>
                      <a:pt x="872" y="9716"/>
                      <a:pt x="770" y="9739"/>
                    </a:cubicBezTo>
                    <a:cubicBezTo>
                      <a:pt x="313" y="9828"/>
                      <a:pt x="0" y="10247"/>
                      <a:pt x="47" y="10709"/>
                    </a:cubicBezTo>
                    <a:cubicBezTo>
                      <a:pt x="93" y="11163"/>
                      <a:pt x="475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89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0" y="1998"/>
                      <a:pt x="7681" y="1378"/>
                      <a:pt x="7564" y="823"/>
                    </a:cubicBezTo>
                    <a:cubicBezTo>
                      <a:pt x="7452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1" name="Google Shape;321;p18"/>
              <p:cNvSpPr/>
              <p:nvPr/>
            </p:nvSpPr>
            <p:spPr>
              <a:xfrm rot="-542939" flipH="1">
                <a:off x="8848214" y="4615326"/>
                <a:ext cx="226685" cy="100192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78" extrusionOk="0">
                    <a:moveTo>
                      <a:pt x="3359" y="1"/>
                    </a:moveTo>
                    <a:cubicBezTo>
                      <a:pt x="3046" y="1"/>
                      <a:pt x="2710" y="35"/>
                      <a:pt x="2365" y="109"/>
                    </a:cubicBezTo>
                    <a:cubicBezTo>
                      <a:pt x="994" y="403"/>
                      <a:pt x="1" y="1196"/>
                      <a:pt x="145" y="1886"/>
                    </a:cubicBezTo>
                    <a:cubicBezTo>
                      <a:pt x="183" y="2040"/>
                      <a:pt x="267" y="2180"/>
                      <a:pt x="388" y="2278"/>
                    </a:cubicBezTo>
                    <a:lnTo>
                      <a:pt x="5023" y="1359"/>
                    </a:lnTo>
                    <a:cubicBezTo>
                      <a:pt x="5121" y="1196"/>
                      <a:pt x="5154" y="1005"/>
                      <a:pt x="5121" y="823"/>
                    </a:cubicBezTo>
                    <a:cubicBezTo>
                      <a:pt x="5009" y="310"/>
                      <a:pt x="4289" y="1"/>
                      <a:pt x="3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2" name="Google Shape;322;p18"/>
              <p:cNvSpPr/>
              <p:nvPr/>
            </p:nvSpPr>
            <p:spPr>
              <a:xfrm rot="-542939" flipH="1">
                <a:off x="8928036" y="4717637"/>
                <a:ext cx="69272" cy="24982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8" extrusionOk="0">
                    <a:moveTo>
                      <a:pt x="1326" y="0"/>
                    </a:moveTo>
                    <a:cubicBezTo>
                      <a:pt x="1316" y="0"/>
                      <a:pt x="1304" y="1"/>
                      <a:pt x="1292" y="3"/>
                    </a:cubicBezTo>
                    <a:lnTo>
                      <a:pt x="215" y="208"/>
                    </a:lnTo>
                    <a:cubicBezTo>
                      <a:pt x="1" y="250"/>
                      <a:pt x="29" y="567"/>
                      <a:pt x="248" y="567"/>
                    </a:cubicBezTo>
                    <a:cubicBezTo>
                      <a:pt x="262" y="563"/>
                      <a:pt x="271" y="563"/>
                      <a:pt x="285" y="563"/>
                    </a:cubicBezTo>
                    <a:lnTo>
                      <a:pt x="1358" y="358"/>
                    </a:lnTo>
                    <a:cubicBezTo>
                      <a:pt x="1574" y="309"/>
                      <a:pt x="1527" y="0"/>
                      <a:pt x="13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3" name="Google Shape;323;p18"/>
              <p:cNvSpPr/>
              <p:nvPr/>
            </p:nvSpPr>
            <p:spPr>
              <a:xfrm rot="-542939" flipH="1">
                <a:off x="8706676" y="4753795"/>
                <a:ext cx="423814" cy="380360"/>
              </a:xfrm>
              <a:custGeom>
                <a:avLst/>
                <a:gdLst/>
                <a:ahLst/>
                <a:cxnLst/>
                <a:rect l="l" t="t" r="r" b="b"/>
                <a:pathLst>
                  <a:path w="9636" h="8648" extrusionOk="0">
                    <a:moveTo>
                      <a:pt x="7341" y="1"/>
                    </a:moveTo>
                    <a:cubicBezTo>
                      <a:pt x="6068" y="1"/>
                      <a:pt x="5042" y="518"/>
                      <a:pt x="5042" y="1153"/>
                    </a:cubicBezTo>
                    <a:cubicBezTo>
                      <a:pt x="5042" y="1600"/>
                      <a:pt x="5550" y="1987"/>
                      <a:pt x="6292" y="2178"/>
                    </a:cubicBezTo>
                    <a:cubicBezTo>
                      <a:pt x="6217" y="2575"/>
                      <a:pt x="5923" y="3577"/>
                      <a:pt x="4846" y="4995"/>
                    </a:cubicBezTo>
                    <a:cubicBezTo>
                      <a:pt x="3583" y="6656"/>
                      <a:pt x="2092" y="6857"/>
                      <a:pt x="1442" y="6857"/>
                    </a:cubicBezTo>
                    <a:cubicBezTo>
                      <a:pt x="1255" y="6857"/>
                      <a:pt x="1137" y="6840"/>
                      <a:pt x="1115" y="6837"/>
                    </a:cubicBezTo>
                    <a:cubicBezTo>
                      <a:pt x="1067" y="6829"/>
                      <a:pt x="1018" y="6825"/>
                      <a:pt x="970" y="6825"/>
                    </a:cubicBezTo>
                    <a:cubicBezTo>
                      <a:pt x="542" y="6825"/>
                      <a:pt x="165" y="7133"/>
                      <a:pt x="85" y="7565"/>
                    </a:cubicBezTo>
                    <a:cubicBezTo>
                      <a:pt x="1" y="8050"/>
                      <a:pt x="318" y="8511"/>
                      <a:pt x="803" y="8605"/>
                    </a:cubicBezTo>
                    <a:cubicBezTo>
                      <a:pt x="983" y="8633"/>
                      <a:pt x="1166" y="8647"/>
                      <a:pt x="1349" y="8647"/>
                    </a:cubicBezTo>
                    <a:cubicBezTo>
                      <a:pt x="1375" y="8647"/>
                      <a:pt x="1402" y="8647"/>
                      <a:pt x="1428" y="8647"/>
                    </a:cubicBezTo>
                    <a:cubicBezTo>
                      <a:pt x="2458" y="8647"/>
                      <a:pt x="4562" y="8334"/>
                      <a:pt x="6273" y="6082"/>
                    </a:cubicBezTo>
                    <a:cubicBezTo>
                      <a:pt x="7733" y="4160"/>
                      <a:pt x="8036" y="2775"/>
                      <a:pt x="8101" y="2239"/>
                    </a:cubicBezTo>
                    <a:cubicBezTo>
                      <a:pt x="8996" y="2081"/>
                      <a:pt x="9635" y="1652"/>
                      <a:pt x="9635" y="1153"/>
                    </a:cubicBezTo>
                    <a:cubicBezTo>
                      <a:pt x="9635" y="518"/>
                      <a:pt x="8609" y="1"/>
                      <a:pt x="73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4" name="Google Shape;324;p18"/>
              <p:cNvSpPr/>
              <p:nvPr/>
            </p:nvSpPr>
            <p:spPr>
              <a:xfrm rot="-542939" flipH="1">
                <a:off x="8683603" y="4773167"/>
                <a:ext cx="202275" cy="71427"/>
              </a:xfrm>
              <a:custGeom>
                <a:avLst/>
                <a:gdLst/>
                <a:ahLst/>
                <a:cxnLst/>
                <a:rect l="l" t="t" r="r" b="b"/>
                <a:pathLst>
                  <a:path w="4599" h="1624" extrusionOk="0">
                    <a:moveTo>
                      <a:pt x="2300" y="1"/>
                    </a:moveTo>
                    <a:cubicBezTo>
                      <a:pt x="1032" y="1"/>
                      <a:pt x="1" y="518"/>
                      <a:pt x="1" y="1153"/>
                    </a:cubicBezTo>
                    <a:cubicBezTo>
                      <a:pt x="1" y="1264"/>
                      <a:pt x="34" y="1376"/>
                      <a:pt x="90" y="1474"/>
                    </a:cubicBezTo>
                    <a:lnTo>
                      <a:pt x="4394" y="1624"/>
                    </a:lnTo>
                    <a:cubicBezTo>
                      <a:pt x="4520" y="1498"/>
                      <a:pt x="4590" y="1330"/>
                      <a:pt x="4599" y="1153"/>
                    </a:cubicBezTo>
                    <a:cubicBezTo>
                      <a:pt x="4599" y="518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5" name="Google Shape;325;p18"/>
              <p:cNvSpPr/>
              <p:nvPr/>
            </p:nvSpPr>
            <p:spPr>
              <a:xfrm rot="-542939" flipH="1">
                <a:off x="8765428" y="4860923"/>
                <a:ext cx="69404" cy="18912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430" extrusionOk="0">
                    <a:moveTo>
                      <a:pt x="248" y="1"/>
                    </a:moveTo>
                    <a:cubicBezTo>
                      <a:pt x="19" y="1"/>
                      <a:pt x="1" y="346"/>
                      <a:pt x="239" y="360"/>
                    </a:cubicBezTo>
                    <a:lnTo>
                      <a:pt x="1330" y="430"/>
                    </a:lnTo>
                    <a:lnTo>
                      <a:pt x="1339" y="430"/>
                    </a:lnTo>
                    <a:cubicBezTo>
                      <a:pt x="1568" y="425"/>
                      <a:pt x="1577" y="90"/>
                      <a:pt x="1353" y="71"/>
                    </a:cubicBezTo>
                    <a:lnTo>
                      <a:pt x="262" y="1"/>
                    </a:lnTo>
                    <a:cubicBezTo>
                      <a:pt x="257" y="1"/>
                      <a:pt x="253" y="1"/>
                      <a:pt x="24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26" name="Google Shape;326;p18"/>
            <p:cNvGrpSpPr/>
            <p:nvPr/>
          </p:nvGrpSpPr>
          <p:grpSpPr>
            <a:xfrm rot="10800000" flipH="1">
              <a:off x="8705737" y="-171292"/>
              <a:ext cx="598457" cy="616311"/>
              <a:chOff x="-4868013" y="-7472689"/>
              <a:chExt cx="439234" cy="452305"/>
            </a:xfrm>
          </p:grpSpPr>
          <p:sp>
            <p:nvSpPr>
              <p:cNvPr id="327" name="Google Shape;327;p18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8" name="Google Shape;328;p18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9" name="Google Shape;329;p18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0" name="Google Shape;330;p18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1" name="Google Shape;331;p18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2" name="Google Shape;332;p18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3" name="Google Shape;333;p18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4" name="Google Shape;334;p18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5" name="Google Shape;335;p18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6" name="Google Shape;336;p18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7" name="Google Shape;337;p18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8" name="Google Shape;338;p18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9" name="Google Shape;339;p18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40" name="Google Shape;340;p18"/>
            <p:cNvGrpSpPr/>
            <p:nvPr/>
          </p:nvGrpSpPr>
          <p:grpSpPr>
            <a:xfrm rot="-1799957">
              <a:off x="77023" y="3502734"/>
              <a:ext cx="559190" cy="463820"/>
              <a:chOff x="672195" y="-1729204"/>
              <a:chExt cx="406852" cy="337408"/>
            </a:xfrm>
          </p:grpSpPr>
          <p:sp>
            <p:nvSpPr>
              <p:cNvPr id="341" name="Google Shape;341;p18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2" name="Google Shape;342;p18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3" name="Google Shape;343;p18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4" name="Google Shape;344;p18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5" name="Google Shape;345;p18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6" name="Google Shape;346;p18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7" name="Google Shape;347;p18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8" name="Google Shape;348;p18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349" name="Google Shape;349;p18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50" name="Google Shape;350;p18"/>
          <p:cNvSpPr/>
          <p:nvPr/>
        </p:nvSpPr>
        <p:spPr>
          <a:xfrm>
            <a:off x="-146497" y="6418881"/>
            <a:ext cx="1004093" cy="449435"/>
          </a:xfrm>
          <a:custGeom>
            <a:avLst/>
            <a:gdLst/>
            <a:ahLst/>
            <a:cxnLst/>
            <a:rect l="l" t="t" r="r" b="b"/>
            <a:pathLst>
              <a:path w="18264" h="8175" extrusionOk="0">
                <a:moveTo>
                  <a:pt x="10345" y="0"/>
                </a:moveTo>
                <a:cubicBezTo>
                  <a:pt x="6055" y="0"/>
                  <a:pt x="5503" y="6370"/>
                  <a:pt x="5503" y="6370"/>
                </a:cubicBezTo>
                <a:cubicBezTo>
                  <a:pt x="5503" y="6370"/>
                  <a:pt x="5421" y="2755"/>
                  <a:pt x="3443" y="2755"/>
                </a:cubicBezTo>
                <a:cubicBezTo>
                  <a:pt x="3371" y="2755"/>
                  <a:pt x="3296" y="2760"/>
                  <a:pt x="3218" y="2770"/>
                </a:cubicBezTo>
                <a:cubicBezTo>
                  <a:pt x="691" y="3097"/>
                  <a:pt x="0" y="8170"/>
                  <a:pt x="0" y="8170"/>
                </a:cubicBezTo>
                <a:lnTo>
                  <a:pt x="17964" y="8175"/>
                </a:lnTo>
                <a:cubicBezTo>
                  <a:pt x="17964" y="8175"/>
                  <a:pt x="18264" y="4248"/>
                  <a:pt x="15770" y="4248"/>
                </a:cubicBezTo>
                <a:cubicBezTo>
                  <a:pt x="15719" y="4248"/>
                  <a:pt x="15667" y="4250"/>
                  <a:pt x="15613" y="4253"/>
                </a:cubicBezTo>
                <a:cubicBezTo>
                  <a:pt x="13062" y="4407"/>
                  <a:pt x="12475" y="6370"/>
                  <a:pt x="12475" y="6370"/>
                </a:cubicBezTo>
                <a:cubicBezTo>
                  <a:pt x="12475" y="6370"/>
                  <a:pt x="14177" y="173"/>
                  <a:pt x="10549" y="5"/>
                </a:cubicBezTo>
                <a:cubicBezTo>
                  <a:pt x="10480" y="2"/>
                  <a:pt x="10412" y="0"/>
                  <a:pt x="1034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4136499882"/>
      </p:ext>
    </p:extLst>
  </p:cSld>
  <p:clrMapOvr>
    <a:masterClrMapping/>
  </p:clrMapOvr>
  <p:transition spd="slow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9"/>
          <p:cNvSpPr/>
          <p:nvPr/>
        </p:nvSpPr>
        <p:spPr>
          <a:xfrm>
            <a:off x="194800" y="169800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53" name="Google Shape;353;p19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70687047"/>
      </p:ext>
    </p:extLst>
  </p:cSld>
  <p:clrMapOvr>
    <a:masterClrMapping/>
  </p:clrMapOvr>
  <p:transition spd="slow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0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56" name="Google Shape;356;p20"/>
          <p:cNvSpPr txBox="1">
            <a:spLocks noGrp="1"/>
          </p:cNvSpPr>
          <p:nvPr>
            <p:ph type="title"/>
          </p:nvPr>
        </p:nvSpPr>
        <p:spPr>
          <a:xfrm>
            <a:off x="950967" y="1341817"/>
            <a:ext cx="4256400" cy="249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57" name="Google Shape;357;p20"/>
          <p:cNvSpPr txBox="1">
            <a:spLocks noGrp="1"/>
          </p:cNvSpPr>
          <p:nvPr>
            <p:ph type="subTitle" idx="1"/>
          </p:nvPr>
        </p:nvSpPr>
        <p:spPr>
          <a:xfrm>
            <a:off x="950967" y="4081784"/>
            <a:ext cx="4256400" cy="1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358" name="Google Shape;358;p20"/>
          <p:cNvSpPr>
            <a:spLocks noGrp="1"/>
          </p:cNvSpPr>
          <p:nvPr>
            <p:ph type="pic" idx="2"/>
          </p:nvPr>
        </p:nvSpPr>
        <p:spPr>
          <a:xfrm>
            <a:off x="5947767" y="719333"/>
            <a:ext cx="5293200" cy="54192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</p:sp>
      <p:grpSp>
        <p:nvGrpSpPr>
          <p:cNvPr id="359" name="Google Shape;359;p20"/>
          <p:cNvGrpSpPr/>
          <p:nvPr/>
        </p:nvGrpSpPr>
        <p:grpSpPr>
          <a:xfrm>
            <a:off x="176206" y="-210429"/>
            <a:ext cx="1078316" cy="1594476"/>
            <a:chOff x="84068" y="1988323"/>
            <a:chExt cx="806318" cy="1192280"/>
          </a:xfrm>
        </p:grpSpPr>
        <p:grpSp>
          <p:nvGrpSpPr>
            <p:cNvPr id="360" name="Google Shape;360;p20"/>
            <p:cNvGrpSpPr/>
            <p:nvPr/>
          </p:nvGrpSpPr>
          <p:grpSpPr>
            <a:xfrm rot="10800000" flipH="1">
              <a:off x="84068" y="2654709"/>
              <a:ext cx="510698" cy="525895"/>
              <a:chOff x="-4868013" y="-7472689"/>
              <a:chExt cx="439234" cy="452305"/>
            </a:xfrm>
          </p:grpSpPr>
          <p:sp>
            <p:nvSpPr>
              <p:cNvPr id="361" name="Google Shape;361;p20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2" name="Google Shape;362;p20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3" name="Google Shape;363;p20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4" name="Google Shape;364;p20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5" name="Google Shape;365;p20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6" name="Google Shape;366;p20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7" name="Google Shape;367;p20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8" name="Google Shape;368;p20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9" name="Google Shape;369;p20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0" name="Google Shape;370;p20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1" name="Google Shape;371;p20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2" name="Google Shape;372;p20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3" name="Google Shape;373;p20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74" name="Google Shape;374;p20"/>
            <p:cNvGrpSpPr/>
            <p:nvPr/>
          </p:nvGrpSpPr>
          <p:grpSpPr>
            <a:xfrm rot="-1799816">
              <a:off x="346200" y="2081101"/>
              <a:ext cx="477201" cy="395795"/>
              <a:chOff x="672195" y="-1729204"/>
              <a:chExt cx="406852" cy="337408"/>
            </a:xfrm>
          </p:grpSpPr>
          <p:sp>
            <p:nvSpPr>
              <p:cNvPr id="375" name="Google Shape;375;p20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6" name="Google Shape;376;p20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7" name="Google Shape;377;p20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8" name="Google Shape;378;p20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9" name="Google Shape;379;p20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0" name="Google Shape;380;p20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1" name="Google Shape;381;p20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2" name="Google Shape;382;p20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3858033"/>
      </p:ext>
    </p:extLst>
  </p:cSld>
  <p:clrMapOvr>
    <a:masterClrMapping/>
  </p:clrMapOvr>
  <p:transition spd="slow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1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85" name="Google Shape;385;p21"/>
          <p:cNvSpPr txBox="1">
            <a:spLocks noGrp="1"/>
          </p:cNvSpPr>
          <p:nvPr>
            <p:ph type="title"/>
          </p:nvPr>
        </p:nvSpPr>
        <p:spPr>
          <a:xfrm>
            <a:off x="950980" y="2922867"/>
            <a:ext cx="4829600" cy="88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86" name="Google Shape;386;p21"/>
          <p:cNvSpPr txBox="1">
            <a:spLocks noGrp="1"/>
          </p:cNvSpPr>
          <p:nvPr>
            <p:ph type="subTitle" idx="1"/>
          </p:nvPr>
        </p:nvSpPr>
        <p:spPr>
          <a:xfrm>
            <a:off x="950980" y="3807967"/>
            <a:ext cx="4829600" cy="10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5872758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81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14" name="Google Shape;314;p7"/>
          <p:cNvSpPr txBox="1">
            <a:spLocks noGrp="1"/>
          </p:cNvSpPr>
          <p:nvPr>
            <p:ph type="subTitle" idx="1"/>
          </p:nvPr>
        </p:nvSpPr>
        <p:spPr>
          <a:xfrm>
            <a:off x="2747400" y="2203100"/>
            <a:ext cx="6697200" cy="30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315" name="Google Shape;315;p7"/>
          <p:cNvGrpSpPr/>
          <p:nvPr/>
        </p:nvGrpSpPr>
        <p:grpSpPr>
          <a:xfrm>
            <a:off x="-1690685" y="-625132"/>
            <a:ext cx="14652793" cy="9583499"/>
            <a:chOff x="-1268014" y="-468849"/>
            <a:chExt cx="10989595" cy="7187624"/>
          </a:xfrm>
        </p:grpSpPr>
        <p:sp>
          <p:nvSpPr>
            <p:cNvPr id="316" name="Google Shape;316;p7"/>
            <p:cNvSpPr/>
            <p:nvPr/>
          </p:nvSpPr>
          <p:spPr>
            <a:xfrm rot="-882112">
              <a:off x="8130362" y="-323079"/>
              <a:ext cx="1383208" cy="181795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" name="Google Shape;317;p7"/>
            <p:cNvSpPr/>
            <p:nvPr/>
          </p:nvSpPr>
          <p:spPr>
            <a:xfrm rot="-7478064">
              <a:off x="-973538" y="3541384"/>
              <a:ext cx="3179565" cy="2383854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" name="Google Shape;318;p7"/>
            <p:cNvSpPr/>
            <p:nvPr/>
          </p:nvSpPr>
          <p:spPr>
            <a:xfrm rot="4760371">
              <a:off x="8008746" y="4108382"/>
              <a:ext cx="1383234" cy="181786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19" name="Google Shape;319;p7"/>
          <p:cNvGrpSpPr/>
          <p:nvPr/>
        </p:nvGrpSpPr>
        <p:grpSpPr>
          <a:xfrm>
            <a:off x="970134" y="148094"/>
            <a:ext cx="11089513" cy="5749141"/>
            <a:chOff x="727600" y="111070"/>
            <a:chExt cx="8317135" cy="4311856"/>
          </a:xfrm>
        </p:grpSpPr>
        <p:sp>
          <p:nvSpPr>
            <p:cNvPr id="320" name="Google Shape;320;p7"/>
            <p:cNvSpPr/>
            <p:nvPr/>
          </p:nvSpPr>
          <p:spPr>
            <a:xfrm>
              <a:off x="8740525" y="11107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" name="Google Shape;321;p7"/>
            <p:cNvSpPr/>
            <p:nvPr/>
          </p:nvSpPr>
          <p:spPr>
            <a:xfrm>
              <a:off x="8926588" y="29857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727600" y="4169583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solidFill>
              <a:schemeClr val="dk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23" name="Google Shape;323;p7"/>
          <p:cNvGrpSpPr/>
          <p:nvPr/>
        </p:nvGrpSpPr>
        <p:grpSpPr>
          <a:xfrm>
            <a:off x="-234729" y="472450"/>
            <a:ext cx="12035271" cy="5409983"/>
            <a:chOff x="-176047" y="354337"/>
            <a:chExt cx="9026453" cy="4057487"/>
          </a:xfrm>
        </p:grpSpPr>
        <p:grpSp>
          <p:nvGrpSpPr>
            <p:cNvPr id="324" name="Google Shape;324;p7"/>
            <p:cNvGrpSpPr/>
            <p:nvPr/>
          </p:nvGrpSpPr>
          <p:grpSpPr>
            <a:xfrm>
              <a:off x="8346328" y="354337"/>
              <a:ext cx="504078" cy="461187"/>
              <a:chOff x="5847450" y="783825"/>
              <a:chExt cx="444200" cy="406475"/>
            </a:xfrm>
          </p:grpSpPr>
          <p:sp>
            <p:nvSpPr>
              <p:cNvPr id="325" name="Google Shape;325;p7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" name="Google Shape;326;p7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" name="Google Shape;327;p7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" name="Google Shape;328;p7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" name="Google Shape;329;p7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" name="Google Shape;330;p7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" name="Google Shape;331;p7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" name="Google Shape;332;p7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" name="Google Shape;333;p7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" name="Google Shape;334;p7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" name="Google Shape;335;p7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" name="Google Shape;336;p7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" name="Google Shape;337;p7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" name="Google Shape;338;p7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" name="Google Shape;339;p7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" name="Google Shape;340;p7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" name="Google Shape;341;p7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5" name="Google Shape;345;p7"/>
            <p:cNvGrpSpPr/>
            <p:nvPr/>
          </p:nvGrpSpPr>
          <p:grpSpPr>
            <a:xfrm>
              <a:off x="-176047" y="3950637"/>
              <a:ext cx="504078" cy="461187"/>
              <a:chOff x="5847450" y="783825"/>
              <a:chExt cx="444200" cy="406475"/>
            </a:xfrm>
          </p:grpSpPr>
          <p:sp>
            <p:nvSpPr>
              <p:cNvPr id="346" name="Google Shape;346;p7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" name="Google Shape;347;p7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" name="Google Shape;348;p7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" name="Google Shape;349;p7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66" name="Google Shape;366;p7"/>
          <p:cNvGrpSpPr/>
          <p:nvPr/>
        </p:nvGrpSpPr>
        <p:grpSpPr>
          <a:xfrm>
            <a:off x="145367" y="944237"/>
            <a:ext cx="12287327" cy="6382869"/>
            <a:chOff x="109025" y="708178"/>
            <a:chExt cx="9215495" cy="4787152"/>
          </a:xfrm>
        </p:grpSpPr>
        <p:sp>
          <p:nvSpPr>
            <p:cNvPr id="367" name="Google Shape;367;p7"/>
            <p:cNvSpPr/>
            <p:nvPr/>
          </p:nvSpPr>
          <p:spPr>
            <a:xfrm>
              <a:off x="328025" y="4402138"/>
              <a:ext cx="576413" cy="830932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368" name="Google Shape;368;p7"/>
            <p:cNvGrpSpPr/>
            <p:nvPr/>
          </p:nvGrpSpPr>
          <p:grpSpPr>
            <a:xfrm rot="3117189">
              <a:off x="282624" y="3156223"/>
              <a:ext cx="667219" cy="765968"/>
              <a:chOff x="3072800" y="4581475"/>
              <a:chExt cx="667225" cy="765975"/>
            </a:xfrm>
          </p:grpSpPr>
          <p:sp>
            <p:nvSpPr>
              <p:cNvPr id="369" name="Google Shape;369;p7"/>
              <p:cNvSpPr/>
              <p:nvPr/>
            </p:nvSpPr>
            <p:spPr>
              <a:xfrm>
                <a:off x="3080300" y="4598325"/>
                <a:ext cx="659725" cy="726300"/>
              </a:xfrm>
              <a:custGeom>
                <a:avLst/>
                <a:gdLst/>
                <a:ahLst/>
                <a:cxnLst/>
                <a:rect l="l" t="t" r="r" b="b"/>
                <a:pathLst>
                  <a:path w="26389" h="29052" extrusionOk="0">
                    <a:moveTo>
                      <a:pt x="5911" y="0"/>
                    </a:moveTo>
                    <a:cubicBezTo>
                      <a:pt x="4881" y="0"/>
                      <a:pt x="3863" y="279"/>
                      <a:pt x="2960" y="867"/>
                    </a:cubicBezTo>
                    <a:cubicBezTo>
                      <a:pt x="786" y="2291"/>
                      <a:pt x="1" y="5101"/>
                      <a:pt x="825" y="7763"/>
                    </a:cubicBezTo>
                    <a:cubicBezTo>
                      <a:pt x="1011" y="8399"/>
                      <a:pt x="2175" y="10162"/>
                      <a:pt x="2325" y="10462"/>
                    </a:cubicBezTo>
                    <a:cubicBezTo>
                      <a:pt x="3974" y="13161"/>
                      <a:pt x="3335" y="15635"/>
                      <a:pt x="3224" y="17359"/>
                    </a:cubicBezTo>
                    <a:cubicBezTo>
                      <a:pt x="3035" y="19494"/>
                      <a:pt x="3935" y="21668"/>
                      <a:pt x="5209" y="23656"/>
                    </a:cubicBezTo>
                    <a:cubicBezTo>
                      <a:pt x="7478" y="27131"/>
                      <a:pt x="11190" y="29051"/>
                      <a:pt x="14862" y="29051"/>
                    </a:cubicBezTo>
                    <a:cubicBezTo>
                      <a:pt x="16772" y="29051"/>
                      <a:pt x="18672" y="28531"/>
                      <a:pt x="20352" y="27441"/>
                    </a:cubicBezTo>
                    <a:cubicBezTo>
                      <a:pt x="25225" y="24217"/>
                      <a:pt x="26389" y="17359"/>
                      <a:pt x="22940" y="12037"/>
                    </a:cubicBezTo>
                    <a:cubicBezTo>
                      <a:pt x="21666" y="10087"/>
                      <a:pt x="19903" y="8624"/>
                      <a:pt x="17993" y="7688"/>
                    </a:cubicBezTo>
                    <a:lnTo>
                      <a:pt x="17918" y="7688"/>
                    </a:lnTo>
                    <a:cubicBezTo>
                      <a:pt x="17579" y="7500"/>
                      <a:pt x="17204" y="7389"/>
                      <a:pt x="16868" y="7239"/>
                    </a:cubicBezTo>
                    <a:cubicBezTo>
                      <a:pt x="15594" y="6675"/>
                      <a:pt x="13231" y="5925"/>
                      <a:pt x="12070" y="4240"/>
                    </a:cubicBezTo>
                    <a:cubicBezTo>
                      <a:pt x="11845" y="3940"/>
                      <a:pt x="10721" y="2177"/>
                      <a:pt x="10271" y="1766"/>
                    </a:cubicBezTo>
                    <a:cubicBezTo>
                      <a:pt x="9015" y="621"/>
                      <a:pt x="7449" y="0"/>
                      <a:pt x="59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3260225" y="4891975"/>
                <a:ext cx="339250" cy="308725"/>
              </a:xfrm>
              <a:custGeom>
                <a:avLst/>
                <a:gdLst/>
                <a:ahLst/>
                <a:cxnLst/>
                <a:rect l="l" t="t" r="r" b="b"/>
                <a:pathLst>
                  <a:path w="13570" h="12349" extrusionOk="0">
                    <a:moveTo>
                      <a:pt x="6345" y="1"/>
                    </a:moveTo>
                    <a:cubicBezTo>
                      <a:pt x="5298" y="1"/>
                      <a:pt x="4257" y="288"/>
                      <a:pt x="3335" y="890"/>
                    </a:cubicBezTo>
                    <a:cubicBezTo>
                      <a:pt x="636" y="2650"/>
                      <a:pt x="0" y="6438"/>
                      <a:pt x="1911" y="9361"/>
                    </a:cubicBezTo>
                    <a:cubicBezTo>
                      <a:pt x="3144" y="11286"/>
                      <a:pt x="5190" y="12349"/>
                      <a:pt x="7213" y="12349"/>
                    </a:cubicBezTo>
                    <a:cubicBezTo>
                      <a:pt x="8264" y="12349"/>
                      <a:pt x="9309" y="12062"/>
                      <a:pt x="10232" y="11460"/>
                    </a:cubicBezTo>
                    <a:cubicBezTo>
                      <a:pt x="12931" y="9697"/>
                      <a:pt x="13569" y="5874"/>
                      <a:pt x="11656" y="2989"/>
                    </a:cubicBezTo>
                    <a:cubicBezTo>
                      <a:pt x="10399" y="1065"/>
                      <a:pt x="8361" y="1"/>
                      <a:pt x="6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3072800" y="4581475"/>
                <a:ext cx="655975" cy="765975"/>
              </a:xfrm>
              <a:custGeom>
                <a:avLst/>
                <a:gdLst/>
                <a:ahLst/>
                <a:cxnLst/>
                <a:rect l="l" t="t" r="r" b="b"/>
                <a:pathLst>
                  <a:path w="26239" h="30639" extrusionOk="0">
                    <a:moveTo>
                      <a:pt x="6227" y="1368"/>
                    </a:moveTo>
                    <a:cubicBezTo>
                      <a:pt x="7004" y="1368"/>
                      <a:pt x="7786" y="1550"/>
                      <a:pt x="8508" y="1876"/>
                    </a:cubicBezTo>
                    <a:cubicBezTo>
                      <a:pt x="9072" y="2140"/>
                      <a:pt x="9671" y="2515"/>
                      <a:pt x="10121" y="2965"/>
                    </a:cubicBezTo>
                    <a:cubicBezTo>
                      <a:pt x="10271" y="3115"/>
                      <a:pt x="10382" y="3265"/>
                      <a:pt x="10496" y="3415"/>
                    </a:cubicBezTo>
                    <a:cubicBezTo>
                      <a:pt x="10496" y="3415"/>
                      <a:pt x="10571" y="3490"/>
                      <a:pt x="10571" y="3526"/>
                    </a:cubicBezTo>
                    <a:cubicBezTo>
                      <a:pt x="10607" y="3565"/>
                      <a:pt x="10646" y="3601"/>
                      <a:pt x="10646" y="3640"/>
                    </a:cubicBezTo>
                    <a:cubicBezTo>
                      <a:pt x="10757" y="3751"/>
                      <a:pt x="10832" y="3865"/>
                      <a:pt x="10907" y="3975"/>
                    </a:cubicBezTo>
                    <a:cubicBezTo>
                      <a:pt x="11171" y="4350"/>
                      <a:pt x="11432" y="4764"/>
                      <a:pt x="11696" y="5139"/>
                    </a:cubicBezTo>
                    <a:cubicBezTo>
                      <a:pt x="12031" y="5664"/>
                      <a:pt x="12445" y="6113"/>
                      <a:pt x="12970" y="6524"/>
                    </a:cubicBezTo>
                    <a:cubicBezTo>
                      <a:pt x="13945" y="7313"/>
                      <a:pt x="15144" y="7838"/>
                      <a:pt x="16304" y="8323"/>
                    </a:cubicBezTo>
                    <a:cubicBezTo>
                      <a:pt x="16868" y="8548"/>
                      <a:pt x="17393" y="8773"/>
                      <a:pt x="17954" y="8998"/>
                    </a:cubicBezTo>
                    <a:cubicBezTo>
                      <a:pt x="19867" y="9898"/>
                      <a:pt x="21477" y="11286"/>
                      <a:pt x="22641" y="13046"/>
                    </a:cubicBezTo>
                    <a:cubicBezTo>
                      <a:pt x="24026" y="15220"/>
                      <a:pt x="24701" y="17694"/>
                      <a:pt x="24515" y="20282"/>
                    </a:cubicBezTo>
                    <a:cubicBezTo>
                      <a:pt x="24401" y="21368"/>
                      <a:pt x="24140" y="22531"/>
                      <a:pt x="23615" y="23617"/>
                    </a:cubicBezTo>
                    <a:lnTo>
                      <a:pt x="23576" y="23731"/>
                    </a:lnTo>
                    <a:cubicBezTo>
                      <a:pt x="23540" y="23805"/>
                      <a:pt x="23501" y="23880"/>
                      <a:pt x="23465" y="23916"/>
                    </a:cubicBezTo>
                    <a:cubicBezTo>
                      <a:pt x="23390" y="24066"/>
                      <a:pt x="23351" y="24180"/>
                      <a:pt x="23276" y="24330"/>
                    </a:cubicBezTo>
                    <a:cubicBezTo>
                      <a:pt x="23126" y="24591"/>
                      <a:pt x="22940" y="24855"/>
                      <a:pt x="22752" y="25116"/>
                    </a:cubicBezTo>
                    <a:cubicBezTo>
                      <a:pt x="22416" y="25605"/>
                      <a:pt x="22077" y="25979"/>
                      <a:pt x="21627" y="26429"/>
                    </a:cubicBezTo>
                    <a:cubicBezTo>
                      <a:pt x="20766" y="27290"/>
                      <a:pt x="19792" y="27890"/>
                      <a:pt x="18628" y="28414"/>
                    </a:cubicBezTo>
                    <a:cubicBezTo>
                      <a:pt x="17729" y="28789"/>
                      <a:pt x="16379" y="29128"/>
                      <a:pt x="15444" y="29203"/>
                    </a:cubicBezTo>
                    <a:cubicBezTo>
                      <a:pt x="15089" y="29237"/>
                      <a:pt x="14737" y="29254"/>
                      <a:pt x="14387" y="29254"/>
                    </a:cubicBezTo>
                    <a:cubicBezTo>
                      <a:pt x="12402" y="29254"/>
                      <a:pt x="10498" y="28712"/>
                      <a:pt x="8808" y="27629"/>
                    </a:cubicBezTo>
                    <a:cubicBezTo>
                      <a:pt x="7797" y="26990"/>
                      <a:pt x="6934" y="26165"/>
                      <a:pt x="6148" y="25155"/>
                    </a:cubicBezTo>
                    <a:cubicBezTo>
                      <a:pt x="5398" y="24105"/>
                      <a:pt x="4835" y="22792"/>
                      <a:pt x="4535" y="21482"/>
                    </a:cubicBezTo>
                    <a:cubicBezTo>
                      <a:pt x="4199" y="20207"/>
                      <a:pt x="4085" y="18969"/>
                      <a:pt x="4235" y="17658"/>
                    </a:cubicBezTo>
                    <a:cubicBezTo>
                      <a:pt x="4385" y="16345"/>
                      <a:pt x="4499" y="15070"/>
                      <a:pt x="4310" y="13760"/>
                    </a:cubicBezTo>
                    <a:cubicBezTo>
                      <a:pt x="4124" y="12447"/>
                      <a:pt x="3560" y="11322"/>
                      <a:pt x="2886" y="10198"/>
                    </a:cubicBezTo>
                    <a:cubicBezTo>
                      <a:pt x="2586" y="9748"/>
                      <a:pt x="2286" y="9262"/>
                      <a:pt x="2025" y="8773"/>
                    </a:cubicBezTo>
                    <a:cubicBezTo>
                      <a:pt x="1986" y="8698"/>
                      <a:pt x="1911" y="8587"/>
                      <a:pt x="1875" y="8473"/>
                    </a:cubicBezTo>
                    <a:cubicBezTo>
                      <a:pt x="1841" y="8443"/>
                      <a:pt x="1781" y="8272"/>
                      <a:pt x="1790" y="8272"/>
                    </a:cubicBezTo>
                    <a:lnTo>
                      <a:pt x="1790" y="8272"/>
                    </a:lnTo>
                    <a:cubicBezTo>
                      <a:pt x="1791" y="8272"/>
                      <a:pt x="1794" y="8277"/>
                      <a:pt x="1800" y="8288"/>
                    </a:cubicBezTo>
                    <a:cubicBezTo>
                      <a:pt x="1686" y="7988"/>
                      <a:pt x="1611" y="7688"/>
                      <a:pt x="1575" y="7349"/>
                    </a:cubicBezTo>
                    <a:cubicBezTo>
                      <a:pt x="1350" y="6188"/>
                      <a:pt x="1536" y="4839"/>
                      <a:pt x="2100" y="3790"/>
                    </a:cubicBezTo>
                    <a:cubicBezTo>
                      <a:pt x="2700" y="2701"/>
                      <a:pt x="3674" y="1915"/>
                      <a:pt x="4835" y="1577"/>
                    </a:cubicBezTo>
                    <a:cubicBezTo>
                      <a:pt x="5287" y="1435"/>
                      <a:pt x="5756" y="1368"/>
                      <a:pt x="6227" y="1368"/>
                    </a:cubicBezTo>
                    <a:close/>
                    <a:moveTo>
                      <a:pt x="6321" y="1"/>
                    </a:moveTo>
                    <a:cubicBezTo>
                      <a:pt x="6275" y="1"/>
                      <a:pt x="6230" y="1"/>
                      <a:pt x="6184" y="2"/>
                    </a:cubicBezTo>
                    <a:cubicBezTo>
                      <a:pt x="4685" y="2"/>
                      <a:pt x="3224" y="527"/>
                      <a:pt x="2136" y="1541"/>
                    </a:cubicBezTo>
                    <a:cubicBezTo>
                      <a:pt x="1050" y="2515"/>
                      <a:pt x="412" y="3900"/>
                      <a:pt x="187" y="5325"/>
                    </a:cubicBezTo>
                    <a:cubicBezTo>
                      <a:pt x="1" y="6638"/>
                      <a:pt x="112" y="8099"/>
                      <a:pt x="750" y="9298"/>
                    </a:cubicBezTo>
                    <a:cubicBezTo>
                      <a:pt x="1236" y="10237"/>
                      <a:pt x="1875" y="11097"/>
                      <a:pt x="2361" y="12072"/>
                    </a:cubicBezTo>
                    <a:cubicBezTo>
                      <a:pt x="3035" y="13385"/>
                      <a:pt x="3110" y="14810"/>
                      <a:pt x="2999" y="16234"/>
                    </a:cubicBezTo>
                    <a:cubicBezTo>
                      <a:pt x="2960" y="16795"/>
                      <a:pt x="2886" y="17358"/>
                      <a:pt x="2850" y="17919"/>
                    </a:cubicBezTo>
                    <a:cubicBezTo>
                      <a:pt x="2811" y="17994"/>
                      <a:pt x="2811" y="18033"/>
                      <a:pt x="2811" y="18108"/>
                    </a:cubicBezTo>
                    <a:cubicBezTo>
                      <a:pt x="2775" y="18819"/>
                      <a:pt x="2811" y="19493"/>
                      <a:pt x="2886" y="20168"/>
                    </a:cubicBezTo>
                    <a:cubicBezTo>
                      <a:pt x="3224" y="23092"/>
                      <a:pt x="4499" y="25830"/>
                      <a:pt x="6709" y="27779"/>
                    </a:cubicBezTo>
                    <a:cubicBezTo>
                      <a:pt x="8697" y="29503"/>
                      <a:pt x="11207" y="30477"/>
                      <a:pt x="13870" y="30627"/>
                    </a:cubicBezTo>
                    <a:cubicBezTo>
                      <a:pt x="14042" y="30635"/>
                      <a:pt x="14216" y="30639"/>
                      <a:pt x="14389" y="30639"/>
                    </a:cubicBezTo>
                    <a:cubicBezTo>
                      <a:pt x="16772" y="30639"/>
                      <a:pt x="19187" y="29931"/>
                      <a:pt x="21177" y="28603"/>
                    </a:cubicBezTo>
                    <a:cubicBezTo>
                      <a:pt x="23351" y="27065"/>
                      <a:pt x="24926" y="24780"/>
                      <a:pt x="25564" y="22192"/>
                    </a:cubicBezTo>
                    <a:cubicBezTo>
                      <a:pt x="26239" y="19532"/>
                      <a:pt x="25939" y="16720"/>
                      <a:pt x="24815" y="14210"/>
                    </a:cubicBezTo>
                    <a:cubicBezTo>
                      <a:pt x="24551" y="13571"/>
                      <a:pt x="24215" y="12971"/>
                      <a:pt x="23840" y="12372"/>
                    </a:cubicBezTo>
                    <a:cubicBezTo>
                      <a:pt x="22566" y="10423"/>
                      <a:pt x="20766" y="8812"/>
                      <a:pt x="18628" y="7799"/>
                    </a:cubicBezTo>
                    <a:cubicBezTo>
                      <a:pt x="18592" y="7763"/>
                      <a:pt x="18553" y="7724"/>
                      <a:pt x="18478" y="7724"/>
                    </a:cubicBezTo>
                    <a:cubicBezTo>
                      <a:pt x="17918" y="7499"/>
                      <a:pt x="17204" y="7199"/>
                      <a:pt x="16604" y="6938"/>
                    </a:cubicBezTo>
                    <a:cubicBezTo>
                      <a:pt x="16304" y="6824"/>
                      <a:pt x="16044" y="6713"/>
                      <a:pt x="15780" y="6599"/>
                    </a:cubicBezTo>
                    <a:cubicBezTo>
                      <a:pt x="15744" y="6563"/>
                      <a:pt x="15669" y="6563"/>
                      <a:pt x="15669" y="6524"/>
                    </a:cubicBezTo>
                    <a:cubicBezTo>
                      <a:pt x="15594" y="6524"/>
                      <a:pt x="15519" y="6488"/>
                      <a:pt x="15444" y="6449"/>
                    </a:cubicBezTo>
                    <a:cubicBezTo>
                      <a:pt x="15294" y="6374"/>
                      <a:pt x="15180" y="6299"/>
                      <a:pt x="15030" y="6224"/>
                    </a:cubicBezTo>
                    <a:cubicBezTo>
                      <a:pt x="14430" y="5889"/>
                      <a:pt x="13870" y="5550"/>
                      <a:pt x="13456" y="5139"/>
                    </a:cubicBezTo>
                    <a:cubicBezTo>
                      <a:pt x="13081" y="4764"/>
                      <a:pt x="12895" y="4500"/>
                      <a:pt x="12631" y="4089"/>
                    </a:cubicBezTo>
                    <a:cubicBezTo>
                      <a:pt x="12295" y="3565"/>
                      <a:pt x="11956" y="3076"/>
                      <a:pt x="11621" y="2626"/>
                    </a:cubicBezTo>
                    <a:cubicBezTo>
                      <a:pt x="11282" y="2140"/>
                      <a:pt x="10871" y="1765"/>
                      <a:pt x="10382" y="1427"/>
                    </a:cubicBezTo>
                    <a:cubicBezTo>
                      <a:pt x="9219" y="554"/>
                      <a:pt x="7774" y="1"/>
                      <a:pt x="63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2" name="Google Shape;372;p7"/>
            <p:cNvGrpSpPr/>
            <p:nvPr/>
          </p:nvGrpSpPr>
          <p:grpSpPr>
            <a:xfrm rot="835004">
              <a:off x="983088" y="4256585"/>
              <a:ext cx="1666870" cy="694817"/>
              <a:chOff x="1047750" y="4645875"/>
              <a:chExt cx="1666950" cy="694850"/>
            </a:xfrm>
          </p:grpSpPr>
          <p:sp>
            <p:nvSpPr>
              <p:cNvPr id="373" name="Google Shape;373;p7"/>
              <p:cNvSpPr/>
              <p:nvPr/>
            </p:nvSpPr>
            <p:spPr>
              <a:xfrm>
                <a:off x="1047750" y="4645875"/>
                <a:ext cx="1666950" cy="694850"/>
              </a:xfrm>
              <a:custGeom>
                <a:avLst/>
                <a:gdLst/>
                <a:ahLst/>
                <a:cxnLst/>
                <a:rect l="l" t="t" r="r" b="b"/>
                <a:pathLst>
                  <a:path w="66678" h="27794" extrusionOk="0">
                    <a:moveTo>
                      <a:pt x="5764" y="1"/>
                    </a:moveTo>
                    <a:cubicBezTo>
                      <a:pt x="5454" y="1"/>
                      <a:pt x="5201" y="86"/>
                      <a:pt x="5023" y="275"/>
                    </a:cubicBezTo>
                    <a:cubicBezTo>
                      <a:pt x="3299" y="2074"/>
                      <a:pt x="0" y="8821"/>
                      <a:pt x="1875" y="9985"/>
                    </a:cubicBezTo>
                    <a:cubicBezTo>
                      <a:pt x="2050" y="10093"/>
                      <a:pt x="2223" y="10143"/>
                      <a:pt x="2392" y="10143"/>
                    </a:cubicBezTo>
                    <a:cubicBezTo>
                      <a:pt x="4032" y="10143"/>
                      <a:pt x="5375" y="5509"/>
                      <a:pt x="6223" y="4998"/>
                    </a:cubicBezTo>
                    <a:cubicBezTo>
                      <a:pt x="6270" y="4967"/>
                      <a:pt x="6332" y="4953"/>
                      <a:pt x="6405" y="4953"/>
                    </a:cubicBezTo>
                    <a:cubicBezTo>
                      <a:pt x="7768" y="4953"/>
                      <a:pt x="13269" y="10005"/>
                      <a:pt x="13269" y="11109"/>
                    </a:cubicBezTo>
                    <a:cubicBezTo>
                      <a:pt x="13269" y="12234"/>
                      <a:pt x="15782" y="26927"/>
                      <a:pt x="37822" y="27752"/>
                    </a:cubicBezTo>
                    <a:cubicBezTo>
                      <a:pt x="38571" y="27780"/>
                      <a:pt x="39301" y="27793"/>
                      <a:pt x="40012" y="27793"/>
                    </a:cubicBezTo>
                    <a:cubicBezTo>
                      <a:pt x="60190" y="27793"/>
                      <a:pt x="65323" y="16835"/>
                      <a:pt x="66085" y="14483"/>
                    </a:cubicBezTo>
                    <a:cubicBezTo>
                      <a:pt x="66678" y="12728"/>
                      <a:pt x="66107" y="11635"/>
                      <a:pt x="61857" y="11635"/>
                    </a:cubicBezTo>
                    <a:cubicBezTo>
                      <a:pt x="60201" y="11635"/>
                      <a:pt x="57986" y="11801"/>
                      <a:pt x="55065" y="12159"/>
                    </a:cubicBezTo>
                    <a:cubicBezTo>
                      <a:pt x="53503" y="12344"/>
                      <a:pt x="51804" y="12425"/>
                      <a:pt x="50034" y="12425"/>
                    </a:cubicBezTo>
                    <a:cubicBezTo>
                      <a:pt x="39986" y="12425"/>
                      <a:pt x="27639" y="9821"/>
                      <a:pt x="25153" y="8896"/>
                    </a:cubicBezTo>
                    <a:cubicBezTo>
                      <a:pt x="22324" y="7868"/>
                      <a:pt x="16332" y="6120"/>
                      <a:pt x="15244" y="6120"/>
                    </a:cubicBezTo>
                    <a:cubicBezTo>
                      <a:pt x="15221" y="6120"/>
                      <a:pt x="15201" y="6121"/>
                      <a:pt x="15183" y="6122"/>
                    </a:cubicBezTo>
                    <a:cubicBezTo>
                      <a:pt x="15183" y="6122"/>
                      <a:pt x="8401" y="1"/>
                      <a:pt x="5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1404800" y="4887125"/>
                <a:ext cx="1246850" cy="359250"/>
              </a:xfrm>
              <a:custGeom>
                <a:avLst/>
                <a:gdLst/>
                <a:ahLst/>
                <a:cxnLst/>
                <a:rect l="l" t="t" r="r" b="b"/>
                <a:pathLst>
                  <a:path w="49874" h="14370" extrusionOk="0">
                    <a:moveTo>
                      <a:pt x="348" y="1"/>
                    </a:moveTo>
                    <a:cubicBezTo>
                      <a:pt x="292" y="1"/>
                      <a:pt x="236" y="21"/>
                      <a:pt x="187" y="71"/>
                    </a:cubicBezTo>
                    <a:cubicBezTo>
                      <a:pt x="1" y="221"/>
                      <a:pt x="151" y="485"/>
                      <a:pt x="226" y="634"/>
                    </a:cubicBezTo>
                    <a:cubicBezTo>
                      <a:pt x="376" y="895"/>
                      <a:pt x="526" y="1120"/>
                      <a:pt x="676" y="1384"/>
                    </a:cubicBezTo>
                    <a:cubicBezTo>
                      <a:pt x="1275" y="2284"/>
                      <a:pt x="1950" y="3144"/>
                      <a:pt x="2661" y="3933"/>
                    </a:cubicBezTo>
                    <a:cubicBezTo>
                      <a:pt x="4874" y="6557"/>
                      <a:pt x="7534" y="8881"/>
                      <a:pt x="10457" y="10641"/>
                    </a:cubicBezTo>
                    <a:cubicBezTo>
                      <a:pt x="12256" y="11729"/>
                      <a:pt x="14206" y="12590"/>
                      <a:pt x="16194" y="13229"/>
                    </a:cubicBezTo>
                    <a:cubicBezTo>
                      <a:pt x="18554" y="13978"/>
                      <a:pt x="21027" y="14278"/>
                      <a:pt x="23501" y="14353"/>
                    </a:cubicBezTo>
                    <a:cubicBezTo>
                      <a:pt x="23880" y="14364"/>
                      <a:pt x="24259" y="14369"/>
                      <a:pt x="24638" y="14369"/>
                    </a:cubicBezTo>
                    <a:cubicBezTo>
                      <a:pt x="29553" y="14369"/>
                      <a:pt x="34501" y="13469"/>
                      <a:pt x="39094" y="11729"/>
                    </a:cubicBezTo>
                    <a:cubicBezTo>
                      <a:pt x="41157" y="10941"/>
                      <a:pt x="43142" y="10005"/>
                      <a:pt x="45017" y="8842"/>
                    </a:cubicBezTo>
                    <a:cubicBezTo>
                      <a:pt x="46480" y="7942"/>
                      <a:pt x="47904" y="6893"/>
                      <a:pt x="49065" y="5618"/>
                    </a:cubicBezTo>
                    <a:cubicBezTo>
                      <a:pt x="49329" y="5357"/>
                      <a:pt x="49515" y="5093"/>
                      <a:pt x="49739" y="4833"/>
                    </a:cubicBezTo>
                    <a:cubicBezTo>
                      <a:pt x="49873" y="4646"/>
                      <a:pt x="49705" y="4461"/>
                      <a:pt x="49530" y="4461"/>
                    </a:cubicBezTo>
                    <a:cubicBezTo>
                      <a:pt x="49457" y="4461"/>
                      <a:pt x="49383" y="4492"/>
                      <a:pt x="49329" y="4569"/>
                    </a:cubicBezTo>
                    <a:cubicBezTo>
                      <a:pt x="48354" y="5807"/>
                      <a:pt x="47116" y="6818"/>
                      <a:pt x="45841" y="7681"/>
                    </a:cubicBezTo>
                    <a:cubicBezTo>
                      <a:pt x="44192" y="8842"/>
                      <a:pt x="42357" y="9816"/>
                      <a:pt x="40519" y="10605"/>
                    </a:cubicBezTo>
                    <a:cubicBezTo>
                      <a:pt x="35835" y="12629"/>
                      <a:pt x="30737" y="13715"/>
                      <a:pt x="25675" y="13828"/>
                    </a:cubicBezTo>
                    <a:cubicBezTo>
                      <a:pt x="25231" y="13842"/>
                      <a:pt x="24785" y="13849"/>
                      <a:pt x="24338" y="13849"/>
                    </a:cubicBezTo>
                    <a:cubicBezTo>
                      <a:pt x="22227" y="13849"/>
                      <a:pt x="20103" y="13685"/>
                      <a:pt x="18029" y="13190"/>
                    </a:cubicBezTo>
                    <a:cubicBezTo>
                      <a:pt x="16005" y="12740"/>
                      <a:pt x="14020" y="11990"/>
                      <a:pt x="12181" y="11016"/>
                    </a:cubicBezTo>
                    <a:cubicBezTo>
                      <a:pt x="9072" y="9405"/>
                      <a:pt x="6259" y="7156"/>
                      <a:pt x="3860" y="4569"/>
                    </a:cubicBezTo>
                    <a:cubicBezTo>
                      <a:pt x="3036" y="3708"/>
                      <a:pt x="2286" y="2769"/>
                      <a:pt x="1575" y="1795"/>
                    </a:cubicBezTo>
                    <a:cubicBezTo>
                      <a:pt x="1242" y="1318"/>
                      <a:pt x="875" y="803"/>
                      <a:pt x="615" y="250"/>
                    </a:cubicBezTo>
                    <a:lnTo>
                      <a:pt x="615" y="250"/>
                    </a:lnTo>
                    <a:cubicBezTo>
                      <a:pt x="614" y="125"/>
                      <a:pt x="484" y="1"/>
                      <a:pt x="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2203200" y="5044425"/>
                <a:ext cx="412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26" extrusionOk="0">
                    <a:moveTo>
                      <a:pt x="825" y="1"/>
                    </a:moveTo>
                    <a:cubicBezTo>
                      <a:pt x="375" y="1"/>
                      <a:pt x="1" y="226"/>
                      <a:pt x="1" y="451"/>
                    </a:cubicBezTo>
                    <a:cubicBezTo>
                      <a:pt x="1" y="676"/>
                      <a:pt x="375" y="826"/>
                      <a:pt x="825" y="826"/>
                    </a:cubicBezTo>
                    <a:cubicBezTo>
                      <a:pt x="1275" y="826"/>
                      <a:pt x="1650" y="601"/>
                      <a:pt x="1650" y="376"/>
                    </a:cubicBezTo>
                    <a:cubicBezTo>
                      <a:pt x="1650" y="151"/>
                      <a:pt x="1275" y="1"/>
                      <a:pt x="8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2242550" y="5074425"/>
                <a:ext cx="41275" cy="20625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25" extrusionOk="0">
                    <a:moveTo>
                      <a:pt x="786" y="0"/>
                    </a:moveTo>
                    <a:cubicBezTo>
                      <a:pt x="337" y="0"/>
                      <a:pt x="1" y="225"/>
                      <a:pt x="1" y="450"/>
                    </a:cubicBezTo>
                    <a:cubicBezTo>
                      <a:pt x="1" y="675"/>
                      <a:pt x="376" y="825"/>
                      <a:pt x="825" y="825"/>
                    </a:cubicBezTo>
                    <a:cubicBezTo>
                      <a:pt x="1275" y="825"/>
                      <a:pt x="1650" y="600"/>
                      <a:pt x="1611" y="375"/>
                    </a:cubicBezTo>
                    <a:cubicBezTo>
                      <a:pt x="1611" y="150"/>
                      <a:pt x="1236" y="0"/>
                      <a:pt x="7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1785275" y="5163900"/>
                <a:ext cx="48750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978" extrusionOk="0">
                    <a:moveTo>
                      <a:pt x="784" y="0"/>
                    </a:moveTo>
                    <a:cubicBezTo>
                      <a:pt x="381" y="0"/>
                      <a:pt x="68" y="141"/>
                      <a:pt x="36" y="359"/>
                    </a:cubicBezTo>
                    <a:cubicBezTo>
                      <a:pt x="0" y="619"/>
                      <a:pt x="411" y="883"/>
                      <a:pt x="936" y="958"/>
                    </a:cubicBezTo>
                    <a:cubicBezTo>
                      <a:pt x="1021" y="971"/>
                      <a:pt x="1105" y="978"/>
                      <a:pt x="1185" y="978"/>
                    </a:cubicBezTo>
                    <a:cubicBezTo>
                      <a:pt x="1569" y="978"/>
                      <a:pt x="1880" y="837"/>
                      <a:pt x="1910" y="619"/>
                    </a:cubicBezTo>
                    <a:cubicBezTo>
                      <a:pt x="1949" y="359"/>
                      <a:pt x="1535" y="95"/>
                      <a:pt x="1050" y="20"/>
                    </a:cubicBezTo>
                    <a:cubicBezTo>
                      <a:pt x="958" y="7"/>
                      <a:pt x="869" y="0"/>
                      <a:pt x="7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" name="Google Shape;378;p7"/>
              <p:cNvSpPr/>
              <p:nvPr/>
            </p:nvSpPr>
            <p:spPr>
              <a:xfrm>
                <a:off x="2278175" y="5045275"/>
                <a:ext cx="31875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56" extrusionOk="0">
                    <a:moveTo>
                      <a:pt x="726" y="1"/>
                    </a:moveTo>
                    <a:cubicBezTo>
                      <a:pt x="696" y="1"/>
                      <a:pt x="666" y="2"/>
                      <a:pt x="636" y="6"/>
                    </a:cubicBezTo>
                    <a:cubicBezTo>
                      <a:pt x="300" y="6"/>
                      <a:pt x="0" y="192"/>
                      <a:pt x="0" y="381"/>
                    </a:cubicBezTo>
                    <a:cubicBezTo>
                      <a:pt x="36" y="606"/>
                      <a:pt x="300" y="756"/>
                      <a:pt x="675" y="756"/>
                    </a:cubicBezTo>
                    <a:cubicBezTo>
                      <a:pt x="1011" y="756"/>
                      <a:pt x="1275" y="567"/>
                      <a:pt x="1275" y="342"/>
                    </a:cubicBezTo>
                    <a:cubicBezTo>
                      <a:pt x="1275" y="172"/>
                      <a:pt x="1026" y="1"/>
                      <a:pt x="7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" name="Google Shape;379;p7"/>
              <p:cNvSpPr/>
              <p:nvPr/>
            </p:nvSpPr>
            <p:spPr>
              <a:xfrm>
                <a:off x="1706550" y="4972650"/>
                <a:ext cx="412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35" extrusionOk="0">
                    <a:moveTo>
                      <a:pt x="613" y="0"/>
                    </a:moveTo>
                    <a:cubicBezTo>
                      <a:pt x="309" y="0"/>
                      <a:pt x="67" y="109"/>
                      <a:pt x="36" y="287"/>
                    </a:cubicBezTo>
                    <a:cubicBezTo>
                      <a:pt x="0" y="512"/>
                      <a:pt x="300" y="737"/>
                      <a:pt x="750" y="812"/>
                    </a:cubicBezTo>
                    <a:cubicBezTo>
                      <a:pt x="835" y="827"/>
                      <a:pt x="921" y="835"/>
                      <a:pt x="1003" y="835"/>
                    </a:cubicBezTo>
                    <a:cubicBezTo>
                      <a:pt x="1316" y="835"/>
                      <a:pt x="1582" y="726"/>
                      <a:pt x="1611" y="548"/>
                    </a:cubicBezTo>
                    <a:cubicBezTo>
                      <a:pt x="1650" y="323"/>
                      <a:pt x="1311" y="98"/>
                      <a:pt x="861" y="23"/>
                    </a:cubicBezTo>
                    <a:cubicBezTo>
                      <a:pt x="776" y="8"/>
                      <a:pt x="692" y="0"/>
                      <a:pt x="6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" name="Google Shape;380;p7"/>
              <p:cNvSpPr/>
              <p:nvPr/>
            </p:nvSpPr>
            <p:spPr>
              <a:xfrm>
                <a:off x="1737425" y="5008650"/>
                <a:ext cx="41275" cy="210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40" extrusionOk="0">
                    <a:moveTo>
                      <a:pt x="734" y="1"/>
                    </a:moveTo>
                    <a:cubicBezTo>
                      <a:pt x="362" y="1"/>
                      <a:pt x="71" y="106"/>
                      <a:pt x="40" y="271"/>
                    </a:cubicBezTo>
                    <a:cubicBezTo>
                      <a:pt x="1" y="496"/>
                      <a:pt x="340" y="757"/>
                      <a:pt x="751" y="832"/>
                    </a:cubicBezTo>
                    <a:cubicBezTo>
                      <a:pt x="810" y="837"/>
                      <a:pt x="868" y="840"/>
                      <a:pt x="924" y="840"/>
                    </a:cubicBezTo>
                    <a:cubicBezTo>
                      <a:pt x="1294" y="840"/>
                      <a:pt x="1580" y="733"/>
                      <a:pt x="1614" y="571"/>
                    </a:cubicBezTo>
                    <a:cubicBezTo>
                      <a:pt x="1650" y="346"/>
                      <a:pt x="1314" y="82"/>
                      <a:pt x="901" y="8"/>
                    </a:cubicBezTo>
                    <a:cubicBezTo>
                      <a:pt x="844" y="3"/>
                      <a:pt x="788" y="1"/>
                      <a:pt x="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" name="Google Shape;381;p7"/>
              <p:cNvSpPr/>
              <p:nvPr/>
            </p:nvSpPr>
            <p:spPr>
              <a:xfrm>
                <a:off x="1777775" y="4987125"/>
                <a:ext cx="31875" cy="19125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65" extrusionOk="0">
                    <a:moveTo>
                      <a:pt x="580" y="0"/>
                    </a:moveTo>
                    <a:cubicBezTo>
                      <a:pt x="300" y="0"/>
                      <a:pt x="70" y="107"/>
                      <a:pt x="36" y="269"/>
                    </a:cubicBezTo>
                    <a:cubicBezTo>
                      <a:pt x="0" y="494"/>
                      <a:pt x="261" y="683"/>
                      <a:pt x="600" y="758"/>
                    </a:cubicBezTo>
                    <a:cubicBezTo>
                      <a:pt x="642" y="762"/>
                      <a:pt x="684" y="764"/>
                      <a:pt x="725" y="764"/>
                    </a:cubicBezTo>
                    <a:cubicBezTo>
                      <a:pt x="1007" y="764"/>
                      <a:pt x="1241" y="659"/>
                      <a:pt x="1275" y="494"/>
                    </a:cubicBezTo>
                    <a:cubicBezTo>
                      <a:pt x="1275" y="269"/>
                      <a:pt x="1050" y="83"/>
                      <a:pt x="711" y="8"/>
                    </a:cubicBezTo>
                    <a:cubicBezTo>
                      <a:pt x="667" y="3"/>
                      <a:pt x="623" y="0"/>
                      <a:pt x="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" name="Google Shape;382;p7"/>
              <p:cNvSpPr/>
              <p:nvPr/>
            </p:nvSpPr>
            <p:spPr>
              <a:xfrm>
                <a:off x="2420600" y="5089050"/>
                <a:ext cx="319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794" extrusionOk="0">
                    <a:moveTo>
                      <a:pt x="832" y="0"/>
                    </a:moveTo>
                    <a:cubicBezTo>
                      <a:pt x="738" y="0"/>
                      <a:pt x="634" y="17"/>
                      <a:pt x="525" y="54"/>
                    </a:cubicBezTo>
                    <a:cubicBezTo>
                      <a:pt x="225" y="165"/>
                      <a:pt x="1" y="390"/>
                      <a:pt x="76" y="579"/>
                    </a:cubicBezTo>
                    <a:cubicBezTo>
                      <a:pt x="102" y="717"/>
                      <a:pt x="295" y="793"/>
                      <a:pt x="516" y="793"/>
                    </a:cubicBezTo>
                    <a:cubicBezTo>
                      <a:pt x="592" y="793"/>
                      <a:pt x="673" y="784"/>
                      <a:pt x="750" y="765"/>
                    </a:cubicBezTo>
                    <a:cubicBezTo>
                      <a:pt x="1086" y="654"/>
                      <a:pt x="1275" y="429"/>
                      <a:pt x="1236" y="204"/>
                    </a:cubicBezTo>
                    <a:cubicBezTo>
                      <a:pt x="1185" y="76"/>
                      <a:pt x="1031" y="0"/>
                      <a:pt x="8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" name="Google Shape;383;p7"/>
              <p:cNvSpPr/>
              <p:nvPr/>
            </p:nvSpPr>
            <p:spPr>
              <a:xfrm>
                <a:off x="2477725" y="5082125"/>
                <a:ext cx="41250" cy="2612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1045" extrusionOk="0">
                    <a:moveTo>
                      <a:pt x="1088" y="1"/>
                    </a:moveTo>
                    <a:cubicBezTo>
                      <a:pt x="951" y="1"/>
                      <a:pt x="795" y="35"/>
                      <a:pt x="639" y="106"/>
                    </a:cubicBezTo>
                    <a:cubicBezTo>
                      <a:pt x="264" y="256"/>
                      <a:pt x="1" y="592"/>
                      <a:pt x="115" y="817"/>
                    </a:cubicBezTo>
                    <a:cubicBezTo>
                      <a:pt x="163" y="962"/>
                      <a:pt x="351" y="1045"/>
                      <a:pt x="590" y="1045"/>
                    </a:cubicBezTo>
                    <a:cubicBezTo>
                      <a:pt x="721" y="1045"/>
                      <a:pt x="868" y="1020"/>
                      <a:pt x="1014" y="967"/>
                    </a:cubicBezTo>
                    <a:cubicBezTo>
                      <a:pt x="1389" y="817"/>
                      <a:pt x="1650" y="481"/>
                      <a:pt x="1539" y="256"/>
                    </a:cubicBezTo>
                    <a:cubicBezTo>
                      <a:pt x="1492" y="92"/>
                      <a:pt x="131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" name="Google Shape;384;p7"/>
              <p:cNvSpPr/>
              <p:nvPr/>
            </p:nvSpPr>
            <p:spPr>
              <a:xfrm>
                <a:off x="2584550" y="4936625"/>
                <a:ext cx="12985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5194" h="4013" extrusionOk="0">
                    <a:moveTo>
                      <a:pt x="424" y="0"/>
                    </a:moveTo>
                    <a:cubicBezTo>
                      <a:pt x="287" y="0"/>
                      <a:pt x="146" y="1"/>
                      <a:pt x="1" y="4"/>
                    </a:cubicBezTo>
                    <a:cubicBezTo>
                      <a:pt x="40" y="1539"/>
                      <a:pt x="750" y="3452"/>
                      <a:pt x="4163" y="4013"/>
                    </a:cubicBezTo>
                    <a:cubicBezTo>
                      <a:pt x="4388" y="3527"/>
                      <a:pt x="4538" y="3113"/>
                      <a:pt x="4613" y="2853"/>
                    </a:cubicBezTo>
                    <a:cubicBezTo>
                      <a:pt x="5193" y="1110"/>
                      <a:pt x="4649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385" name="Google Shape;385;p7"/>
            <p:cNvSpPr/>
            <p:nvPr/>
          </p:nvSpPr>
          <p:spPr>
            <a:xfrm>
              <a:off x="1082016" y="3503609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386" name="Google Shape;386;p7"/>
            <p:cNvGrpSpPr/>
            <p:nvPr/>
          </p:nvGrpSpPr>
          <p:grpSpPr>
            <a:xfrm rot="-569152">
              <a:off x="8791577" y="743035"/>
              <a:ext cx="477707" cy="659266"/>
              <a:chOff x="8622125" y="4558575"/>
              <a:chExt cx="477720" cy="659283"/>
            </a:xfrm>
          </p:grpSpPr>
          <p:sp>
            <p:nvSpPr>
              <p:cNvPr id="387" name="Google Shape;387;p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" name="Google Shape;388;p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9" name="Google Shape;389;p7"/>
            <p:cNvGrpSpPr/>
            <p:nvPr/>
          </p:nvGrpSpPr>
          <p:grpSpPr>
            <a:xfrm rot="-3204208" flipH="1">
              <a:off x="7798191" y="3961176"/>
              <a:ext cx="1265854" cy="1285580"/>
              <a:chOff x="3807515" y="3662700"/>
              <a:chExt cx="1268784" cy="1288555"/>
            </a:xfrm>
          </p:grpSpPr>
          <p:sp>
            <p:nvSpPr>
              <p:cNvPr id="390" name="Google Shape;390;p7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" name="Google Shape;391;p7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" name="Google Shape;392;p7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" name="Google Shape;393;p7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2817470"/>
      </p:ext>
    </p:extLst>
  </p:cSld>
  <p:clrMapOvr>
    <a:masterClrMapping/>
  </p:clrMapOvr>
  <p:transition spd="slow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2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89" name="Google Shape;389;p22"/>
          <p:cNvSpPr txBox="1">
            <a:spLocks noGrp="1"/>
          </p:cNvSpPr>
          <p:nvPr>
            <p:ph type="title"/>
          </p:nvPr>
        </p:nvSpPr>
        <p:spPr>
          <a:xfrm>
            <a:off x="6449600" y="2926717"/>
            <a:ext cx="4791200" cy="117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90" name="Google Shape;390;p22"/>
          <p:cNvSpPr txBox="1">
            <a:spLocks noGrp="1"/>
          </p:cNvSpPr>
          <p:nvPr>
            <p:ph type="subTitle" idx="1"/>
          </p:nvPr>
        </p:nvSpPr>
        <p:spPr>
          <a:xfrm>
            <a:off x="6449833" y="4097917"/>
            <a:ext cx="4791200" cy="117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9974236"/>
      </p:ext>
    </p:extLst>
  </p:cSld>
  <p:clrMapOvr>
    <a:masterClrMapping/>
  </p:clrMapOvr>
  <p:transition spd="slow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93" name="Google Shape;393;p2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94" name="Google Shape;394;p23"/>
          <p:cNvSpPr txBox="1">
            <a:spLocks noGrp="1"/>
          </p:cNvSpPr>
          <p:nvPr>
            <p:ph type="body" idx="1"/>
          </p:nvPr>
        </p:nvSpPr>
        <p:spPr>
          <a:xfrm>
            <a:off x="2758567" y="1583467"/>
            <a:ext cx="6674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Barlow Medium"/>
              <a:buChar char="●"/>
              <a:defRPr sz="1467"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3E73"/>
              </a:buClr>
              <a:buSzPts val="1400"/>
              <a:buFont typeface="Barlow Medium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862846075"/>
      </p:ext>
    </p:extLst>
  </p:cSld>
  <p:clrMapOvr>
    <a:masterClrMapping/>
  </p:clrMapOvr>
  <p:transition spd="slow"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4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397" name="Google Shape;397;p24"/>
          <p:cNvGrpSpPr/>
          <p:nvPr/>
        </p:nvGrpSpPr>
        <p:grpSpPr>
          <a:xfrm>
            <a:off x="-207090" y="60962"/>
            <a:ext cx="12626473" cy="7039457"/>
            <a:chOff x="-155318" y="45721"/>
            <a:chExt cx="9469855" cy="5279593"/>
          </a:xfrm>
        </p:grpSpPr>
        <p:grpSp>
          <p:nvGrpSpPr>
            <p:cNvPr id="398" name="Google Shape;398;p24"/>
            <p:cNvGrpSpPr/>
            <p:nvPr/>
          </p:nvGrpSpPr>
          <p:grpSpPr>
            <a:xfrm rot="-7285838">
              <a:off x="8406322" y="4313564"/>
              <a:ext cx="653563" cy="963425"/>
              <a:chOff x="-6219455" y="5776789"/>
              <a:chExt cx="232081" cy="342124"/>
            </a:xfrm>
          </p:grpSpPr>
          <p:sp>
            <p:nvSpPr>
              <p:cNvPr id="399" name="Google Shape;399;p24"/>
              <p:cNvSpPr/>
              <p:nvPr/>
            </p:nvSpPr>
            <p:spPr>
              <a:xfrm>
                <a:off x="-6219455" y="5776789"/>
                <a:ext cx="232081" cy="342124"/>
              </a:xfrm>
              <a:custGeom>
                <a:avLst/>
                <a:gdLst/>
                <a:ahLst/>
                <a:cxnLst/>
                <a:rect l="l" t="t" r="r" b="b"/>
                <a:pathLst>
                  <a:path w="6694" h="9868" extrusionOk="0">
                    <a:moveTo>
                      <a:pt x="4293" y="1"/>
                    </a:moveTo>
                    <a:cubicBezTo>
                      <a:pt x="4264" y="1"/>
                      <a:pt x="4231" y="8"/>
                      <a:pt x="4196" y="24"/>
                    </a:cubicBezTo>
                    <a:cubicBezTo>
                      <a:pt x="3614" y="301"/>
                      <a:pt x="2164" y="1090"/>
                      <a:pt x="1211" y="2517"/>
                    </a:cubicBezTo>
                    <a:cubicBezTo>
                      <a:pt x="718" y="3254"/>
                      <a:pt x="394" y="4099"/>
                      <a:pt x="211" y="4962"/>
                    </a:cubicBezTo>
                    <a:cubicBezTo>
                      <a:pt x="160" y="5197"/>
                      <a:pt x="122" y="5432"/>
                      <a:pt x="75" y="5666"/>
                    </a:cubicBezTo>
                    <a:cubicBezTo>
                      <a:pt x="0" y="6056"/>
                      <a:pt x="150" y="6370"/>
                      <a:pt x="352" y="6685"/>
                    </a:cubicBezTo>
                    <a:cubicBezTo>
                      <a:pt x="554" y="6999"/>
                      <a:pt x="775" y="7295"/>
                      <a:pt x="1019" y="7577"/>
                    </a:cubicBezTo>
                    <a:cubicBezTo>
                      <a:pt x="1394" y="8013"/>
                      <a:pt x="1821" y="8403"/>
                      <a:pt x="2300" y="8722"/>
                    </a:cubicBezTo>
                    <a:cubicBezTo>
                      <a:pt x="3699" y="9661"/>
                      <a:pt x="5309" y="9834"/>
                      <a:pt x="5938" y="9867"/>
                    </a:cubicBezTo>
                    <a:cubicBezTo>
                      <a:pt x="5944" y="9868"/>
                      <a:pt x="5950" y="9868"/>
                      <a:pt x="5956" y="9868"/>
                    </a:cubicBezTo>
                    <a:cubicBezTo>
                      <a:pt x="6094" y="9868"/>
                      <a:pt x="6160" y="9763"/>
                      <a:pt x="6097" y="9628"/>
                    </a:cubicBezTo>
                    <a:cubicBezTo>
                      <a:pt x="5839" y="9079"/>
                      <a:pt x="5102" y="7736"/>
                      <a:pt x="3788" y="6798"/>
                    </a:cubicBezTo>
                    <a:cubicBezTo>
                      <a:pt x="5187" y="6422"/>
                      <a:pt x="6201" y="5357"/>
                      <a:pt x="6590" y="4897"/>
                    </a:cubicBezTo>
                    <a:cubicBezTo>
                      <a:pt x="6693" y="4784"/>
                      <a:pt x="6656" y="4606"/>
                      <a:pt x="6520" y="4545"/>
                    </a:cubicBezTo>
                    <a:cubicBezTo>
                      <a:pt x="6056" y="4302"/>
                      <a:pt x="4977" y="3817"/>
                      <a:pt x="3761" y="3817"/>
                    </a:cubicBezTo>
                    <a:cubicBezTo>
                      <a:pt x="3612" y="3817"/>
                      <a:pt x="3461" y="3825"/>
                      <a:pt x="3309" y="3840"/>
                    </a:cubicBezTo>
                    <a:cubicBezTo>
                      <a:pt x="4234" y="2423"/>
                      <a:pt x="4408" y="818"/>
                      <a:pt x="4440" y="189"/>
                    </a:cubicBezTo>
                    <a:cubicBezTo>
                      <a:pt x="4444" y="72"/>
                      <a:pt x="4384" y="1"/>
                      <a:pt x="42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0" name="Google Shape;400;p24"/>
              <p:cNvSpPr/>
              <p:nvPr/>
            </p:nvSpPr>
            <p:spPr>
              <a:xfrm>
                <a:off x="-6208833" y="5791103"/>
                <a:ext cx="210031" cy="313001"/>
              </a:xfrm>
              <a:custGeom>
                <a:avLst/>
                <a:gdLst/>
                <a:ahLst/>
                <a:cxnLst/>
                <a:rect l="l" t="t" r="r" b="b"/>
                <a:pathLst>
                  <a:path w="6058" h="9028" extrusionOk="0">
                    <a:moveTo>
                      <a:pt x="3627" y="0"/>
                    </a:moveTo>
                    <a:cubicBezTo>
                      <a:pt x="3583" y="0"/>
                      <a:pt x="3538" y="21"/>
                      <a:pt x="3507" y="70"/>
                    </a:cubicBezTo>
                    <a:lnTo>
                      <a:pt x="2488" y="1586"/>
                    </a:lnTo>
                    <a:lnTo>
                      <a:pt x="2535" y="826"/>
                    </a:lnTo>
                    <a:cubicBezTo>
                      <a:pt x="2540" y="742"/>
                      <a:pt x="2479" y="671"/>
                      <a:pt x="2394" y="666"/>
                    </a:cubicBezTo>
                    <a:cubicBezTo>
                      <a:pt x="2391" y="666"/>
                      <a:pt x="2388" y="666"/>
                      <a:pt x="2385" y="666"/>
                    </a:cubicBezTo>
                    <a:cubicBezTo>
                      <a:pt x="2305" y="666"/>
                      <a:pt x="2239" y="726"/>
                      <a:pt x="2235" y="807"/>
                    </a:cubicBezTo>
                    <a:lnTo>
                      <a:pt x="2159" y="2079"/>
                    </a:lnTo>
                    <a:lnTo>
                      <a:pt x="1296" y="3365"/>
                    </a:lnTo>
                    <a:lnTo>
                      <a:pt x="1385" y="1924"/>
                    </a:lnTo>
                    <a:cubicBezTo>
                      <a:pt x="1397" y="1814"/>
                      <a:pt x="1313" y="1756"/>
                      <a:pt x="1231" y="1756"/>
                    </a:cubicBezTo>
                    <a:cubicBezTo>
                      <a:pt x="1156" y="1756"/>
                      <a:pt x="1082" y="1805"/>
                      <a:pt x="1085" y="1906"/>
                    </a:cubicBezTo>
                    <a:lnTo>
                      <a:pt x="967" y="3863"/>
                    </a:lnTo>
                    <a:lnTo>
                      <a:pt x="33" y="5252"/>
                    </a:lnTo>
                    <a:cubicBezTo>
                      <a:pt x="0" y="5346"/>
                      <a:pt x="24" y="5454"/>
                      <a:pt x="89" y="5529"/>
                    </a:cubicBezTo>
                    <a:lnTo>
                      <a:pt x="1479" y="6463"/>
                    </a:lnTo>
                    <a:lnTo>
                      <a:pt x="2333" y="8223"/>
                    </a:lnTo>
                    <a:cubicBezTo>
                      <a:pt x="2363" y="8280"/>
                      <a:pt x="2411" y="8303"/>
                      <a:pt x="2459" y="8303"/>
                    </a:cubicBezTo>
                    <a:cubicBezTo>
                      <a:pt x="2557" y="8303"/>
                      <a:pt x="2655" y="8208"/>
                      <a:pt x="2605" y="8092"/>
                    </a:cubicBezTo>
                    <a:lnTo>
                      <a:pt x="1976" y="6792"/>
                    </a:lnTo>
                    <a:lnTo>
                      <a:pt x="3262" y="7655"/>
                    </a:lnTo>
                    <a:lnTo>
                      <a:pt x="3816" y="8801"/>
                    </a:lnTo>
                    <a:cubicBezTo>
                      <a:pt x="3848" y="8858"/>
                      <a:pt x="3897" y="8881"/>
                      <a:pt x="3946" y="8881"/>
                    </a:cubicBezTo>
                    <a:cubicBezTo>
                      <a:pt x="4043" y="8881"/>
                      <a:pt x="4138" y="8788"/>
                      <a:pt x="4089" y="8669"/>
                    </a:cubicBezTo>
                    <a:lnTo>
                      <a:pt x="3755" y="7984"/>
                    </a:lnTo>
                    <a:lnTo>
                      <a:pt x="5271" y="9003"/>
                    </a:lnTo>
                    <a:cubicBezTo>
                      <a:pt x="5300" y="9020"/>
                      <a:pt x="5328" y="9028"/>
                      <a:pt x="5355" y="9028"/>
                    </a:cubicBezTo>
                    <a:cubicBezTo>
                      <a:pt x="5486" y="9028"/>
                      <a:pt x="5577" y="8843"/>
                      <a:pt x="5440" y="8749"/>
                    </a:cubicBezTo>
                    <a:lnTo>
                      <a:pt x="3924" y="7735"/>
                    </a:lnTo>
                    <a:lnTo>
                      <a:pt x="4685" y="7778"/>
                    </a:lnTo>
                    <a:lnTo>
                      <a:pt x="4694" y="7778"/>
                    </a:lnTo>
                    <a:cubicBezTo>
                      <a:pt x="4887" y="7773"/>
                      <a:pt x="4891" y="7496"/>
                      <a:pt x="4703" y="7477"/>
                    </a:cubicBezTo>
                    <a:lnTo>
                      <a:pt x="3431" y="7402"/>
                    </a:lnTo>
                    <a:lnTo>
                      <a:pt x="2141" y="6543"/>
                    </a:lnTo>
                    <a:lnTo>
                      <a:pt x="3563" y="6628"/>
                    </a:lnTo>
                    <a:lnTo>
                      <a:pt x="3572" y="6628"/>
                    </a:lnTo>
                    <a:cubicBezTo>
                      <a:pt x="3765" y="6623"/>
                      <a:pt x="3774" y="6346"/>
                      <a:pt x="3582" y="6327"/>
                    </a:cubicBezTo>
                    <a:lnTo>
                      <a:pt x="1648" y="6210"/>
                    </a:lnTo>
                    <a:lnTo>
                      <a:pt x="517" y="5454"/>
                    </a:lnTo>
                    <a:lnTo>
                      <a:pt x="1723" y="5215"/>
                    </a:lnTo>
                    <a:lnTo>
                      <a:pt x="3497" y="6121"/>
                    </a:lnTo>
                    <a:cubicBezTo>
                      <a:pt x="3525" y="6137"/>
                      <a:pt x="3552" y="6144"/>
                      <a:pt x="3578" y="6144"/>
                    </a:cubicBezTo>
                    <a:cubicBezTo>
                      <a:pt x="3718" y="6144"/>
                      <a:pt x="3800" y="5925"/>
                      <a:pt x="3633" y="5853"/>
                    </a:cubicBezTo>
                    <a:lnTo>
                      <a:pt x="2202" y="5121"/>
                    </a:lnTo>
                    <a:lnTo>
                      <a:pt x="3680" y="4830"/>
                    </a:lnTo>
                    <a:lnTo>
                      <a:pt x="4830" y="5417"/>
                    </a:lnTo>
                    <a:cubicBezTo>
                      <a:pt x="4858" y="5433"/>
                      <a:pt x="4885" y="5440"/>
                      <a:pt x="4911" y="5440"/>
                    </a:cubicBezTo>
                    <a:cubicBezTo>
                      <a:pt x="5051" y="5440"/>
                      <a:pt x="5133" y="5221"/>
                      <a:pt x="4966" y="5149"/>
                    </a:cubicBezTo>
                    <a:lnTo>
                      <a:pt x="4154" y="4736"/>
                    </a:lnTo>
                    <a:lnTo>
                      <a:pt x="5900" y="4393"/>
                    </a:lnTo>
                    <a:cubicBezTo>
                      <a:pt x="6057" y="4380"/>
                      <a:pt x="6012" y="4092"/>
                      <a:pt x="5873" y="4092"/>
                    </a:cubicBezTo>
                    <a:cubicBezTo>
                      <a:pt x="5862" y="4092"/>
                      <a:pt x="5851" y="4094"/>
                      <a:pt x="5839" y="4098"/>
                    </a:cubicBezTo>
                    <a:lnTo>
                      <a:pt x="5844" y="4093"/>
                    </a:lnTo>
                    <a:lnTo>
                      <a:pt x="4098" y="4440"/>
                    </a:lnTo>
                    <a:lnTo>
                      <a:pt x="4098" y="4440"/>
                    </a:lnTo>
                    <a:lnTo>
                      <a:pt x="4689" y="3746"/>
                    </a:lnTo>
                    <a:cubicBezTo>
                      <a:pt x="4777" y="3633"/>
                      <a:pt x="4679" y="3503"/>
                      <a:pt x="4568" y="3503"/>
                    </a:cubicBezTo>
                    <a:cubicBezTo>
                      <a:pt x="4531" y="3503"/>
                      <a:pt x="4493" y="3518"/>
                      <a:pt x="4459" y="3553"/>
                    </a:cubicBezTo>
                    <a:lnTo>
                      <a:pt x="3619" y="4534"/>
                    </a:lnTo>
                    <a:lnTo>
                      <a:pt x="2145" y="4825"/>
                    </a:lnTo>
                    <a:lnTo>
                      <a:pt x="3178" y="3624"/>
                    </a:lnTo>
                    <a:cubicBezTo>
                      <a:pt x="3266" y="3511"/>
                      <a:pt x="3166" y="3377"/>
                      <a:pt x="3055" y="3377"/>
                    </a:cubicBezTo>
                    <a:cubicBezTo>
                      <a:pt x="3019" y="3377"/>
                      <a:pt x="2981" y="3391"/>
                      <a:pt x="2948" y="3426"/>
                    </a:cubicBezTo>
                    <a:lnTo>
                      <a:pt x="1667" y="4924"/>
                    </a:lnTo>
                    <a:lnTo>
                      <a:pt x="460" y="5163"/>
                    </a:lnTo>
                    <a:lnTo>
                      <a:pt x="1216" y="4037"/>
                    </a:lnTo>
                    <a:lnTo>
                      <a:pt x="2962" y="3192"/>
                    </a:lnTo>
                    <a:cubicBezTo>
                      <a:pt x="3126" y="3120"/>
                      <a:pt x="3048" y="2898"/>
                      <a:pt x="2908" y="2898"/>
                    </a:cubicBezTo>
                    <a:cubicBezTo>
                      <a:pt x="2884" y="2898"/>
                      <a:pt x="2858" y="2904"/>
                      <a:pt x="2831" y="2919"/>
                    </a:cubicBezTo>
                    <a:lnTo>
                      <a:pt x="1549" y="3539"/>
                    </a:lnTo>
                    <a:lnTo>
                      <a:pt x="2408" y="2253"/>
                    </a:lnTo>
                    <a:lnTo>
                      <a:pt x="3558" y="1694"/>
                    </a:lnTo>
                    <a:cubicBezTo>
                      <a:pt x="3722" y="1626"/>
                      <a:pt x="3644" y="1405"/>
                      <a:pt x="3504" y="1405"/>
                    </a:cubicBezTo>
                    <a:cubicBezTo>
                      <a:pt x="3480" y="1405"/>
                      <a:pt x="3454" y="1412"/>
                      <a:pt x="3427" y="1427"/>
                    </a:cubicBezTo>
                    <a:lnTo>
                      <a:pt x="2737" y="1755"/>
                    </a:lnTo>
                    <a:lnTo>
                      <a:pt x="2737" y="1755"/>
                    </a:lnTo>
                    <a:lnTo>
                      <a:pt x="3755" y="239"/>
                    </a:lnTo>
                    <a:cubicBezTo>
                      <a:pt x="3838" y="120"/>
                      <a:pt x="3734" y="0"/>
                      <a:pt x="3627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401" name="Google Shape;401;p24"/>
            <p:cNvGrpSpPr/>
            <p:nvPr/>
          </p:nvGrpSpPr>
          <p:grpSpPr>
            <a:xfrm rot="-1797939">
              <a:off x="1693" y="2940669"/>
              <a:ext cx="709879" cy="709879"/>
              <a:chOff x="8133572" y="1009826"/>
              <a:chExt cx="594419" cy="594419"/>
            </a:xfrm>
          </p:grpSpPr>
          <p:sp>
            <p:nvSpPr>
              <p:cNvPr id="402" name="Google Shape;402;p24"/>
              <p:cNvSpPr/>
              <p:nvPr/>
            </p:nvSpPr>
            <p:spPr>
              <a:xfrm rot="-2700000">
                <a:off x="8216950" y="1100550"/>
                <a:ext cx="427664" cy="412972"/>
              </a:xfrm>
              <a:custGeom>
                <a:avLst/>
                <a:gdLst/>
                <a:ahLst/>
                <a:cxnLst/>
                <a:rect l="l" t="t" r="r" b="b"/>
                <a:pathLst>
                  <a:path w="14438" h="13942" extrusionOk="0">
                    <a:moveTo>
                      <a:pt x="774" y="0"/>
                    </a:moveTo>
                    <a:cubicBezTo>
                      <a:pt x="342" y="0"/>
                      <a:pt x="0" y="347"/>
                      <a:pt x="0" y="778"/>
                    </a:cubicBezTo>
                    <a:cubicBezTo>
                      <a:pt x="0" y="4297"/>
                      <a:pt x="1423" y="7608"/>
                      <a:pt x="4010" y="10096"/>
                    </a:cubicBezTo>
                    <a:cubicBezTo>
                      <a:pt x="6597" y="12584"/>
                      <a:pt x="10022" y="13942"/>
                      <a:pt x="13659" y="13942"/>
                    </a:cubicBezTo>
                    <a:cubicBezTo>
                      <a:pt x="14090" y="13942"/>
                      <a:pt x="14437" y="13595"/>
                      <a:pt x="14437" y="13168"/>
                    </a:cubicBezTo>
                    <a:lnTo>
                      <a:pt x="14437" y="778"/>
                    </a:lnTo>
                    <a:cubicBezTo>
                      <a:pt x="14437" y="347"/>
                      <a:pt x="14085" y="0"/>
                      <a:pt x="1365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3" name="Google Shape;403;p24"/>
              <p:cNvSpPr/>
              <p:nvPr/>
            </p:nvSpPr>
            <p:spPr>
              <a:xfrm rot="-2700000">
                <a:off x="8239918" y="1123625"/>
                <a:ext cx="381722" cy="367030"/>
              </a:xfrm>
              <a:custGeom>
                <a:avLst/>
                <a:gdLst/>
                <a:ahLst/>
                <a:cxnLst/>
                <a:rect l="l" t="t" r="r" b="b"/>
                <a:pathLst>
                  <a:path w="12887" h="12391" extrusionOk="0">
                    <a:moveTo>
                      <a:pt x="1" y="0"/>
                    </a:moveTo>
                    <a:cubicBezTo>
                      <a:pt x="1" y="6840"/>
                      <a:pt x="5764" y="12390"/>
                      <a:pt x="12886" y="12390"/>
                    </a:cubicBezTo>
                    <a:lnTo>
                      <a:pt x="12886" y="11374"/>
                    </a:lnTo>
                    <a:cubicBezTo>
                      <a:pt x="6349" y="11374"/>
                      <a:pt x="1056" y="6280"/>
                      <a:pt x="10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4" name="Google Shape;404;p24"/>
              <p:cNvSpPr/>
              <p:nvPr/>
            </p:nvSpPr>
            <p:spPr>
              <a:xfrm rot="-2700000">
                <a:off x="8255848" y="1117028"/>
                <a:ext cx="350591" cy="336935"/>
              </a:xfrm>
              <a:custGeom>
                <a:avLst/>
                <a:gdLst/>
                <a:ahLst/>
                <a:cxnLst/>
                <a:rect l="l" t="t" r="r" b="b"/>
                <a:pathLst>
                  <a:path w="11836" h="11375" extrusionOk="0">
                    <a:moveTo>
                      <a:pt x="0" y="0"/>
                    </a:moveTo>
                    <a:cubicBezTo>
                      <a:pt x="0" y="6280"/>
                      <a:pt x="5298" y="11374"/>
                      <a:pt x="11835" y="11374"/>
                    </a:cubicBezTo>
                    <a:lnTo>
                      <a:pt x="11835" y="10527"/>
                    </a:lnTo>
                    <a:cubicBezTo>
                      <a:pt x="5789" y="10527"/>
                      <a:pt x="882" y="5809"/>
                      <a:pt x="88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5" name="Google Shape;405;p24"/>
              <p:cNvSpPr/>
              <p:nvPr/>
            </p:nvSpPr>
            <p:spPr>
              <a:xfrm rot="-2700000">
                <a:off x="8269265" y="1111471"/>
                <a:ext cx="324465" cy="311817"/>
              </a:xfrm>
              <a:custGeom>
                <a:avLst/>
                <a:gdLst/>
                <a:ahLst/>
                <a:cxnLst/>
                <a:rect l="l" t="t" r="r" b="b"/>
                <a:pathLst>
                  <a:path w="10954" h="10527" extrusionOk="0">
                    <a:moveTo>
                      <a:pt x="0" y="0"/>
                    </a:moveTo>
                    <a:cubicBezTo>
                      <a:pt x="0" y="5809"/>
                      <a:pt x="4907" y="10527"/>
                      <a:pt x="10953" y="10527"/>
                    </a:cubicBezTo>
                    <a:lnTo>
                      <a:pt x="1095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6" name="Google Shape;406;p24"/>
              <p:cNvSpPr/>
              <p:nvPr/>
            </p:nvSpPr>
            <p:spPr>
              <a:xfrm rot="-2700000">
                <a:off x="8371733" y="1143292"/>
                <a:ext cx="35574" cy="4718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3" extrusionOk="0">
                    <a:moveTo>
                      <a:pt x="884" y="1"/>
                    </a:moveTo>
                    <a:cubicBezTo>
                      <a:pt x="619" y="1"/>
                      <a:pt x="202" y="594"/>
                      <a:pt x="105" y="867"/>
                    </a:cubicBezTo>
                    <a:cubicBezTo>
                      <a:pt x="1" y="1160"/>
                      <a:pt x="130" y="1472"/>
                      <a:pt x="387" y="1566"/>
                    </a:cubicBezTo>
                    <a:cubicBezTo>
                      <a:pt x="438" y="1584"/>
                      <a:pt x="489" y="1593"/>
                      <a:pt x="541" y="1593"/>
                    </a:cubicBezTo>
                    <a:cubicBezTo>
                      <a:pt x="757" y="1593"/>
                      <a:pt x="966" y="1441"/>
                      <a:pt x="1046" y="1204"/>
                    </a:cubicBezTo>
                    <a:cubicBezTo>
                      <a:pt x="1151" y="912"/>
                      <a:pt x="1200" y="99"/>
                      <a:pt x="937" y="10"/>
                    </a:cubicBezTo>
                    <a:cubicBezTo>
                      <a:pt x="921" y="4"/>
                      <a:pt x="903" y="1"/>
                      <a:pt x="8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7" name="Google Shape;407;p24"/>
              <p:cNvSpPr/>
              <p:nvPr/>
            </p:nvSpPr>
            <p:spPr>
              <a:xfrm rot="-2700000">
                <a:off x="8464274" y="1148678"/>
                <a:ext cx="32612" cy="48311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1" extrusionOk="0">
                    <a:moveTo>
                      <a:pt x="721" y="0"/>
                    </a:moveTo>
                    <a:cubicBezTo>
                      <a:pt x="453" y="0"/>
                      <a:pt x="112" y="687"/>
                      <a:pt x="60" y="984"/>
                    </a:cubicBezTo>
                    <a:cubicBezTo>
                      <a:pt x="0" y="1286"/>
                      <a:pt x="179" y="1574"/>
                      <a:pt x="451" y="1623"/>
                    </a:cubicBezTo>
                    <a:cubicBezTo>
                      <a:pt x="479" y="1628"/>
                      <a:pt x="506" y="1631"/>
                      <a:pt x="533" y="1631"/>
                    </a:cubicBezTo>
                    <a:cubicBezTo>
                      <a:pt x="775" y="1631"/>
                      <a:pt x="992" y="1438"/>
                      <a:pt x="1041" y="1162"/>
                    </a:cubicBezTo>
                    <a:cubicBezTo>
                      <a:pt x="1101" y="855"/>
                      <a:pt x="1021" y="52"/>
                      <a:pt x="749" y="3"/>
                    </a:cubicBezTo>
                    <a:cubicBezTo>
                      <a:pt x="740" y="1"/>
                      <a:pt x="731" y="0"/>
                      <a:pt x="7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8" name="Google Shape;408;p24"/>
              <p:cNvSpPr/>
              <p:nvPr/>
            </p:nvSpPr>
            <p:spPr>
              <a:xfrm rot="-2700000">
                <a:off x="8414922" y="1099251"/>
                <a:ext cx="32612" cy="48459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1636" extrusionOk="0">
                    <a:moveTo>
                      <a:pt x="722" y="0"/>
                    </a:moveTo>
                    <a:cubicBezTo>
                      <a:pt x="453" y="0"/>
                      <a:pt x="112" y="691"/>
                      <a:pt x="60" y="984"/>
                    </a:cubicBezTo>
                    <a:cubicBezTo>
                      <a:pt x="0" y="1291"/>
                      <a:pt x="179" y="1578"/>
                      <a:pt x="451" y="1628"/>
                    </a:cubicBezTo>
                    <a:cubicBezTo>
                      <a:pt x="478" y="1633"/>
                      <a:pt x="505" y="1635"/>
                      <a:pt x="532" y="1635"/>
                    </a:cubicBezTo>
                    <a:cubicBezTo>
                      <a:pt x="774" y="1635"/>
                      <a:pt x="992" y="1439"/>
                      <a:pt x="1041" y="1167"/>
                    </a:cubicBezTo>
                    <a:cubicBezTo>
                      <a:pt x="1101" y="860"/>
                      <a:pt x="1021" y="52"/>
                      <a:pt x="749" y="2"/>
                    </a:cubicBezTo>
                    <a:cubicBezTo>
                      <a:pt x="740" y="1"/>
                      <a:pt x="731" y="0"/>
                      <a:pt x="7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9" name="Google Shape;409;p24"/>
              <p:cNvSpPr/>
              <p:nvPr/>
            </p:nvSpPr>
            <p:spPr>
              <a:xfrm rot="-2700000">
                <a:off x="8421043" y="1192618"/>
                <a:ext cx="35574" cy="47156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592" extrusionOk="0">
                    <a:moveTo>
                      <a:pt x="887" y="1"/>
                    </a:moveTo>
                    <a:cubicBezTo>
                      <a:pt x="622" y="1"/>
                      <a:pt x="202" y="597"/>
                      <a:pt x="105" y="871"/>
                    </a:cubicBezTo>
                    <a:cubicBezTo>
                      <a:pt x="1" y="1164"/>
                      <a:pt x="130" y="1476"/>
                      <a:pt x="387" y="1565"/>
                    </a:cubicBezTo>
                    <a:cubicBezTo>
                      <a:pt x="438" y="1583"/>
                      <a:pt x="489" y="1592"/>
                      <a:pt x="541" y="1592"/>
                    </a:cubicBezTo>
                    <a:cubicBezTo>
                      <a:pt x="757" y="1592"/>
                      <a:pt x="966" y="1440"/>
                      <a:pt x="1046" y="1203"/>
                    </a:cubicBezTo>
                    <a:cubicBezTo>
                      <a:pt x="1151" y="911"/>
                      <a:pt x="1200" y="103"/>
                      <a:pt x="937" y="9"/>
                    </a:cubicBezTo>
                    <a:cubicBezTo>
                      <a:pt x="921" y="3"/>
                      <a:pt x="904" y="1"/>
                      <a:pt x="88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410" name="Google Shape;410;p24"/>
            <p:cNvGrpSpPr/>
            <p:nvPr/>
          </p:nvGrpSpPr>
          <p:grpSpPr>
            <a:xfrm>
              <a:off x="-155318" y="4476718"/>
              <a:ext cx="857434" cy="709827"/>
              <a:chOff x="8260386" y="2306480"/>
              <a:chExt cx="635278" cy="525915"/>
            </a:xfrm>
          </p:grpSpPr>
          <p:sp>
            <p:nvSpPr>
              <p:cNvPr id="411" name="Google Shape;411;p24"/>
              <p:cNvSpPr/>
              <p:nvPr/>
            </p:nvSpPr>
            <p:spPr>
              <a:xfrm rot="1799661">
                <a:off x="8290838" y="2431587"/>
                <a:ext cx="5743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23175" h="11124" extrusionOk="0">
                    <a:moveTo>
                      <a:pt x="22300" y="1"/>
                    </a:moveTo>
                    <a:cubicBezTo>
                      <a:pt x="22297" y="1"/>
                      <a:pt x="22294" y="1"/>
                      <a:pt x="22292" y="1"/>
                    </a:cubicBezTo>
                    <a:lnTo>
                      <a:pt x="22278" y="1"/>
                    </a:lnTo>
                    <a:cubicBezTo>
                      <a:pt x="22151" y="1"/>
                      <a:pt x="22029" y="29"/>
                      <a:pt x="21911" y="85"/>
                    </a:cubicBezTo>
                    <a:lnTo>
                      <a:pt x="21268" y="85"/>
                    </a:lnTo>
                    <a:cubicBezTo>
                      <a:pt x="21235" y="81"/>
                      <a:pt x="21203" y="76"/>
                      <a:pt x="21170" y="76"/>
                    </a:cubicBezTo>
                    <a:lnTo>
                      <a:pt x="4723" y="76"/>
                    </a:lnTo>
                    <a:cubicBezTo>
                      <a:pt x="4690" y="76"/>
                      <a:pt x="4657" y="81"/>
                      <a:pt x="4624" y="85"/>
                    </a:cubicBezTo>
                    <a:lnTo>
                      <a:pt x="954" y="85"/>
                    </a:lnTo>
                    <a:cubicBezTo>
                      <a:pt x="428" y="85"/>
                      <a:pt x="1" y="512"/>
                      <a:pt x="1" y="1038"/>
                    </a:cubicBezTo>
                    <a:lnTo>
                      <a:pt x="1" y="1648"/>
                    </a:lnTo>
                    <a:cubicBezTo>
                      <a:pt x="1" y="2089"/>
                      <a:pt x="306" y="2479"/>
                      <a:pt x="738" y="2578"/>
                    </a:cubicBezTo>
                    <a:lnTo>
                      <a:pt x="2775" y="3052"/>
                    </a:lnTo>
                    <a:cubicBezTo>
                      <a:pt x="3479" y="6206"/>
                      <a:pt x="5615" y="8844"/>
                      <a:pt x="8548" y="10186"/>
                    </a:cubicBezTo>
                    <a:cubicBezTo>
                      <a:pt x="9912" y="10813"/>
                      <a:pt x="11376" y="11123"/>
                      <a:pt x="12839" y="11123"/>
                    </a:cubicBezTo>
                    <a:cubicBezTo>
                      <a:pt x="14522" y="11123"/>
                      <a:pt x="16202" y="10712"/>
                      <a:pt x="17725" y="9895"/>
                    </a:cubicBezTo>
                    <a:cubicBezTo>
                      <a:pt x="17733" y="9895"/>
                      <a:pt x="17741" y="9896"/>
                      <a:pt x="17749" y="9896"/>
                    </a:cubicBezTo>
                    <a:cubicBezTo>
                      <a:pt x="17919" y="9896"/>
                      <a:pt x="18088" y="9849"/>
                      <a:pt x="18236" y="9754"/>
                    </a:cubicBezTo>
                    <a:cubicBezTo>
                      <a:pt x="19870" y="8722"/>
                      <a:pt x="21184" y="7248"/>
                      <a:pt x="22019" y="5502"/>
                    </a:cubicBezTo>
                    <a:cubicBezTo>
                      <a:pt x="22545" y="4479"/>
                      <a:pt x="22892" y="3371"/>
                      <a:pt x="23047" y="2230"/>
                    </a:cubicBezTo>
                    <a:cubicBezTo>
                      <a:pt x="23127" y="1780"/>
                      <a:pt x="23169" y="1324"/>
                      <a:pt x="23174" y="869"/>
                    </a:cubicBezTo>
                    <a:cubicBezTo>
                      <a:pt x="23169" y="389"/>
                      <a:pt x="22780" y="1"/>
                      <a:pt x="223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2" name="Google Shape;412;p24"/>
              <p:cNvSpPr/>
              <p:nvPr/>
            </p:nvSpPr>
            <p:spPr>
              <a:xfrm rot="1799661">
                <a:off x="8308465" y="2451538"/>
                <a:ext cx="537471" cy="237507"/>
              </a:xfrm>
              <a:custGeom>
                <a:avLst/>
                <a:gdLst/>
                <a:ahLst/>
                <a:cxnLst/>
                <a:rect l="l" t="t" r="r" b="b"/>
                <a:pathLst>
                  <a:path w="21686" h="9583" extrusionOk="0">
                    <a:moveTo>
                      <a:pt x="221" y="0"/>
                    </a:moveTo>
                    <a:cubicBezTo>
                      <a:pt x="99" y="0"/>
                      <a:pt x="0" y="99"/>
                      <a:pt x="0" y="221"/>
                    </a:cubicBezTo>
                    <a:lnTo>
                      <a:pt x="0" y="827"/>
                    </a:lnTo>
                    <a:cubicBezTo>
                      <a:pt x="0" y="930"/>
                      <a:pt x="70" y="1019"/>
                      <a:pt x="174" y="1042"/>
                    </a:cubicBezTo>
                    <a:lnTo>
                      <a:pt x="2671" y="1629"/>
                    </a:lnTo>
                    <a:cubicBezTo>
                      <a:pt x="3464" y="6261"/>
                      <a:pt x="7480" y="9583"/>
                      <a:pt x="12099" y="9583"/>
                    </a:cubicBezTo>
                    <a:cubicBezTo>
                      <a:pt x="12371" y="9583"/>
                      <a:pt x="12646" y="9571"/>
                      <a:pt x="12922" y="9548"/>
                    </a:cubicBezTo>
                    <a:cubicBezTo>
                      <a:pt x="17879" y="9121"/>
                      <a:pt x="21685" y="4971"/>
                      <a:pt x="216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3" name="Google Shape;413;p24"/>
              <p:cNvSpPr/>
              <p:nvPr/>
            </p:nvSpPr>
            <p:spPr>
              <a:xfrm rot="1799661">
                <a:off x="8648811" y="2541257"/>
                <a:ext cx="44339" cy="52072"/>
              </a:xfrm>
              <a:custGeom>
                <a:avLst/>
                <a:gdLst/>
                <a:ahLst/>
                <a:cxnLst/>
                <a:rect l="l" t="t" r="r" b="b"/>
                <a:pathLst>
                  <a:path w="1789" h="2101" extrusionOk="0">
                    <a:moveTo>
                      <a:pt x="714" y="303"/>
                    </a:moveTo>
                    <a:cubicBezTo>
                      <a:pt x="812" y="308"/>
                      <a:pt x="906" y="340"/>
                      <a:pt x="981" y="402"/>
                    </a:cubicBezTo>
                    <a:cubicBezTo>
                      <a:pt x="1305" y="655"/>
                      <a:pt x="1465" y="1063"/>
                      <a:pt x="1399" y="1472"/>
                    </a:cubicBezTo>
                    <a:cubicBezTo>
                      <a:pt x="1375" y="1561"/>
                      <a:pt x="1324" y="1720"/>
                      <a:pt x="1178" y="1777"/>
                    </a:cubicBezTo>
                    <a:cubicBezTo>
                      <a:pt x="1142" y="1792"/>
                      <a:pt x="1106" y="1798"/>
                      <a:pt x="1071" y="1798"/>
                    </a:cubicBezTo>
                    <a:cubicBezTo>
                      <a:pt x="963" y="1798"/>
                      <a:pt x="864" y="1741"/>
                      <a:pt x="807" y="1702"/>
                    </a:cubicBezTo>
                    <a:cubicBezTo>
                      <a:pt x="484" y="1448"/>
                      <a:pt x="324" y="1035"/>
                      <a:pt x="390" y="632"/>
                    </a:cubicBezTo>
                    <a:cubicBezTo>
                      <a:pt x="408" y="538"/>
                      <a:pt x="465" y="383"/>
                      <a:pt x="610" y="322"/>
                    </a:cubicBezTo>
                    <a:cubicBezTo>
                      <a:pt x="643" y="308"/>
                      <a:pt x="681" y="303"/>
                      <a:pt x="714" y="303"/>
                    </a:cubicBezTo>
                    <a:close/>
                    <a:moveTo>
                      <a:pt x="715" y="0"/>
                    </a:moveTo>
                    <a:cubicBezTo>
                      <a:pt x="643" y="0"/>
                      <a:pt x="571" y="13"/>
                      <a:pt x="502" y="40"/>
                    </a:cubicBezTo>
                    <a:cubicBezTo>
                      <a:pt x="301" y="120"/>
                      <a:pt x="155" y="308"/>
                      <a:pt x="99" y="561"/>
                    </a:cubicBezTo>
                    <a:cubicBezTo>
                      <a:pt x="0" y="1087"/>
                      <a:pt x="207" y="1622"/>
                      <a:pt x="634" y="1950"/>
                    </a:cubicBezTo>
                    <a:cubicBezTo>
                      <a:pt x="761" y="2044"/>
                      <a:pt x="911" y="2096"/>
                      <a:pt x="1070" y="2101"/>
                    </a:cubicBezTo>
                    <a:cubicBezTo>
                      <a:pt x="1145" y="2101"/>
                      <a:pt x="1216" y="2087"/>
                      <a:pt x="1286" y="2058"/>
                    </a:cubicBezTo>
                    <a:cubicBezTo>
                      <a:pt x="1488" y="1979"/>
                      <a:pt x="1634" y="1796"/>
                      <a:pt x="1690" y="1537"/>
                    </a:cubicBezTo>
                    <a:cubicBezTo>
                      <a:pt x="1788" y="1012"/>
                      <a:pt x="1577" y="477"/>
                      <a:pt x="1155" y="153"/>
                    </a:cubicBezTo>
                    <a:cubicBezTo>
                      <a:pt x="1011" y="53"/>
                      <a:pt x="861" y="0"/>
                      <a:pt x="71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4" name="Google Shape;414;p24"/>
              <p:cNvSpPr/>
              <p:nvPr/>
            </p:nvSpPr>
            <p:spPr>
              <a:xfrm rot="1799661">
                <a:off x="8576440" y="2544356"/>
                <a:ext cx="55517" cy="38961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572" extrusionOk="0">
                    <a:moveTo>
                      <a:pt x="1283" y="304"/>
                    </a:moveTo>
                    <a:cubicBezTo>
                      <a:pt x="1409" y="304"/>
                      <a:pt x="1535" y="332"/>
                      <a:pt x="1653" y="384"/>
                    </a:cubicBezTo>
                    <a:cubicBezTo>
                      <a:pt x="1737" y="422"/>
                      <a:pt x="1883" y="511"/>
                      <a:pt x="1906" y="666"/>
                    </a:cubicBezTo>
                    <a:cubicBezTo>
                      <a:pt x="1930" y="821"/>
                      <a:pt x="1822" y="948"/>
                      <a:pt x="1751" y="1009"/>
                    </a:cubicBezTo>
                    <a:cubicBezTo>
                      <a:pt x="1545" y="1179"/>
                      <a:pt x="1289" y="1268"/>
                      <a:pt x="1031" y="1268"/>
                    </a:cubicBezTo>
                    <a:cubicBezTo>
                      <a:pt x="891" y="1268"/>
                      <a:pt x="750" y="1242"/>
                      <a:pt x="615" y="1187"/>
                    </a:cubicBezTo>
                    <a:cubicBezTo>
                      <a:pt x="531" y="1149"/>
                      <a:pt x="385" y="1060"/>
                      <a:pt x="362" y="905"/>
                    </a:cubicBezTo>
                    <a:cubicBezTo>
                      <a:pt x="324" y="652"/>
                      <a:pt x="644" y="384"/>
                      <a:pt x="1061" y="319"/>
                    </a:cubicBezTo>
                    <a:cubicBezTo>
                      <a:pt x="1122" y="309"/>
                      <a:pt x="1188" y="305"/>
                      <a:pt x="1249" y="305"/>
                    </a:cubicBezTo>
                    <a:lnTo>
                      <a:pt x="1254" y="305"/>
                    </a:lnTo>
                    <a:cubicBezTo>
                      <a:pt x="1264" y="304"/>
                      <a:pt x="1273" y="304"/>
                      <a:pt x="1283" y="304"/>
                    </a:cubicBezTo>
                    <a:close/>
                    <a:moveTo>
                      <a:pt x="1240" y="0"/>
                    </a:moveTo>
                    <a:cubicBezTo>
                      <a:pt x="1166" y="0"/>
                      <a:pt x="1092" y="6"/>
                      <a:pt x="1019" y="18"/>
                    </a:cubicBezTo>
                    <a:cubicBezTo>
                      <a:pt x="418" y="112"/>
                      <a:pt x="1" y="520"/>
                      <a:pt x="66" y="952"/>
                    </a:cubicBezTo>
                    <a:cubicBezTo>
                      <a:pt x="99" y="1168"/>
                      <a:pt x="249" y="1347"/>
                      <a:pt x="489" y="1459"/>
                    </a:cubicBezTo>
                    <a:cubicBezTo>
                      <a:pt x="653" y="1534"/>
                      <a:pt x="836" y="1572"/>
                      <a:pt x="1019" y="1572"/>
                    </a:cubicBezTo>
                    <a:cubicBezTo>
                      <a:pt x="1099" y="1572"/>
                      <a:pt x="1174" y="1567"/>
                      <a:pt x="1249" y="1553"/>
                    </a:cubicBezTo>
                    <a:cubicBezTo>
                      <a:pt x="1512" y="1520"/>
                      <a:pt x="1756" y="1408"/>
                      <a:pt x="1953" y="1234"/>
                    </a:cubicBezTo>
                    <a:cubicBezTo>
                      <a:pt x="2150" y="1056"/>
                      <a:pt x="2240" y="840"/>
                      <a:pt x="2207" y="624"/>
                    </a:cubicBezTo>
                    <a:cubicBezTo>
                      <a:pt x="2169" y="408"/>
                      <a:pt x="2024" y="225"/>
                      <a:pt x="1784" y="112"/>
                    </a:cubicBezTo>
                    <a:cubicBezTo>
                      <a:pt x="1609" y="38"/>
                      <a:pt x="1425" y="0"/>
                      <a:pt x="124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5" name="Google Shape;415;p24"/>
              <p:cNvSpPr/>
              <p:nvPr/>
            </p:nvSpPr>
            <p:spPr>
              <a:xfrm rot="1799661">
                <a:off x="8585794" y="2597132"/>
                <a:ext cx="38515" cy="53782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2170" extrusionOk="0">
                    <a:moveTo>
                      <a:pt x="775" y="306"/>
                    </a:moveTo>
                    <a:cubicBezTo>
                      <a:pt x="1033" y="306"/>
                      <a:pt x="1249" y="663"/>
                      <a:pt x="1249" y="1085"/>
                    </a:cubicBezTo>
                    <a:cubicBezTo>
                      <a:pt x="1249" y="1508"/>
                      <a:pt x="1033" y="1864"/>
                      <a:pt x="775" y="1864"/>
                    </a:cubicBezTo>
                    <a:cubicBezTo>
                      <a:pt x="516" y="1864"/>
                      <a:pt x="300" y="1508"/>
                      <a:pt x="300" y="1085"/>
                    </a:cubicBezTo>
                    <a:cubicBezTo>
                      <a:pt x="300" y="663"/>
                      <a:pt x="516" y="306"/>
                      <a:pt x="775" y="306"/>
                    </a:cubicBezTo>
                    <a:close/>
                    <a:moveTo>
                      <a:pt x="775" y="1"/>
                    </a:moveTo>
                    <a:cubicBezTo>
                      <a:pt x="338" y="1"/>
                      <a:pt x="0" y="480"/>
                      <a:pt x="0" y="1085"/>
                    </a:cubicBezTo>
                    <a:cubicBezTo>
                      <a:pt x="0" y="1691"/>
                      <a:pt x="338" y="2169"/>
                      <a:pt x="775" y="2169"/>
                    </a:cubicBezTo>
                    <a:cubicBezTo>
                      <a:pt x="1211" y="2169"/>
                      <a:pt x="1554" y="1691"/>
                      <a:pt x="1554" y="1085"/>
                    </a:cubicBezTo>
                    <a:cubicBezTo>
                      <a:pt x="1554" y="480"/>
                      <a:pt x="1211" y="1"/>
                      <a:pt x="775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6" name="Google Shape;416;p24"/>
              <p:cNvSpPr/>
              <p:nvPr/>
            </p:nvSpPr>
            <p:spPr>
              <a:xfrm rot="1799661">
                <a:off x="8519776" y="2568098"/>
                <a:ext cx="55269" cy="45355"/>
              </a:xfrm>
              <a:custGeom>
                <a:avLst/>
                <a:gdLst/>
                <a:ahLst/>
                <a:cxnLst/>
                <a:rect l="l" t="t" r="r" b="b"/>
                <a:pathLst>
                  <a:path w="2230" h="1830" extrusionOk="0">
                    <a:moveTo>
                      <a:pt x="809" y="301"/>
                    </a:moveTo>
                    <a:cubicBezTo>
                      <a:pt x="994" y="301"/>
                      <a:pt x="1219" y="385"/>
                      <a:pt x="1413" y="543"/>
                    </a:cubicBezTo>
                    <a:cubicBezTo>
                      <a:pt x="1742" y="806"/>
                      <a:pt x="1883" y="1200"/>
                      <a:pt x="1723" y="1402"/>
                    </a:cubicBezTo>
                    <a:cubicBezTo>
                      <a:pt x="1658" y="1484"/>
                      <a:pt x="1550" y="1524"/>
                      <a:pt x="1423" y="1524"/>
                    </a:cubicBezTo>
                    <a:cubicBezTo>
                      <a:pt x="1238" y="1524"/>
                      <a:pt x="1012" y="1441"/>
                      <a:pt x="817" y="1285"/>
                    </a:cubicBezTo>
                    <a:cubicBezTo>
                      <a:pt x="488" y="1017"/>
                      <a:pt x="343" y="628"/>
                      <a:pt x="507" y="426"/>
                    </a:cubicBezTo>
                    <a:cubicBezTo>
                      <a:pt x="573" y="341"/>
                      <a:pt x="681" y="301"/>
                      <a:pt x="809" y="301"/>
                    </a:cubicBezTo>
                    <a:close/>
                    <a:moveTo>
                      <a:pt x="808" y="0"/>
                    </a:moveTo>
                    <a:cubicBezTo>
                      <a:pt x="591" y="0"/>
                      <a:pt x="398" y="77"/>
                      <a:pt x="273" y="233"/>
                    </a:cubicBezTo>
                    <a:cubicBezTo>
                      <a:pt x="0" y="576"/>
                      <a:pt x="155" y="1139"/>
                      <a:pt x="629" y="1520"/>
                    </a:cubicBezTo>
                    <a:cubicBezTo>
                      <a:pt x="850" y="1707"/>
                      <a:pt x="1127" y="1815"/>
                      <a:pt x="1418" y="1829"/>
                    </a:cubicBezTo>
                    <a:cubicBezTo>
                      <a:pt x="1423" y="1829"/>
                      <a:pt x="1429" y="1830"/>
                      <a:pt x="1434" y="1830"/>
                    </a:cubicBezTo>
                    <a:cubicBezTo>
                      <a:pt x="1635" y="1830"/>
                      <a:pt x="1825" y="1745"/>
                      <a:pt x="1958" y="1595"/>
                    </a:cubicBezTo>
                    <a:cubicBezTo>
                      <a:pt x="2230" y="1252"/>
                      <a:pt x="2075" y="689"/>
                      <a:pt x="1601" y="309"/>
                    </a:cubicBezTo>
                    <a:cubicBezTo>
                      <a:pt x="1346" y="104"/>
                      <a:pt x="1060" y="0"/>
                      <a:pt x="808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7" name="Google Shape;417;p24"/>
              <p:cNvSpPr/>
              <p:nvPr/>
            </p:nvSpPr>
            <p:spPr>
              <a:xfrm rot="1799661">
                <a:off x="8637791" y="2615147"/>
                <a:ext cx="50634" cy="48354"/>
              </a:xfrm>
              <a:custGeom>
                <a:avLst/>
                <a:gdLst/>
                <a:ahLst/>
                <a:cxnLst/>
                <a:rect l="l" t="t" r="r" b="b"/>
                <a:pathLst>
                  <a:path w="2043" h="1951" extrusionOk="0">
                    <a:moveTo>
                      <a:pt x="1324" y="302"/>
                    </a:moveTo>
                    <a:cubicBezTo>
                      <a:pt x="1393" y="302"/>
                      <a:pt x="1460" y="325"/>
                      <a:pt x="1512" y="368"/>
                    </a:cubicBezTo>
                    <a:cubicBezTo>
                      <a:pt x="1714" y="533"/>
                      <a:pt x="1657" y="946"/>
                      <a:pt x="1390" y="1274"/>
                    </a:cubicBezTo>
                    <a:cubicBezTo>
                      <a:pt x="1201" y="1511"/>
                      <a:pt x="944" y="1650"/>
                      <a:pt x="739" y="1650"/>
                    </a:cubicBezTo>
                    <a:cubicBezTo>
                      <a:pt x="659" y="1650"/>
                      <a:pt x="588" y="1629"/>
                      <a:pt x="531" y="1584"/>
                    </a:cubicBezTo>
                    <a:cubicBezTo>
                      <a:pt x="329" y="1420"/>
                      <a:pt x="385" y="1007"/>
                      <a:pt x="653" y="678"/>
                    </a:cubicBezTo>
                    <a:cubicBezTo>
                      <a:pt x="775" y="518"/>
                      <a:pt x="944" y="396"/>
                      <a:pt x="1136" y="331"/>
                    </a:cubicBezTo>
                    <a:cubicBezTo>
                      <a:pt x="1193" y="312"/>
                      <a:pt x="1249" y="303"/>
                      <a:pt x="1305" y="303"/>
                    </a:cubicBezTo>
                    <a:cubicBezTo>
                      <a:pt x="1312" y="302"/>
                      <a:pt x="1318" y="302"/>
                      <a:pt x="1324" y="302"/>
                    </a:cubicBezTo>
                    <a:close/>
                    <a:moveTo>
                      <a:pt x="1304" y="0"/>
                    </a:moveTo>
                    <a:cubicBezTo>
                      <a:pt x="1222" y="0"/>
                      <a:pt x="1136" y="13"/>
                      <a:pt x="1047" y="40"/>
                    </a:cubicBezTo>
                    <a:cubicBezTo>
                      <a:pt x="798" y="124"/>
                      <a:pt x="578" y="279"/>
                      <a:pt x="418" y="486"/>
                    </a:cubicBezTo>
                    <a:cubicBezTo>
                      <a:pt x="38" y="960"/>
                      <a:pt x="1" y="1542"/>
                      <a:pt x="343" y="1819"/>
                    </a:cubicBezTo>
                    <a:cubicBezTo>
                      <a:pt x="451" y="1904"/>
                      <a:pt x="584" y="1950"/>
                      <a:pt x="722" y="1950"/>
                    </a:cubicBezTo>
                    <a:cubicBezTo>
                      <a:pt x="729" y="1950"/>
                      <a:pt x="735" y="1950"/>
                      <a:pt x="742" y="1950"/>
                    </a:cubicBezTo>
                    <a:cubicBezTo>
                      <a:pt x="1033" y="1950"/>
                      <a:pt x="1371" y="1776"/>
                      <a:pt x="1625" y="1462"/>
                    </a:cubicBezTo>
                    <a:cubicBezTo>
                      <a:pt x="2009" y="993"/>
                      <a:pt x="2042" y="406"/>
                      <a:pt x="1704" y="134"/>
                    </a:cubicBezTo>
                    <a:cubicBezTo>
                      <a:pt x="1592" y="45"/>
                      <a:pt x="1455" y="0"/>
                      <a:pt x="1304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8" name="Google Shape;418;p24"/>
              <p:cNvSpPr/>
              <p:nvPr/>
            </p:nvSpPr>
            <p:spPr>
              <a:xfrm rot="1799661">
                <a:off x="8616181" y="2492820"/>
                <a:ext cx="45281" cy="51378"/>
              </a:xfrm>
              <a:custGeom>
                <a:avLst/>
                <a:gdLst/>
                <a:ahLst/>
                <a:cxnLst/>
                <a:rect l="l" t="t" r="r" b="b"/>
                <a:pathLst>
                  <a:path w="1827" h="2073" extrusionOk="0">
                    <a:moveTo>
                      <a:pt x="1097" y="306"/>
                    </a:moveTo>
                    <a:cubicBezTo>
                      <a:pt x="1132" y="306"/>
                      <a:pt x="1167" y="316"/>
                      <a:pt x="1202" y="336"/>
                    </a:cubicBezTo>
                    <a:cubicBezTo>
                      <a:pt x="1432" y="444"/>
                      <a:pt x="1475" y="861"/>
                      <a:pt x="1292" y="1242"/>
                    </a:cubicBezTo>
                    <a:cubicBezTo>
                      <a:pt x="1212" y="1429"/>
                      <a:pt x="1076" y="1584"/>
                      <a:pt x="902" y="1692"/>
                    </a:cubicBezTo>
                    <a:cubicBezTo>
                      <a:pt x="846" y="1728"/>
                      <a:pt x="753" y="1772"/>
                      <a:pt x="655" y="1772"/>
                    </a:cubicBezTo>
                    <a:cubicBezTo>
                      <a:pt x="612" y="1772"/>
                      <a:pt x="569" y="1764"/>
                      <a:pt x="527" y="1744"/>
                    </a:cubicBezTo>
                    <a:cubicBezTo>
                      <a:pt x="390" y="1678"/>
                      <a:pt x="343" y="1514"/>
                      <a:pt x="329" y="1420"/>
                    </a:cubicBezTo>
                    <a:cubicBezTo>
                      <a:pt x="306" y="1218"/>
                      <a:pt x="343" y="1016"/>
                      <a:pt x="437" y="833"/>
                    </a:cubicBezTo>
                    <a:cubicBezTo>
                      <a:pt x="588" y="519"/>
                      <a:pt x="855" y="308"/>
                      <a:pt x="1076" y="308"/>
                    </a:cubicBezTo>
                    <a:cubicBezTo>
                      <a:pt x="1083" y="307"/>
                      <a:pt x="1090" y="306"/>
                      <a:pt x="1097" y="306"/>
                    </a:cubicBezTo>
                    <a:close/>
                    <a:moveTo>
                      <a:pt x="1074" y="1"/>
                    </a:moveTo>
                    <a:cubicBezTo>
                      <a:pt x="736" y="1"/>
                      <a:pt x="373" y="268"/>
                      <a:pt x="165" y="702"/>
                    </a:cubicBezTo>
                    <a:cubicBezTo>
                      <a:pt x="48" y="937"/>
                      <a:pt x="1" y="1199"/>
                      <a:pt x="34" y="1462"/>
                    </a:cubicBezTo>
                    <a:cubicBezTo>
                      <a:pt x="71" y="1725"/>
                      <a:pt x="203" y="1918"/>
                      <a:pt x="400" y="2016"/>
                    </a:cubicBezTo>
                    <a:cubicBezTo>
                      <a:pt x="480" y="2054"/>
                      <a:pt x="569" y="2072"/>
                      <a:pt x="658" y="2072"/>
                    </a:cubicBezTo>
                    <a:cubicBezTo>
                      <a:pt x="799" y="2068"/>
                      <a:pt x="940" y="2026"/>
                      <a:pt x="1057" y="1950"/>
                    </a:cubicBezTo>
                    <a:cubicBezTo>
                      <a:pt x="1282" y="1810"/>
                      <a:pt x="1456" y="1608"/>
                      <a:pt x="1569" y="1368"/>
                    </a:cubicBezTo>
                    <a:cubicBezTo>
                      <a:pt x="1827" y="819"/>
                      <a:pt x="1723" y="247"/>
                      <a:pt x="1334" y="59"/>
                    </a:cubicBezTo>
                    <a:cubicBezTo>
                      <a:pt x="1251" y="20"/>
                      <a:pt x="1164" y="1"/>
                      <a:pt x="107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9" name="Google Shape;419;p24"/>
              <p:cNvSpPr/>
              <p:nvPr/>
            </p:nvSpPr>
            <p:spPr>
              <a:xfrm rot="1799661">
                <a:off x="8489434" y="2416729"/>
                <a:ext cx="38515" cy="53658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2165" extrusionOk="0">
                    <a:moveTo>
                      <a:pt x="779" y="301"/>
                    </a:moveTo>
                    <a:cubicBezTo>
                      <a:pt x="1033" y="301"/>
                      <a:pt x="1254" y="662"/>
                      <a:pt x="1254" y="1085"/>
                    </a:cubicBezTo>
                    <a:cubicBezTo>
                      <a:pt x="1254" y="1507"/>
                      <a:pt x="1033" y="1864"/>
                      <a:pt x="779" y="1864"/>
                    </a:cubicBezTo>
                    <a:cubicBezTo>
                      <a:pt x="521" y="1864"/>
                      <a:pt x="301" y="1507"/>
                      <a:pt x="301" y="1085"/>
                    </a:cubicBezTo>
                    <a:cubicBezTo>
                      <a:pt x="301" y="662"/>
                      <a:pt x="521" y="301"/>
                      <a:pt x="779" y="301"/>
                    </a:cubicBezTo>
                    <a:close/>
                    <a:moveTo>
                      <a:pt x="779" y="0"/>
                    </a:moveTo>
                    <a:cubicBezTo>
                      <a:pt x="343" y="0"/>
                      <a:pt x="0" y="474"/>
                      <a:pt x="0" y="1085"/>
                    </a:cubicBezTo>
                    <a:cubicBezTo>
                      <a:pt x="0" y="1690"/>
                      <a:pt x="343" y="2164"/>
                      <a:pt x="779" y="2164"/>
                    </a:cubicBezTo>
                    <a:cubicBezTo>
                      <a:pt x="1211" y="2164"/>
                      <a:pt x="1554" y="1690"/>
                      <a:pt x="1554" y="1085"/>
                    </a:cubicBezTo>
                    <a:cubicBezTo>
                      <a:pt x="1554" y="474"/>
                      <a:pt x="1211" y="0"/>
                      <a:pt x="77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0" name="Google Shape;420;p24"/>
              <p:cNvSpPr/>
              <p:nvPr/>
            </p:nvSpPr>
            <p:spPr>
              <a:xfrm rot="1799661">
                <a:off x="8548507" y="2447608"/>
                <a:ext cx="45281" cy="51477"/>
              </a:xfrm>
              <a:custGeom>
                <a:avLst/>
                <a:gdLst/>
                <a:ahLst/>
                <a:cxnLst/>
                <a:rect l="l" t="t" r="r" b="b"/>
                <a:pathLst>
                  <a:path w="1827" h="2077" extrusionOk="0">
                    <a:moveTo>
                      <a:pt x="1075" y="307"/>
                    </a:moveTo>
                    <a:lnTo>
                      <a:pt x="1075" y="311"/>
                    </a:lnTo>
                    <a:cubicBezTo>
                      <a:pt x="1083" y="311"/>
                      <a:pt x="1090" y="310"/>
                      <a:pt x="1097" y="310"/>
                    </a:cubicBezTo>
                    <a:cubicBezTo>
                      <a:pt x="1132" y="310"/>
                      <a:pt x="1167" y="319"/>
                      <a:pt x="1202" y="335"/>
                    </a:cubicBezTo>
                    <a:cubicBezTo>
                      <a:pt x="1437" y="448"/>
                      <a:pt x="1479" y="861"/>
                      <a:pt x="1296" y="1245"/>
                    </a:cubicBezTo>
                    <a:cubicBezTo>
                      <a:pt x="1212" y="1429"/>
                      <a:pt x="1075" y="1588"/>
                      <a:pt x="906" y="1696"/>
                    </a:cubicBezTo>
                    <a:cubicBezTo>
                      <a:pt x="848" y="1729"/>
                      <a:pt x="755" y="1773"/>
                      <a:pt x="656" y="1773"/>
                    </a:cubicBezTo>
                    <a:cubicBezTo>
                      <a:pt x="613" y="1773"/>
                      <a:pt x="569" y="1764"/>
                      <a:pt x="526" y="1743"/>
                    </a:cubicBezTo>
                    <a:cubicBezTo>
                      <a:pt x="390" y="1677"/>
                      <a:pt x="343" y="1513"/>
                      <a:pt x="334" y="1424"/>
                    </a:cubicBezTo>
                    <a:cubicBezTo>
                      <a:pt x="310" y="1222"/>
                      <a:pt x="343" y="1015"/>
                      <a:pt x="437" y="837"/>
                    </a:cubicBezTo>
                    <a:cubicBezTo>
                      <a:pt x="587" y="518"/>
                      <a:pt x="855" y="307"/>
                      <a:pt x="1075" y="307"/>
                    </a:cubicBezTo>
                    <a:close/>
                    <a:moveTo>
                      <a:pt x="1076" y="0"/>
                    </a:moveTo>
                    <a:cubicBezTo>
                      <a:pt x="737" y="0"/>
                      <a:pt x="373" y="270"/>
                      <a:pt x="165" y="701"/>
                    </a:cubicBezTo>
                    <a:cubicBezTo>
                      <a:pt x="48" y="936"/>
                      <a:pt x="1" y="1203"/>
                      <a:pt x="33" y="1466"/>
                    </a:cubicBezTo>
                    <a:cubicBezTo>
                      <a:pt x="71" y="1724"/>
                      <a:pt x="202" y="1921"/>
                      <a:pt x="400" y="2015"/>
                    </a:cubicBezTo>
                    <a:cubicBezTo>
                      <a:pt x="479" y="2053"/>
                      <a:pt x="569" y="2076"/>
                      <a:pt x="658" y="2076"/>
                    </a:cubicBezTo>
                    <a:cubicBezTo>
                      <a:pt x="799" y="2072"/>
                      <a:pt x="939" y="2029"/>
                      <a:pt x="1057" y="1950"/>
                    </a:cubicBezTo>
                    <a:cubicBezTo>
                      <a:pt x="1282" y="1813"/>
                      <a:pt x="1456" y="1612"/>
                      <a:pt x="1568" y="1372"/>
                    </a:cubicBezTo>
                    <a:cubicBezTo>
                      <a:pt x="1826" y="823"/>
                      <a:pt x="1728" y="246"/>
                      <a:pt x="1334" y="58"/>
                    </a:cubicBezTo>
                    <a:cubicBezTo>
                      <a:pt x="1252" y="19"/>
                      <a:pt x="1165" y="0"/>
                      <a:pt x="107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1" name="Google Shape;421;p24"/>
              <p:cNvSpPr/>
              <p:nvPr/>
            </p:nvSpPr>
            <p:spPr>
              <a:xfrm rot="1799661">
                <a:off x="8488130" y="2483070"/>
                <a:ext cx="43992" cy="53063"/>
              </a:xfrm>
              <a:custGeom>
                <a:avLst/>
                <a:gdLst/>
                <a:ahLst/>
                <a:cxnLst/>
                <a:rect l="l" t="t" r="r" b="b"/>
                <a:pathLst>
                  <a:path w="1775" h="2141" extrusionOk="0">
                    <a:moveTo>
                      <a:pt x="779" y="300"/>
                    </a:moveTo>
                    <a:cubicBezTo>
                      <a:pt x="892" y="310"/>
                      <a:pt x="995" y="357"/>
                      <a:pt x="1070" y="441"/>
                    </a:cubicBezTo>
                    <a:cubicBezTo>
                      <a:pt x="1352" y="737"/>
                      <a:pt x="1451" y="1169"/>
                      <a:pt x="1324" y="1563"/>
                    </a:cubicBezTo>
                    <a:cubicBezTo>
                      <a:pt x="1286" y="1647"/>
                      <a:pt x="1207" y="1798"/>
                      <a:pt x="1056" y="1830"/>
                    </a:cubicBezTo>
                    <a:cubicBezTo>
                      <a:pt x="1034" y="1836"/>
                      <a:pt x="1013" y="1838"/>
                      <a:pt x="991" y="1838"/>
                    </a:cubicBezTo>
                    <a:cubicBezTo>
                      <a:pt x="869" y="1838"/>
                      <a:pt x="764" y="1755"/>
                      <a:pt x="704" y="1699"/>
                    </a:cubicBezTo>
                    <a:cubicBezTo>
                      <a:pt x="423" y="1399"/>
                      <a:pt x="329" y="967"/>
                      <a:pt x="456" y="577"/>
                    </a:cubicBezTo>
                    <a:cubicBezTo>
                      <a:pt x="488" y="493"/>
                      <a:pt x="568" y="342"/>
                      <a:pt x="718" y="305"/>
                    </a:cubicBezTo>
                    <a:cubicBezTo>
                      <a:pt x="737" y="300"/>
                      <a:pt x="761" y="300"/>
                      <a:pt x="779" y="300"/>
                    </a:cubicBezTo>
                    <a:close/>
                    <a:moveTo>
                      <a:pt x="778" y="0"/>
                    </a:moveTo>
                    <a:cubicBezTo>
                      <a:pt x="736" y="0"/>
                      <a:pt x="694" y="5"/>
                      <a:pt x="653" y="14"/>
                    </a:cubicBezTo>
                    <a:cubicBezTo>
                      <a:pt x="437" y="61"/>
                      <a:pt x="268" y="220"/>
                      <a:pt x="174" y="469"/>
                    </a:cubicBezTo>
                    <a:cubicBezTo>
                      <a:pt x="0" y="971"/>
                      <a:pt x="122" y="1535"/>
                      <a:pt x="493" y="1920"/>
                    </a:cubicBezTo>
                    <a:cubicBezTo>
                      <a:pt x="625" y="2056"/>
                      <a:pt x="808" y="2131"/>
                      <a:pt x="995" y="2140"/>
                    </a:cubicBezTo>
                    <a:cubicBezTo>
                      <a:pt x="1038" y="2140"/>
                      <a:pt x="1080" y="2136"/>
                      <a:pt x="1122" y="2126"/>
                    </a:cubicBezTo>
                    <a:cubicBezTo>
                      <a:pt x="1338" y="2079"/>
                      <a:pt x="1507" y="1915"/>
                      <a:pt x="1601" y="1671"/>
                    </a:cubicBezTo>
                    <a:cubicBezTo>
                      <a:pt x="1775" y="1164"/>
                      <a:pt x="1648" y="605"/>
                      <a:pt x="1282" y="220"/>
                    </a:cubicBezTo>
                    <a:cubicBezTo>
                      <a:pt x="1127" y="77"/>
                      <a:pt x="951" y="0"/>
                      <a:pt x="778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2" name="Google Shape;422;p24"/>
              <p:cNvSpPr/>
              <p:nvPr/>
            </p:nvSpPr>
            <p:spPr>
              <a:xfrm rot="1799661">
                <a:off x="8764160" y="2571475"/>
                <a:ext cx="48057" cy="48552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1959" extrusionOk="0">
                    <a:moveTo>
                      <a:pt x="1296" y="302"/>
                    </a:moveTo>
                    <a:cubicBezTo>
                      <a:pt x="1371" y="302"/>
                      <a:pt x="1441" y="321"/>
                      <a:pt x="1502" y="367"/>
                    </a:cubicBezTo>
                    <a:cubicBezTo>
                      <a:pt x="1620" y="461"/>
                      <a:pt x="1629" y="635"/>
                      <a:pt x="1620" y="724"/>
                    </a:cubicBezTo>
                    <a:cubicBezTo>
                      <a:pt x="1596" y="926"/>
                      <a:pt x="1516" y="1118"/>
                      <a:pt x="1385" y="1273"/>
                    </a:cubicBezTo>
                    <a:cubicBezTo>
                      <a:pt x="1195" y="1515"/>
                      <a:pt x="938" y="1657"/>
                      <a:pt x="734" y="1657"/>
                    </a:cubicBezTo>
                    <a:cubicBezTo>
                      <a:pt x="657" y="1657"/>
                      <a:pt x="586" y="1637"/>
                      <a:pt x="531" y="1593"/>
                    </a:cubicBezTo>
                    <a:cubicBezTo>
                      <a:pt x="329" y="1433"/>
                      <a:pt x="381" y="1015"/>
                      <a:pt x="643" y="687"/>
                    </a:cubicBezTo>
                    <a:cubicBezTo>
                      <a:pt x="831" y="443"/>
                      <a:pt x="1089" y="302"/>
                      <a:pt x="1296" y="302"/>
                    </a:cubicBezTo>
                    <a:close/>
                    <a:moveTo>
                      <a:pt x="1291" y="0"/>
                    </a:moveTo>
                    <a:cubicBezTo>
                      <a:pt x="994" y="0"/>
                      <a:pt x="659" y="178"/>
                      <a:pt x="404" y="499"/>
                    </a:cubicBezTo>
                    <a:cubicBezTo>
                      <a:pt x="28" y="973"/>
                      <a:pt x="0" y="1560"/>
                      <a:pt x="343" y="1827"/>
                    </a:cubicBezTo>
                    <a:cubicBezTo>
                      <a:pt x="450" y="1912"/>
                      <a:pt x="579" y="1959"/>
                      <a:pt x="717" y="1959"/>
                    </a:cubicBezTo>
                    <a:cubicBezTo>
                      <a:pt x="724" y="1959"/>
                      <a:pt x="731" y="1959"/>
                      <a:pt x="737" y="1959"/>
                    </a:cubicBezTo>
                    <a:cubicBezTo>
                      <a:pt x="1033" y="1959"/>
                      <a:pt x="1371" y="1780"/>
                      <a:pt x="1624" y="1461"/>
                    </a:cubicBezTo>
                    <a:cubicBezTo>
                      <a:pt x="1789" y="1259"/>
                      <a:pt x="1892" y="1011"/>
                      <a:pt x="1920" y="748"/>
                    </a:cubicBezTo>
                    <a:cubicBezTo>
                      <a:pt x="1939" y="485"/>
                      <a:pt x="1859" y="269"/>
                      <a:pt x="1685" y="133"/>
                    </a:cubicBezTo>
                    <a:cubicBezTo>
                      <a:pt x="1573" y="43"/>
                      <a:pt x="1436" y="0"/>
                      <a:pt x="129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3" name="Google Shape;423;p24"/>
              <p:cNvSpPr/>
              <p:nvPr/>
            </p:nvSpPr>
            <p:spPr>
              <a:xfrm rot="1799661">
                <a:off x="8713184" y="2548001"/>
                <a:ext cx="54451" cy="40250"/>
              </a:xfrm>
              <a:custGeom>
                <a:avLst/>
                <a:gdLst/>
                <a:ahLst/>
                <a:cxnLst/>
                <a:rect l="l" t="t" r="r" b="b"/>
                <a:pathLst>
                  <a:path w="2197" h="1624" extrusionOk="0">
                    <a:moveTo>
                      <a:pt x="893" y="306"/>
                    </a:moveTo>
                    <a:cubicBezTo>
                      <a:pt x="1004" y="306"/>
                      <a:pt x="1124" y="323"/>
                      <a:pt x="1244" y="361"/>
                    </a:cubicBezTo>
                    <a:cubicBezTo>
                      <a:pt x="1441" y="417"/>
                      <a:pt x="1615" y="530"/>
                      <a:pt x="1746" y="685"/>
                    </a:cubicBezTo>
                    <a:cubicBezTo>
                      <a:pt x="1802" y="755"/>
                      <a:pt x="1892" y="901"/>
                      <a:pt x="1845" y="1051"/>
                    </a:cubicBezTo>
                    <a:cubicBezTo>
                      <a:pt x="1789" y="1223"/>
                      <a:pt x="1572" y="1322"/>
                      <a:pt x="1309" y="1322"/>
                    </a:cubicBezTo>
                    <a:cubicBezTo>
                      <a:pt x="1197" y="1322"/>
                      <a:pt x="1077" y="1305"/>
                      <a:pt x="958" y="1267"/>
                    </a:cubicBezTo>
                    <a:cubicBezTo>
                      <a:pt x="760" y="1211"/>
                      <a:pt x="587" y="1098"/>
                      <a:pt x="455" y="943"/>
                    </a:cubicBezTo>
                    <a:cubicBezTo>
                      <a:pt x="399" y="868"/>
                      <a:pt x="310" y="727"/>
                      <a:pt x="357" y="577"/>
                    </a:cubicBezTo>
                    <a:cubicBezTo>
                      <a:pt x="413" y="405"/>
                      <a:pt x="629" y="306"/>
                      <a:pt x="893" y="306"/>
                    </a:cubicBezTo>
                    <a:close/>
                    <a:moveTo>
                      <a:pt x="884" y="1"/>
                    </a:moveTo>
                    <a:cubicBezTo>
                      <a:pt x="490" y="1"/>
                      <a:pt x="167" y="180"/>
                      <a:pt x="70" y="483"/>
                    </a:cubicBezTo>
                    <a:cubicBezTo>
                      <a:pt x="0" y="694"/>
                      <a:pt x="56" y="924"/>
                      <a:pt x="221" y="1131"/>
                    </a:cubicBezTo>
                    <a:cubicBezTo>
                      <a:pt x="390" y="1333"/>
                      <a:pt x="615" y="1478"/>
                      <a:pt x="864" y="1553"/>
                    </a:cubicBezTo>
                    <a:cubicBezTo>
                      <a:pt x="1009" y="1600"/>
                      <a:pt x="1159" y="1624"/>
                      <a:pt x="1314" y="1624"/>
                    </a:cubicBezTo>
                    <a:cubicBezTo>
                      <a:pt x="1709" y="1624"/>
                      <a:pt x="2037" y="1445"/>
                      <a:pt x="2131" y="1145"/>
                    </a:cubicBezTo>
                    <a:cubicBezTo>
                      <a:pt x="2197" y="934"/>
                      <a:pt x="2145" y="704"/>
                      <a:pt x="1981" y="497"/>
                    </a:cubicBezTo>
                    <a:cubicBezTo>
                      <a:pt x="1812" y="295"/>
                      <a:pt x="1587" y="150"/>
                      <a:pt x="1333" y="75"/>
                    </a:cubicBezTo>
                    <a:cubicBezTo>
                      <a:pt x="1179" y="25"/>
                      <a:pt x="1027" y="1"/>
                      <a:pt x="88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4" name="Google Shape;424;p24"/>
              <p:cNvSpPr/>
              <p:nvPr/>
            </p:nvSpPr>
            <p:spPr>
              <a:xfrm rot="1799661">
                <a:off x="8718694" y="2607226"/>
                <a:ext cx="43670" cy="53286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2150" extrusionOk="0">
                    <a:moveTo>
                      <a:pt x="982" y="300"/>
                    </a:moveTo>
                    <a:cubicBezTo>
                      <a:pt x="1001" y="300"/>
                      <a:pt x="1015" y="305"/>
                      <a:pt x="1034" y="305"/>
                    </a:cubicBezTo>
                    <a:cubicBezTo>
                      <a:pt x="1287" y="357"/>
                      <a:pt x="1433" y="746"/>
                      <a:pt x="1353" y="1164"/>
                    </a:cubicBezTo>
                    <a:cubicBezTo>
                      <a:pt x="1279" y="1547"/>
                      <a:pt x="1035" y="1846"/>
                      <a:pt x="798" y="1846"/>
                    </a:cubicBezTo>
                    <a:cubicBezTo>
                      <a:pt x="779" y="1846"/>
                      <a:pt x="761" y="1844"/>
                      <a:pt x="743" y="1840"/>
                    </a:cubicBezTo>
                    <a:cubicBezTo>
                      <a:pt x="588" y="1817"/>
                      <a:pt x="503" y="1666"/>
                      <a:pt x="470" y="1582"/>
                    </a:cubicBezTo>
                    <a:cubicBezTo>
                      <a:pt x="330" y="1192"/>
                      <a:pt x="409" y="760"/>
                      <a:pt x="682" y="451"/>
                    </a:cubicBezTo>
                    <a:cubicBezTo>
                      <a:pt x="761" y="366"/>
                      <a:pt x="865" y="310"/>
                      <a:pt x="982" y="300"/>
                    </a:cubicBezTo>
                    <a:close/>
                    <a:moveTo>
                      <a:pt x="985" y="0"/>
                    </a:moveTo>
                    <a:cubicBezTo>
                      <a:pt x="804" y="0"/>
                      <a:pt x="624" y="82"/>
                      <a:pt x="470" y="239"/>
                    </a:cubicBezTo>
                    <a:cubicBezTo>
                      <a:pt x="109" y="634"/>
                      <a:pt x="1" y="1197"/>
                      <a:pt x="189" y="1699"/>
                    </a:cubicBezTo>
                    <a:cubicBezTo>
                      <a:pt x="297" y="1939"/>
                      <a:pt x="470" y="2098"/>
                      <a:pt x="686" y="2136"/>
                    </a:cubicBezTo>
                    <a:cubicBezTo>
                      <a:pt x="719" y="2145"/>
                      <a:pt x="757" y="2145"/>
                      <a:pt x="794" y="2150"/>
                    </a:cubicBezTo>
                    <a:cubicBezTo>
                      <a:pt x="1184" y="2150"/>
                      <a:pt x="1545" y="1765"/>
                      <a:pt x="1649" y="1220"/>
                    </a:cubicBezTo>
                    <a:cubicBezTo>
                      <a:pt x="1761" y="624"/>
                      <a:pt x="1517" y="94"/>
                      <a:pt x="1090" y="9"/>
                    </a:cubicBezTo>
                    <a:cubicBezTo>
                      <a:pt x="1055" y="3"/>
                      <a:pt x="1020" y="0"/>
                      <a:pt x="98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5" name="Google Shape;425;p24"/>
              <p:cNvSpPr/>
              <p:nvPr/>
            </p:nvSpPr>
            <p:spPr>
              <a:xfrm rot="1799661">
                <a:off x="8399493" y="2470558"/>
                <a:ext cx="428222" cy="215003"/>
              </a:xfrm>
              <a:custGeom>
                <a:avLst/>
                <a:gdLst/>
                <a:ahLst/>
                <a:cxnLst/>
                <a:rect l="l" t="t" r="r" b="b"/>
                <a:pathLst>
                  <a:path w="17278" h="8675" extrusionOk="0">
                    <a:moveTo>
                      <a:pt x="16654" y="300"/>
                    </a:moveTo>
                    <a:cubicBezTo>
                      <a:pt x="16578" y="2539"/>
                      <a:pt x="15574" y="4647"/>
                      <a:pt x="13875" y="6107"/>
                    </a:cubicBezTo>
                    <a:lnTo>
                      <a:pt x="13875" y="6102"/>
                    </a:lnTo>
                    <a:cubicBezTo>
                      <a:pt x="13105" y="3976"/>
                      <a:pt x="11946" y="2009"/>
                      <a:pt x="10462" y="300"/>
                    </a:cubicBezTo>
                    <a:close/>
                    <a:moveTo>
                      <a:pt x="6980" y="300"/>
                    </a:moveTo>
                    <a:cubicBezTo>
                      <a:pt x="6398" y="2553"/>
                      <a:pt x="5271" y="4623"/>
                      <a:pt x="3699" y="6332"/>
                    </a:cubicBezTo>
                    <a:cubicBezTo>
                      <a:pt x="3699" y="6332"/>
                      <a:pt x="3694" y="6341"/>
                      <a:pt x="3689" y="6341"/>
                    </a:cubicBezTo>
                    <a:cubicBezTo>
                      <a:pt x="1826" y="4882"/>
                      <a:pt x="704" y="2671"/>
                      <a:pt x="629" y="305"/>
                    </a:cubicBezTo>
                    <a:lnTo>
                      <a:pt x="629" y="300"/>
                    </a:lnTo>
                    <a:close/>
                    <a:moveTo>
                      <a:pt x="10059" y="300"/>
                    </a:moveTo>
                    <a:cubicBezTo>
                      <a:pt x="11617" y="2042"/>
                      <a:pt x="12823" y="4065"/>
                      <a:pt x="13612" y="6266"/>
                    </a:cubicBezTo>
                    <a:cubicBezTo>
                      <a:pt x="13617" y="6280"/>
                      <a:pt x="13626" y="6294"/>
                      <a:pt x="13635" y="6309"/>
                    </a:cubicBezTo>
                    <a:cubicBezTo>
                      <a:pt x="12178" y="7472"/>
                      <a:pt x="10412" y="8057"/>
                      <a:pt x="8642" y="8057"/>
                    </a:cubicBezTo>
                    <a:cubicBezTo>
                      <a:pt x="6992" y="8057"/>
                      <a:pt x="5340" y="7548"/>
                      <a:pt x="3933" y="6524"/>
                    </a:cubicBezTo>
                    <a:lnTo>
                      <a:pt x="3933" y="6520"/>
                    </a:lnTo>
                    <a:cubicBezTo>
                      <a:pt x="5548" y="4760"/>
                      <a:pt x="6703" y="2619"/>
                      <a:pt x="7289" y="300"/>
                    </a:cubicBezTo>
                    <a:close/>
                    <a:moveTo>
                      <a:pt x="357" y="0"/>
                    </a:moveTo>
                    <a:cubicBezTo>
                      <a:pt x="347" y="5"/>
                      <a:pt x="338" y="5"/>
                      <a:pt x="329" y="9"/>
                    </a:cubicBezTo>
                    <a:lnTo>
                      <a:pt x="0" y="9"/>
                    </a:lnTo>
                    <a:lnTo>
                      <a:pt x="0" y="38"/>
                    </a:lnTo>
                    <a:cubicBezTo>
                      <a:pt x="0" y="4807"/>
                      <a:pt x="3868" y="8674"/>
                      <a:pt x="8637" y="8674"/>
                    </a:cubicBezTo>
                    <a:cubicBezTo>
                      <a:pt x="13410" y="8674"/>
                      <a:pt x="17278" y="4807"/>
                      <a:pt x="17278" y="38"/>
                    </a:cubicBezTo>
                    <a:lnTo>
                      <a:pt x="17278" y="9"/>
                    </a:lnTo>
                    <a:lnTo>
                      <a:pt x="16832" y="9"/>
                    </a:lnTo>
                    <a:cubicBezTo>
                      <a:pt x="16823" y="5"/>
                      <a:pt x="16813" y="5"/>
                      <a:pt x="1680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6" name="Google Shape;426;p24"/>
              <p:cNvSpPr/>
              <p:nvPr/>
            </p:nvSpPr>
            <p:spPr>
              <a:xfrm rot="1799661">
                <a:off x="8705482" y="2556352"/>
                <a:ext cx="121938" cy="208807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8425" extrusionOk="0">
                    <a:moveTo>
                      <a:pt x="4736" y="1"/>
                    </a:moveTo>
                    <a:cubicBezTo>
                      <a:pt x="4662" y="1"/>
                      <a:pt x="4589" y="49"/>
                      <a:pt x="4586" y="144"/>
                    </a:cubicBezTo>
                    <a:cubicBezTo>
                      <a:pt x="4586" y="196"/>
                      <a:pt x="4610" y="5289"/>
                      <a:pt x="127" y="8147"/>
                    </a:cubicBezTo>
                    <a:cubicBezTo>
                      <a:pt x="1" y="8227"/>
                      <a:pt x="57" y="8419"/>
                      <a:pt x="207" y="8424"/>
                    </a:cubicBezTo>
                    <a:cubicBezTo>
                      <a:pt x="235" y="8424"/>
                      <a:pt x="263" y="8415"/>
                      <a:pt x="287" y="8401"/>
                    </a:cubicBezTo>
                    <a:cubicBezTo>
                      <a:pt x="4920" y="5448"/>
                      <a:pt x="4887" y="196"/>
                      <a:pt x="4887" y="139"/>
                    </a:cubicBezTo>
                    <a:cubicBezTo>
                      <a:pt x="4880" y="47"/>
                      <a:pt x="4808" y="1"/>
                      <a:pt x="47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427" name="Google Shape;427;p24"/>
            <p:cNvGrpSpPr/>
            <p:nvPr/>
          </p:nvGrpSpPr>
          <p:grpSpPr>
            <a:xfrm flipH="1">
              <a:off x="8502017" y="45721"/>
              <a:ext cx="570709" cy="791521"/>
              <a:chOff x="-5052731" y="11894685"/>
              <a:chExt cx="635322" cy="881034"/>
            </a:xfrm>
          </p:grpSpPr>
          <p:sp>
            <p:nvSpPr>
              <p:cNvPr id="428" name="Google Shape;428;p24"/>
              <p:cNvSpPr/>
              <p:nvPr/>
            </p:nvSpPr>
            <p:spPr>
              <a:xfrm>
                <a:off x="-5052731" y="11894685"/>
                <a:ext cx="612238" cy="881034"/>
              </a:xfrm>
              <a:custGeom>
                <a:avLst/>
                <a:gdLst/>
                <a:ahLst/>
                <a:cxnLst/>
                <a:rect l="l" t="t" r="r" b="b"/>
                <a:pathLst>
                  <a:path w="17659" h="25412" extrusionOk="0">
                    <a:moveTo>
                      <a:pt x="7879" y="0"/>
                    </a:moveTo>
                    <a:cubicBezTo>
                      <a:pt x="7829" y="0"/>
                      <a:pt x="7778" y="4"/>
                      <a:pt x="7726" y="13"/>
                    </a:cubicBezTo>
                    <a:cubicBezTo>
                      <a:pt x="7229" y="98"/>
                      <a:pt x="6900" y="576"/>
                      <a:pt x="6999" y="1074"/>
                    </a:cubicBezTo>
                    <a:lnTo>
                      <a:pt x="7412" y="3501"/>
                    </a:lnTo>
                    <a:lnTo>
                      <a:pt x="6778" y="3078"/>
                    </a:lnTo>
                    <a:cubicBezTo>
                      <a:pt x="6717" y="3041"/>
                      <a:pt x="6656" y="3012"/>
                      <a:pt x="6595" y="2984"/>
                    </a:cubicBezTo>
                    <a:cubicBezTo>
                      <a:pt x="6548" y="2970"/>
                      <a:pt x="6501" y="2956"/>
                      <a:pt x="6459" y="2951"/>
                    </a:cubicBezTo>
                    <a:cubicBezTo>
                      <a:pt x="6422" y="2942"/>
                      <a:pt x="6384" y="2937"/>
                      <a:pt x="6346" y="2933"/>
                    </a:cubicBezTo>
                    <a:cubicBezTo>
                      <a:pt x="6285" y="2933"/>
                      <a:pt x="6224" y="2933"/>
                      <a:pt x="6168" y="2937"/>
                    </a:cubicBezTo>
                    <a:cubicBezTo>
                      <a:pt x="6116" y="2947"/>
                      <a:pt x="6060" y="2956"/>
                      <a:pt x="6013" y="2975"/>
                    </a:cubicBezTo>
                    <a:cubicBezTo>
                      <a:pt x="5971" y="2989"/>
                      <a:pt x="5929" y="3003"/>
                      <a:pt x="5891" y="3022"/>
                    </a:cubicBezTo>
                    <a:cubicBezTo>
                      <a:pt x="5879" y="3022"/>
                      <a:pt x="5867" y="3022"/>
                      <a:pt x="5854" y="3022"/>
                    </a:cubicBezTo>
                    <a:cubicBezTo>
                      <a:pt x="5337" y="3022"/>
                      <a:pt x="4637" y="3217"/>
                      <a:pt x="3821" y="3904"/>
                    </a:cubicBezTo>
                    <a:cubicBezTo>
                      <a:pt x="3103" y="4514"/>
                      <a:pt x="2404" y="5416"/>
                      <a:pt x="1794" y="6514"/>
                    </a:cubicBezTo>
                    <a:lnTo>
                      <a:pt x="1775" y="6552"/>
                    </a:lnTo>
                    <a:cubicBezTo>
                      <a:pt x="1737" y="6617"/>
                      <a:pt x="1700" y="6688"/>
                      <a:pt x="1662" y="6758"/>
                    </a:cubicBezTo>
                    <a:lnTo>
                      <a:pt x="1648" y="6786"/>
                    </a:lnTo>
                    <a:lnTo>
                      <a:pt x="1634" y="6814"/>
                    </a:lnTo>
                    <a:cubicBezTo>
                      <a:pt x="1343" y="7373"/>
                      <a:pt x="1089" y="7946"/>
                      <a:pt x="874" y="8532"/>
                    </a:cubicBezTo>
                    <a:cubicBezTo>
                      <a:pt x="705" y="8988"/>
                      <a:pt x="559" y="9457"/>
                      <a:pt x="437" y="9917"/>
                    </a:cubicBezTo>
                    <a:cubicBezTo>
                      <a:pt x="432" y="9926"/>
                      <a:pt x="432" y="9936"/>
                      <a:pt x="428" y="9950"/>
                    </a:cubicBezTo>
                    <a:cubicBezTo>
                      <a:pt x="390" y="10091"/>
                      <a:pt x="353" y="10241"/>
                      <a:pt x="320" y="10391"/>
                    </a:cubicBezTo>
                    <a:lnTo>
                      <a:pt x="320" y="10405"/>
                    </a:lnTo>
                    <a:cubicBezTo>
                      <a:pt x="99" y="11372"/>
                      <a:pt x="0" y="12316"/>
                      <a:pt x="29" y="13137"/>
                    </a:cubicBezTo>
                    <a:lnTo>
                      <a:pt x="29" y="13175"/>
                    </a:lnTo>
                    <a:lnTo>
                      <a:pt x="29" y="13231"/>
                    </a:lnTo>
                    <a:lnTo>
                      <a:pt x="33" y="13297"/>
                    </a:lnTo>
                    <a:cubicBezTo>
                      <a:pt x="33" y="13329"/>
                      <a:pt x="38" y="13362"/>
                      <a:pt x="38" y="13395"/>
                    </a:cubicBezTo>
                    <a:cubicBezTo>
                      <a:pt x="146" y="14925"/>
                      <a:pt x="728" y="15958"/>
                      <a:pt x="1667" y="16305"/>
                    </a:cubicBezTo>
                    <a:cubicBezTo>
                      <a:pt x="1709" y="16319"/>
                      <a:pt x="1747" y="16333"/>
                      <a:pt x="1794" y="16348"/>
                    </a:cubicBezTo>
                    <a:lnTo>
                      <a:pt x="1803" y="16352"/>
                    </a:lnTo>
                    <a:lnTo>
                      <a:pt x="1808" y="16352"/>
                    </a:lnTo>
                    <a:cubicBezTo>
                      <a:pt x="1990" y="16401"/>
                      <a:pt x="2176" y="16426"/>
                      <a:pt x="2363" y="16426"/>
                    </a:cubicBezTo>
                    <a:cubicBezTo>
                      <a:pt x="2570" y="16426"/>
                      <a:pt x="2778" y="16395"/>
                      <a:pt x="2981" y="16333"/>
                    </a:cubicBezTo>
                    <a:cubicBezTo>
                      <a:pt x="3793" y="19751"/>
                      <a:pt x="6234" y="21994"/>
                      <a:pt x="7703" y="23074"/>
                    </a:cubicBezTo>
                    <a:cubicBezTo>
                      <a:pt x="9707" y="24543"/>
                      <a:pt x="11988" y="25411"/>
                      <a:pt x="13763" y="25411"/>
                    </a:cubicBezTo>
                    <a:cubicBezTo>
                      <a:pt x="14021" y="25411"/>
                      <a:pt x="14284" y="25393"/>
                      <a:pt x="14537" y="25350"/>
                    </a:cubicBezTo>
                    <a:cubicBezTo>
                      <a:pt x="15861" y="25125"/>
                      <a:pt x="16649" y="24407"/>
                      <a:pt x="16889" y="23219"/>
                    </a:cubicBezTo>
                    <a:cubicBezTo>
                      <a:pt x="17076" y="22285"/>
                      <a:pt x="16912" y="21187"/>
                      <a:pt x="16720" y="19920"/>
                    </a:cubicBezTo>
                    <a:cubicBezTo>
                      <a:pt x="16452" y="18178"/>
                      <a:pt x="16156" y="16211"/>
                      <a:pt x="16790" y="14409"/>
                    </a:cubicBezTo>
                    <a:cubicBezTo>
                      <a:pt x="17536" y="12292"/>
                      <a:pt x="17245" y="10067"/>
                      <a:pt x="15997" y="8307"/>
                    </a:cubicBezTo>
                    <a:cubicBezTo>
                      <a:pt x="15715" y="7908"/>
                      <a:pt x="15387" y="7542"/>
                      <a:pt x="15025" y="7213"/>
                    </a:cubicBezTo>
                    <a:lnTo>
                      <a:pt x="15157" y="7213"/>
                    </a:lnTo>
                    <a:cubicBezTo>
                      <a:pt x="15189" y="7214"/>
                      <a:pt x="15221" y="7214"/>
                      <a:pt x="15252" y="7214"/>
                    </a:cubicBezTo>
                    <a:cubicBezTo>
                      <a:pt x="16371" y="7214"/>
                      <a:pt x="16934" y="6814"/>
                      <a:pt x="17213" y="6467"/>
                    </a:cubicBezTo>
                    <a:lnTo>
                      <a:pt x="17236" y="6439"/>
                    </a:lnTo>
                    <a:cubicBezTo>
                      <a:pt x="17245" y="6425"/>
                      <a:pt x="17255" y="6415"/>
                      <a:pt x="17264" y="6401"/>
                    </a:cubicBezTo>
                    <a:cubicBezTo>
                      <a:pt x="17316" y="6326"/>
                      <a:pt x="17363" y="6251"/>
                      <a:pt x="17400" y="6171"/>
                    </a:cubicBezTo>
                    <a:cubicBezTo>
                      <a:pt x="17419" y="6129"/>
                      <a:pt x="17438" y="6087"/>
                      <a:pt x="17457" y="6035"/>
                    </a:cubicBezTo>
                    <a:lnTo>
                      <a:pt x="17461" y="6021"/>
                    </a:lnTo>
                    <a:cubicBezTo>
                      <a:pt x="17626" y="5589"/>
                      <a:pt x="17658" y="4876"/>
                      <a:pt x="16950" y="3937"/>
                    </a:cubicBezTo>
                    <a:cubicBezTo>
                      <a:pt x="16940" y="3923"/>
                      <a:pt x="16931" y="3909"/>
                      <a:pt x="16917" y="3895"/>
                    </a:cubicBezTo>
                    <a:cubicBezTo>
                      <a:pt x="16907" y="3881"/>
                      <a:pt x="16893" y="3862"/>
                      <a:pt x="16879" y="3848"/>
                    </a:cubicBezTo>
                    <a:lnTo>
                      <a:pt x="16870" y="3834"/>
                    </a:lnTo>
                    <a:lnTo>
                      <a:pt x="16837" y="3792"/>
                    </a:lnTo>
                    <a:cubicBezTo>
                      <a:pt x="16809" y="3763"/>
                      <a:pt x="16785" y="3731"/>
                      <a:pt x="16757" y="3698"/>
                    </a:cubicBezTo>
                    <a:lnTo>
                      <a:pt x="16710" y="3651"/>
                    </a:lnTo>
                    <a:lnTo>
                      <a:pt x="16692" y="3627"/>
                    </a:lnTo>
                    <a:lnTo>
                      <a:pt x="16654" y="3585"/>
                    </a:lnTo>
                    <a:cubicBezTo>
                      <a:pt x="16645" y="3571"/>
                      <a:pt x="16635" y="3562"/>
                      <a:pt x="16626" y="3552"/>
                    </a:cubicBezTo>
                    <a:cubicBezTo>
                      <a:pt x="16227" y="3130"/>
                      <a:pt x="15776" y="2754"/>
                      <a:pt x="15293" y="2435"/>
                    </a:cubicBezTo>
                    <a:lnTo>
                      <a:pt x="15265" y="2416"/>
                    </a:lnTo>
                    <a:lnTo>
                      <a:pt x="15190" y="2369"/>
                    </a:lnTo>
                    <a:cubicBezTo>
                      <a:pt x="15143" y="2337"/>
                      <a:pt x="15096" y="2308"/>
                      <a:pt x="15049" y="2280"/>
                    </a:cubicBezTo>
                    <a:lnTo>
                      <a:pt x="14983" y="2238"/>
                    </a:lnTo>
                    <a:lnTo>
                      <a:pt x="14875" y="2172"/>
                    </a:lnTo>
                    <a:lnTo>
                      <a:pt x="14852" y="2158"/>
                    </a:lnTo>
                    <a:cubicBezTo>
                      <a:pt x="14589" y="2003"/>
                      <a:pt x="14317" y="1858"/>
                      <a:pt x="14040" y="1726"/>
                    </a:cubicBezTo>
                    <a:cubicBezTo>
                      <a:pt x="13688" y="1553"/>
                      <a:pt x="13321" y="1407"/>
                      <a:pt x="12951" y="1276"/>
                    </a:cubicBezTo>
                    <a:lnTo>
                      <a:pt x="12918" y="1262"/>
                    </a:lnTo>
                    <a:lnTo>
                      <a:pt x="12871" y="1248"/>
                    </a:lnTo>
                    <a:lnTo>
                      <a:pt x="12857" y="1243"/>
                    </a:lnTo>
                    <a:cubicBezTo>
                      <a:pt x="12796" y="1224"/>
                      <a:pt x="12735" y="1205"/>
                      <a:pt x="12674" y="1187"/>
                    </a:cubicBezTo>
                    <a:lnTo>
                      <a:pt x="12650" y="1177"/>
                    </a:lnTo>
                    <a:lnTo>
                      <a:pt x="12603" y="1163"/>
                    </a:lnTo>
                    <a:cubicBezTo>
                      <a:pt x="12519" y="1140"/>
                      <a:pt x="12430" y="1111"/>
                      <a:pt x="12345" y="1088"/>
                    </a:cubicBezTo>
                    <a:lnTo>
                      <a:pt x="12326" y="1088"/>
                    </a:lnTo>
                    <a:cubicBezTo>
                      <a:pt x="11705" y="922"/>
                      <a:pt x="11135" y="840"/>
                      <a:pt x="10630" y="840"/>
                    </a:cubicBezTo>
                    <a:cubicBezTo>
                      <a:pt x="9909" y="840"/>
                      <a:pt x="9322" y="1006"/>
                      <a:pt x="8914" y="1332"/>
                    </a:cubicBezTo>
                    <a:lnTo>
                      <a:pt x="8867" y="1341"/>
                    </a:lnTo>
                    <a:lnTo>
                      <a:pt x="8768" y="769"/>
                    </a:lnTo>
                    <a:cubicBezTo>
                      <a:pt x="8705" y="318"/>
                      <a:pt x="8318" y="0"/>
                      <a:pt x="787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9" name="Google Shape;429;p24"/>
              <p:cNvSpPr/>
              <p:nvPr/>
            </p:nvSpPr>
            <p:spPr>
              <a:xfrm>
                <a:off x="-4765193" y="12320168"/>
                <a:ext cx="34705" cy="30787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888" extrusionOk="0">
                    <a:moveTo>
                      <a:pt x="0" y="0"/>
                    </a:moveTo>
                    <a:lnTo>
                      <a:pt x="151" y="887"/>
                    </a:lnTo>
                    <a:cubicBezTo>
                      <a:pt x="432" y="850"/>
                      <a:pt x="719" y="826"/>
                      <a:pt x="1000" y="822"/>
                    </a:cubicBezTo>
                    <a:cubicBezTo>
                      <a:pt x="643" y="578"/>
                      <a:pt x="310" y="301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0" name="Google Shape;430;p24"/>
              <p:cNvSpPr/>
              <p:nvPr/>
            </p:nvSpPr>
            <p:spPr>
              <a:xfrm>
                <a:off x="-4933126" y="12112020"/>
                <a:ext cx="515716" cy="638309"/>
              </a:xfrm>
              <a:custGeom>
                <a:avLst/>
                <a:gdLst/>
                <a:ahLst/>
                <a:cxnLst/>
                <a:rect l="l" t="t" r="r" b="b"/>
                <a:pathLst>
                  <a:path w="14875" h="18411" extrusionOk="0">
                    <a:moveTo>
                      <a:pt x="7168" y="1"/>
                    </a:moveTo>
                    <a:cubicBezTo>
                      <a:pt x="3211" y="1"/>
                      <a:pt x="0" y="3488"/>
                      <a:pt x="0" y="7788"/>
                    </a:cubicBezTo>
                    <a:cubicBezTo>
                      <a:pt x="0" y="14151"/>
                      <a:pt x="6658" y="18411"/>
                      <a:pt x="10315" y="18411"/>
                    </a:cubicBezTo>
                    <a:cubicBezTo>
                      <a:pt x="10548" y="18411"/>
                      <a:pt x="10768" y="18394"/>
                      <a:pt x="10974" y="18358"/>
                    </a:cubicBezTo>
                    <a:cubicBezTo>
                      <a:pt x="14875" y="17692"/>
                      <a:pt x="11045" y="12472"/>
                      <a:pt x="12655" y="7901"/>
                    </a:cubicBezTo>
                    <a:cubicBezTo>
                      <a:pt x="14082" y="3840"/>
                      <a:pt x="11129" y="1"/>
                      <a:pt x="7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1" name="Google Shape;431;p24"/>
              <p:cNvSpPr/>
              <p:nvPr/>
            </p:nvSpPr>
            <p:spPr>
              <a:xfrm>
                <a:off x="-4855850" y="12404307"/>
                <a:ext cx="78007" cy="77799"/>
              </a:xfrm>
              <a:custGeom>
                <a:avLst/>
                <a:gdLst/>
                <a:ahLst/>
                <a:cxnLst/>
                <a:rect l="l" t="t" r="r" b="b"/>
                <a:pathLst>
                  <a:path w="2250" h="2244" extrusionOk="0">
                    <a:moveTo>
                      <a:pt x="1127" y="0"/>
                    </a:moveTo>
                    <a:cubicBezTo>
                      <a:pt x="503" y="0"/>
                      <a:pt x="1" y="502"/>
                      <a:pt x="1" y="1122"/>
                    </a:cubicBezTo>
                    <a:cubicBezTo>
                      <a:pt x="1" y="1741"/>
                      <a:pt x="503" y="2244"/>
                      <a:pt x="1127" y="2244"/>
                    </a:cubicBezTo>
                    <a:cubicBezTo>
                      <a:pt x="1747" y="2244"/>
                      <a:pt x="2249" y="1741"/>
                      <a:pt x="2249" y="1122"/>
                    </a:cubicBezTo>
                    <a:cubicBezTo>
                      <a:pt x="2249" y="502"/>
                      <a:pt x="1747" y="0"/>
                      <a:pt x="112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2" name="Google Shape;432;p24"/>
              <p:cNvSpPr/>
              <p:nvPr/>
            </p:nvSpPr>
            <p:spPr>
              <a:xfrm>
                <a:off x="-4733125" y="12431141"/>
                <a:ext cx="67711" cy="67745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954" extrusionOk="0">
                    <a:moveTo>
                      <a:pt x="976" y="1"/>
                    </a:moveTo>
                    <a:cubicBezTo>
                      <a:pt x="437" y="1"/>
                      <a:pt x="0" y="437"/>
                      <a:pt x="0" y="977"/>
                    </a:cubicBezTo>
                    <a:cubicBezTo>
                      <a:pt x="0" y="1517"/>
                      <a:pt x="437" y="1953"/>
                      <a:pt x="976" y="1953"/>
                    </a:cubicBezTo>
                    <a:cubicBezTo>
                      <a:pt x="1516" y="1953"/>
                      <a:pt x="1953" y="1517"/>
                      <a:pt x="1953" y="977"/>
                    </a:cubicBezTo>
                    <a:cubicBezTo>
                      <a:pt x="1953" y="437"/>
                      <a:pt x="1516" y="1"/>
                      <a:pt x="9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3" name="Google Shape;433;p24"/>
              <p:cNvSpPr/>
              <p:nvPr/>
            </p:nvSpPr>
            <p:spPr>
              <a:xfrm>
                <a:off x="-4793170" y="12522595"/>
                <a:ext cx="91321" cy="91321"/>
              </a:xfrm>
              <a:custGeom>
                <a:avLst/>
                <a:gdLst/>
                <a:ahLst/>
                <a:cxnLst/>
                <a:rect l="l" t="t" r="r" b="b"/>
                <a:pathLst>
                  <a:path w="2634" h="2634" extrusionOk="0">
                    <a:moveTo>
                      <a:pt x="1314" y="0"/>
                    </a:moveTo>
                    <a:cubicBezTo>
                      <a:pt x="591" y="0"/>
                      <a:pt x="0" y="592"/>
                      <a:pt x="0" y="1319"/>
                    </a:cubicBezTo>
                    <a:cubicBezTo>
                      <a:pt x="0" y="2042"/>
                      <a:pt x="591" y="2634"/>
                      <a:pt x="1314" y="2634"/>
                    </a:cubicBezTo>
                    <a:cubicBezTo>
                      <a:pt x="2042" y="2634"/>
                      <a:pt x="2633" y="2042"/>
                      <a:pt x="2633" y="1319"/>
                    </a:cubicBezTo>
                    <a:cubicBezTo>
                      <a:pt x="2633" y="592"/>
                      <a:pt x="2042" y="0"/>
                      <a:pt x="13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4" name="Google Shape;434;p24"/>
              <p:cNvSpPr/>
              <p:nvPr/>
            </p:nvSpPr>
            <p:spPr>
              <a:xfrm>
                <a:off x="-4751360" y="11949842"/>
                <a:ext cx="294244" cy="170334"/>
              </a:xfrm>
              <a:custGeom>
                <a:avLst/>
                <a:gdLst/>
                <a:ahLst/>
                <a:cxnLst/>
                <a:rect l="l" t="t" r="r" b="b"/>
                <a:pathLst>
                  <a:path w="8487" h="4913" extrusionOk="0">
                    <a:moveTo>
                      <a:pt x="1934" y="0"/>
                    </a:moveTo>
                    <a:cubicBezTo>
                      <a:pt x="1189" y="0"/>
                      <a:pt x="637" y="207"/>
                      <a:pt x="437" y="628"/>
                    </a:cubicBezTo>
                    <a:cubicBezTo>
                      <a:pt x="0" y="1534"/>
                      <a:pt x="1352" y="3088"/>
                      <a:pt x="3455" y="4097"/>
                    </a:cubicBezTo>
                    <a:cubicBezTo>
                      <a:pt x="4581" y="4637"/>
                      <a:pt x="5695" y="4913"/>
                      <a:pt x="6554" y="4913"/>
                    </a:cubicBezTo>
                    <a:cubicBezTo>
                      <a:pt x="7299" y="4913"/>
                      <a:pt x="7852" y="4705"/>
                      <a:pt x="8055" y="4285"/>
                    </a:cubicBezTo>
                    <a:cubicBezTo>
                      <a:pt x="8487" y="3374"/>
                      <a:pt x="7135" y="1825"/>
                      <a:pt x="5032" y="816"/>
                    </a:cubicBezTo>
                    <a:cubicBezTo>
                      <a:pt x="3906" y="276"/>
                      <a:pt x="2792" y="0"/>
                      <a:pt x="19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5" name="Google Shape;435;p24"/>
              <p:cNvSpPr/>
              <p:nvPr/>
            </p:nvSpPr>
            <p:spPr>
              <a:xfrm>
                <a:off x="-5040216" y="12025003"/>
                <a:ext cx="259782" cy="413994"/>
              </a:xfrm>
              <a:custGeom>
                <a:avLst/>
                <a:gdLst/>
                <a:ahLst/>
                <a:cxnLst/>
                <a:rect l="l" t="t" r="r" b="b"/>
                <a:pathLst>
                  <a:path w="7493" h="11941" extrusionOk="0">
                    <a:moveTo>
                      <a:pt x="5496" y="0"/>
                    </a:moveTo>
                    <a:cubicBezTo>
                      <a:pt x="4118" y="0"/>
                      <a:pt x="2292" y="2091"/>
                      <a:pt x="1207" y="5032"/>
                    </a:cubicBezTo>
                    <a:cubicBezTo>
                      <a:pt x="1" y="8289"/>
                      <a:pt x="165" y="11345"/>
                      <a:pt x="1569" y="11866"/>
                    </a:cubicBezTo>
                    <a:cubicBezTo>
                      <a:pt x="1705" y="11916"/>
                      <a:pt x="1849" y="11940"/>
                      <a:pt x="1998" y="11940"/>
                    </a:cubicBezTo>
                    <a:cubicBezTo>
                      <a:pt x="3375" y="11940"/>
                      <a:pt x="5202" y="9849"/>
                      <a:pt x="6291" y="6909"/>
                    </a:cubicBezTo>
                    <a:cubicBezTo>
                      <a:pt x="7492" y="3656"/>
                      <a:pt x="7328" y="596"/>
                      <a:pt x="5924" y="75"/>
                    </a:cubicBezTo>
                    <a:cubicBezTo>
                      <a:pt x="5788" y="25"/>
                      <a:pt x="5644" y="0"/>
                      <a:pt x="54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6" name="Google Shape;436;p24"/>
              <p:cNvSpPr/>
              <p:nvPr/>
            </p:nvSpPr>
            <p:spPr>
              <a:xfrm>
                <a:off x="-5026210" y="11920963"/>
                <a:ext cx="555933" cy="516756"/>
              </a:xfrm>
              <a:custGeom>
                <a:avLst/>
                <a:gdLst/>
                <a:ahLst/>
                <a:cxnLst/>
                <a:rect l="l" t="t" r="r" b="b"/>
                <a:pathLst>
                  <a:path w="16035" h="14905" extrusionOk="0">
                    <a:moveTo>
                      <a:pt x="7126" y="0"/>
                    </a:moveTo>
                    <a:cubicBezTo>
                      <a:pt x="7033" y="0"/>
                      <a:pt x="6938" y="71"/>
                      <a:pt x="6957" y="194"/>
                    </a:cubicBezTo>
                    <a:lnTo>
                      <a:pt x="7661" y="4292"/>
                    </a:lnTo>
                    <a:lnTo>
                      <a:pt x="5614" y="2935"/>
                    </a:lnTo>
                    <a:cubicBezTo>
                      <a:pt x="5605" y="2930"/>
                      <a:pt x="5600" y="2930"/>
                      <a:pt x="5596" y="2926"/>
                    </a:cubicBezTo>
                    <a:cubicBezTo>
                      <a:pt x="5591" y="2926"/>
                      <a:pt x="5581" y="2921"/>
                      <a:pt x="5577" y="2916"/>
                    </a:cubicBezTo>
                    <a:lnTo>
                      <a:pt x="5567" y="2916"/>
                    </a:lnTo>
                    <a:cubicBezTo>
                      <a:pt x="5544" y="2912"/>
                      <a:pt x="5520" y="2912"/>
                      <a:pt x="5502" y="2912"/>
                    </a:cubicBezTo>
                    <a:cubicBezTo>
                      <a:pt x="5492" y="2916"/>
                      <a:pt x="5483" y="2916"/>
                      <a:pt x="5474" y="2921"/>
                    </a:cubicBezTo>
                    <a:cubicBezTo>
                      <a:pt x="5459" y="2921"/>
                      <a:pt x="5450" y="2926"/>
                      <a:pt x="5441" y="2935"/>
                    </a:cubicBezTo>
                    <a:cubicBezTo>
                      <a:pt x="5431" y="2935"/>
                      <a:pt x="5427" y="2944"/>
                      <a:pt x="5417" y="2949"/>
                    </a:cubicBezTo>
                    <a:cubicBezTo>
                      <a:pt x="5408" y="2959"/>
                      <a:pt x="5398" y="2963"/>
                      <a:pt x="5394" y="2973"/>
                    </a:cubicBezTo>
                    <a:cubicBezTo>
                      <a:pt x="5394" y="2977"/>
                      <a:pt x="5384" y="2982"/>
                      <a:pt x="5384" y="2982"/>
                    </a:cubicBezTo>
                    <a:cubicBezTo>
                      <a:pt x="5380" y="2991"/>
                      <a:pt x="5380" y="2996"/>
                      <a:pt x="5380" y="3001"/>
                    </a:cubicBezTo>
                    <a:cubicBezTo>
                      <a:pt x="5375" y="3005"/>
                      <a:pt x="5370" y="3010"/>
                      <a:pt x="5366" y="3020"/>
                    </a:cubicBezTo>
                    <a:lnTo>
                      <a:pt x="5361" y="3034"/>
                    </a:lnTo>
                    <a:lnTo>
                      <a:pt x="4821" y="4503"/>
                    </a:lnTo>
                    <a:lnTo>
                      <a:pt x="1803" y="5892"/>
                    </a:lnTo>
                    <a:cubicBezTo>
                      <a:pt x="1714" y="6047"/>
                      <a:pt x="1620" y="6211"/>
                      <a:pt x="1535" y="6376"/>
                    </a:cubicBezTo>
                    <a:lnTo>
                      <a:pt x="4657" y="4939"/>
                    </a:lnTo>
                    <a:lnTo>
                      <a:pt x="3558" y="7920"/>
                    </a:lnTo>
                    <a:lnTo>
                      <a:pt x="376" y="9380"/>
                    </a:lnTo>
                    <a:cubicBezTo>
                      <a:pt x="339" y="9516"/>
                      <a:pt x="306" y="9652"/>
                      <a:pt x="273" y="9788"/>
                    </a:cubicBezTo>
                    <a:lnTo>
                      <a:pt x="3394" y="8352"/>
                    </a:lnTo>
                    <a:lnTo>
                      <a:pt x="2291" y="11328"/>
                    </a:lnTo>
                    <a:lnTo>
                      <a:pt x="1" y="12384"/>
                    </a:lnTo>
                    <a:cubicBezTo>
                      <a:pt x="5" y="12506"/>
                      <a:pt x="15" y="12623"/>
                      <a:pt x="24" y="12736"/>
                    </a:cubicBezTo>
                    <a:lnTo>
                      <a:pt x="2132" y="11769"/>
                    </a:lnTo>
                    <a:lnTo>
                      <a:pt x="1014" y="14787"/>
                    </a:lnTo>
                    <a:cubicBezTo>
                      <a:pt x="1061" y="14815"/>
                      <a:pt x="1113" y="14839"/>
                      <a:pt x="1169" y="14857"/>
                    </a:cubicBezTo>
                    <a:cubicBezTo>
                      <a:pt x="1216" y="14876"/>
                      <a:pt x="1273" y="14895"/>
                      <a:pt x="1324" y="14904"/>
                    </a:cubicBezTo>
                    <a:lnTo>
                      <a:pt x="2441" y="11881"/>
                    </a:lnTo>
                    <a:lnTo>
                      <a:pt x="3408" y="13989"/>
                    </a:lnTo>
                    <a:cubicBezTo>
                      <a:pt x="3493" y="13909"/>
                      <a:pt x="3577" y="13825"/>
                      <a:pt x="3657" y="13735"/>
                    </a:cubicBezTo>
                    <a:lnTo>
                      <a:pt x="2601" y="11445"/>
                    </a:lnTo>
                    <a:lnTo>
                      <a:pt x="3699" y="8469"/>
                    </a:lnTo>
                    <a:lnTo>
                      <a:pt x="5136" y="11586"/>
                    </a:lnTo>
                    <a:cubicBezTo>
                      <a:pt x="5201" y="11464"/>
                      <a:pt x="5262" y="11337"/>
                      <a:pt x="5328" y="11210"/>
                    </a:cubicBezTo>
                    <a:lnTo>
                      <a:pt x="3859" y="8028"/>
                    </a:lnTo>
                    <a:lnTo>
                      <a:pt x="4962" y="5052"/>
                    </a:lnTo>
                    <a:lnTo>
                      <a:pt x="6398" y="8173"/>
                    </a:lnTo>
                    <a:cubicBezTo>
                      <a:pt x="6440" y="7990"/>
                      <a:pt x="6478" y="7807"/>
                      <a:pt x="6516" y="7624"/>
                    </a:cubicBezTo>
                    <a:lnTo>
                      <a:pt x="5126" y="4611"/>
                    </a:lnTo>
                    <a:lnTo>
                      <a:pt x="5600" y="3325"/>
                    </a:lnTo>
                    <a:lnTo>
                      <a:pt x="7736" y="4733"/>
                    </a:lnTo>
                    <a:lnTo>
                      <a:pt x="8135" y="7047"/>
                    </a:lnTo>
                    <a:cubicBezTo>
                      <a:pt x="8149" y="7127"/>
                      <a:pt x="8215" y="7183"/>
                      <a:pt x="8294" y="7183"/>
                    </a:cubicBezTo>
                    <a:lnTo>
                      <a:pt x="8323" y="7183"/>
                    </a:lnTo>
                    <a:cubicBezTo>
                      <a:pt x="8417" y="7169"/>
                      <a:pt x="8478" y="7080"/>
                      <a:pt x="8459" y="6991"/>
                    </a:cubicBezTo>
                    <a:lnTo>
                      <a:pt x="7708" y="2606"/>
                    </a:lnTo>
                    <a:cubicBezTo>
                      <a:pt x="7708" y="2602"/>
                      <a:pt x="7712" y="2597"/>
                      <a:pt x="7717" y="2597"/>
                    </a:cubicBezTo>
                    <a:lnTo>
                      <a:pt x="8407" y="1654"/>
                    </a:lnTo>
                    <a:lnTo>
                      <a:pt x="9229" y="2043"/>
                    </a:lnTo>
                    <a:lnTo>
                      <a:pt x="9933" y="4052"/>
                    </a:lnTo>
                    <a:cubicBezTo>
                      <a:pt x="10078" y="4160"/>
                      <a:pt x="10233" y="4268"/>
                      <a:pt x="10393" y="4371"/>
                    </a:cubicBezTo>
                    <a:lnTo>
                      <a:pt x="9646" y="2250"/>
                    </a:lnTo>
                    <a:lnTo>
                      <a:pt x="9646" y="2250"/>
                    </a:lnTo>
                    <a:lnTo>
                      <a:pt x="11435" y="3104"/>
                    </a:lnTo>
                    <a:lnTo>
                      <a:pt x="12190" y="5258"/>
                    </a:lnTo>
                    <a:cubicBezTo>
                      <a:pt x="12326" y="5310"/>
                      <a:pt x="12458" y="5357"/>
                      <a:pt x="12589" y="5399"/>
                    </a:cubicBezTo>
                    <a:lnTo>
                      <a:pt x="11862" y="3306"/>
                    </a:lnTo>
                    <a:lnTo>
                      <a:pt x="13645" y="4165"/>
                    </a:lnTo>
                    <a:lnTo>
                      <a:pt x="14195" y="5718"/>
                    </a:lnTo>
                    <a:cubicBezTo>
                      <a:pt x="14284" y="5725"/>
                      <a:pt x="14371" y="5730"/>
                      <a:pt x="14457" y="5730"/>
                    </a:cubicBezTo>
                    <a:cubicBezTo>
                      <a:pt x="14488" y="5730"/>
                      <a:pt x="14520" y="5729"/>
                      <a:pt x="14551" y="5728"/>
                    </a:cubicBezTo>
                    <a:lnTo>
                      <a:pt x="14073" y="4367"/>
                    </a:lnTo>
                    <a:lnTo>
                      <a:pt x="14073" y="4367"/>
                    </a:lnTo>
                    <a:lnTo>
                      <a:pt x="15894" y="5240"/>
                    </a:lnTo>
                    <a:cubicBezTo>
                      <a:pt x="15927" y="5193"/>
                      <a:pt x="15955" y="5146"/>
                      <a:pt x="15983" y="5099"/>
                    </a:cubicBezTo>
                    <a:cubicBezTo>
                      <a:pt x="16006" y="5047"/>
                      <a:pt x="16025" y="4996"/>
                      <a:pt x="16035" y="4939"/>
                    </a:cubicBezTo>
                    <a:lnTo>
                      <a:pt x="14209" y="4066"/>
                    </a:lnTo>
                    <a:lnTo>
                      <a:pt x="15575" y="3588"/>
                    </a:lnTo>
                    <a:cubicBezTo>
                      <a:pt x="15504" y="3498"/>
                      <a:pt x="15424" y="3409"/>
                      <a:pt x="15345" y="3315"/>
                    </a:cubicBezTo>
                    <a:lnTo>
                      <a:pt x="13786" y="3864"/>
                    </a:lnTo>
                    <a:lnTo>
                      <a:pt x="12003" y="3010"/>
                    </a:lnTo>
                    <a:lnTo>
                      <a:pt x="14091" y="2273"/>
                    </a:lnTo>
                    <a:cubicBezTo>
                      <a:pt x="13974" y="2193"/>
                      <a:pt x="13857" y="2118"/>
                      <a:pt x="13735" y="2043"/>
                    </a:cubicBezTo>
                    <a:lnTo>
                      <a:pt x="11580" y="2808"/>
                    </a:lnTo>
                    <a:lnTo>
                      <a:pt x="9796" y="1949"/>
                    </a:lnTo>
                    <a:lnTo>
                      <a:pt x="11918" y="1203"/>
                    </a:lnTo>
                    <a:cubicBezTo>
                      <a:pt x="11735" y="1147"/>
                      <a:pt x="11557" y="1086"/>
                      <a:pt x="11383" y="1043"/>
                    </a:cubicBezTo>
                    <a:lnTo>
                      <a:pt x="9369" y="1748"/>
                    </a:lnTo>
                    <a:lnTo>
                      <a:pt x="8449" y="1306"/>
                    </a:lnTo>
                    <a:lnTo>
                      <a:pt x="8435" y="1297"/>
                    </a:lnTo>
                    <a:cubicBezTo>
                      <a:pt x="8426" y="1292"/>
                      <a:pt x="8421" y="1292"/>
                      <a:pt x="8417" y="1292"/>
                    </a:cubicBezTo>
                    <a:cubicBezTo>
                      <a:pt x="8402" y="1288"/>
                      <a:pt x="8388" y="1283"/>
                      <a:pt x="8379" y="1283"/>
                    </a:cubicBezTo>
                    <a:lnTo>
                      <a:pt x="8365" y="1283"/>
                    </a:lnTo>
                    <a:cubicBezTo>
                      <a:pt x="8360" y="1282"/>
                      <a:pt x="8355" y="1282"/>
                      <a:pt x="8351" y="1282"/>
                    </a:cubicBezTo>
                    <a:cubicBezTo>
                      <a:pt x="8300" y="1282"/>
                      <a:pt x="8254" y="1305"/>
                      <a:pt x="8224" y="1344"/>
                    </a:cubicBezTo>
                    <a:lnTo>
                      <a:pt x="7633" y="2156"/>
                    </a:lnTo>
                    <a:lnTo>
                      <a:pt x="7285" y="133"/>
                    </a:lnTo>
                    <a:cubicBezTo>
                      <a:pt x="7267" y="42"/>
                      <a:pt x="7197" y="0"/>
                      <a:pt x="71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437" name="Google Shape;437;p2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438" name="Google Shape;438;p24"/>
          <p:cNvSpPr txBox="1">
            <a:spLocks noGrp="1"/>
          </p:cNvSpPr>
          <p:nvPr>
            <p:ph type="subTitle" idx="1"/>
          </p:nvPr>
        </p:nvSpPr>
        <p:spPr>
          <a:xfrm>
            <a:off x="6390708" y="4050533"/>
            <a:ext cx="3866800" cy="14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439" name="Google Shape;439;p24"/>
          <p:cNvSpPr txBox="1">
            <a:spLocks noGrp="1"/>
          </p:cNvSpPr>
          <p:nvPr>
            <p:ph type="subTitle" idx="2"/>
          </p:nvPr>
        </p:nvSpPr>
        <p:spPr>
          <a:xfrm>
            <a:off x="1934433" y="4050533"/>
            <a:ext cx="3866800" cy="14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440" name="Google Shape;440;p24"/>
          <p:cNvSpPr txBox="1">
            <a:spLocks noGrp="1"/>
          </p:cNvSpPr>
          <p:nvPr>
            <p:ph type="subTitle" idx="3"/>
          </p:nvPr>
        </p:nvSpPr>
        <p:spPr>
          <a:xfrm>
            <a:off x="1934433" y="3305325"/>
            <a:ext cx="38668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441" name="Google Shape;441;p24"/>
          <p:cNvSpPr txBox="1">
            <a:spLocks noGrp="1"/>
          </p:cNvSpPr>
          <p:nvPr>
            <p:ph type="subTitle" idx="4"/>
          </p:nvPr>
        </p:nvSpPr>
        <p:spPr>
          <a:xfrm>
            <a:off x="6390721" y="3305325"/>
            <a:ext cx="3866800" cy="7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8268556"/>
      </p:ext>
    </p:extLst>
  </p:cSld>
  <p:clrMapOvr>
    <a:masterClrMapping/>
  </p:clrMapOvr>
  <p:transition spd="slow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5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44" name="Google Shape;444;p25"/>
          <p:cNvGrpSpPr/>
          <p:nvPr/>
        </p:nvGrpSpPr>
        <p:grpSpPr>
          <a:xfrm>
            <a:off x="-12" y="-209262"/>
            <a:ext cx="12387344" cy="7644964"/>
            <a:chOff x="-9" y="-156947"/>
            <a:chExt cx="9290508" cy="5733723"/>
          </a:xfrm>
        </p:grpSpPr>
        <p:grpSp>
          <p:nvGrpSpPr>
            <p:cNvPr id="445" name="Google Shape;445;p25"/>
            <p:cNvGrpSpPr/>
            <p:nvPr/>
          </p:nvGrpSpPr>
          <p:grpSpPr>
            <a:xfrm flipH="1">
              <a:off x="-9" y="4021146"/>
              <a:ext cx="1061796" cy="1555631"/>
              <a:chOff x="228313" y="247645"/>
              <a:chExt cx="752300" cy="1102190"/>
            </a:xfrm>
          </p:grpSpPr>
          <p:grpSp>
            <p:nvGrpSpPr>
              <p:cNvPr id="446" name="Google Shape;446;p25"/>
              <p:cNvGrpSpPr/>
              <p:nvPr/>
            </p:nvGrpSpPr>
            <p:grpSpPr>
              <a:xfrm rot="-2700000" flipH="1">
                <a:off x="333079" y="759791"/>
                <a:ext cx="476755" cy="493800"/>
                <a:chOff x="-696497" y="-4342580"/>
                <a:chExt cx="480977" cy="498173"/>
              </a:xfrm>
            </p:grpSpPr>
            <p:sp>
              <p:nvSpPr>
                <p:cNvPr id="447" name="Google Shape;447;p25"/>
                <p:cNvSpPr/>
                <p:nvPr/>
              </p:nvSpPr>
              <p:spPr>
                <a:xfrm>
                  <a:off x="-696497" y="-4342580"/>
                  <a:ext cx="480977" cy="4981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73" h="14369" extrusionOk="0">
                      <a:moveTo>
                        <a:pt x="6934" y="1"/>
                      </a:moveTo>
                      <a:cubicBezTo>
                        <a:pt x="6612" y="1"/>
                        <a:pt x="6314" y="174"/>
                        <a:pt x="6156" y="457"/>
                      </a:cubicBezTo>
                      <a:lnTo>
                        <a:pt x="5720" y="1230"/>
                      </a:lnTo>
                      <a:cubicBezTo>
                        <a:pt x="2409" y="1815"/>
                        <a:pt x="0" y="4694"/>
                        <a:pt x="0" y="8054"/>
                      </a:cubicBezTo>
                      <a:cubicBezTo>
                        <a:pt x="0" y="11707"/>
                        <a:pt x="2919" y="14368"/>
                        <a:pt x="6939" y="14368"/>
                      </a:cubicBezTo>
                      <a:cubicBezTo>
                        <a:pt x="10963" y="14368"/>
                        <a:pt x="13872" y="11712"/>
                        <a:pt x="13872" y="8054"/>
                      </a:cubicBezTo>
                      <a:cubicBezTo>
                        <a:pt x="13872" y="4689"/>
                        <a:pt x="11464" y="1815"/>
                        <a:pt x="8153" y="1230"/>
                      </a:cubicBezTo>
                      <a:lnTo>
                        <a:pt x="7717" y="457"/>
                      </a:lnTo>
                      <a:cubicBezTo>
                        <a:pt x="7558" y="179"/>
                        <a:pt x="7261" y="1"/>
                        <a:pt x="693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48" name="Google Shape;448;p25"/>
                <p:cNvSpPr/>
                <p:nvPr/>
              </p:nvSpPr>
              <p:spPr>
                <a:xfrm>
                  <a:off x="-669698" y="-4315712"/>
                  <a:ext cx="427204" cy="4445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22" h="12821" extrusionOk="0">
                      <a:moveTo>
                        <a:pt x="6161" y="0"/>
                      </a:moveTo>
                      <a:cubicBezTo>
                        <a:pt x="6119" y="0"/>
                        <a:pt x="6077" y="21"/>
                        <a:pt x="6052" y="63"/>
                      </a:cubicBezTo>
                      <a:lnTo>
                        <a:pt x="5774" y="559"/>
                      </a:lnTo>
                      <a:lnTo>
                        <a:pt x="5432" y="1169"/>
                      </a:lnTo>
                      <a:cubicBezTo>
                        <a:pt x="2330" y="1535"/>
                        <a:pt x="1" y="4162"/>
                        <a:pt x="1" y="7284"/>
                      </a:cubicBezTo>
                      <a:cubicBezTo>
                        <a:pt x="1" y="10684"/>
                        <a:pt x="2761" y="12820"/>
                        <a:pt x="6161" y="12820"/>
                      </a:cubicBezTo>
                      <a:cubicBezTo>
                        <a:pt x="9566" y="12820"/>
                        <a:pt x="12321" y="10684"/>
                        <a:pt x="12321" y="7279"/>
                      </a:cubicBezTo>
                      <a:cubicBezTo>
                        <a:pt x="12321" y="4162"/>
                        <a:pt x="9987" y="1535"/>
                        <a:pt x="6889" y="1169"/>
                      </a:cubicBezTo>
                      <a:lnTo>
                        <a:pt x="6547" y="559"/>
                      </a:lnTo>
                      <a:lnTo>
                        <a:pt x="6270" y="63"/>
                      </a:lnTo>
                      <a:cubicBezTo>
                        <a:pt x="6245" y="21"/>
                        <a:pt x="6203" y="0"/>
                        <a:pt x="616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49" name="Google Shape;449;p25"/>
                <p:cNvSpPr/>
                <p:nvPr/>
              </p:nvSpPr>
              <p:spPr>
                <a:xfrm>
                  <a:off x="-614021" y="-4253864"/>
                  <a:ext cx="315844" cy="3207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0" h="9252" extrusionOk="0">
                      <a:moveTo>
                        <a:pt x="4557" y="0"/>
                      </a:moveTo>
                      <a:cubicBezTo>
                        <a:pt x="4515" y="0"/>
                        <a:pt x="4473" y="21"/>
                        <a:pt x="4451" y="64"/>
                      </a:cubicBezTo>
                      <a:lnTo>
                        <a:pt x="4168" y="559"/>
                      </a:lnTo>
                      <a:lnTo>
                        <a:pt x="3861" y="1104"/>
                      </a:lnTo>
                      <a:cubicBezTo>
                        <a:pt x="1636" y="1446"/>
                        <a:pt x="0" y="3359"/>
                        <a:pt x="0" y="5609"/>
                      </a:cubicBezTo>
                      <a:cubicBezTo>
                        <a:pt x="0" y="8122"/>
                        <a:pt x="2037" y="9252"/>
                        <a:pt x="4555" y="9252"/>
                      </a:cubicBezTo>
                      <a:cubicBezTo>
                        <a:pt x="7072" y="9252"/>
                        <a:pt x="9109" y="8122"/>
                        <a:pt x="9109" y="5609"/>
                      </a:cubicBezTo>
                      <a:cubicBezTo>
                        <a:pt x="9109" y="3359"/>
                        <a:pt x="7474" y="1446"/>
                        <a:pt x="5254" y="1104"/>
                      </a:cubicBezTo>
                      <a:lnTo>
                        <a:pt x="4946" y="559"/>
                      </a:lnTo>
                      <a:lnTo>
                        <a:pt x="4664" y="64"/>
                      </a:lnTo>
                      <a:cubicBezTo>
                        <a:pt x="4642" y="21"/>
                        <a:pt x="4599" y="0"/>
                        <a:pt x="455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0" name="Google Shape;450;p25"/>
                <p:cNvSpPr/>
                <p:nvPr/>
              </p:nvSpPr>
              <p:spPr>
                <a:xfrm>
                  <a:off x="-462313" y="-4181234"/>
                  <a:ext cx="12412" cy="208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6018" extrusionOk="0">
                      <a:moveTo>
                        <a:pt x="179" y="1"/>
                      </a:moveTo>
                      <a:cubicBezTo>
                        <a:pt x="90" y="1"/>
                        <a:pt x="0" y="60"/>
                        <a:pt x="0" y="179"/>
                      </a:cubicBezTo>
                      <a:lnTo>
                        <a:pt x="0" y="5839"/>
                      </a:lnTo>
                      <a:cubicBezTo>
                        <a:pt x="0" y="5938"/>
                        <a:pt x="80" y="6017"/>
                        <a:pt x="179" y="6017"/>
                      </a:cubicBezTo>
                      <a:cubicBezTo>
                        <a:pt x="278" y="6017"/>
                        <a:pt x="357" y="5938"/>
                        <a:pt x="357" y="5839"/>
                      </a:cubicBezTo>
                      <a:lnTo>
                        <a:pt x="357" y="179"/>
                      </a:lnTo>
                      <a:cubicBezTo>
                        <a:pt x="357" y="60"/>
                        <a:pt x="268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1" name="Google Shape;451;p25"/>
                <p:cNvSpPr/>
                <p:nvPr/>
              </p:nvSpPr>
              <p:spPr>
                <a:xfrm>
                  <a:off x="-535671" y="-4146531"/>
                  <a:ext cx="12412" cy="177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5126" extrusionOk="0">
                      <a:moveTo>
                        <a:pt x="179" y="1"/>
                      </a:moveTo>
                      <a:cubicBezTo>
                        <a:pt x="89" y="1"/>
                        <a:pt x="0" y="60"/>
                        <a:pt x="0" y="179"/>
                      </a:cubicBezTo>
                      <a:lnTo>
                        <a:pt x="0" y="4947"/>
                      </a:lnTo>
                      <a:cubicBezTo>
                        <a:pt x="0" y="5046"/>
                        <a:pt x="80" y="5125"/>
                        <a:pt x="179" y="5125"/>
                      </a:cubicBezTo>
                      <a:cubicBezTo>
                        <a:pt x="278" y="5125"/>
                        <a:pt x="357" y="5046"/>
                        <a:pt x="357" y="4947"/>
                      </a:cubicBezTo>
                      <a:lnTo>
                        <a:pt x="357" y="179"/>
                      </a:lnTo>
                      <a:cubicBezTo>
                        <a:pt x="357" y="60"/>
                        <a:pt x="268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2" name="Google Shape;452;p25"/>
                <p:cNvSpPr/>
                <p:nvPr/>
              </p:nvSpPr>
              <p:spPr>
                <a:xfrm>
                  <a:off x="-384830" y="-4146531"/>
                  <a:ext cx="12412" cy="177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5126" extrusionOk="0">
                      <a:moveTo>
                        <a:pt x="179" y="1"/>
                      </a:moveTo>
                      <a:cubicBezTo>
                        <a:pt x="90" y="1"/>
                        <a:pt x="1" y="60"/>
                        <a:pt x="1" y="179"/>
                      </a:cubicBezTo>
                      <a:lnTo>
                        <a:pt x="1" y="4947"/>
                      </a:lnTo>
                      <a:cubicBezTo>
                        <a:pt x="1" y="5046"/>
                        <a:pt x="80" y="5125"/>
                        <a:pt x="179" y="5125"/>
                      </a:cubicBezTo>
                      <a:cubicBezTo>
                        <a:pt x="278" y="5125"/>
                        <a:pt x="357" y="5046"/>
                        <a:pt x="357" y="4947"/>
                      </a:cubicBezTo>
                      <a:lnTo>
                        <a:pt x="357" y="179"/>
                      </a:lnTo>
                      <a:cubicBezTo>
                        <a:pt x="357" y="60"/>
                        <a:pt x="268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453" name="Google Shape;453;p25"/>
              <p:cNvGrpSpPr/>
              <p:nvPr/>
            </p:nvGrpSpPr>
            <p:grpSpPr>
              <a:xfrm flipH="1">
                <a:off x="445830" y="247645"/>
                <a:ext cx="534783" cy="474964"/>
                <a:chOff x="-1659511" y="-5169069"/>
                <a:chExt cx="467386" cy="415069"/>
              </a:xfrm>
            </p:grpSpPr>
            <p:sp>
              <p:nvSpPr>
                <p:cNvPr id="454" name="Google Shape;454;p25"/>
                <p:cNvSpPr/>
                <p:nvPr/>
              </p:nvSpPr>
              <p:spPr>
                <a:xfrm>
                  <a:off x="-1659511" y="-5169069"/>
                  <a:ext cx="467386" cy="4150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81" h="11972" extrusionOk="0">
                      <a:moveTo>
                        <a:pt x="5712" y="0"/>
                      </a:moveTo>
                      <a:cubicBezTo>
                        <a:pt x="4906" y="0"/>
                        <a:pt x="4098" y="375"/>
                        <a:pt x="3588" y="1142"/>
                      </a:cubicBezTo>
                      <a:cubicBezTo>
                        <a:pt x="3451" y="1120"/>
                        <a:pt x="3314" y="1109"/>
                        <a:pt x="3180" y="1109"/>
                      </a:cubicBezTo>
                      <a:cubicBezTo>
                        <a:pt x="1905" y="1109"/>
                        <a:pt x="793" y="2074"/>
                        <a:pt x="654" y="3387"/>
                      </a:cubicBezTo>
                      <a:cubicBezTo>
                        <a:pt x="69" y="3853"/>
                        <a:pt x="0" y="4711"/>
                        <a:pt x="491" y="5271"/>
                      </a:cubicBezTo>
                      <a:lnTo>
                        <a:pt x="496" y="5271"/>
                      </a:lnTo>
                      <a:cubicBezTo>
                        <a:pt x="471" y="5464"/>
                        <a:pt x="461" y="5662"/>
                        <a:pt x="456" y="5855"/>
                      </a:cubicBezTo>
                      <a:lnTo>
                        <a:pt x="456" y="5925"/>
                      </a:lnTo>
                      <a:cubicBezTo>
                        <a:pt x="456" y="6074"/>
                        <a:pt x="461" y="6207"/>
                        <a:pt x="471" y="6341"/>
                      </a:cubicBezTo>
                      <a:cubicBezTo>
                        <a:pt x="476" y="6356"/>
                        <a:pt x="476" y="6376"/>
                        <a:pt x="481" y="6396"/>
                      </a:cubicBezTo>
                      <a:cubicBezTo>
                        <a:pt x="595" y="7922"/>
                        <a:pt x="1289" y="9349"/>
                        <a:pt x="2419" y="10385"/>
                      </a:cubicBezTo>
                      <a:lnTo>
                        <a:pt x="2424" y="10390"/>
                      </a:lnTo>
                      <a:lnTo>
                        <a:pt x="2468" y="10430"/>
                      </a:lnTo>
                      <a:lnTo>
                        <a:pt x="2473" y="10435"/>
                      </a:lnTo>
                      <a:cubicBezTo>
                        <a:pt x="2528" y="10484"/>
                        <a:pt x="2587" y="10534"/>
                        <a:pt x="2647" y="10583"/>
                      </a:cubicBezTo>
                      <a:lnTo>
                        <a:pt x="2671" y="10608"/>
                      </a:lnTo>
                      <a:lnTo>
                        <a:pt x="2736" y="10653"/>
                      </a:lnTo>
                      <a:cubicBezTo>
                        <a:pt x="2746" y="10668"/>
                        <a:pt x="2761" y="10678"/>
                        <a:pt x="2775" y="10688"/>
                      </a:cubicBezTo>
                      <a:cubicBezTo>
                        <a:pt x="3132" y="10960"/>
                        <a:pt x="3514" y="11198"/>
                        <a:pt x="3920" y="11391"/>
                      </a:cubicBezTo>
                      <a:lnTo>
                        <a:pt x="3935" y="11396"/>
                      </a:lnTo>
                      <a:cubicBezTo>
                        <a:pt x="3970" y="11416"/>
                        <a:pt x="4004" y="11431"/>
                        <a:pt x="4039" y="11446"/>
                      </a:cubicBezTo>
                      <a:cubicBezTo>
                        <a:pt x="4223" y="11525"/>
                        <a:pt x="4411" y="11599"/>
                        <a:pt x="4589" y="11659"/>
                      </a:cubicBezTo>
                      <a:cubicBezTo>
                        <a:pt x="5213" y="11868"/>
                        <a:pt x="5860" y="11971"/>
                        <a:pt x="6504" y="11971"/>
                      </a:cubicBezTo>
                      <a:cubicBezTo>
                        <a:pt x="7435" y="11971"/>
                        <a:pt x="8362" y="11755"/>
                        <a:pt x="9208" y="11327"/>
                      </a:cubicBezTo>
                      <a:lnTo>
                        <a:pt x="9228" y="11317"/>
                      </a:lnTo>
                      <a:lnTo>
                        <a:pt x="9258" y="11302"/>
                      </a:lnTo>
                      <a:lnTo>
                        <a:pt x="9372" y="11243"/>
                      </a:lnTo>
                      <a:cubicBezTo>
                        <a:pt x="9416" y="11218"/>
                        <a:pt x="9456" y="11193"/>
                        <a:pt x="9501" y="11168"/>
                      </a:cubicBezTo>
                      <a:cubicBezTo>
                        <a:pt x="9545" y="11144"/>
                        <a:pt x="9575" y="11124"/>
                        <a:pt x="9610" y="11109"/>
                      </a:cubicBezTo>
                      <a:lnTo>
                        <a:pt x="9615" y="11104"/>
                      </a:lnTo>
                      <a:lnTo>
                        <a:pt x="9664" y="11074"/>
                      </a:lnTo>
                      <a:lnTo>
                        <a:pt x="9684" y="11059"/>
                      </a:lnTo>
                      <a:cubicBezTo>
                        <a:pt x="10517" y="10549"/>
                        <a:pt x="11211" y="9840"/>
                        <a:pt x="11706" y="8998"/>
                      </a:cubicBezTo>
                      <a:cubicBezTo>
                        <a:pt x="12296" y="8794"/>
                        <a:pt x="12658" y="8205"/>
                        <a:pt x="12578" y="7585"/>
                      </a:cubicBezTo>
                      <a:cubicBezTo>
                        <a:pt x="13480" y="6331"/>
                        <a:pt x="13069" y="4562"/>
                        <a:pt x="11701" y="3838"/>
                      </a:cubicBezTo>
                      <a:cubicBezTo>
                        <a:pt x="11787" y="2299"/>
                        <a:pt x="10540" y="1141"/>
                        <a:pt x="9154" y="1141"/>
                      </a:cubicBezTo>
                      <a:cubicBezTo>
                        <a:pt x="8773" y="1141"/>
                        <a:pt x="8381" y="1228"/>
                        <a:pt x="8004" y="1420"/>
                      </a:cubicBezTo>
                      <a:lnTo>
                        <a:pt x="7999" y="1410"/>
                      </a:lnTo>
                      <a:cubicBezTo>
                        <a:pt x="7531" y="479"/>
                        <a:pt x="6623" y="0"/>
                        <a:pt x="571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5" name="Google Shape;455;p25"/>
                <p:cNvSpPr/>
                <p:nvPr/>
              </p:nvSpPr>
              <p:spPr>
                <a:xfrm>
                  <a:off x="-1618637" y="-5142132"/>
                  <a:ext cx="393851" cy="251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60" h="7255" extrusionOk="0">
                      <a:moveTo>
                        <a:pt x="4533" y="0"/>
                      </a:moveTo>
                      <a:cubicBezTo>
                        <a:pt x="3790" y="0"/>
                        <a:pt x="3100" y="473"/>
                        <a:pt x="2850" y="1218"/>
                      </a:cubicBezTo>
                      <a:cubicBezTo>
                        <a:pt x="2840" y="1247"/>
                        <a:pt x="2830" y="1277"/>
                        <a:pt x="2821" y="1307"/>
                      </a:cubicBezTo>
                      <a:cubicBezTo>
                        <a:pt x="2563" y="1174"/>
                        <a:pt x="2286" y="1111"/>
                        <a:pt x="2012" y="1111"/>
                      </a:cubicBezTo>
                      <a:cubicBezTo>
                        <a:pt x="1398" y="1111"/>
                        <a:pt x="802" y="1430"/>
                        <a:pt x="476" y="1996"/>
                      </a:cubicBezTo>
                      <a:cubicBezTo>
                        <a:pt x="1" y="2814"/>
                        <a:pt x="248" y="3859"/>
                        <a:pt x="1041" y="4375"/>
                      </a:cubicBezTo>
                      <a:lnTo>
                        <a:pt x="912" y="4761"/>
                      </a:lnTo>
                      <a:lnTo>
                        <a:pt x="8401" y="7254"/>
                      </a:lnTo>
                      <a:lnTo>
                        <a:pt x="8520" y="6902"/>
                      </a:lnTo>
                      <a:cubicBezTo>
                        <a:pt x="8599" y="6942"/>
                        <a:pt x="8679" y="6977"/>
                        <a:pt x="8768" y="7006"/>
                      </a:cubicBezTo>
                      <a:cubicBezTo>
                        <a:pt x="8954" y="7069"/>
                        <a:pt x="9143" y="7099"/>
                        <a:pt x="9329" y="7099"/>
                      </a:cubicBezTo>
                      <a:cubicBezTo>
                        <a:pt x="10072" y="7099"/>
                        <a:pt x="10767" y="6626"/>
                        <a:pt x="11013" y="5881"/>
                      </a:cubicBezTo>
                      <a:lnTo>
                        <a:pt x="11013" y="5886"/>
                      </a:lnTo>
                      <a:cubicBezTo>
                        <a:pt x="11360" y="4850"/>
                        <a:pt x="10701" y="3750"/>
                        <a:pt x="9625" y="3572"/>
                      </a:cubicBezTo>
                      <a:cubicBezTo>
                        <a:pt x="9635" y="3542"/>
                        <a:pt x="9645" y="3512"/>
                        <a:pt x="9655" y="3483"/>
                      </a:cubicBezTo>
                      <a:cubicBezTo>
                        <a:pt x="9967" y="2551"/>
                        <a:pt x="9462" y="1545"/>
                        <a:pt x="8530" y="1238"/>
                      </a:cubicBezTo>
                      <a:cubicBezTo>
                        <a:pt x="8343" y="1175"/>
                        <a:pt x="8153" y="1145"/>
                        <a:pt x="7967" y="1145"/>
                      </a:cubicBezTo>
                      <a:cubicBezTo>
                        <a:pt x="7224" y="1145"/>
                        <a:pt x="6534" y="1618"/>
                        <a:pt x="6285" y="2363"/>
                      </a:cubicBezTo>
                      <a:cubicBezTo>
                        <a:pt x="6275" y="2382"/>
                        <a:pt x="6270" y="2407"/>
                        <a:pt x="6265" y="2432"/>
                      </a:cubicBezTo>
                      <a:lnTo>
                        <a:pt x="6196" y="2407"/>
                      </a:lnTo>
                      <a:cubicBezTo>
                        <a:pt x="6205" y="2382"/>
                        <a:pt x="6215" y="2363"/>
                        <a:pt x="6220" y="2338"/>
                      </a:cubicBezTo>
                      <a:cubicBezTo>
                        <a:pt x="6533" y="1406"/>
                        <a:pt x="6027" y="405"/>
                        <a:pt x="5095" y="93"/>
                      </a:cubicBezTo>
                      <a:cubicBezTo>
                        <a:pt x="4908" y="30"/>
                        <a:pt x="4719" y="0"/>
                        <a:pt x="453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6" name="Google Shape;456;p25"/>
                <p:cNvSpPr/>
                <p:nvPr/>
              </p:nvSpPr>
              <p:spPr>
                <a:xfrm>
                  <a:off x="-1508530" y="-5075604"/>
                  <a:ext cx="29955" cy="5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4" h="1683" extrusionOk="0">
                      <a:moveTo>
                        <a:pt x="246" y="0"/>
                      </a:moveTo>
                      <a:cubicBezTo>
                        <a:pt x="121" y="0"/>
                        <a:pt x="1" y="136"/>
                        <a:pt x="91" y="275"/>
                      </a:cubicBezTo>
                      <a:cubicBezTo>
                        <a:pt x="105" y="300"/>
                        <a:pt x="442" y="850"/>
                        <a:pt x="115" y="1410"/>
                      </a:cubicBezTo>
                      <a:cubicBezTo>
                        <a:pt x="61" y="1494"/>
                        <a:pt x="91" y="1603"/>
                        <a:pt x="175" y="1658"/>
                      </a:cubicBezTo>
                      <a:cubicBezTo>
                        <a:pt x="205" y="1673"/>
                        <a:pt x="234" y="1683"/>
                        <a:pt x="269" y="1683"/>
                      </a:cubicBezTo>
                      <a:cubicBezTo>
                        <a:pt x="333" y="1678"/>
                        <a:pt x="388" y="1648"/>
                        <a:pt x="423" y="1588"/>
                      </a:cubicBezTo>
                      <a:cubicBezTo>
                        <a:pt x="864" y="845"/>
                        <a:pt x="413" y="116"/>
                        <a:pt x="393" y="87"/>
                      </a:cubicBezTo>
                      <a:cubicBezTo>
                        <a:pt x="354" y="26"/>
                        <a:pt x="300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7" name="Google Shape;457;p25"/>
                <p:cNvSpPr/>
                <p:nvPr/>
              </p:nvSpPr>
              <p:spPr>
                <a:xfrm>
                  <a:off x="-1351622" y="-5014380"/>
                  <a:ext cx="43129" cy="483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4" h="1394" extrusionOk="0">
                      <a:moveTo>
                        <a:pt x="997" y="1"/>
                      </a:moveTo>
                      <a:cubicBezTo>
                        <a:pt x="978" y="1"/>
                        <a:pt x="958" y="4"/>
                        <a:pt x="937" y="11"/>
                      </a:cubicBezTo>
                      <a:cubicBezTo>
                        <a:pt x="902" y="21"/>
                        <a:pt x="104" y="333"/>
                        <a:pt x="10" y="1195"/>
                      </a:cubicBezTo>
                      <a:cubicBezTo>
                        <a:pt x="0" y="1294"/>
                        <a:pt x="75" y="1384"/>
                        <a:pt x="169" y="1393"/>
                      </a:cubicBezTo>
                      <a:lnTo>
                        <a:pt x="189" y="1393"/>
                      </a:lnTo>
                      <a:cubicBezTo>
                        <a:pt x="278" y="1388"/>
                        <a:pt x="352" y="1324"/>
                        <a:pt x="367" y="1235"/>
                      </a:cubicBezTo>
                      <a:cubicBezTo>
                        <a:pt x="431" y="591"/>
                        <a:pt x="1036" y="353"/>
                        <a:pt x="1061" y="343"/>
                      </a:cubicBezTo>
                      <a:cubicBezTo>
                        <a:pt x="1244" y="262"/>
                        <a:pt x="1169" y="1"/>
                        <a:pt x="9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8" name="Google Shape;458;p25"/>
                <p:cNvSpPr/>
                <p:nvPr/>
              </p:nvSpPr>
              <p:spPr>
                <a:xfrm>
                  <a:off x="-1449837" y="-5040034"/>
                  <a:ext cx="74020" cy="358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5" h="1034" extrusionOk="0">
                      <a:moveTo>
                        <a:pt x="237" y="1"/>
                      </a:moveTo>
                      <a:cubicBezTo>
                        <a:pt x="119" y="1"/>
                        <a:pt x="0" y="118"/>
                        <a:pt x="73" y="260"/>
                      </a:cubicBezTo>
                      <a:cubicBezTo>
                        <a:pt x="241" y="597"/>
                        <a:pt x="539" y="855"/>
                        <a:pt x="900" y="974"/>
                      </a:cubicBezTo>
                      <a:cubicBezTo>
                        <a:pt x="1034" y="1013"/>
                        <a:pt x="1173" y="1033"/>
                        <a:pt x="1317" y="1033"/>
                      </a:cubicBezTo>
                      <a:cubicBezTo>
                        <a:pt x="1540" y="1033"/>
                        <a:pt x="1758" y="984"/>
                        <a:pt x="1956" y="885"/>
                      </a:cubicBezTo>
                      <a:cubicBezTo>
                        <a:pt x="2135" y="795"/>
                        <a:pt x="2043" y="545"/>
                        <a:pt x="1879" y="545"/>
                      </a:cubicBezTo>
                      <a:cubicBezTo>
                        <a:pt x="1852" y="545"/>
                        <a:pt x="1823" y="552"/>
                        <a:pt x="1792" y="567"/>
                      </a:cubicBezTo>
                      <a:cubicBezTo>
                        <a:pt x="1641" y="644"/>
                        <a:pt x="1480" y="681"/>
                        <a:pt x="1322" y="681"/>
                      </a:cubicBezTo>
                      <a:cubicBezTo>
                        <a:pt x="940" y="681"/>
                        <a:pt x="572" y="469"/>
                        <a:pt x="390" y="101"/>
                      </a:cubicBezTo>
                      <a:cubicBezTo>
                        <a:pt x="355" y="30"/>
                        <a:pt x="296" y="1"/>
                        <a:pt x="23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9" name="Google Shape;459;p25"/>
                <p:cNvSpPr/>
                <p:nvPr/>
              </p:nvSpPr>
              <p:spPr>
                <a:xfrm>
                  <a:off x="-1631187" y="-5034834"/>
                  <a:ext cx="382861" cy="2542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43" h="7333" extrusionOk="0">
                      <a:moveTo>
                        <a:pt x="649" y="0"/>
                      </a:moveTo>
                      <a:cubicBezTo>
                        <a:pt x="428" y="0"/>
                        <a:pt x="224" y="139"/>
                        <a:pt x="149" y="358"/>
                      </a:cubicBezTo>
                      <a:cubicBezTo>
                        <a:pt x="55" y="640"/>
                        <a:pt x="204" y="943"/>
                        <a:pt x="482" y="1037"/>
                      </a:cubicBezTo>
                      <a:lnTo>
                        <a:pt x="511" y="1047"/>
                      </a:lnTo>
                      <a:cubicBezTo>
                        <a:pt x="1" y="3634"/>
                        <a:pt x="1483" y="6196"/>
                        <a:pt x="3975" y="7048"/>
                      </a:cubicBezTo>
                      <a:cubicBezTo>
                        <a:pt x="4538" y="7240"/>
                        <a:pt x="5112" y="7332"/>
                        <a:pt x="5678" y="7332"/>
                      </a:cubicBezTo>
                      <a:cubicBezTo>
                        <a:pt x="7626" y="7332"/>
                        <a:pt x="9474" y="6245"/>
                        <a:pt x="10389" y="4417"/>
                      </a:cubicBezTo>
                      <a:cubicBezTo>
                        <a:pt x="10412" y="4420"/>
                        <a:pt x="10435" y="4421"/>
                        <a:pt x="10458" y="4421"/>
                      </a:cubicBezTo>
                      <a:cubicBezTo>
                        <a:pt x="10703" y="4421"/>
                        <a:pt x="10919" y="4255"/>
                        <a:pt x="10978" y="4010"/>
                      </a:cubicBezTo>
                      <a:cubicBezTo>
                        <a:pt x="11043" y="3743"/>
                        <a:pt x="10894" y="3475"/>
                        <a:pt x="10631" y="3386"/>
                      </a:cubicBezTo>
                      <a:lnTo>
                        <a:pt x="10636" y="3386"/>
                      </a:lnTo>
                      <a:lnTo>
                        <a:pt x="828" y="31"/>
                      </a:lnTo>
                      <a:cubicBezTo>
                        <a:pt x="769" y="10"/>
                        <a:pt x="709" y="0"/>
                        <a:pt x="64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0" name="Google Shape;460;p25"/>
                <p:cNvSpPr/>
                <p:nvPr/>
              </p:nvSpPr>
              <p:spPr>
                <a:xfrm>
                  <a:off x="-1608895" y="-5000166"/>
                  <a:ext cx="330682" cy="1195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38" h="3447" extrusionOk="0">
                      <a:moveTo>
                        <a:pt x="252" y="0"/>
                      </a:moveTo>
                      <a:cubicBezTo>
                        <a:pt x="71" y="0"/>
                        <a:pt x="0" y="278"/>
                        <a:pt x="200" y="349"/>
                      </a:cubicBezTo>
                      <a:lnTo>
                        <a:pt x="9225" y="3437"/>
                      </a:lnTo>
                      <a:cubicBezTo>
                        <a:pt x="9245" y="3447"/>
                        <a:pt x="9265" y="3447"/>
                        <a:pt x="9285" y="3447"/>
                      </a:cubicBezTo>
                      <a:cubicBezTo>
                        <a:pt x="9488" y="3447"/>
                        <a:pt x="9537" y="3164"/>
                        <a:pt x="9344" y="3100"/>
                      </a:cubicBezTo>
                      <a:lnTo>
                        <a:pt x="319" y="12"/>
                      </a:lnTo>
                      <a:cubicBezTo>
                        <a:pt x="296" y="4"/>
                        <a:pt x="273" y="0"/>
                        <a:pt x="25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1" name="Google Shape;461;p25"/>
                <p:cNvSpPr/>
                <p:nvPr/>
              </p:nvSpPr>
              <p:spPr>
                <a:xfrm>
                  <a:off x="-1616903" y="-4963695"/>
                  <a:ext cx="97457" cy="1430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1" h="4125" extrusionOk="0">
                      <a:moveTo>
                        <a:pt x="0" y="1"/>
                      </a:moveTo>
                      <a:cubicBezTo>
                        <a:pt x="0" y="120"/>
                        <a:pt x="5" y="239"/>
                        <a:pt x="15" y="358"/>
                      </a:cubicBezTo>
                      <a:cubicBezTo>
                        <a:pt x="1814" y="392"/>
                        <a:pt x="2810" y="2464"/>
                        <a:pt x="1715" y="3891"/>
                      </a:cubicBezTo>
                      <a:cubicBezTo>
                        <a:pt x="1799" y="3976"/>
                        <a:pt x="1893" y="4050"/>
                        <a:pt x="1983" y="4124"/>
                      </a:cubicBezTo>
                      <a:cubicBezTo>
                        <a:pt x="2334" y="3678"/>
                        <a:pt x="2528" y="3123"/>
                        <a:pt x="2528" y="2553"/>
                      </a:cubicBezTo>
                      <a:cubicBezTo>
                        <a:pt x="2523" y="1156"/>
                        <a:pt x="1398" y="16"/>
                        <a:pt x="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2" name="Google Shape;462;p25"/>
                <p:cNvSpPr/>
                <p:nvPr/>
              </p:nvSpPr>
              <p:spPr>
                <a:xfrm>
                  <a:off x="-1516227" y="-4896855"/>
                  <a:ext cx="177337" cy="102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5" h="2960" extrusionOk="0">
                      <a:moveTo>
                        <a:pt x="2558" y="1"/>
                      </a:moveTo>
                      <a:cubicBezTo>
                        <a:pt x="1145" y="1"/>
                        <a:pt x="0" y="1146"/>
                        <a:pt x="0" y="2558"/>
                      </a:cubicBezTo>
                      <a:cubicBezTo>
                        <a:pt x="0" y="2637"/>
                        <a:pt x="5" y="2712"/>
                        <a:pt x="10" y="2791"/>
                      </a:cubicBezTo>
                      <a:cubicBezTo>
                        <a:pt x="134" y="2855"/>
                        <a:pt x="263" y="2910"/>
                        <a:pt x="397" y="2959"/>
                      </a:cubicBezTo>
                      <a:cubicBezTo>
                        <a:pt x="372" y="2831"/>
                        <a:pt x="357" y="2692"/>
                        <a:pt x="357" y="2558"/>
                      </a:cubicBezTo>
                      <a:cubicBezTo>
                        <a:pt x="318" y="1314"/>
                        <a:pt x="1314" y="283"/>
                        <a:pt x="2558" y="283"/>
                      </a:cubicBezTo>
                      <a:cubicBezTo>
                        <a:pt x="3802" y="283"/>
                        <a:pt x="4798" y="1314"/>
                        <a:pt x="4758" y="2558"/>
                      </a:cubicBezTo>
                      <a:cubicBezTo>
                        <a:pt x="4758" y="2627"/>
                        <a:pt x="4753" y="2702"/>
                        <a:pt x="4748" y="2776"/>
                      </a:cubicBezTo>
                      <a:cubicBezTo>
                        <a:pt x="4872" y="2712"/>
                        <a:pt x="4996" y="2642"/>
                        <a:pt x="5115" y="2568"/>
                      </a:cubicBezTo>
                      <a:lnTo>
                        <a:pt x="5115" y="2558"/>
                      </a:lnTo>
                      <a:cubicBezTo>
                        <a:pt x="5115" y="1146"/>
                        <a:pt x="3970" y="1"/>
                        <a:pt x="2558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463" name="Google Shape;463;p25"/>
            <p:cNvGrpSpPr/>
            <p:nvPr/>
          </p:nvGrpSpPr>
          <p:grpSpPr>
            <a:xfrm rot="-4500022" flipH="1">
              <a:off x="8350069" y="-81930"/>
              <a:ext cx="824739" cy="872392"/>
              <a:chOff x="15806543" y="-2789115"/>
              <a:chExt cx="417635" cy="441765"/>
            </a:xfrm>
          </p:grpSpPr>
          <p:sp>
            <p:nvSpPr>
              <p:cNvPr id="464" name="Google Shape;464;p25"/>
              <p:cNvSpPr/>
              <p:nvPr/>
            </p:nvSpPr>
            <p:spPr>
              <a:xfrm>
                <a:off x="15806543" y="-2789115"/>
                <a:ext cx="417635" cy="441765"/>
              </a:xfrm>
              <a:custGeom>
                <a:avLst/>
                <a:gdLst/>
                <a:ahLst/>
                <a:cxnLst/>
                <a:rect l="l" t="t" r="r" b="b"/>
                <a:pathLst>
                  <a:path w="12046" h="12742" extrusionOk="0">
                    <a:moveTo>
                      <a:pt x="6533" y="1"/>
                    </a:moveTo>
                    <a:cubicBezTo>
                      <a:pt x="6134" y="1"/>
                      <a:pt x="5829" y="179"/>
                      <a:pt x="5623" y="297"/>
                    </a:cubicBezTo>
                    <a:cubicBezTo>
                      <a:pt x="5591" y="319"/>
                      <a:pt x="5542" y="345"/>
                      <a:pt x="5516" y="362"/>
                    </a:cubicBezTo>
                    <a:cubicBezTo>
                      <a:pt x="5473" y="362"/>
                      <a:pt x="5408" y="351"/>
                      <a:pt x="5365" y="345"/>
                    </a:cubicBezTo>
                    <a:cubicBezTo>
                      <a:pt x="5261" y="332"/>
                      <a:pt x="5134" y="315"/>
                      <a:pt x="4994" y="315"/>
                    </a:cubicBezTo>
                    <a:cubicBezTo>
                      <a:pt x="4801" y="315"/>
                      <a:pt x="4584" y="346"/>
                      <a:pt x="4366" y="458"/>
                    </a:cubicBezTo>
                    <a:cubicBezTo>
                      <a:pt x="3948" y="668"/>
                      <a:pt x="3770" y="1038"/>
                      <a:pt x="3647" y="1285"/>
                    </a:cubicBezTo>
                    <a:cubicBezTo>
                      <a:pt x="3631" y="1323"/>
                      <a:pt x="3598" y="1382"/>
                      <a:pt x="3582" y="1414"/>
                    </a:cubicBezTo>
                    <a:cubicBezTo>
                      <a:pt x="3556" y="1436"/>
                      <a:pt x="3496" y="1473"/>
                      <a:pt x="3459" y="1500"/>
                    </a:cubicBezTo>
                    <a:cubicBezTo>
                      <a:pt x="3233" y="1656"/>
                      <a:pt x="2863" y="1919"/>
                      <a:pt x="2739" y="2402"/>
                    </a:cubicBezTo>
                    <a:cubicBezTo>
                      <a:pt x="2723" y="2461"/>
                      <a:pt x="2712" y="2520"/>
                      <a:pt x="2707" y="2579"/>
                    </a:cubicBezTo>
                    <a:cubicBezTo>
                      <a:pt x="2602" y="2554"/>
                      <a:pt x="2496" y="2540"/>
                      <a:pt x="2389" y="2540"/>
                    </a:cubicBezTo>
                    <a:cubicBezTo>
                      <a:pt x="2273" y="2540"/>
                      <a:pt x="2156" y="2556"/>
                      <a:pt x="2041" y="2590"/>
                    </a:cubicBezTo>
                    <a:cubicBezTo>
                      <a:pt x="1595" y="2724"/>
                      <a:pt x="1359" y="3063"/>
                      <a:pt x="1220" y="3267"/>
                    </a:cubicBezTo>
                    <a:cubicBezTo>
                      <a:pt x="1203" y="3294"/>
                      <a:pt x="1182" y="3320"/>
                      <a:pt x="1166" y="3347"/>
                    </a:cubicBezTo>
                    <a:cubicBezTo>
                      <a:pt x="1139" y="3358"/>
                      <a:pt x="1101" y="3374"/>
                      <a:pt x="1075" y="3385"/>
                    </a:cubicBezTo>
                    <a:cubicBezTo>
                      <a:pt x="828" y="3487"/>
                      <a:pt x="419" y="3653"/>
                      <a:pt x="210" y="4104"/>
                    </a:cubicBezTo>
                    <a:cubicBezTo>
                      <a:pt x="1" y="4556"/>
                      <a:pt x="135" y="4974"/>
                      <a:pt x="215" y="5227"/>
                    </a:cubicBezTo>
                    <a:cubicBezTo>
                      <a:pt x="226" y="5254"/>
                      <a:pt x="237" y="5291"/>
                      <a:pt x="248" y="5323"/>
                    </a:cubicBezTo>
                    <a:cubicBezTo>
                      <a:pt x="242" y="5350"/>
                      <a:pt x="231" y="5383"/>
                      <a:pt x="221" y="5409"/>
                    </a:cubicBezTo>
                    <a:cubicBezTo>
                      <a:pt x="156" y="5651"/>
                      <a:pt x="44" y="6054"/>
                      <a:pt x="231" y="6478"/>
                    </a:cubicBezTo>
                    <a:cubicBezTo>
                      <a:pt x="398" y="6865"/>
                      <a:pt x="720" y="7053"/>
                      <a:pt x="935" y="7171"/>
                    </a:cubicBezTo>
                    <a:lnTo>
                      <a:pt x="1005" y="7219"/>
                    </a:lnTo>
                    <a:lnTo>
                      <a:pt x="1026" y="7278"/>
                    </a:lnTo>
                    <a:cubicBezTo>
                      <a:pt x="1085" y="7482"/>
                      <a:pt x="1177" y="7681"/>
                      <a:pt x="1300" y="7858"/>
                    </a:cubicBezTo>
                    <a:lnTo>
                      <a:pt x="1789" y="10817"/>
                    </a:lnTo>
                    <a:cubicBezTo>
                      <a:pt x="1848" y="11322"/>
                      <a:pt x="2159" y="11757"/>
                      <a:pt x="2621" y="11972"/>
                    </a:cubicBezTo>
                    <a:lnTo>
                      <a:pt x="3974" y="12605"/>
                    </a:lnTo>
                    <a:cubicBezTo>
                      <a:pt x="4170" y="12696"/>
                      <a:pt x="4380" y="12741"/>
                      <a:pt x="4588" y="12741"/>
                    </a:cubicBezTo>
                    <a:cubicBezTo>
                      <a:pt x="4871" y="12741"/>
                      <a:pt x="5153" y="12659"/>
                      <a:pt x="5397" y="12498"/>
                    </a:cubicBezTo>
                    <a:lnTo>
                      <a:pt x="8152" y="10865"/>
                    </a:lnTo>
                    <a:cubicBezTo>
                      <a:pt x="8281" y="10924"/>
                      <a:pt x="8426" y="10967"/>
                      <a:pt x="8576" y="10978"/>
                    </a:cubicBezTo>
                    <a:cubicBezTo>
                      <a:pt x="8622" y="10983"/>
                      <a:pt x="8667" y="10985"/>
                      <a:pt x="8711" y="10985"/>
                    </a:cubicBezTo>
                    <a:cubicBezTo>
                      <a:pt x="9113" y="10985"/>
                      <a:pt x="9427" y="10798"/>
                      <a:pt x="9645" y="10672"/>
                    </a:cubicBezTo>
                    <a:cubicBezTo>
                      <a:pt x="9688" y="10645"/>
                      <a:pt x="9758" y="10608"/>
                      <a:pt x="9790" y="10591"/>
                    </a:cubicBezTo>
                    <a:cubicBezTo>
                      <a:pt x="9822" y="10581"/>
                      <a:pt x="9908" y="10581"/>
                      <a:pt x="9967" y="10575"/>
                    </a:cubicBezTo>
                    <a:cubicBezTo>
                      <a:pt x="10263" y="10559"/>
                      <a:pt x="10703" y="10532"/>
                      <a:pt x="11074" y="10194"/>
                    </a:cubicBezTo>
                    <a:cubicBezTo>
                      <a:pt x="11439" y="9850"/>
                      <a:pt x="11498" y="9405"/>
                      <a:pt x="11535" y="9120"/>
                    </a:cubicBezTo>
                    <a:cubicBezTo>
                      <a:pt x="11541" y="9061"/>
                      <a:pt x="11551" y="8975"/>
                      <a:pt x="11562" y="8943"/>
                    </a:cubicBezTo>
                    <a:cubicBezTo>
                      <a:pt x="11568" y="8911"/>
                      <a:pt x="11621" y="8846"/>
                      <a:pt x="11654" y="8803"/>
                    </a:cubicBezTo>
                    <a:cubicBezTo>
                      <a:pt x="11809" y="8572"/>
                      <a:pt x="12046" y="8229"/>
                      <a:pt x="12029" y="7756"/>
                    </a:cubicBezTo>
                    <a:cubicBezTo>
                      <a:pt x="12024" y="7332"/>
                      <a:pt x="11804" y="7015"/>
                      <a:pt x="11659" y="6811"/>
                    </a:cubicBezTo>
                    <a:cubicBezTo>
                      <a:pt x="11627" y="6763"/>
                      <a:pt x="11578" y="6693"/>
                      <a:pt x="11557" y="6655"/>
                    </a:cubicBezTo>
                    <a:lnTo>
                      <a:pt x="11557" y="6505"/>
                    </a:lnTo>
                    <a:cubicBezTo>
                      <a:pt x="11557" y="6252"/>
                      <a:pt x="11562" y="5871"/>
                      <a:pt x="11347" y="5506"/>
                    </a:cubicBezTo>
                    <a:cubicBezTo>
                      <a:pt x="11186" y="5259"/>
                      <a:pt x="10966" y="5060"/>
                      <a:pt x="10703" y="4931"/>
                    </a:cubicBezTo>
                    <a:cubicBezTo>
                      <a:pt x="10800" y="4803"/>
                      <a:pt x="10870" y="4658"/>
                      <a:pt x="10907" y="4496"/>
                    </a:cubicBezTo>
                    <a:cubicBezTo>
                      <a:pt x="11031" y="4013"/>
                      <a:pt x="10832" y="3605"/>
                      <a:pt x="10714" y="3363"/>
                    </a:cubicBezTo>
                    <a:cubicBezTo>
                      <a:pt x="10692" y="3320"/>
                      <a:pt x="10660" y="3256"/>
                      <a:pt x="10644" y="3224"/>
                    </a:cubicBezTo>
                    <a:cubicBezTo>
                      <a:pt x="10644" y="3192"/>
                      <a:pt x="10644" y="3127"/>
                      <a:pt x="10649" y="3079"/>
                    </a:cubicBezTo>
                    <a:cubicBezTo>
                      <a:pt x="10660" y="2810"/>
                      <a:pt x="10682" y="2397"/>
                      <a:pt x="10418" y="2010"/>
                    </a:cubicBezTo>
                    <a:cubicBezTo>
                      <a:pt x="10182" y="1661"/>
                      <a:pt x="9833" y="1521"/>
                      <a:pt x="9597" y="1430"/>
                    </a:cubicBezTo>
                    <a:cubicBezTo>
                      <a:pt x="9554" y="1414"/>
                      <a:pt x="9495" y="1393"/>
                      <a:pt x="9457" y="1371"/>
                    </a:cubicBezTo>
                    <a:cubicBezTo>
                      <a:pt x="9441" y="1344"/>
                      <a:pt x="9414" y="1301"/>
                      <a:pt x="9393" y="1269"/>
                    </a:cubicBezTo>
                    <a:cubicBezTo>
                      <a:pt x="9264" y="1054"/>
                      <a:pt x="9071" y="732"/>
                      <a:pt x="8695" y="544"/>
                    </a:cubicBezTo>
                    <a:cubicBezTo>
                      <a:pt x="8471" y="434"/>
                      <a:pt x="8250" y="405"/>
                      <a:pt x="8057" y="405"/>
                    </a:cubicBezTo>
                    <a:cubicBezTo>
                      <a:pt x="7938" y="405"/>
                      <a:pt x="7830" y="416"/>
                      <a:pt x="7739" y="426"/>
                    </a:cubicBezTo>
                    <a:cubicBezTo>
                      <a:pt x="7696" y="426"/>
                      <a:pt x="7637" y="437"/>
                      <a:pt x="7594" y="437"/>
                    </a:cubicBezTo>
                    <a:cubicBezTo>
                      <a:pt x="7562" y="415"/>
                      <a:pt x="7513" y="383"/>
                      <a:pt x="7476" y="356"/>
                    </a:cubicBezTo>
                    <a:cubicBezTo>
                      <a:pt x="7277" y="222"/>
                      <a:pt x="6982" y="23"/>
                      <a:pt x="6584" y="2"/>
                    </a:cubicBezTo>
                    <a:cubicBezTo>
                      <a:pt x="6567" y="1"/>
                      <a:pt x="6550" y="1"/>
                      <a:pt x="653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65" name="Google Shape;465;p25"/>
              <p:cNvSpPr/>
              <p:nvPr/>
            </p:nvSpPr>
            <p:spPr>
              <a:xfrm>
                <a:off x="15874874" y="-2562697"/>
                <a:ext cx="222893" cy="186109"/>
              </a:xfrm>
              <a:custGeom>
                <a:avLst/>
                <a:gdLst/>
                <a:ahLst/>
                <a:cxnLst/>
                <a:rect l="l" t="t" r="r" b="b"/>
                <a:pathLst>
                  <a:path w="6429" h="5368" extrusionOk="0">
                    <a:moveTo>
                      <a:pt x="1311" y="1"/>
                    </a:moveTo>
                    <a:lnTo>
                      <a:pt x="0" y="216"/>
                    </a:lnTo>
                    <a:lnTo>
                      <a:pt x="650" y="4173"/>
                    </a:lnTo>
                    <a:cubicBezTo>
                      <a:pt x="672" y="4393"/>
                      <a:pt x="806" y="4587"/>
                      <a:pt x="1005" y="4678"/>
                    </a:cubicBezTo>
                    <a:lnTo>
                      <a:pt x="2363" y="5312"/>
                    </a:lnTo>
                    <a:cubicBezTo>
                      <a:pt x="2445" y="5349"/>
                      <a:pt x="2534" y="5368"/>
                      <a:pt x="2622" y="5368"/>
                    </a:cubicBezTo>
                    <a:cubicBezTo>
                      <a:pt x="2748" y="5368"/>
                      <a:pt x="2874" y="5331"/>
                      <a:pt x="2981" y="5258"/>
                    </a:cubicBezTo>
                    <a:lnTo>
                      <a:pt x="6428" y="3212"/>
                    </a:lnTo>
                    <a:lnTo>
                      <a:pt x="5746" y="2068"/>
                    </a:lnTo>
                    <a:lnTo>
                      <a:pt x="3770" y="3244"/>
                    </a:lnTo>
                    <a:cubicBezTo>
                      <a:pt x="3727" y="3268"/>
                      <a:pt x="3682" y="3279"/>
                      <a:pt x="3639" y="3279"/>
                    </a:cubicBezTo>
                    <a:cubicBezTo>
                      <a:pt x="3459" y="3279"/>
                      <a:pt x="3306" y="3092"/>
                      <a:pt x="3389" y="2906"/>
                    </a:cubicBezTo>
                    <a:lnTo>
                      <a:pt x="4130" y="1311"/>
                    </a:lnTo>
                    <a:lnTo>
                      <a:pt x="2927" y="753"/>
                    </a:lnTo>
                    <a:lnTo>
                      <a:pt x="2186" y="2342"/>
                    </a:lnTo>
                    <a:cubicBezTo>
                      <a:pt x="2136" y="2444"/>
                      <a:pt x="2042" y="2492"/>
                      <a:pt x="1949" y="2492"/>
                    </a:cubicBezTo>
                    <a:cubicBezTo>
                      <a:pt x="1830" y="2492"/>
                      <a:pt x="1711" y="2416"/>
                      <a:pt x="1681" y="2278"/>
                    </a:cubicBezTo>
                    <a:lnTo>
                      <a:pt x="131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66" name="Google Shape;466;p25"/>
              <p:cNvSpPr/>
              <p:nvPr/>
            </p:nvSpPr>
            <p:spPr>
              <a:xfrm>
                <a:off x="15836323" y="-2760237"/>
                <a:ext cx="358800" cy="322951"/>
              </a:xfrm>
              <a:custGeom>
                <a:avLst/>
                <a:gdLst/>
                <a:ahLst/>
                <a:cxnLst/>
                <a:rect l="l" t="t" r="r" b="b"/>
                <a:pathLst>
                  <a:path w="10349" h="9315" extrusionOk="0">
                    <a:moveTo>
                      <a:pt x="5677" y="1"/>
                    </a:moveTo>
                    <a:cubicBezTo>
                      <a:pt x="5377" y="1"/>
                      <a:pt x="5103" y="297"/>
                      <a:pt x="4828" y="350"/>
                    </a:cubicBezTo>
                    <a:cubicBezTo>
                      <a:pt x="4781" y="359"/>
                      <a:pt x="4731" y="363"/>
                      <a:pt x="4681" y="363"/>
                    </a:cubicBezTo>
                    <a:cubicBezTo>
                      <a:pt x="4501" y="363"/>
                      <a:pt x="4309" y="317"/>
                      <a:pt x="4137" y="317"/>
                    </a:cubicBezTo>
                    <a:cubicBezTo>
                      <a:pt x="4049" y="317"/>
                      <a:pt x="3967" y="329"/>
                      <a:pt x="3894" y="366"/>
                    </a:cubicBezTo>
                    <a:cubicBezTo>
                      <a:pt x="3620" y="506"/>
                      <a:pt x="3556" y="914"/>
                      <a:pt x="3362" y="1129"/>
                    </a:cubicBezTo>
                    <a:cubicBezTo>
                      <a:pt x="3174" y="1344"/>
                      <a:pt x="2772" y="1483"/>
                      <a:pt x="2697" y="1773"/>
                    </a:cubicBezTo>
                    <a:cubicBezTo>
                      <a:pt x="2632" y="2026"/>
                      <a:pt x="2825" y="2278"/>
                      <a:pt x="2927" y="2530"/>
                    </a:cubicBezTo>
                    <a:cubicBezTo>
                      <a:pt x="2707" y="2568"/>
                      <a:pt x="2476" y="2724"/>
                      <a:pt x="2272" y="2724"/>
                    </a:cubicBezTo>
                    <a:cubicBezTo>
                      <a:pt x="2026" y="2724"/>
                      <a:pt x="1760" y="2543"/>
                      <a:pt x="1532" y="2543"/>
                    </a:cubicBezTo>
                    <a:cubicBezTo>
                      <a:pt x="1497" y="2543"/>
                      <a:pt x="1462" y="2547"/>
                      <a:pt x="1429" y="2557"/>
                    </a:cubicBezTo>
                    <a:cubicBezTo>
                      <a:pt x="1161" y="2638"/>
                      <a:pt x="1048" y="3008"/>
                      <a:pt x="844" y="3169"/>
                    </a:cubicBezTo>
                    <a:cubicBezTo>
                      <a:pt x="634" y="3331"/>
                      <a:pt x="237" y="3374"/>
                      <a:pt x="119" y="3621"/>
                    </a:cubicBezTo>
                    <a:cubicBezTo>
                      <a:pt x="1" y="3868"/>
                      <a:pt x="232" y="4190"/>
                      <a:pt x="237" y="4464"/>
                    </a:cubicBezTo>
                    <a:cubicBezTo>
                      <a:pt x="248" y="4721"/>
                      <a:pt x="38" y="5049"/>
                      <a:pt x="146" y="5307"/>
                    </a:cubicBezTo>
                    <a:cubicBezTo>
                      <a:pt x="248" y="5548"/>
                      <a:pt x="640" y="5629"/>
                      <a:pt x="817" y="5844"/>
                    </a:cubicBezTo>
                    <a:cubicBezTo>
                      <a:pt x="983" y="6048"/>
                      <a:pt x="983" y="6440"/>
                      <a:pt x="1209" y="6606"/>
                    </a:cubicBezTo>
                    <a:cubicBezTo>
                      <a:pt x="1418" y="6767"/>
                      <a:pt x="1794" y="6660"/>
                      <a:pt x="2047" y="6778"/>
                    </a:cubicBezTo>
                    <a:cubicBezTo>
                      <a:pt x="2299" y="6896"/>
                      <a:pt x="2466" y="7256"/>
                      <a:pt x="2718" y="7315"/>
                    </a:cubicBezTo>
                    <a:cubicBezTo>
                      <a:pt x="2748" y="7322"/>
                      <a:pt x="2779" y="7325"/>
                      <a:pt x="2810" y="7325"/>
                    </a:cubicBezTo>
                    <a:cubicBezTo>
                      <a:pt x="3058" y="7325"/>
                      <a:pt x="3322" y="7122"/>
                      <a:pt x="3556" y="7122"/>
                    </a:cubicBezTo>
                    <a:cubicBezTo>
                      <a:pt x="3797" y="7122"/>
                      <a:pt x="4063" y="7303"/>
                      <a:pt x="4290" y="7303"/>
                    </a:cubicBezTo>
                    <a:cubicBezTo>
                      <a:pt x="4326" y="7303"/>
                      <a:pt x="4360" y="7298"/>
                      <a:pt x="4393" y="7288"/>
                    </a:cubicBezTo>
                    <a:cubicBezTo>
                      <a:pt x="4495" y="7251"/>
                      <a:pt x="4587" y="7186"/>
                      <a:pt x="4651" y="7095"/>
                    </a:cubicBezTo>
                    <a:cubicBezTo>
                      <a:pt x="4662" y="7138"/>
                      <a:pt x="4678" y="7181"/>
                      <a:pt x="4700" y="7218"/>
                    </a:cubicBezTo>
                    <a:cubicBezTo>
                      <a:pt x="4855" y="7476"/>
                      <a:pt x="5274" y="7551"/>
                      <a:pt x="5494" y="7788"/>
                    </a:cubicBezTo>
                    <a:cubicBezTo>
                      <a:pt x="5714" y="8024"/>
                      <a:pt x="5763" y="8443"/>
                      <a:pt x="6010" y="8620"/>
                    </a:cubicBezTo>
                    <a:cubicBezTo>
                      <a:pt x="6273" y="8803"/>
                      <a:pt x="6686" y="8701"/>
                      <a:pt x="6966" y="8808"/>
                    </a:cubicBezTo>
                    <a:cubicBezTo>
                      <a:pt x="7266" y="8932"/>
                      <a:pt x="7503" y="9281"/>
                      <a:pt x="7803" y="9313"/>
                    </a:cubicBezTo>
                    <a:cubicBezTo>
                      <a:pt x="7817" y="9314"/>
                      <a:pt x="7830" y="9314"/>
                      <a:pt x="7844" y="9314"/>
                    </a:cubicBezTo>
                    <a:cubicBezTo>
                      <a:pt x="8149" y="9314"/>
                      <a:pt x="8422" y="9030"/>
                      <a:pt x="8700" y="8953"/>
                    </a:cubicBezTo>
                    <a:cubicBezTo>
                      <a:pt x="9001" y="8867"/>
                      <a:pt x="9414" y="8958"/>
                      <a:pt x="9645" y="8744"/>
                    </a:cubicBezTo>
                    <a:cubicBezTo>
                      <a:pt x="9876" y="8529"/>
                      <a:pt x="9812" y="8110"/>
                      <a:pt x="9919" y="7815"/>
                    </a:cubicBezTo>
                    <a:cubicBezTo>
                      <a:pt x="10021" y="7530"/>
                      <a:pt x="10349" y="7267"/>
                      <a:pt x="10338" y="6945"/>
                    </a:cubicBezTo>
                    <a:cubicBezTo>
                      <a:pt x="10327" y="6644"/>
                      <a:pt x="9994" y="6381"/>
                      <a:pt x="9892" y="6069"/>
                    </a:cubicBezTo>
                    <a:cubicBezTo>
                      <a:pt x="9801" y="5785"/>
                      <a:pt x="9935" y="5382"/>
                      <a:pt x="9769" y="5103"/>
                    </a:cubicBezTo>
                    <a:cubicBezTo>
                      <a:pt x="9608" y="4845"/>
                      <a:pt x="9194" y="4770"/>
                      <a:pt x="8974" y="4533"/>
                    </a:cubicBezTo>
                    <a:cubicBezTo>
                      <a:pt x="8840" y="4394"/>
                      <a:pt x="8770" y="4184"/>
                      <a:pt x="8679" y="3996"/>
                    </a:cubicBezTo>
                    <a:cubicBezTo>
                      <a:pt x="8888" y="3830"/>
                      <a:pt x="9173" y="3696"/>
                      <a:pt x="9237" y="3454"/>
                    </a:cubicBezTo>
                    <a:cubicBezTo>
                      <a:pt x="9307" y="3159"/>
                      <a:pt x="9028" y="2858"/>
                      <a:pt x="8969" y="2568"/>
                    </a:cubicBezTo>
                    <a:cubicBezTo>
                      <a:pt x="8904" y="2289"/>
                      <a:pt x="9039" y="1902"/>
                      <a:pt x="8867" y="1644"/>
                    </a:cubicBezTo>
                    <a:cubicBezTo>
                      <a:pt x="8711" y="1408"/>
                      <a:pt x="8292" y="1381"/>
                      <a:pt x="8056" y="1183"/>
                    </a:cubicBezTo>
                    <a:cubicBezTo>
                      <a:pt x="7836" y="1000"/>
                      <a:pt x="7739" y="597"/>
                      <a:pt x="7465" y="458"/>
                    </a:cubicBezTo>
                    <a:cubicBezTo>
                      <a:pt x="7388" y="419"/>
                      <a:pt x="7299" y="407"/>
                      <a:pt x="7205" y="407"/>
                    </a:cubicBezTo>
                    <a:cubicBezTo>
                      <a:pt x="7049" y="407"/>
                      <a:pt x="6877" y="440"/>
                      <a:pt x="6717" y="440"/>
                    </a:cubicBezTo>
                    <a:cubicBezTo>
                      <a:pt x="6652" y="440"/>
                      <a:pt x="6590" y="435"/>
                      <a:pt x="6531" y="420"/>
                    </a:cubicBezTo>
                    <a:cubicBezTo>
                      <a:pt x="6235" y="339"/>
                      <a:pt x="5983" y="17"/>
                      <a:pt x="5693" y="1"/>
                    </a:cubicBezTo>
                    <a:cubicBezTo>
                      <a:pt x="5688" y="1"/>
                      <a:pt x="5682" y="1"/>
                      <a:pt x="56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67" name="Google Shape;467;p25"/>
              <p:cNvSpPr/>
              <p:nvPr/>
            </p:nvSpPr>
            <p:spPr>
              <a:xfrm>
                <a:off x="15960851" y="-2657168"/>
                <a:ext cx="51624" cy="107720"/>
              </a:xfrm>
              <a:custGeom>
                <a:avLst/>
                <a:gdLst/>
                <a:ahLst/>
                <a:cxnLst/>
                <a:rect l="l" t="t" r="r" b="b"/>
                <a:pathLst>
                  <a:path w="1489" h="3107" extrusionOk="0">
                    <a:moveTo>
                      <a:pt x="232" y="0"/>
                    </a:moveTo>
                    <a:cubicBezTo>
                      <a:pt x="117" y="0"/>
                      <a:pt x="1" y="101"/>
                      <a:pt x="50" y="250"/>
                    </a:cubicBezTo>
                    <a:cubicBezTo>
                      <a:pt x="125" y="497"/>
                      <a:pt x="318" y="583"/>
                      <a:pt x="452" y="648"/>
                    </a:cubicBezTo>
                    <a:cubicBezTo>
                      <a:pt x="576" y="701"/>
                      <a:pt x="624" y="728"/>
                      <a:pt x="646" y="814"/>
                    </a:cubicBezTo>
                    <a:cubicBezTo>
                      <a:pt x="673" y="895"/>
                      <a:pt x="656" y="932"/>
                      <a:pt x="576" y="1061"/>
                    </a:cubicBezTo>
                    <a:cubicBezTo>
                      <a:pt x="495" y="1185"/>
                      <a:pt x="388" y="1362"/>
                      <a:pt x="463" y="1609"/>
                    </a:cubicBezTo>
                    <a:cubicBezTo>
                      <a:pt x="538" y="1861"/>
                      <a:pt x="726" y="1947"/>
                      <a:pt x="861" y="2006"/>
                    </a:cubicBezTo>
                    <a:cubicBezTo>
                      <a:pt x="984" y="2065"/>
                      <a:pt x="1032" y="2092"/>
                      <a:pt x="1059" y="2173"/>
                    </a:cubicBezTo>
                    <a:cubicBezTo>
                      <a:pt x="1081" y="2259"/>
                      <a:pt x="1065" y="2296"/>
                      <a:pt x="984" y="2420"/>
                    </a:cubicBezTo>
                    <a:cubicBezTo>
                      <a:pt x="903" y="2549"/>
                      <a:pt x="796" y="2720"/>
                      <a:pt x="871" y="2973"/>
                    </a:cubicBezTo>
                    <a:cubicBezTo>
                      <a:pt x="898" y="3053"/>
                      <a:pt x="968" y="3107"/>
                      <a:pt x="1048" y="3107"/>
                    </a:cubicBezTo>
                    <a:cubicBezTo>
                      <a:pt x="1177" y="3107"/>
                      <a:pt x="1263" y="2983"/>
                      <a:pt x="1231" y="2865"/>
                    </a:cubicBezTo>
                    <a:cubicBezTo>
                      <a:pt x="1204" y="2785"/>
                      <a:pt x="1226" y="2736"/>
                      <a:pt x="1301" y="2618"/>
                    </a:cubicBezTo>
                    <a:cubicBezTo>
                      <a:pt x="1381" y="2495"/>
                      <a:pt x="1489" y="2318"/>
                      <a:pt x="1414" y="2071"/>
                    </a:cubicBezTo>
                    <a:cubicBezTo>
                      <a:pt x="1338" y="1818"/>
                      <a:pt x="1150" y="1732"/>
                      <a:pt x="1016" y="1673"/>
                    </a:cubicBezTo>
                    <a:cubicBezTo>
                      <a:pt x="887" y="1614"/>
                      <a:pt x="844" y="1587"/>
                      <a:pt x="818" y="1501"/>
                    </a:cubicBezTo>
                    <a:cubicBezTo>
                      <a:pt x="791" y="1421"/>
                      <a:pt x="823" y="1367"/>
                      <a:pt x="887" y="1254"/>
                    </a:cubicBezTo>
                    <a:cubicBezTo>
                      <a:pt x="968" y="1131"/>
                      <a:pt x="1075" y="959"/>
                      <a:pt x="1000" y="707"/>
                    </a:cubicBezTo>
                    <a:cubicBezTo>
                      <a:pt x="925" y="454"/>
                      <a:pt x="737" y="368"/>
                      <a:pt x="603" y="309"/>
                    </a:cubicBezTo>
                    <a:cubicBezTo>
                      <a:pt x="479" y="250"/>
                      <a:pt x="431" y="223"/>
                      <a:pt x="409" y="143"/>
                    </a:cubicBezTo>
                    <a:cubicBezTo>
                      <a:pt x="382" y="43"/>
                      <a:pt x="307" y="0"/>
                      <a:pt x="232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68" name="Google Shape;468;p25"/>
              <p:cNvSpPr/>
              <p:nvPr/>
            </p:nvSpPr>
            <p:spPr>
              <a:xfrm>
                <a:off x="16013929" y="-2623089"/>
                <a:ext cx="90801" cy="80365"/>
              </a:xfrm>
              <a:custGeom>
                <a:avLst/>
                <a:gdLst/>
                <a:ahLst/>
                <a:cxnLst/>
                <a:rect l="l" t="t" r="r" b="b"/>
                <a:pathLst>
                  <a:path w="2619" h="2318" extrusionOk="0">
                    <a:moveTo>
                      <a:pt x="2346" y="1"/>
                    </a:moveTo>
                    <a:cubicBezTo>
                      <a:pt x="2302" y="1"/>
                      <a:pt x="2255" y="19"/>
                      <a:pt x="2213" y="62"/>
                    </a:cubicBezTo>
                    <a:cubicBezTo>
                      <a:pt x="2174" y="101"/>
                      <a:pt x="2136" y="114"/>
                      <a:pt x="2075" y="114"/>
                    </a:cubicBezTo>
                    <a:cubicBezTo>
                      <a:pt x="2044" y="114"/>
                      <a:pt x="2007" y="110"/>
                      <a:pt x="1961" y="105"/>
                    </a:cubicBezTo>
                    <a:cubicBezTo>
                      <a:pt x="1914" y="100"/>
                      <a:pt x="1863" y="94"/>
                      <a:pt x="1809" y="94"/>
                    </a:cubicBezTo>
                    <a:cubicBezTo>
                      <a:pt x="1688" y="94"/>
                      <a:pt x="1552" y="122"/>
                      <a:pt x="1418" y="244"/>
                    </a:cubicBezTo>
                    <a:cubicBezTo>
                      <a:pt x="1225" y="422"/>
                      <a:pt x="1231" y="631"/>
                      <a:pt x="1236" y="776"/>
                    </a:cubicBezTo>
                    <a:cubicBezTo>
                      <a:pt x="1236" y="916"/>
                      <a:pt x="1236" y="969"/>
                      <a:pt x="1171" y="1029"/>
                    </a:cubicBezTo>
                    <a:cubicBezTo>
                      <a:pt x="1129" y="1067"/>
                      <a:pt x="1091" y="1081"/>
                      <a:pt x="1032" y="1081"/>
                    </a:cubicBezTo>
                    <a:cubicBezTo>
                      <a:pt x="1002" y="1081"/>
                      <a:pt x="965" y="1077"/>
                      <a:pt x="919" y="1071"/>
                    </a:cubicBezTo>
                    <a:cubicBezTo>
                      <a:pt x="873" y="1067"/>
                      <a:pt x="821" y="1061"/>
                      <a:pt x="766" y="1061"/>
                    </a:cubicBezTo>
                    <a:cubicBezTo>
                      <a:pt x="644" y="1061"/>
                      <a:pt x="505" y="1089"/>
                      <a:pt x="371" y="1211"/>
                    </a:cubicBezTo>
                    <a:cubicBezTo>
                      <a:pt x="178" y="1388"/>
                      <a:pt x="183" y="1598"/>
                      <a:pt x="189" y="1743"/>
                    </a:cubicBezTo>
                    <a:cubicBezTo>
                      <a:pt x="194" y="1882"/>
                      <a:pt x="189" y="1936"/>
                      <a:pt x="124" y="1995"/>
                    </a:cubicBezTo>
                    <a:cubicBezTo>
                      <a:pt x="1" y="2108"/>
                      <a:pt x="81" y="2317"/>
                      <a:pt x="253" y="2317"/>
                    </a:cubicBezTo>
                    <a:cubicBezTo>
                      <a:pt x="296" y="2317"/>
                      <a:pt x="344" y="2296"/>
                      <a:pt x="377" y="2269"/>
                    </a:cubicBezTo>
                    <a:cubicBezTo>
                      <a:pt x="570" y="2092"/>
                      <a:pt x="565" y="1882"/>
                      <a:pt x="559" y="1737"/>
                    </a:cubicBezTo>
                    <a:cubicBezTo>
                      <a:pt x="559" y="1608"/>
                      <a:pt x="559" y="1544"/>
                      <a:pt x="624" y="1485"/>
                    </a:cubicBezTo>
                    <a:cubicBezTo>
                      <a:pt x="666" y="1446"/>
                      <a:pt x="704" y="1433"/>
                      <a:pt x="763" y="1433"/>
                    </a:cubicBezTo>
                    <a:cubicBezTo>
                      <a:pt x="793" y="1433"/>
                      <a:pt x="830" y="1436"/>
                      <a:pt x="876" y="1442"/>
                    </a:cubicBezTo>
                    <a:cubicBezTo>
                      <a:pt x="922" y="1447"/>
                      <a:pt x="974" y="1452"/>
                      <a:pt x="1029" y="1452"/>
                    </a:cubicBezTo>
                    <a:cubicBezTo>
                      <a:pt x="1151" y="1452"/>
                      <a:pt x="1290" y="1425"/>
                      <a:pt x="1424" y="1302"/>
                    </a:cubicBezTo>
                    <a:cubicBezTo>
                      <a:pt x="1617" y="1120"/>
                      <a:pt x="1606" y="916"/>
                      <a:pt x="1606" y="765"/>
                    </a:cubicBezTo>
                    <a:cubicBezTo>
                      <a:pt x="1601" y="631"/>
                      <a:pt x="1606" y="577"/>
                      <a:pt x="1671" y="518"/>
                    </a:cubicBezTo>
                    <a:cubicBezTo>
                      <a:pt x="1710" y="480"/>
                      <a:pt x="1748" y="466"/>
                      <a:pt x="1809" y="466"/>
                    </a:cubicBezTo>
                    <a:cubicBezTo>
                      <a:pt x="1840" y="466"/>
                      <a:pt x="1877" y="470"/>
                      <a:pt x="1923" y="475"/>
                    </a:cubicBezTo>
                    <a:cubicBezTo>
                      <a:pt x="1968" y="480"/>
                      <a:pt x="2018" y="486"/>
                      <a:pt x="2072" y="486"/>
                    </a:cubicBezTo>
                    <a:cubicBezTo>
                      <a:pt x="2193" y="486"/>
                      <a:pt x="2332" y="458"/>
                      <a:pt x="2466" y="336"/>
                    </a:cubicBezTo>
                    <a:cubicBezTo>
                      <a:pt x="2619" y="203"/>
                      <a:pt x="2494" y="1"/>
                      <a:pt x="234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469" name="Google Shape;469;p2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470" name="Google Shape;470;p25"/>
          <p:cNvSpPr txBox="1">
            <a:spLocks noGrp="1"/>
          </p:cNvSpPr>
          <p:nvPr>
            <p:ph type="subTitle" idx="1"/>
          </p:nvPr>
        </p:nvSpPr>
        <p:spPr>
          <a:xfrm>
            <a:off x="6267967" y="3335633"/>
            <a:ext cx="4688400" cy="24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471" name="Google Shape;471;p25"/>
          <p:cNvSpPr txBox="1">
            <a:spLocks noGrp="1"/>
          </p:cNvSpPr>
          <p:nvPr>
            <p:ph type="subTitle" idx="2"/>
          </p:nvPr>
        </p:nvSpPr>
        <p:spPr>
          <a:xfrm>
            <a:off x="1235667" y="3335633"/>
            <a:ext cx="4688400" cy="24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12873873"/>
      </p:ext>
    </p:extLst>
  </p:cSld>
  <p:clrMapOvr>
    <a:masterClrMapping/>
  </p:clrMapOvr>
  <p:transition spd="slow"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6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74" name="Google Shape;474;p26"/>
          <p:cNvGrpSpPr/>
          <p:nvPr/>
        </p:nvGrpSpPr>
        <p:grpSpPr>
          <a:xfrm>
            <a:off x="-448867" y="3571113"/>
            <a:ext cx="12930433" cy="3643588"/>
            <a:chOff x="-336651" y="2678334"/>
            <a:chExt cx="9697825" cy="2732691"/>
          </a:xfrm>
        </p:grpSpPr>
        <p:grpSp>
          <p:nvGrpSpPr>
            <p:cNvPr id="475" name="Google Shape;475;p26"/>
            <p:cNvGrpSpPr/>
            <p:nvPr/>
          </p:nvGrpSpPr>
          <p:grpSpPr>
            <a:xfrm>
              <a:off x="-336651" y="2678334"/>
              <a:ext cx="9697825" cy="2732691"/>
              <a:chOff x="-336651" y="2678334"/>
              <a:chExt cx="9697825" cy="2732691"/>
            </a:xfrm>
          </p:grpSpPr>
          <p:grpSp>
            <p:nvGrpSpPr>
              <p:cNvPr id="476" name="Google Shape;476;p26"/>
              <p:cNvGrpSpPr/>
              <p:nvPr/>
            </p:nvGrpSpPr>
            <p:grpSpPr>
              <a:xfrm rot="-1349936">
                <a:off x="-127385" y="3058114"/>
                <a:ext cx="716147" cy="1236268"/>
                <a:chOff x="13191208" y="6633787"/>
                <a:chExt cx="621841" cy="1073383"/>
              </a:xfrm>
            </p:grpSpPr>
            <p:sp>
              <p:nvSpPr>
                <p:cNvPr id="477" name="Google Shape;477;p26"/>
                <p:cNvSpPr/>
                <p:nvPr/>
              </p:nvSpPr>
              <p:spPr>
                <a:xfrm>
                  <a:off x="13191208" y="6633787"/>
                  <a:ext cx="621841" cy="1073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36" h="30960" extrusionOk="0">
                      <a:moveTo>
                        <a:pt x="7923" y="15991"/>
                      </a:moveTo>
                      <a:lnTo>
                        <a:pt x="7923" y="15991"/>
                      </a:lnTo>
                      <a:cubicBezTo>
                        <a:pt x="7965" y="16126"/>
                        <a:pt x="8021" y="16257"/>
                        <a:pt x="8082" y="16387"/>
                      </a:cubicBezTo>
                      <a:lnTo>
                        <a:pt x="8082" y="17026"/>
                      </a:lnTo>
                      <a:cubicBezTo>
                        <a:pt x="8021" y="16835"/>
                        <a:pt x="7956" y="16644"/>
                        <a:pt x="7895" y="16448"/>
                      </a:cubicBezTo>
                      <a:cubicBezTo>
                        <a:pt x="7918" y="16294"/>
                        <a:pt x="7928" y="16140"/>
                        <a:pt x="7923" y="15991"/>
                      </a:cubicBezTo>
                      <a:close/>
                      <a:moveTo>
                        <a:pt x="10003" y="15991"/>
                      </a:moveTo>
                      <a:cubicBezTo>
                        <a:pt x="9998" y="16145"/>
                        <a:pt x="10012" y="16299"/>
                        <a:pt x="10036" y="16448"/>
                      </a:cubicBezTo>
                      <a:cubicBezTo>
                        <a:pt x="9970" y="16644"/>
                        <a:pt x="9905" y="16835"/>
                        <a:pt x="9844" y="17031"/>
                      </a:cubicBezTo>
                      <a:lnTo>
                        <a:pt x="9844" y="16387"/>
                      </a:lnTo>
                      <a:cubicBezTo>
                        <a:pt x="9910" y="16262"/>
                        <a:pt x="9961" y="16126"/>
                        <a:pt x="10003" y="15991"/>
                      </a:cubicBezTo>
                      <a:close/>
                      <a:moveTo>
                        <a:pt x="8963" y="1"/>
                      </a:moveTo>
                      <a:cubicBezTo>
                        <a:pt x="8529" y="1"/>
                        <a:pt x="8161" y="318"/>
                        <a:pt x="8096" y="747"/>
                      </a:cubicBezTo>
                      <a:cubicBezTo>
                        <a:pt x="7951" y="1026"/>
                        <a:pt x="7858" y="1386"/>
                        <a:pt x="7746" y="1810"/>
                      </a:cubicBezTo>
                      <a:cubicBezTo>
                        <a:pt x="7695" y="2010"/>
                        <a:pt x="7643" y="2211"/>
                        <a:pt x="7583" y="2397"/>
                      </a:cubicBezTo>
                      <a:cubicBezTo>
                        <a:pt x="7527" y="2551"/>
                        <a:pt x="7452" y="2701"/>
                        <a:pt x="7368" y="2841"/>
                      </a:cubicBezTo>
                      <a:cubicBezTo>
                        <a:pt x="7172" y="3181"/>
                        <a:pt x="6930" y="3605"/>
                        <a:pt x="6841" y="4212"/>
                      </a:cubicBezTo>
                      <a:cubicBezTo>
                        <a:pt x="6785" y="4636"/>
                        <a:pt x="6841" y="5079"/>
                        <a:pt x="6902" y="5508"/>
                      </a:cubicBezTo>
                      <a:cubicBezTo>
                        <a:pt x="6944" y="5839"/>
                        <a:pt x="6990" y="6179"/>
                        <a:pt x="6972" y="6464"/>
                      </a:cubicBezTo>
                      <a:cubicBezTo>
                        <a:pt x="6958" y="6692"/>
                        <a:pt x="6883" y="6958"/>
                        <a:pt x="6804" y="7238"/>
                      </a:cubicBezTo>
                      <a:cubicBezTo>
                        <a:pt x="6692" y="7630"/>
                        <a:pt x="6566" y="8082"/>
                        <a:pt x="6566" y="8576"/>
                      </a:cubicBezTo>
                      <a:cubicBezTo>
                        <a:pt x="6566" y="8670"/>
                        <a:pt x="6571" y="8763"/>
                        <a:pt x="6580" y="8852"/>
                      </a:cubicBezTo>
                      <a:cubicBezTo>
                        <a:pt x="6384" y="8469"/>
                        <a:pt x="6118" y="8152"/>
                        <a:pt x="5881" y="7872"/>
                      </a:cubicBezTo>
                      <a:cubicBezTo>
                        <a:pt x="5699" y="7658"/>
                        <a:pt x="5526" y="7453"/>
                        <a:pt x="5424" y="7266"/>
                      </a:cubicBezTo>
                      <a:lnTo>
                        <a:pt x="5414" y="7247"/>
                      </a:lnTo>
                      <a:cubicBezTo>
                        <a:pt x="5279" y="7005"/>
                        <a:pt x="5176" y="6711"/>
                        <a:pt x="5074" y="6403"/>
                      </a:cubicBezTo>
                      <a:lnTo>
                        <a:pt x="5060" y="6357"/>
                      </a:lnTo>
                      <a:lnTo>
                        <a:pt x="5060" y="6347"/>
                      </a:lnTo>
                      <a:cubicBezTo>
                        <a:pt x="4934" y="5988"/>
                        <a:pt x="4780" y="5578"/>
                        <a:pt x="4538" y="5237"/>
                      </a:cubicBezTo>
                      <a:lnTo>
                        <a:pt x="4533" y="5233"/>
                      </a:lnTo>
                      <a:cubicBezTo>
                        <a:pt x="4169" y="4729"/>
                        <a:pt x="3740" y="4449"/>
                        <a:pt x="3395" y="4226"/>
                      </a:cubicBezTo>
                      <a:cubicBezTo>
                        <a:pt x="3250" y="4137"/>
                        <a:pt x="3115" y="4039"/>
                        <a:pt x="2989" y="3927"/>
                      </a:cubicBezTo>
                      <a:cubicBezTo>
                        <a:pt x="2882" y="3824"/>
                        <a:pt x="2770" y="3717"/>
                        <a:pt x="2663" y="3605"/>
                      </a:cubicBezTo>
                      <a:cubicBezTo>
                        <a:pt x="2304" y="3251"/>
                        <a:pt x="1987" y="2929"/>
                        <a:pt x="1679" y="2738"/>
                      </a:cubicBezTo>
                      <a:cubicBezTo>
                        <a:pt x="1504" y="2515"/>
                        <a:pt x="1243" y="2396"/>
                        <a:pt x="978" y="2396"/>
                      </a:cubicBezTo>
                      <a:cubicBezTo>
                        <a:pt x="827" y="2396"/>
                        <a:pt x="675" y="2435"/>
                        <a:pt x="536" y="2514"/>
                      </a:cubicBezTo>
                      <a:cubicBezTo>
                        <a:pt x="159" y="2738"/>
                        <a:pt x="0" y="3209"/>
                        <a:pt x="168" y="3615"/>
                      </a:cubicBezTo>
                      <a:cubicBezTo>
                        <a:pt x="187" y="3871"/>
                        <a:pt x="271" y="4146"/>
                        <a:pt x="369" y="4473"/>
                      </a:cubicBezTo>
                      <a:cubicBezTo>
                        <a:pt x="429" y="4683"/>
                        <a:pt x="494" y="4902"/>
                        <a:pt x="536" y="5102"/>
                      </a:cubicBezTo>
                      <a:cubicBezTo>
                        <a:pt x="555" y="5242"/>
                        <a:pt x="555" y="5382"/>
                        <a:pt x="541" y="5517"/>
                      </a:cubicBezTo>
                      <a:cubicBezTo>
                        <a:pt x="522" y="5853"/>
                        <a:pt x="499" y="6310"/>
                        <a:pt x="690" y="6846"/>
                      </a:cubicBezTo>
                      <a:cubicBezTo>
                        <a:pt x="812" y="7201"/>
                        <a:pt x="1040" y="7527"/>
                        <a:pt x="1255" y="7844"/>
                      </a:cubicBezTo>
                      <a:lnTo>
                        <a:pt x="1301" y="7910"/>
                      </a:lnTo>
                      <a:cubicBezTo>
                        <a:pt x="1474" y="8166"/>
                        <a:pt x="1651" y="8432"/>
                        <a:pt x="1754" y="8674"/>
                      </a:cubicBezTo>
                      <a:cubicBezTo>
                        <a:pt x="1828" y="8866"/>
                        <a:pt x="1861" y="9113"/>
                        <a:pt x="1898" y="9374"/>
                      </a:cubicBezTo>
                      <a:cubicBezTo>
                        <a:pt x="1949" y="9738"/>
                        <a:pt x="2010" y="10148"/>
                        <a:pt x="2192" y="10568"/>
                      </a:cubicBezTo>
                      <a:lnTo>
                        <a:pt x="2197" y="10582"/>
                      </a:lnTo>
                      <a:cubicBezTo>
                        <a:pt x="2383" y="10992"/>
                        <a:pt x="2654" y="11332"/>
                        <a:pt x="2896" y="11631"/>
                      </a:cubicBezTo>
                      <a:cubicBezTo>
                        <a:pt x="3078" y="11855"/>
                        <a:pt x="3246" y="12069"/>
                        <a:pt x="3344" y="12270"/>
                      </a:cubicBezTo>
                      <a:cubicBezTo>
                        <a:pt x="3460" y="12503"/>
                        <a:pt x="3526" y="12797"/>
                        <a:pt x="3600" y="13109"/>
                      </a:cubicBezTo>
                      <a:cubicBezTo>
                        <a:pt x="3689" y="13492"/>
                        <a:pt x="3782" y="13888"/>
                        <a:pt x="3983" y="14247"/>
                      </a:cubicBezTo>
                      <a:cubicBezTo>
                        <a:pt x="4258" y="14755"/>
                        <a:pt x="4621" y="15063"/>
                        <a:pt x="4911" y="15315"/>
                      </a:cubicBezTo>
                      <a:cubicBezTo>
                        <a:pt x="5037" y="15413"/>
                        <a:pt x="5153" y="15525"/>
                        <a:pt x="5260" y="15651"/>
                      </a:cubicBezTo>
                      <a:cubicBezTo>
                        <a:pt x="5382" y="15809"/>
                        <a:pt x="5498" y="15991"/>
                        <a:pt x="5615" y="16168"/>
                      </a:cubicBezTo>
                      <a:cubicBezTo>
                        <a:pt x="5825" y="16481"/>
                        <a:pt x="6011" y="16761"/>
                        <a:pt x="6216" y="16966"/>
                      </a:cubicBezTo>
                      <a:cubicBezTo>
                        <a:pt x="6370" y="17437"/>
                        <a:pt x="6524" y="17912"/>
                        <a:pt x="6669" y="18383"/>
                      </a:cubicBezTo>
                      <a:cubicBezTo>
                        <a:pt x="4309" y="19185"/>
                        <a:pt x="2724" y="21163"/>
                        <a:pt x="2724" y="23401"/>
                      </a:cubicBezTo>
                      <a:cubicBezTo>
                        <a:pt x="2724" y="25714"/>
                        <a:pt x="4398" y="27743"/>
                        <a:pt x="6911" y="28493"/>
                      </a:cubicBezTo>
                      <a:cubicBezTo>
                        <a:pt x="7312" y="28839"/>
                        <a:pt x="7643" y="29254"/>
                        <a:pt x="7890" y="29720"/>
                      </a:cubicBezTo>
                      <a:cubicBezTo>
                        <a:pt x="7998" y="29930"/>
                        <a:pt x="8091" y="30144"/>
                        <a:pt x="8161" y="30368"/>
                      </a:cubicBezTo>
                      <a:cubicBezTo>
                        <a:pt x="8287" y="30762"/>
                        <a:pt x="8628" y="30959"/>
                        <a:pt x="8970" y="30959"/>
                      </a:cubicBezTo>
                      <a:cubicBezTo>
                        <a:pt x="9312" y="30959"/>
                        <a:pt x="9653" y="30762"/>
                        <a:pt x="9779" y="30368"/>
                      </a:cubicBezTo>
                      <a:cubicBezTo>
                        <a:pt x="9854" y="30144"/>
                        <a:pt x="9942" y="29925"/>
                        <a:pt x="10054" y="29720"/>
                      </a:cubicBezTo>
                      <a:cubicBezTo>
                        <a:pt x="10301" y="29254"/>
                        <a:pt x="10633" y="28839"/>
                        <a:pt x="11034" y="28493"/>
                      </a:cubicBezTo>
                      <a:cubicBezTo>
                        <a:pt x="13547" y="27743"/>
                        <a:pt x="15221" y="25709"/>
                        <a:pt x="15221" y="23401"/>
                      </a:cubicBezTo>
                      <a:cubicBezTo>
                        <a:pt x="15221" y="21163"/>
                        <a:pt x="13631" y="19185"/>
                        <a:pt x="11276" y="18383"/>
                      </a:cubicBezTo>
                      <a:cubicBezTo>
                        <a:pt x="11421" y="17908"/>
                        <a:pt x="11570" y="17437"/>
                        <a:pt x="11724" y="16966"/>
                      </a:cubicBezTo>
                      <a:cubicBezTo>
                        <a:pt x="11934" y="16761"/>
                        <a:pt x="12120" y="16476"/>
                        <a:pt x="12325" y="16164"/>
                      </a:cubicBezTo>
                      <a:cubicBezTo>
                        <a:pt x="12442" y="15991"/>
                        <a:pt x="12563" y="15809"/>
                        <a:pt x="12680" y="15651"/>
                      </a:cubicBezTo>
                      <a:cubicBezTo>
                        <a:pt x="12787" y="15525"/>
                        <a:pt x="12904" y="15413"/>
                        <a:pt x="13034" y="15310"/>
                      </a:cubicBezTo>
                      <a:cubicBezTo>
                        <a:pt x="13323" y="15063"/>
                        <a:pt x="13687" y="14755"/>
                        <a:pt x="13962" y="14247"/>
                      </a:cubicBezTo>
                      <a:cubicBezTo>
                        <a:pt x="14163" y="13888"/>
                        <a:pt x="14256" y="13492"/>
                        <a:pt x="14345" y="13109"/>
                      </a:cubicBezTo>
                      <a:cubicBezTo>
                        <a:pt x="14419" y="12797"/>
                        <a:pt x="14484" y="12503"/>
                        <a:pt x="14601" y="12265"/>
                      </a:cubicBezTo>
                      <a:cubicBezTo>
                        <a:pt x="14699" y="12069"/>
                        <a:pt x="14867" y="11859"/>
                        <a:pt x="15049" y="11631"/>
                      </a:cubicBezTo>
                      <a:cubicBezTo>
                        <a:pt x="15291" y="11328"/>
                        <a:pt x="15562" y="10987"/>
                        <a:pt x="15748" y="10582"/>
                      </a:cubicBezTo>
                      <a:lnTo>
                        <a:pt x="15753" y="10568"/>
                      </a:lnTo>
                      <a:cubicBezTo>
                        <a:pt x="15935" y="10148"/>
                        <a:pt x="15991" y="9733"/>
                        <a:pt x="16047" y="9369"/>
                      </a:cubicBezTo>
                      <a:cubicBezTo>
                        <a:pt x="16084" y="9113"/>
                        <a:pt x="16117" y="8866"/>
                        <a:pt x="16191" y="8670"/>
                      </a:cubicBezTo>
                      <a:cubicBezTo>
                        <a:pt x="16294" y="8432"/>
                        <a:pt x="16471" y="8166"/>
                        <a:pt x="16648" y="7905"/>
                      </a:cubicBezTo>
                      <a:lnTo>
                        <a:pt x="16690" y="7840"/>
                      </a:lnTo>
                      <a:cubicBezTo>
                        <a:pt x="16909" y="7527"/>
                        <a:pt x="17133" y="7201"/>
                        <a:pt x="17254" y="6846"/>
                      </a:cubicBezTo>
                      <a:cubicBezTo>
                        <a:pt x="17446" y="6310"/>
                        <a:pt x="17422" y="5853"/>
                        <a:pt x="17404" y="5517"/>
                      </a:cubicBezTo>
                      <a:cubicBezTo>
                        <a:pt x="17390" y="5377"/>
                        <a:pt x="17390" y="5237"/>
                        <a:pt x="17408" y="5098"/>
                      </a:cubicBezTo>
                      <a:cubicBezTo>
                        <a:pt x="17450" y="4902"/>
                        <a:pt x="17516" y="4683"/>
                        <a:pt x="17576" y="4473"/>
                      </a:cubicBezTo>
                      <a:cubicBezTo>
                        <a:pt x="17674" y="4146"/>
                        <a:pt x="17758" y="3871"/>
                        <a:pt x="17777" y="3615"/>
                      </a:cubicBezTo>
                      <a:cubicBezTo>
                        <a:pt x="17935" y="3223"/>
                        <a:pt x="17795" y="2775"/>
                        <a:pt x="17441" y="2547"/>
                      </a:cubicBezTo>
                      <a:cubicBezTo>
                        <a:pt x="17290" y="2447"/>
                        <a:pt x="17120" y="2398"/>
                        <a:pt x="16951" y="2398"/>
                      </a:cubicBezTo>
                      <a:cubicBezTo>
                        <a:pt x="16688" y="2398"/>
                        <a:pt x="16430" y="2516"/>
                        <a:pt x="16256" y="2738"/>
                      </a:cubicBezTo>
                      <a:cubicBezTo>
                        <a:pt x="15949" y="2929"/>
                        <a:pt x="15627" y="3251"/>
                        <a:pt x="15273" y="3605"/>
                      </a:cubicBezTo>
                      <a:cubicBezTo>
                        <a:pt x="15161" y="3717"/>
                        <a:pt x="15053" y="3824"/>
                        <a:pt x="14951" y="3927"/>
                      </a:cubicBezTo>
                      <a:cubicBezTo>
                        <a:pt x="14820" y="4039"/>
                        <a:pt x="14680" y="4137"/>
                        <a:pt x="14536" y="4226"/>
                      </a:cubicBezTo>
                      <a:cubicBezTo>
                        <a:pt x="14191" y="4449"/>
                        <a:pt x="13762" y="4729"/>
                        <a:pt x="13398" y="5233"/>
                      </a:cubicBezTo>
                      <a:lnTo>
                        <a:pt x="13393" y="5237"/>
                      </a:lnTo>
                      <a:cubicBezTo>
                        <a:pt x="13151" y="5583"/>
                        <a:pt x="12997" y="5993"/>
                        <a:pt x="12871" y="6347"/>
                      </a:cubicBezTo>
                      <a:lnTo>
                        <a:pt x="12871" y="6352"/>
                      </a:lnTo>
                      <a:lnTo>
                        <a:pt x="12857" y="6403"/>
                      </a:lnTo>
                      <a:cubicBezTo>
                        <a:pt x="12754" y="6716"/>
                        <a:pt x="12652" y="7005"/>
                        <a:pt x="12517" y="7247"/>
                      </a:cubicBezTo>
                      <a:lnTo>
                        <a:pt x="12507" y="7266"/>
                      </a:lnTo>
                      <a:cubicBezTo>
                        <a:pt x="12405" y="7453"/>
                        <a:pt x="12232" y="7658"/>
                        <a:pt x="12050" y="7872"/>
                      </a:cubicBezTo>
                      <a:cubicBezTo>
                        <a:pt x="11812" y="8152"/>
                        <a:pt x="11547" y="8469"/>
                        <a:pt x="11351" y="8852"/>
                      </a:cubicBezTo>
                      <a:cubicBezTo>
                        <a:pt x="11360" y="8763"/>
                        <a:pt x="11365" y="8670"/>
                        <a:pt x="11365" y="8576"/>
                      </a:cubicBezTo>
                      <a:cubicBezTo>
                        <a:pt x="11365" y="8077"/>
                        <a:pt x="11239" y="7630"/>
                        <a:pt x="11127" y="7238"/>
                      </a:cubicBezTo>
                      <a:cubicBezTo>
                        <a:pt x="11048" y="6958"/>
                        <a:pt x="10973" y="6692"/>
                        <a:pt x="10959" y="6464"/>
                      </a:cubicBezTo>
                      <a:cubicBezTo>
                        <a:pt x="10940" y="6175"/>
                        <a:pt x="10987" y="5839"/>
                        <a:pt x="11029" y="5508"/>
                      </a:cubicBezTo>
                      <a:cubicBezTo>
                        <a:pt x="11090" y="5079"/>
                        <a:pt x="11145" y="4636"/>
                        <a:pt x="11090" y="4212"/>
                      </a:cubicBezTo>
                      <a:cubicBezTo>
                        <a:pt x="11001" y="3605"/>
                        <a:pt x="10763" y="3181"/>
                        <a:pt x="10563" y="2841"/>
                      </a:cubicBezTo>
                      <a:cubicBezTo>
                        <a:pt x="10479" y="2701"/>
                        <a:pt x="10404" y="2551"/>
                        <a:pt x="10348" y="2397"/>
                      </a:cubicBezTo>
                      <a:cubicBezTo>
                        <a:pt x="10287" y="2216"/>
                        <a:pt x="10236" y="2010"/>
                        <a:pt x="10185" y="1815"/>
                      </a:cubicBezTo>
                      <a:cubicBezTo>
                        <a:pt x="10078" y="1386"/>
                        <a:pt x="9984" y="1026"/>
                        <a:pt x="9835" y="747"/>
                      </a:cubicBezTo>
                      <a:cubicBezTo>
                        <a:pt x="9770" y="318"/>
                        <a:pt x="9401" y="1"/>
                        <a:pt x="8963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8" name="Google Shape;478;p26"/>
                <p:cNvSpPr/>
                <p:nvPr/>
              </p:nvSpPr>
              <p:spPr>
                <a:xfrm>
                  <a:off x="13444355" y="6664503"/>
                  <a:ext cx="115486" cy="533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31" h="15390" extrusionOk="0">
                      <a:moveTo>
                        <a:pt x="1666" y="1"/>
                      </a:moveTo>
                      <a:cubicBezTo>
                        <a:pt x="1358" y="1"/>
                        <a:pt x="1223" y="947"/>
                        <a:pt x="985" y="1726"/>
                      </a:cubicBezTo>
                      <a:cubicBezTo>
                        <a:pt x="826" y="2248"/>
                        <a:pt x="379" y="2659"/>
                        <a:pt x="267" y="3428"/>
                      </a:cubicBezTo>
                      <a:cubicBezTo>
                        <a:pt x="183" y="4053"/>
                        <a:pt x="449" y="4878"/>
                        <a:pt x="402" y="5625"/>
                      </a:cubicBezTo>
                      <a:cubicBezTo>
                        <a:pt x="360" y="6296"/>
                        <a:pt x="1" y="6958"/>
                        <a:pt x="1" y="7695"/>
                      </a:cubicBezTo>
                      <a:cubicBezTo>
                        <a:pt x="1" y="8427"/>
                        <a:pt x="360" y="9094"/>
                        <a:pt x="402" y="9761"/>
                      </a:cubicBezTo>
                      <a:cubicBezTo>
                        <a:pt x="449" y="10512"/>
                        <a:pt x="183" y="11332"/>
                        <a:pt x="267" y="11957"/>
                      </a:cubicBezTo>
                      <a:cubicBezTo>
                        <a:pt x="379" y="12727"/>
                        <a:pt x="826" y="13142"/>
                        <a:pt x="985" y="13659"/>
                      </a:cubicBezTo>
                      <a:cubicBezTo>
                        <a:pt x="1223" y="14438"/>
                        <a:pt x="1358" y="15390"/>
                        <a:pt x="1666" y="15390"/>
                      </a:cubicBezTo>
                      <a:cubicBezTo>
                        <a:pt x="1969" y="15390"/>
                        <a:pt x="2109" y="14438"/>
                        <a:pt x="2347" y="13659"/>
                      </a:cubicBezTo>
                      <a:cubicBezTo>
                        <a:pt x="2505" y="13137"/>
                        <a:pt x="2953" y="12727"/>
                        <a:pt x="3060" y="11957"/>
                      </a:cubicBezTo>
                      <a:cubicBezTo>
                        <a:pt x="3149" y="11332"/>
                        <a:pt x="2883" y="10507"/>
                        <a:pt x="2929" y="9761"/>
                      </a:cubicBezTo>
                      <a:cubicBezTo>
                        <a:pt x="2967" y="9094"/>
                        <a:pt x="3331" y="8423"/>
                        <a:pt x="3331" y="7695"/>
                      </a:cubicBezTo>
                      <a:cubicBezTo>
                        <a:pt x="3331" y="6958"/>
                        <a:pt x="2967" y="6291"/>
                        <a:pt x="2929" y="5625"/>
                      </a:cubicBezTo>
                      <a:cubicBezTo>
                        <a:pt x="2883" y="4874"/>
                        <a:pt x="3149" y="4053"/>
                        <a:pt x="3060" y="3428"/>
                      </a:cubicBezTo>
                      <a:cubicBezTo>
                        <a:pt x="2953" y="2659"/>
                        <a:pt x="2505" y="2244"/>
                        <a:pt x="2347" y="1726"/>
                      </a:cubicBezTo>
                      <a:cubicBezTo>
                        <a:pt x="2109" y="947"/>
                        <a:pt x="1969" y="1"/>
                        <a:pt x="1666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9" name="Google Shape;479;p26"/>
                <p:cNvSpPr/>
                <p:nvPr/>
              </p:nvSpPr>
              <p:spPr>
                <a:xfrm>
                  <a:off x="13496600" y="6659164"/>
                  <a:ext cx="10678" cy="632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8" h="18230" extrusionOk="0">
                      <a:moveTo>
                        <a:pt x="154" y="1"/>
                      </a:moveTo>
                      <a:cubicBezTo>
                        <a:pt x="77" y="1"/>
                        <a:pt x="0" y="52"/>
                        <a:pt x="0" y="155"/>
                      </a:cubicBezTo>
                      <a:lnTo>
                        <a:pt x="0" y="18076"/>
                      </a:lnTo>
                      <a:cubicBezTo>
                        <a:pt x="0" y="18160"/>
                        <a:pt x="70" y="18230"/>
                        <a:pt x="154" y="18230"/>
                      </a:cubicBezTo>
                      <a:cubicBezTo>
                        <a:pt x="238" y="18230"/>
                        <a:pt x="308" y="18160"/>
                        <a:pt x="308" y="18076"/>
                      </a:cubicBezTo>
                      <a:lnTo>
                        <a:pt x="308" y="155"/>
                      </a:lnTo>
                      <a:cubicBezTo>
                        <a:pt x="308" y="52"/>
                        <a:pt x="231" y="1"/>
                        <a:pt x="154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0" name="Google Shape;480;p26"/>
                <p:cNvSpPr/>
                <p:nvPr/>
              </p:nvSpPr>
              <p:spPr>
                <a:xfrm>
                  <a:off x="13555259" y="6746909"/>
                  <a:ext cx="233190" cy="462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6" h="13334" extrusionOk="0">
                      <a:moveTo>
                        <a:pt x="6379" y="1"/>
                      </a:moveTo>
                      <a:cubicBezTo>
                        <a:pt x="6079" y="1"/>
                        <a:pt x="5499" y="663"/>
                        <a:pt x="4953" y="1186"/>
                      </a:cubicBezTo>
                      <a:cubicBezTo>
                        <a:pt x="4552" y="1569"/>
                        <a:pt x="3946" y="1765"/>
                        <a:pt x="3489" y="2394"/>
                      </a:cubicBezTo>
                      <a:cubicBezTo>
                        <a:pt x="3307" y="2655"/>
                        <a:pt x="3177" y="2982"/>
                        <a:pt x="3060" y="3327"/>
                      </a:cubicBezTo>
                      <a:cubicBezTo>
                        <a:pt x="2944" y="3672"/>
                        <a:pt x="2827" y="4031"/>
                        <a:pt x="2645" y="4348"/>
                      </a:cubicBezTo>
                      <a:cubicBezTo>
                        <a:pt x="2337" y="4922"/>
                        <a:pt x="1717" y="5397"/>
                        <a:pt x="1437" y="6050"/>
                      </a:cubicBezTo>
                      <a:cubicBezTo>
                        <a:pt x="1143" y="6698"/>
                        <a:pt x="1246" y="7393"/>
                        <a:pt x="1041" y="7999"/>
                      </a:cubicBezTo>
                      <a:cubicBezTo>
                        <a:pt x="808" y="8671"/>
                        <a:pt x="281" y="9338"/>
                        <a:pt x="146" y="9921"/>
                      </a:cubicBezTo>
                      <a:cubicBezTo>
                        <a:pt x="1" y="10644"/>
                        <a:pt x="299" y="11119"/>
                        <a:pt x="285" y="11623"/>
                      </a:cubicBezTo>
                      <a:cubicBezTo>
                        <a:pt x="267" y="12378"/>
                        <a:pt x="118" y="13260"/>
                        <a:pt x="416" y="13330"/>
                      </a:cubicBezTo>
                      <a:cubicBezTo>
                        <a:pt x="428" y="13332"/>
                        <a:pt x="440" y="13334"/>
                        <a:pt x="453" y="13334"/>
                      </a:cubicBezTo>
                      <a:cubicBezTo>
                        <a:pt x="747" y="13334"/>
                        <a:pt x="1139" y="12558"/>
                        <a:pt x="1591" y="11954"/>
                      </a:cubicBezTo>
                      <a:cubicBezTo>
                        <a:pt x="1908" y="11534"/>
                        <a:pt x="2468" y="11282"/>
                        <a:pt x="2818" y="10634"/>
                      </a:cubicBezTo>
                      <a:cubicBezTo>
                        <a:pt x="3116" y="10112"/>
                        <a:pt x="3125" y="9324"/>
                        <a:pt x="3438" y="8690"/>
                      </a:cubicBezTo>
                      <a:cubicBezTo>
                        <a:pt x="3718" y="8121"/>
                        <a:pt x="4291" y="7645"/>
                        <a:pt x="4571" y="7020"/>
                      </a:cubicBezTo>
                      <a:cubicBezTo>
                        <a:pt x="4841" y="6395"/>
                        <a:pt x="4776" y="5719"/>
                        <a:pt x="5005" y="5136"/>
                      </a:cubicBezTo>
                      <a:cubicBezTo>
                        <a:pt x="5140" y="4814"/>
                        <a:pt x="5350" y="4497"/>
                        <a:pt x="5555" y="4199"/>
                      </a:cubicBezTo>
                      <a:cubicBezTo>
                        <a:pt x="5760" y="3900"/>
                        <a:pt x="5961" y="3616"/>
                        <a:pt x="6059" y="3336"/>
                      </a:cubicBezTo>
                      <a:cubicBezTo>
                        <a:pt x="6301" y="2665"/>
                        <a:pt x="6077" y="2170"/>
                        <a:pt x="6185" y="1685"/>
                      </a:cubicBezTo>
                      <a:cubicBezTo>
                        <a:pt x="6338" y="958"/>
                        <a:pt x="6725" y="142"/>
                        <a:pt x="6450" y="16"/>
                      </a:cubicBezTo>
                      <a:cubicBezTo>
                        <a:pt x="6429" y="5"/>
                        <a:pt x="6405" y="1"/>
                        <a:pt x="6379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1" name="Google Shape;481;p26"/>
                <p:cNvSpPr/>
                <p:nvPr/>
              </p:nvSpPr>
              <p:spPr>
                <a:xfrm>
                  <a:off x="13538618" y="6742194"/>
                  <a:ext cx="247301" cy="5511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15896" extrusionOk="0">
                      <a:moveTo>
                        <a:pt x="6925" y="0"/>
                      </a:moveTo>
                      <a:cubicBezTo>
                        <a:pt x="6881" y="0"/>
                        <a:pt x="6837" y="20"/>
                        <a:pt x="6804" y="68"/>
                      </a:cubicBezTo>
                      <a:cubicBezTo>
                        <a:pt x="6086" y="1145"/>
                        <a:pt x="5405" y="2339"/>
                        <a:pt x="4650" y="3831"/>
                      </a:cubicBezTo>
                      <a:cubicBezTo>
                        <a:pt x="4076" y="4955"/>
                        <a:pt x="3512" y="6191"/>
                        <a:pt x="2869" y="7720"/>
                      </a:cubicBezTo>
                      <a:cubicBezTo>
                        <a:pt x="1782" y="10327"/>
                        <a:pt x="835" y="12990"/>
                        <a:pt x="33" y="15699"/>
                      </a:cubicBezTo>
                      <a:cubicBezTo>
                        <a:pt x="1" y="15797"/>
                        <a:pt x="75" y="15895"/>
                        <a:pt x="178" y="15895"/>
                      </a:cubicBezTo>
                      <a:cubicBezTo>
                        <a:pt x="243" y="15895"/>
                        <a:pt x="304" y="15849"/>
                        <a:pt x="322" y="15783"/>
                      </a:cubicBezTo>
                      <a:cubicBezTo>
                        <a:pt x="1124" y="13088"/>
                        <a:pt x="2071" y="10434"/>
                        <a:pt x="3148" y="7837"/>
                      </a:cubicBezTo>
                      <a:cubicBezTo>
                        <a:pt x="3787" y="6317"/>
                        <a:pt x="4352" y="5086"/>
                        <a:pt x="4920" y="3966"/>
                      </a:cubicBezTo>
                      <a:cubicBezTo>
                        <a:pt x="5671" y="2488"/>
                        <a:pt x="6347" y="1304"/>
                        <a:pt x="7056" y="236"/>
                      </a:cubicBezTo>
                      <a:cubicBezTo>
                        <a:pt x="7132" y="117"/>
                        <a:pt x="7030" y="0"/>
                        <a:pt x="692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2" name="Google Shape;482;p26"/>
                <p:cNvSpPr/>
                <p:nvPr/>
              </p:nvSpPr>
              <p:spPr>
                <a:xfrm>
                  <a:off x="13215614" y="6746909"/>
                  <a:ext cx="233156" cy="4622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5" h="13334" extrusionOk="0">
                      <a:moveTo>
                        <a:pt x="342" y="1"/>
                      </a:moveTo>
                      <a:cubicBezTo>
                        <a:pt x="316" y="1"/>
                        <a:pt x="292" y="5"/>
                        <a:pt x="271" y="16"/>
                      </a:cubicBezTo>
                      <a:cubicBezTo>
                        <a:pt x="0" y="142"/>
                        <a:pt x="383" y="958"/>
                        <a:pt x="537" y="1685"/>
                      </a:cubicBezTo>
                      <a:cubicBezTo>
                        <a:pt x="644" y="2170"/>
                        <a:pt x="420" y="2665"/>
                        <a:pt x="667" y="3336"/>
                      </a:cubicBezTo>
                      <a:cubicBezTo>
                        <a:pt x="760" y="3616"/>
                        <a:pt x="961" y="3900"/>
                        <a:pt x="1166" y="4199"/>
                      </a:cubicBezTo>
                      <a:cubicBezTo>
                        <a:pt x="1376" y="4497"/>
                        <a:pt x="1586" y="4814"/>
                        <a:pt x="1721" y="5136"/>
                      </a:cubicBezTo>
                      <a:cubicBezTo>
                        <a:pt x="1950" y="5719"/>
                        <a:pt x="1884" y="6395"/>
                        <a:pt x="2150" y="7020"/>
                      </a:cubicBezTo>
                      <a:cubicBezTo>
                        <a:pt x="2430" y="7645"/>
                        <a:pt x="3008" y="8121"/>
                        <a:pt x="3283" y="8690"/>
                      </a:cubicBezTo>
                      <a:cubicBezTo>
                        <a:pt x="3596" y="9324"/>
                        <a:pt x="3610" y="10112"/>
                        <a:pt x="3908" y="10634"/>
                      </a:cubicBezTo>
                      <a:cubicBezTo>
                        <a:pt x="4258" y="11282"/>
                        <a:pt x="4813" y="11534"/>
                        <a:pt x="5130" y="11954"/>
                      </a:cubicBezTo>
                      <a:cubicBezTo>
                        <a:pt x="5582" y="12558"/>
                        <a:pt x="5974" y="13334"/>
                        <a:pt x="6268" y="13334"/>
                      </a:cubicBezTo>
                      <a:cubicBezTo>
                        <a:pt x="6281" y="13334"/>
                        <a:pt x="6293" y="13332"/>
                        <a:pt x="6305" y="13330"/>
                      </a:cubicBezTo>
                      <a:cubicBezTo>
                        <a:pt x="6604" y="13260"/>
                        <a:pt x="6459" y="12378"/>
                        <a:pt x="6440" y="11623"/>
                      </a:cubicBezTo>
                      <a:cubicBezTo>
                        <a:pt x="6426" y="11119"/>
                        <a:pt x="6725" y="10644"/>
                        <a:pt x="6576" y="9921"/>
                      </a:cubicBezTo>
                      <a:cubicBezTo>
                        <a:pt x="6440" y="9338"/>
                        <a:pt x="5918" y="8671"/>
                        <a:pt x="5685" y="7999"/>
                      </a:cubicBezTo>
                      <a:cubicBezTo>
                        <a:pt x="5480" y="7393"/>
                        <a:pt x="5578" y="6698"/>
                        <a:pt x="5289" y="6050"/>
                      </a:cubicBezTo>
                      <a:cubicBezTo>
                        <a:pt x="5009" y="5397"/>
                        <a:pt x="4384" y="4922"/>
                        <a:pt x="4076" y="4348"/>
                      </a:cubicBezTo>
                      <a:cubicBezTo>
                        <a:pt x="3894" y="4031"/>
                        <a:pt x="3778" y="3672"/>
                        <a:pt x="3661" y="3327"/>
                      </a:cubicBezTo>
                      <a:cubicBezTo>
                        <a:pt x="3544" y="2982"/>
                        <a:pt x="3414" y="2655"/>
                        <a:pt x="3232" y="2394"/>
                      </a:cubicBezTo>
                      <a:cubicBezTo>
                        <a:pt x="2775" y="1765"/>
                        <a:pt x="2169" y="1569"/>
                        <a:pt x="1772" y="1186"/>
                      </a:cubicBezTo>
                      <a:cubicBezTo>
                        <a:pt x="1223" y="663"/>
                        <a:pt x="642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3" name="Google Shape;483;p26"/>
                <p:cNvSpPr/>
                <p:nvPr/>
              </p:nvSpPr>
              <p:spPr>
                <a:xfrm>
                  <a:off x="13217972" y="6742194"/>
                  <a:ext cx="247301" cy="5511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33" h="15896" extrusionOk="0">
                      <a:moveTo>
                        <a:pt x="210" y="0"/>
                      </a:moveTo>
                      <a:cubicBezTo>
                        <a:pt x="103" y="0"/>
                        <a:pt x="1" y="117"/>
                        <a:pt x="77" y="236"/>
                      </a:cubicBezTo>
                      <a:cubicBezTo>
                        <a:pt x="786" y="1304"/>
                        <a:pt x="1462" y="2488"/>
                        <a:pt x="2213" y="3966"/>
                      </a:cubicBezTo>
                      <a:cubicBezTo>
                        <a:pt x="2782" y="5090"/>
                        <a:pt x="3346" y="6321"/>
                        <a:pt x="3985" y="7837"/>
                      </a:cubicBezTo>
                      <a:cubicBezTo>
                        <a:pt x="5067" y="10434"/>
                        <a:pt x="6009" y="13088"/>
                        <a:pt x="6811" y="15783"/>
                      </a:cubicBezTo>
                      <a:cubicBezTo>
                        <a:pt x="6829" y="15848"/>
                        <a:pt x="6889" y="15894"/>
                        <a:pt x="6958" y="15895"/>
                      </a:cubicBezTo>
                      <a:lnTo>
                        <a:pt x="6958" y="15895"/>
                      </a:lnTo>
                      <a:cubicBezTo>
                        <a:pt x="7059" y="15894"/>
                        <a:pt x="7132" y="15797"/>
                        <a:pt x="7104" y="15699"/>
                      </a:cubicBezTo>
                      <a:cubicBezTo>
                        <a:pt x="6298" y="12990"/>
                        <a:pt x="5351" y="10327"/>
                        <a:pt x="4269" y="7720"/>
                      </a:cubicBezTo>
                      <a:cubicBezTo>
                        <a:pt x="3626" y="6196"/>
                        <a:pt x="3057" y="4960"/>
                        <a:pt x="2483" y="3831"/>
                      </a:cubicBezTo>
                      <a:cubicBezTo>
                        <a:pt x="1732" y="2344"/>
                        <a:pt x="1047" y="1145"/>
                        <a:pt x="333" y="68"/>
                      </a:cubicBezTo>
                      <a:cubicBezTo>
                        <a:pt x="299" y="20"/>
                        <a:pt x="254" y="0"/>
                        <a:pt x="210" y="0"/>
                      </a:cubicBezTo>
                      <a:close/>
                      <a:moveTo>
                        <a:pt x="6958" y="15895"/>
                      </a:moveTo>
                      <a:cubicBezTo>
                        <a:pt x="6957" y="15895"/>
                        <a:pt x="6956" y="15895"/>
                        <a:pt x="6955" y="15895"/>
                      </a:cubicBezTo>
                      <a:lnTo>
                        <a:pt x="6960" y="15895"/>
                      </a:lnTo>
                      <a:cubicBezTo>
                        <a:pt x="6959" y="15895"/>
                        <a:pt x="6958" y="15895"/>
                        <a:pt x="6958" y="15895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4" name="Google Shape;484;p26"/>
                <p:cNvSpPr/>
                <p:nvPr/>
              </p:nvSpPr>
              <p:spPr>
                <a:xfrm>
                  <a:off x="13310501" y="7283538"/>
                  <a:ext cx="382895" cy="398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44" h="11491" extrusionOk="0">
                      <a:moveTo>
                        <a:pt x="5522" y="0"/>
                      </a:moveTo>
                      <a:cubicBezTo>
                        <a:pt x="2472" y="0"/>
                        <a:pt x="1" y="2090"/>
                        <a:pt x="1" y="4664"/>
                      </a:cubicBezTo>
                      <a:cubicBezTo>
                        <a:pt x="1" y="6734"/>
                        <a:pt x="1600" y="8492"/>
                        <a:pt x="3811" y="9099"/>
                      </a:cubicBezTo>
                      <a:cubicBezTo>
                        <a:pt x="4338" y="9518"/>
                        <a:pt x="4771" y="10045"/>
                        <a:pt x="5084" y="10642"/>
                      </a:cubicBezTo>
                      <a:cubicBezTo>
                        <a:pt x="5214" y="10885"/>
                        <a:pt x="5322" y="11141"/>
                        <a:pt x="5405" y="11407"/>
                      </a:cubicBezTo>
                      <a:cubicBezTo>
                        <a:pt x="5424" y="11463"/>
                        <a:pt x="5473" y="11491"/>
                        <a:pt x="5522" y="11491"/>
                      </a:cubicBezTo>
                      <a:cubicBezTo>
                        <a:pt x="5571" y="11491"/>
                        <a:pt x="5620" y="11463"/>
                        <a:pt x="5639" y="11407"/>
                      </a:cubicBezTo>
                      <a:cubicBezTo>
                        <a:pt x="5723" y="11141"/>
                        <a:pt x="5830" y="10885"/>
                        <a:pt x="5960" y="10642"/>
                      </a:cubicBezTo>
                      <a:cubicBezTo>
                        <a:pt x="6278" y="10045"/>
                        <a:pt x="6711" y="9518"/>
                        <a:pt x="7238" y="9099"/>
                      </a:cubicBezTo>
                      <a:cubicBezTo>
                        <a:pt x="9449" y="8492"/>
                        <a:pt x="11043" y="6734"/>
                        <a:pt x="11043" y="4664"/>
                      </a:cubicBezTo>
                      <a:cubicBezTo>
                        <a:pt x="11043" y="2085"/>
                        <a:pt x="8572" y="0"/>
                        <a:pt x="552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5" name="Google Shape;485;p26"/>
                <p:cNvSpPr/>
                <p:nvPr/>
              </p:nvSpPr>
              <p:spPr>
                <a:xfrm>
                  <a:off x="13389094" y="7358698"/>
                  <a:ext cx="122558" cy="10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5" h="304" extrusionOk="0">
                      <a:moveTo>
                        <a:pt x="205" y="1"/>
                      </a:moveTo>
                      <a:cubicBezTo>
                        <a:pt x="0" y="1"/>
                        <a:pt x="0" y="304"/>
                        <a:pt x="205" y="304"/>
                      </a:cubicBezTo>
                      <a:lnTo>
                        <a:pt x="3330" y="304"/>
                      </a:lnTo>
                      <a:cubicBezTo>
                        <a:pt x="3535" y="304"/>
                        <a:pt x="3535" y="1"/>
                        <a:pt x="3330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6" name="Google Shape;486;p26"/>
                <p:cNvSpPr/>
                <p:nvPr/>
              </p:nvSpPr>
              <p:spPr>
                <a:xfrm>
                  <a:off x="13543298" y="7439857"/>
                  <a:ext cx="122905" cy="10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5" h="309" extrusionOk="0">
                      <a:moveTo>
                        <a:pt x="201" y="1"/>
                      </a:moveTo>
                      <a:cubicBezTo>
                        <a:pt x="1" y="1"/>
                        <a:pt x="1" y="309"/>
                        <a:pt x="201" y="309"/>
                      </a:cubicBezTo>
                      <a:lnTo>
                        <a:pt x="3340" y="309"/>
                      </a:lnTo>
                      <a:cubicBezTo>
                        <a:pt x="3545" y="309"/>
                        <a:pt x="3545" y="1"/>
                        <a:pt x="3340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7" name="Google Shape;487;p26"/>
                <p:cNvSpPr/>
                <p:nvPr/>
              </p:nvSpPr>
              <p:spPr>
                <a:xfrm>
                  <a:off x="13419325" y="7439857"/>
                  <a:ext cx="98810" cy="10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50" h="309" extrusionOk="0">
                      <a:moveTo>
                        <a:pt x="205" y="1"/>
                      </a:moveTo>
                      <a:cubicBezTo>
                        <a:pt x="0" y="1"/>
                        <a:pt x="0" y="309"/>
                        <a:pt x="205" y="309"/>
                      </a:cubicBezTo>
                      <a:lnTo>
                        <a:pt x="2649" y="309"/>
                      </a:lnTo>
                      <a:cubicBezTo>
                        <a:pt x="2849" y="309"/>
                        <a:pt x="2849" y="1"/>
                        <a:pt x="2649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8" name="Google Shape;488;p26"/>
                <p:cNvSpPr/>
                <p:nvPr/>
              </p:nvSpPr>
              <p:spPr>
                <a:xfrm>
                  <a:off x="13327142" y="7439857"/>
                  <a:ext cx="61019" cy="10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0" h="309" extrusionOk="0">
                      <a:moveTo>
                        <a:pt x="206" y="1"/>
                      </a:moveTo>
                      <a:cubicBezTo>
                        <a:pt x="1" y="1"/>
                        <a:pt x="1" y="309"/>
                        <a:pt x="206" y="309"/>
                      </a:cubicBezTo>
                      <a:lnTo>
                        <a:pt x="1554" y="309"/>
                      </a:lnTo>
                      <a:cubicBezTo>
                        <a:pt x="1759" y="309"/>
                        <a:pt x="1759" y="1"/>
                        <a:pt x="1554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9" name="Google Shape;489;p26"/>
                <p:cNvSpPr/>
                <p:nvPr/>
              </p:nvSpPr>
              <p:spPr>
                <a:xfrm>
                  <a:off x="13552693" y="7358698"/>
                  <a:ext cx="60985" cy="10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9" h="304" extrusionOk="0">
                      <a:moveTo>
                        <a:pt x="206" y="1"/>
                      </a:moveTo>
                      <a:cubicBezTo>
                        <a:pt x="0" y="1"/>
                        <a:pt x="0" y="304"/>
                        <a:pt x="206" y="304"/>
                      </a:cubicBezTo>
                      <a:lnTo>
                        <a:pt x="1558" y="304"/>
                      </a:lnTo>
                      <a:cubicBezTo>
                        <a:pt x="1758" y="304"/>
                        <a:pt x="1758" y="1"/>
                        <a:pt x="1558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0" name="Google Shape;490;p26"/>
                <p:cNvSpPr/>
                <p:nvPr/>
              </p:nvSpPr>
              <p:spPr>
                <a:xfrm>
                  <a:off x="13428373" y="7539632"/>
                  <a:ext cx="89761" cy="106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9" h="308" extrusionOk="0">
                      <a:moveTo>
                        <a:pt x="205" y="0"/>
                      </a:moveTo>
                      <a:cubicBezTo>
                        <a:pt x="0" y="0"/>
                        <a:pt x="0" y="308"/>
                        <a:pt x="205" y="308"/>
                      </a:cubicBezTo>
                      <a:lnTo>
                        <a:pt x="2383" y="308"/>
                      </a:lnTo>
                      <a:cubicBezTo>
                        <a:pt x="2588" y="308"/>
                        <a:pt x="2588" y="0"/>
                        <a:pt x="2383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1" name="Google Shape;491;p26"/>
                <p:cNvSpPr/>
                <p:nvPr/>
              </p:nvSpPr>
              <p:spPr>
                <a:xfrm>
                  <a:off x="13510988" y="7494840"/>
                  <a:ext cx="89761" cy="10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9" h="309" extrusionOk="0">
                      <a:moveTo>
                        <a:pt x="205" y="0"/>
                      </a:moveTo>
                      <a:cubicBezTo>
                        <a:pt x="0" y="0"/>
                        <a:pt x="0" y="308"/>
                        <a:pt x="205" y="308"/>
                      </a:cubicBezTo>
                      <a:lnTo>
                        <a:pt x="2383" y="308"/>
                      </a:lnTo>
                      <a:cubicBezTo>
                        <a:pt x="2588" y="308"/>
                        <a:pt x="2588" y="0"/>
                        <a:pt x="2383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492" name="Google Shape;492;p26"/>
              <p:cNvGrpSpPr/>
              <p:nvPr/>
            </p:nvGrpSpPr>
            <p:grpSpPr>
              <a:xfrm>
                <a:off x="8258829" y="2678334"/>
                <a:ext cx="1102345" cy="2732691"/>
                <a:chOff x="8258829" y="2678334"/>
                <a:chExt cx="1102345" cy="2732691"/>
              </a:xfrm>
            </p:grpSpPr>
            <p:grpSp>
              <p:nvGrpSpPr>
                <p:cNvPr id="493" name="Google Shape;493;p26"/>
                <p:cNvGrpSpPr/>
                <p:nvPr/>
              </p:nvGrpSpPr>
              <p:grpSpPr>
                <a:xfrm rot="-1419692" flipH="1">
                  <a:off x="8495168" y="4030057"/>
                  <a:ext cx="629667" cy="1309666"/>
                  <a:chOff x="14663671" y="5098194"/>
                  <a:chExt cx="453692" cy="943648"/>
                </a:xfrm>
              </p:grpSpPr>
              <p:sp>
                <p:nvSpPr>
                  <p:cNvPr id="494" name="Google Shape;494;p26"/>
                  <p:cNvSpPr/>
                  <p:nvPr/>
                </p:nvSpPr>
                <p:spPr>
                  <a:xfrm>
                    <a:off x="14663671" y="5098194"/>
                    <a:ext cx="453692" cy="9436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86" h="27218" extrusionOk="0">
                        <a:moveTo>
                          <a:pt x="5804" y="1"/>
                        </a:moveTo>
                        <a:cubicBezTo>
                          <a:pt x="5765" y="1"/>
                          <a:pt x="5725" y="3"/>
                          <a:pt x="5685" y="7"/>
                        </a:cubicBezTo>
                        <a:cubicBezTo>
                          <a:pt x="5065" y="72"/>
                          <a:pt x="4617" y="627"/>
                          <a:pt x="4683" y="1247"/>
                        </a:cubicBezTo>
                        <a:lnTo>
                          <a:pt x="4734" y="1807"/>
                        </a:lnTo>
                        <a:lnTo>
                          <a:pt x="4482" y="912"/>
                        </a:lnTo>
                        <a:cubicBezTo>
                          <a:pt x="4337" y="419"/>
                          <a:pt x="3887" y="96"/>
                          <a:pt x="3396" y="96"/>
                        </a:cubicBezTo>
                        <a:cubicBezTo>
                          <a:pt x="3302" y="96"/>
                          <a:pt x="3206" y="108"/>
                          <a:pt x="3111" y="133"/>
                        </a:cubicBezTo>
                        <a:cubicBezTo>
                          <a:pt x="2514" y="291"/>
                          <a:pt x="2155" y="893"/>
                          <a:pt x="2300" y="1490"/>
                        </a:cubicBezTo>
                        <a:lnTo>
                          <a:pt x="2528" y="2395"/>
                        </a:lnTo>
                        <a:lnTo>
                          <a:pt x="2295" y="1877"/>
                        </a:lnTo>
                        <a:cubicBezTo>
                          <a:pt x="2103" y="1472"/>
                          <a:pt x="1698" y="1231"/>
                          <a:pt x="1274" y="1231"/>
                        </a:cubicBezTo>
                        <a:cubicBezTo>
                          <a:pt x="1123" y="1231"/>
                          <a:pt x="969" y="1262"/>
                          <a:pt x="821" y="1327"/>
                        </a:cubicBezTo>
                        <a:cubicBezTo>
                          <a:pt x="262" y="1574"/>
                          <a:pt x="1" y="2222"/>
                          <a:pt x="234" y="2786"/>
                        </a:cubicBezTo>
                        <a:lnTo>
                          <a:pt x="5303" y="14724"/>
                        </a:lnTo>
                        <a:cubicBezTo>
                          <a:pt x="5303" y="14799"/>
                          <a:pt x="5312" y="14874"/>
                          <a:pt x="5331" y="14944"/>
                        </a:cubicBezTo>
                        <a:lnTo>
                          <a:pt x="5727" y="16445"/>
                        </a:lnTo>
                        <a:cubicBezTo>
                          <a:pt x="4753" y="18245"/>
                          <a:pt x="4757" y="21575"/>
                          <a:pt x="5112" y="22913"/>
                        </a:cubicBezTo>
                        <a:cubicBezTo>
                          <a:pt x="5541" y="24517"/>
                          <a:pt x="6935" y="25674"/>
                          <a:pt x="8591" y="25804"/>
                        </a:cubicBezTo>
                        <a:lnTo>
                          <a:pt x="8511" y="26168"/>
                        </a:lnTo>
                        <a:cubicBezTo>
                          <a:pt x="8404" y="26644"/>
                          <a:pt x="8707" y="27115"/>
                          <a:pt x="9187" y="27217"/>
                        </a:cubicBezTo>
                        <a:cubicBezTo>
                          <a:pt x="9542" y="27101"/>
                          <a:pt x="9915" y="27036"/>
                          <a:pt x="10288" y="27026"/>
                        </a:cubicBezTo>
                        <a:cubicBezTo>
                          <a:pt x="10409" y="26989"/>
                          <a:pt x="10517" y="26924"/>
                          <a:pt x="10610" y="26844"/>
                        </a:cubicBezTo>
                        <a:cubicBezTo>
                          <a:pt x="10621" y="26845"/>
                          <a:pt x="10632" y="26845"/>
                          <a:pt x="10643" y="26845"/>
                        </a:cubicBezTo>
                        <a:cubicBezTo>
                          <a:pt x="10888" y="26845"/>
                          <a:pt x="11121" y="26748"/>
                          <a:pt x="11291" y="26569"/>
                        </a:cubicBezTo>
                        <a:cubicBezTo>
                          <a:pt x="11626" y="26215"/>
                          <a:pt x="11612" y="25655"/>
                          <a:pt x="11258" y="25324"/>
                        </a:cubicBezTo>
                        <a:lnTo>
                          <a:pt x="11071" y="25147"/>
                        </a:lnTo>
                        <a:cubicBezTo>
                          <a:pt x="12447" y="24219"/>
                          <a:pt x="13086" y="22517"/>
                          <a:pt x="12657" y="20913"/>
                        </a:cubicBezTo>
                        <a:cubicBezTo>
                          <a:pt x="12303" y="19574"/>
                          <a:pt x="10656" y="16678"/>
                          <a:pt x="8922" y="15601"/>
                        </a:cubicBezTo>
                        <a:lnTo>
                          <a:pt x="8521" y="14095"/>
                        </a:lnTo>
                        <a:cubicBezTo>
                          <a:pt x="8502" y="14025"/>
                          <a:pt x="8474" y="13960"/>
                          <a:pt x="8437" y="13894"/>
                        </a:cubicBezTo>
                        <a:lnTo>
                          <a:pt x="6926" y="1010"/>
                        </a:lnTo>
                        <a:cubicBezTo>
                          <a:pt x="6865" y="434"/>
                          <a:pt x="6375" y="1"/>
                          <a:pt x="5804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2857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57150" dist="19050" dir="5400000" algn="bl" rotWithShape="0">
                      <a:schemeClr val="dk1">
                        <a:alpha val="50000"/>
                      </a:schemeClr>
                    </a:outerShdw>
                  </a:effectLst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95" name="Google Shape;495;p26"/>
                  <p:cNvSpPr/>
                  <p:nvPr/>
                </p:nvSpPr>
                <p:spPr>
                  <a:xfrm>
                    <a:off x="14691475" y="5123085"/>
                    <a:ext cx="248688" cy="5480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73" h="15807" extrusionOk="0">
                        <a:moveTo>
                          <a:pt x="5000" y="0"/>
                        </a:moveTo>
                        <a:cubicBezTo>
                          <a:pt x="4986" y="0"/>
                          <a:pt x="4972" y="1"/>
                          <a:pt x="4958" y="2"/>
                        </a:cubicBezTo>
                        <a:cubicBezTo>
                          <a:pt x="4734" y="26"/>
                          <a:pt x="4571" y="231"/>
                          <a:pt x="4608" y="459"/>
                        </a:cubicBezTo>
                        <a:lnTo>
                          <a:pt x="5667" y="12090"/>
                        </a:lnTo>
                        <a:lnTo>
                          <a:pt x="831" y="1462"/>
                        </a:lnTo>
                        <a:cubicBezTo>
                          <a:pt x="768" y="1301"/>
                          <a:pt x="615" y="1206"/>
                          <a:pt x="457" y="1206"/>
                        </a:cubicBezTo>
                        <a:cubicBezTo>
                          <a:pt x="404" y="1206"/>
                          <a:pt x="350" y="1216"/>
                          <a:pt x="299" y="1238"/>
                        </a:cubicBezTo>
                        <a:cubicBezTo>
                          <a:pt x="89" y="1332"/>
                          <a:pt x="1" y="1579"/>
                          <a:pt x="99" y="1779"/>
                        </a:cubicBezTo>
                        <a:lnTo>
                          <a:pt x="6054" y="15806"/>
                        </a:lnTo>
                        <a:lnTo>
                          <a:pt x="6590" y="15569"/>
                        </a:lnTo>
                        <a:lnTo>
                          <a:pt x="7173" y="15508"/>
                        </a:lnTo>
                        <a:lnTo>
                          <a:pt x="5401" y="376"/>
                        </a:lnTo>
                        <a:cubicBezTo>
                          <a:pt x="5388" y="161"/>
                          <a:pt x="5211" y="0"/>
                          <a:pt x="5000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96" name="Google Shape;496;p26"/>
                  <p:cNvSpPr/>
                  <p:nvPr/>
                </p:nvSpPr>
                <p:spPr>
                  <a:xfrm>
                    <a:off x="14766012" y="5126240"/>
                    <a:ext cx="170611" cy="5296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1" h="15278" extrusionOk="0">
                        <a:moveTo>
                          <a:pt x="444" y="1"/>
                        </a:moveTo>
                        <a:cubicBezTo>
                          <a:pt x="410" y="1"/>
                          <a:pt x="375" y="5"/>
                          <a:pt x="341" y="14"/>
                        </a:cubicBezTo>
                        <a:cubicBezTo>
                          <a:pt x="127" y="70"/>
                          <a:pt x="1" y="289"/>
                          <a:pt x="57" y="504"/>
                        </a:cubicBezTo>
                        <a:lnTo>
                          <a:pt x="3773" y="15277"/>
                        </a:lnTo>
                        <a:lnTo>
                          <a:pt x="4920" y="14974"/>
                        </a:lnTo>
                        <a:lnTo>
                          <a:pt x="831" y="299"/>
                        </a:lnTo>
                        <a:cubicBezTo>
                          <a:pt x="780" y="118"/>
                          <a:pt x="620" y="1"/>
                          <a:pt x="444" y="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97" name="Google Shape;497;p26"/>
                  <p:cNvSpPr/>
                  <p:nvPr/>
                </p:nvSpPr>
                <p:spPr>
                  <a:xfrm>
                    <a:off x="14982341" y="5960426"/>
                    <a:ext cx="58211" cy="569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79" h="1644" extrusionOk="0">
                        <a:moveTo>
                          <a:pt x="462" y="1"/>
                        </a:moveTo>
                        <a:cubicBezTo>
                          <a:pt x="443" y="1"/>
                          <a:pt x="424" y="5"/>
                          <a:pt x="406" y="15"/>
                        </a:cubicBezTo>
                        <a:cubicBezTo>
                          <a:pt x="406" y="15"/>
                          <a:pt x="401" y="19"/>
                          <a:pt x="397" y="19"/>
                        </a:cubicBezTo>
                        <a:cubicBezTo>
                          <a:pt x="383" y="29"/>
                          <a:pt x="373" y="38"/>
                          <a:pt x="364" y="47"/>
                        </a:cubicBezTo>
                        <a:cubicBezTo>
                          <a:pt x="355" y="47"/>
                          <a:pt x="350" y="57"/>
                          <a:pt x="350" y="61"/>
                        </a:cubicBezTo>
                        <a:cubicBezTo>
                          <a:pt x="341" y="71"/>
                          <a:pt x="336" y="80"/>
                          <a:pt x="331" y="89"/>
                        </a:cubicBezTo>
                        <a:cubicBezTo>
                          <a:pt x="327" y="99"/>
                          <a:pt x="322" y="103"/>
                          <a:pt x="322" y="113"/>
                        </a:cubicBezTo>
                        <a:cubicBezTo>
                          <a:pt x="322" y="117"/>
                          <a:pt x="317" y="117"/>
                          <a:pt x="317" y="122"/>
                        </a:cubicBezTo>
                        <a:lnTo>
                          <a:pt x="33" y="1451"/>
                        </a:lnTo>
                        <a:cubicBezTo>
                          <a:pt x="0" y="1570"/>
                          <a:pt x="93" y="1643"/>
                          <a:pt x="184" y="1643"/>
                        </a:cubicBezTo>
                        <a:cubicBezTo>
                          <a:pt x="250" y="1643"/>
                          <a:pt x="316" y="1605"/>
                          <a:pt x="331" y="1516"/>
                        </a:cubicBezTo>
                        <a:lnTo>
                          <a:pt x="494" y="752"/>
                        </a:lnTo>
                        <a:lnTo>
                          <a:pt x="686" y="1358"/>
                        </a:lnTo>
                        <a:cubicBezTo>
                          <a:pt x="709" y="1434"/>
                          <a:pt x="767" y="1466"/>
                          <a:pt x="827" y="1466"/>
                        </a:cubicBezTo>
                        <a:cubicBezTo>
                          <a:pt x="921" y="1466"/>
                          <a:pt x="1017" y="1385"/>
                          <a:pt x="979" y="1265"/>
                        </a:cubicBezTo>
                        <a:lnTo>
                          <a:pt x="788" y="668"/>
                        </a:lnTo>
                        <a:lnTo>
                          <a:pt x="1352" y="1204"/>
                        </a:lnTo>
                        <a:cubicBezTo>
                          <a:pt x="1386" y="1235"/>
                          <a:pt x="1422" y="1248"/>
                          <a:pt x="1457" y="1248"/>
                        </a:cubicBezTo>
                        <a:cubicBezTo>
                          <a:pt x="1577" y="1248"/>
                          <a:pt x="1678" y="1089"/>
                          <a:pt x="1562" y="980"/>
                        </a:cubicBezTo>
                        <a:lnTo>
                          <a:pt x="574" y="43"/>
                        </a:lnTo>
                        <a:cubicBezTo>
                          <a:pt x="569" y="38"/>
                          <a:pt x="564" y="38"/>
                          <a:pt x="560" y="38"/>
                        </a:cubicBezTo>
                        <a:cubicBezTo>
                          <a:pt x="550" y="29"/>
                          <a:pt x="546" y="24"/>
                          <a:pt x="536" y="19"/>
                        </a:cubicBezTo>
                        <a:cubicBezTo>
                          <a:pt x="527" y="15"/>
                          <a:pt x="522" y="10"/>
                          <a:pt x="513" y="10"/>
                        </a:cubicBezTo>
                        <a:cubicBezTo>
                          <a:pt x="499" y="5"/>
                          <a:pt x="485" y="1"/>
                          <a:pt x="471" y="1"/>
                        </a:cubicBezTo>
                        <a:close/>
                      </a:path>
                    </a:pathLst>
                  </a:custGeom>
                  <a:solidFill>
                    <a:srgbClr val="22100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98" name="Google Shape;498;p26"/>
                  <p:cNvSpPr/>
                  <p:nvPr/>
                </p:nvSpPr>
                <p:spPr>
                  <a:xfrm>
                    <a:off x="14852682" y="5591626"/>
                    <a:ext cx="241095" cy="3764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54" h="10858" extrusionOk="0">
                        <a:moveTo>
                          <a:pt x="2295" y="1"/>
                        </a:moveTo>
                        <a:cubicBezTo>
                          <a:pt x="2278" y="1"/>
                          <a:pt x="2261" y="7"/>
                          <a:pt x="2248" y="20"/>
                        </a:cubicBezTo>
                        <a:cubicBezTo>
                          <a:pt x="2001" y="282"/>
                          <a:pt x="1796" y="575"/>
                          <a:pt x="1637" y="897"/>
                        </a:cubicBezTo>
                        <a:cubicBezTo>
                          <a:pt x="1339" y="697"/>
                          <a:pt x="1012" y="543"/>
                          <a:pt x="672" y="440"/>
                        </a:cubicBezTo>
                        <a:cubicBezTo>
                          <a:pt x="664" y="437"/>
                          <a:pt x="656" y="436"/>
                          <a:pt x="648" y="436"/>
                        </a:cubicBezTo>
                        <a:cubicBezTo>
                          <a:pt x="602" y="436"/>
                          <a:pt x="567" y="480"/>
                          <a:pt x="583" y="524"/>
                        </a:cubicBezTo>
                        <a:lnTo>
                          <a:pt x="1059" y="2329"/>
                        </a:lnTo>
                        <a:cubicBezTo>
                          <a:pt x="89" y="3756"/>
                          <a:pt x="0" y="7113"/>
                          <a:pt x="364" y="8494"/>
                        </a:cubicBezTo>
                        <a:cubicBezTo>
                          <a:pt x="744" y="9918"/>
                          <a:pt x="2027" y="10857"/>
                          <a:pt x="3433" y="10857"/>
                        </a:cubicBezTo>
                        <a:cubicBezTo>
                          <a:pt x="3702" y="10857"/>
                          <a:pt x="3976" y="10823"/>
                          <a:pt x="4248" y="10751"/>
                        </a:cubicBezTo>
                        <a:cubicBezTo>
                          <a:pt x="5941" y="10303"/>
                          <a:pt x="6953" y="8564"/>
                          <a:pt x="6501" y="6871"/>
                        </a:cubicBezTo>
                        <a:lnTo>
                          <a:pt x="6501" y="6866"/>
                        </a:lnTo>
                        <a:cubicBezTo>
                          <a:pt x="6132" y="5486"/>
                          <a:pt x="4393" y="2613"/>
                          <a:pt x="2840" y="1853"/>
                        </a:cubicBezTo>
                        <a:lnTo>
                          <a:pt x="2364" y="53"/>
                        </a:lnTo>
                        <a:cubicBezTo>
                          <a:pt x="2356" y="20"/>
                          <a:pt x="2326" y="1"/>
                          <a:pt x="2295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99" name="Google Shape;499;p26"/>
                  <p:cNvSpPr/>
                  <p:nvPr/>
                </p:nvSpPr>
                <p:spPr>
                  <a:xfrm>
                    <a:off x="14873691" y="5687449"/>
                    <a:ext cx="190824" cy="2418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04" h="6975" extrusionOk="0">
                        <a:moveTo>
                          <a:pt x="1746" y="305"/>
                        </a:moveTo>
                        <a:cubicBezTo>
                          <a:pt x="1756" y="305"/>
                          <a:pt x="1766" y="305"/>
                          <a:pt x="1777" y="306"/>
                        </a:cubicBezTo>
                        <a:cubicBezTo>
                          <a:pt x="2873" y="306"/>
                          <a:pt x="4505" y="2852"/>
                          <a:pt x="4799" y="3967"/>
                        </a:cubicBezTo>
                        <a:cubicBezTo>
                          <a:pt x="5083" y="5105"/>
                          <a:pt x="4398" y="6266"/>
                          <a:pt x="3265" y="6564"/>
                        </a:cubicBezTo>
                        <a:cubicBezTo>
                          <a:pt x="3079" y="6614"/>
                          <a:pt x="2893" y="6638"/>
                          <a:pt x="2709" y="6638"/>
                        </a:cubicBezTo>
                        <a:cubicBezTo>
                          <a:pt x="1769" y="6638"/>
                          <a:pt x="909" y="6016"/>
                          <a:pt x="644" y="5068"/>
                        </a:cubicBezTo>
                        <a:cubicBezTo>
                          <a:pt x="331" y="3892"/>
                          <a:pt x="518" y="619"/>
                          <a:pt x="1609" y="325"/>
                        </a:cubicBezTo>
                        <a:cubicBezTo>
                          <a:pt x="1655" y="313"/>
                          <a:pt x="1698" y="305"/>
                          <a:pt x="1746" y="305"/>
                        </a:cubicBezTo>
                        <a:close/>
                        <a:moveTo>
                          <a:pt x="1766" y="1"/>
                        </a:moveTo>
                        <a:cubicBezTo>
                          <a:pt x="1686" y="1"/>
                          <a:pt x="1607" y="11"/>
                          <a:pt x="1530" y="31"/>
                        </a:cubicBezTo>
                        <a:cubicBezTo>
                          <a:pt x="187" y="386"/>
                          <a:pt x="0" y="3846"/>
                          <a:pt x="345" y="5147"/>
                        </a:cubicBezTo>
                        <a:cubicBezTo>
                          <a:pt x="635" y="6219"/>
                          <a:pt x="1605" y="6970"/>
                          <a:pt x="2714" y="6975"/>
                        </a:cubicBezTo>
                        <a:cubicBezTo>
                          <a:pt x="4328" y="6975"/>
                          <a:pt x="5503" y="5445"/>
                          <a:pt x="5093" y="3888"/>
                        </a:cubicBezTo>
                        <a:cubicBezTo>
                          <a:pt x="4767" y="2661"/>
                          <a:pt x="3087" y="1"/>
                          <a:pt x="1766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0" name="Google Shape;500;p26"/>
                  <p:cNvSpPr/>
                  <p:nvPr/>
                </p:nvSpPr>
                <p:spPr>
                  <a:xfrm>
                    <a:off x="14913767" y="5744478"/>
                    <a:ext cx="100924" cy="1267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11" h="3656" extrusionOk="0">
                        <a:moveTo>
                          <a:pt x="952" y="307"/>
                        </a:moveTo>
                        <a:cubicBezTo>
                          <a:pt x="1437" y="307"/>
                          <a:pt x="2239" y="1497"/>
                          <a:pt x="2393" y="2089"/>
                        </a:cubicBezTo>
                        <a:cubicBezTo>
                          <a:pt x="2519" y="2620"/>
                          <a:pt x="2202" y="3152"/>
                          <a:pt x="1675" y="3292"/>
                        </a:cubicBezTo>
                        <a:cubicBezTo>
                          <a:pt x="1589" y="3315"/>
                          <a:pt x="1503" y="3326"/>
                          <a:pt x="1418" y="3326"/>
                        </a:cubicBezTo>
                        <a:cubicBezTo>
                          <a:pt x="982" y="3326"/>
                          <a:pt x="582" y="3039"/>
                          <a:pt x="453" y="2602"/>
                        </a:cubicBezTo>
                        <a:cubicBezTo>
                          <a:pt x="290" y="1982"/>
                          <a:pt x="416" y="443"/>
                          <a:pt x="887" y="317"/>
                        </a:cubicBezTo>
                        <a:cubicBezTo>
                          <a:pt x="910" y="307"/>
                          <a:pt x="934" y="307"/>
                          <a:pt x="952" y="307"/>
                        </a:cubicBezTo>
                        <a:close/>
                        <a:moveTo>
                          <a:pt x="944" y="1"/>
                        </a:moveTo>
                        <a:cubicBezTo>
                          <a:pt x="898" y="1"/>
                          <a:pt x="852" y="7"/>
                          <a:pt x="808" y="18"/>
                        </a:cubicBezTo>
                        <a:cubicBezTo>
                          <a:pt x="43" y="223"/>
                          <a:pt x="1" y="2084"/>
                          <a:pt x="159" y="2681"/>
                        </a:cubicBezTo>
                        <a:cubicBezTo>
                          <a:pt x="313" y="3255"/>
                          <a:pt x="831" y="3651"/>
                          <a:pt x="1423" y="3656"/>
                        </a:cubicBezTo>
                        <a:cubicBezTo>
                          <a:pt x="2286" y="3651"/>
                          <a:pt x="2911" y="2840"/>
                          <a:pt x="2692" y="2010"/>
                        </a:cubicBezTo>
                        <a:cubicBezTo>
                          <a:pt x="2542" y="1448"/>
                          <a:pt x="1682" y="1"/>
                          <a:pt x="944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</p:grpSp>
            <p:grpSp>
              <p:nvGrpSpPr>
                <p:cNvPr id="501" name="Google Shape;501;p26"/>
                <p:cNvGrpSpPr/>
                <p:nvPr/>
              </p:nvGrpSpPr>
              <p:grpSpPr>
                <a:xfrm>
                  <a:off x="8488980" y="2678334"/>
                  <a:ext cx="596790" cy="1206781"/>
                  <a:chOff x="12645565" y="5401471"/>
                  <a:chExt cx="454524" cy="919102"/>
                </a:xfrm>
              </p:grpSpPr>
              <p:sp>
                <p:nvSpPr>
                  <p:cNvPr id="502" name="Google Shape;502;p26"/>
                  <p:cNvSpPr/>
                  <p:nvPr/>
                </p:nvSpPr>
                <p:spPr>
                  <a:xfrm>
                    <a:off x="12645565" y="5401471"/>
                    <a:ext cx="454524" cy="9191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10" h="26510" extrusionOk="0">
                        <a:moveTo>
                          <a:pt x="7189" y="0"/>
                        </a:moveTo>
                        <a:cubicBezTo>
                          <a:pt x="6904" y="0"/>
                          <a:pt x="6408" y="107"/>
                          <a:pt x="6035" y="763"/>
                        </a:cubicBezTo>
                        <a:cubicBezTo>
                          <a:pt x="5839" y="1131"/>
                          <a:pt x="5713" y="1537"/>
                          <a:pt x="5671" y="1952"/>
                        </a:cubicBezTo>
                        <a:cubicBezTo>
                          <a:pt x="5634" y="2274"/>
                          <a:pt x="5410" y="4685"/>
                          <a:pt x="5223" y="7110"/>
                        </a:cubicBezTo>
                        <a:cubicBezTo>
                          <a:pt x="5065" y="9189"/>
                          <a:pt x="4999" y="10351"/>
                          <a:pt x="4990" y="11041"/>
                        </a:cubicBezTo>
                        <a:cubicBezTo>
                          <a:pt x="4039" y="11199"/>
                          <a:pt x="3260" y="11885"/>
                          <a:pt x="2985" y="12808"/>
                        </a:cubicBezTo>
                        <a:cubicBezTo>
                          <a:pt x="2374" y="14888"/>
                          <a:pt x="1521" y="17915"/>
                          <a:pt x="896" y="20540"/>
                        </a:cubicBezTo>
                        <a:cubicBezTo>
                          <a:pt x="546" y="22032"/>
                          <a:pt x="308" y="23226"/>
                          <a:pt x="196" y="24089"/>
                        </a:cubicBezTo>
                        <a:cubicBezTo>
                          <a:pt x="70" y="25082"/>
                          <a:pt x="0" y="26169"/>
                          <a:pt x="803" y="26458"/>
                        </a:cubicBezTo>
                        <a:cubicBezTo>
                          <a:pt x="900" y="26490"/>
                          <a:pt x="1003" y="26509"/>
                          <a:pt x="1106" y="26509"/>
                        </a:cubicBezTo>
                        <a:cubicBezTo>
                          <a:pt x="1768" y="26509"/>
                          <a:pt x="2304" y="25740"/>
                          <a:pt x="2766" y="24998"/>
                        </a:cubicBezTo>
                        <a:cubicBezTo>
                          <a:pt x="3227" y="24257"/>
                          <a:pt x="3792" y="23184"/>
                          <a:pt x="4459" y="21804"/>
                        </a:cubicBezTo>
                        <a:cubicBezTo>
                          <a:pt x="5634" y="19374"/>
                          <a:pt x="6879" y="16483"/>
                          <a:pt x="7714" y="14487"/>
                        </a:cubicBezTo>
                        <a:cubicBezTo>
                          <a:pt x="8096" y="13578"/>
                          <a:pt x="7909" y="12533"/>
                          <a:pt x="7243" y="11810"/>
                        </a:cubicBezTo>
                        <a:cubicBezTo>
                          <a:pt x="7672" y="11269"/>
                          <a:pt x="8352" y="10332"/>
                          <a:pt x="9528" y="8635"/>
                        </a:cubicBezTo>
                        <a:cubicBezTo>
                          <a:pt x="10913" y="6639"/>
                          <a:pt x="12256" y="4624"/>
                          <a:pt x="12428" y="4349"/>
                        </a:cubicBezTo>
                        <a:cubicBezTo>
                          <a:pt x="13109" y="3295"/>
                          <a:pt x="13086" y="2250"/>
                          <a:pt x="12386" y="1807"/>
                        </a:cubicBezTo>
                        <a:cubicBezTo>
                          <a:pt x="12277" y="1736"/>
                          <a:pt x="12062" y="1630"/>
                          <a:pt x="11773" y="1630"/>
                        </a:cubicBezTo>
                        <a:cubicBezTo>
                          <a:pt x="11531" y="1630"/>
                          <a:pt x="11237" y="1704"/>
                          <a:pt x="10908" y="1933"/>
                        </a:cubicBezTo>
                        <a:cubicBezTo>
                          <a:pt x="10852" y="1971"/>
                          <a:pt x="10801" y="2008"/>
                          <a:pt x="10749" y="2050"/>
                        </a:cubicBezTo>
                        <a:cubicBezTo>
                          <a:pt x="10749" y="2013"/>
                          <a:pt x="10749" y="1975"/>
                          <a:pt x="10745" y="1938"/>
                        </a:cubicBezTo>
                        <a:cubicBezTo>
                          <a:pt x="10693" y="1057"/>
                          <a:pt x="10162" y="772"/>
                          <a:pt x="9929" y="693"/>
                        </a:cubicBezTo>
                        <a:cubicBezTo>
                          <a:pt x="9846" y="664"/>
                          <a:pt x="9715" y="630"/>
                          <a:pt x="9554" y="630"/>
                        </a:cubicBezTo>
                        <a:cubicBezTo>
                          <a:pt x="9272" y="630"/>
                          <a:pt x="8896" y="734"/>
                          <a:pt x="8516" y="1150"/>
                        </a:cubicBezTo>
                        <a:cubicBezTo>
                          <a:pt x="8488" y="1178"/>
                          <a:pt x="8460" y="1206"/>
                          <a:pt x="8436" y="1239"/>
                        </a:cubicBezTo>
                        <a:cubicBezTo>
                          <a:pt x="8422" y="1169"/>
                          <a:pt x="8408" y="1103"/>
                          <a:pt x="8390" y="1038"/>
                        </a:cubicBezTo>
                        <a:cubicBezTo>
                          <a:pt x="8143" y="189"/>
                          <a:pt x="7555" y="35"/>
                          <a:pt x="7317" y="7"/>
                        </a:cubicBezTo>
                        <a:cubicBezTo>
                          <a:pt x="7282" y="3"/>
                          <a:pt x="7239" y="0"/>
                          <a:pt x="7189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 w="28575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57150" dist="19050" dir="5400000" algn="bl" rotWithShape="0">
                      <a:schemeClr val="dk1">
                        <a:alpha val="50000"/>
                      </a:schemeClr>
                    </a:outerShdw>
                  </a:effectLst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3" name="Google Shape;503;p26"/>
                  <p:cNvSpPr/>
                  <p:nvPr/>
                </p:nvSpPr>
                <p:spPr>
                  <a:xfrm>
                    <a:off x="12650730" y="5808163"/>
                    <a:ext cx="252918" cy="4871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95" h="14051" extrusionOk="0">
                        <a:moveTo>
                          <a:pt x="5253" y="0"/>
                        </a:moveTo>
                        <a:cubicBezTo>
                          <a:pt x="4484" y="0"/>
                          <a:pt x="3770" y="500"/>
                          <a:pt x="3540" y="1282"/>
                        </a:cubicBezTo>
                        <a:cubicBezTo>
                          <a:pt x="2416" y="5111"/>
                          <a:pt x="1" y="13719"/>
                          <a:pt x="901" y="14041"/>
                        </a:cubicBezTo>
                        <a:cubicBezTo>
                          <a:pt x="918" y="14047"/>
                          <a:pt x="936" y="14050"/>
                          <a:pt x="954" y="14050"/>
                        </a:cubicBezTo>
                        <a:cubicBezTo>
                          <a:pt x="1934" y="14050"/>
                          <a:pt x="5383" y="6086"/>
                          <a:pt x="6898" y="2476"/>
                        </a:cubicBezTo>
                        <a:cubicBezTo>
                          <a:pt x="7294" y="1530"/>
                          <a:pt x="6814" y="448"/>
                          <a:pt x="5848" y="103"/>
                        </a:cubicBezTo>
                        <a:cubicBezTo>
                          <a:pt x="5651" y="33"/>
                          <a:pt x="5450" y="0"/>
                          <a:pt x="5253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4" name="Google Shape;504;p26"/>
                  <p:cNvSpPr/>
                  <p:nvPr/>
                </p:nvSpPr>
                <p:spPr>
                  <a:xfrm>
                    <a:off x="12778344" y="5848344"/>
                    <a:ext cx="51554" cy="235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87" h="679" extrusionOk="0">
                        <a:moveTo>
                          <a:pt x="216" y="1"/>
                        </a:moveTo>
                        <a:cubicBezTo>
                          <a:pt x="64" y="1"/>
                          <a:pt x="1" y="238"/>
                          <a:pt x="172" y="296"/>
                        </a:cubicBezTo>
                        <a:lnTo>
                          <a:pt x="1225" y="674"/>
                        </a:lnTo>
                        <a:cubicBezTo>
                          <a:pt x="1239" y="678"/>
                          <a:pt x="1258" y="678"/>
                          <a:pt x="1277" y="678"/>
                        </a:cubicBezTo>
                        <a:cubicBezTo>
                          <a:pt x="1445" y="678"/>
                          <a:pt x="1487" y="440"/>
                          <a:pt x="1328" y="385"/>
                        </a:cubicBezTo>
                        <a:lnTo>
                          <a:pt x="274" y="11"/>
                        </a:lnTo>
                        <a:cubicBezTo>
                          <a:pt x="254" y="4"/>
                          <a:pt x="234" y="1"/>
                          <a:pt x="216" y="1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5" name="Google Shape;505;p26"/>
                  <p:cNvSpPr/>
                  <p:nvPr/>
                </p:nvSpPr>
                <p:spPr>
                  <a:xfrm>
                    <a:off x="12821194" y="5901386"/>
                    <a:ext cx="51554" cy="236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87" h="683" extrusionOk="0">
                        <a:moveTo>
                          <a:pt x="216" y="0"/>
                        </a:moveTo>
                        <a:cubicBezTo>
                          <a:pt x="64" y="0"/>
                          <a:pt x="1" y="238"/>
                          <a:pt x="171" y="300"/>
                        </a:cubicBezTo>
                        <a:lnTo>
                          <a:pt x="1225" y="673"/>
                        </a:lnTo>
                        <a:cubicBezTo>
                          <a:pt x="1239" y="678"/>
                          <a:pt x="1258" y="683"/>
                          <a:pt x="1277" y="683"/>
                        </a:cubicBezTo>
                        <a:cubicBezTo>
                          <a:pt x="1444" y="683"/>
                          <a:pt x="1486" y="440"/>
                          <a:pt x="1328" y="384"/>
                        </a:cubicBezTo>
                        <a:lnTo>
                          <a:pt x="274" y="11"/>
                        </a:lnTo>
                        <a:cubicBezTo>
                          <a:pt x="254" y="4"/>
                          <a:pt x="234" y="0"/>
                          <a:pt x="21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6" name="Google Shape;506;p26"/>
                  <p:cNvSpPr/>
                  <p:nvPr/>
                </p:nvSpPr>
                <p:spPr>
                  <a:xfrm>
                    <a:off x="12757162" y="5923851"/>
                    <a:ext cx="51728" cy="236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2" h="683" extrusionOk="0">
                        <a:moveTo>
                          <a:pt x="216" y="0"/>
                        </a:moveTo>
                        <a:cubicBezTo>
                          <a:pt x="65" y="0"/>
                          <a:pt x="1" y="238"/>
                          <a:pt x="172" y="300"/>
                        </a:cubicBezTo>
                        <a:lnTo>
                          <a:pt x="1226" y="673"/>
                        </a:lnTo>
                        <a:cubicBezTo>
                          <a:pt x="1244" y="678"/>
                          <a:pt x="1263" y="683"/>
                          <a:pt x="1277" y="683"/>
                        </a:cubicBezTo>
                        <a:cubicBezTo>
                          <a:pt x="1449" y="683"/>
                          <a:pt x="1491" y="445"/>
                          <a:pt x="1328" y="384"/>
                        </a:cubicBezTo>
                        <a:lnTo>
                          <a:pt x="274" y="11"/>
                        </a:lnTo>
                        <a:cubicBezTo>
                          <a:pt x="254" y="4"/>
                          <a:pt x="235" y="0"/>
                          <a:pt x="21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7" name="Google Shape;507;p26"/>
                  <p:cNvSpPr/>
                  <p:nvPr/>
                </p:nvSpPr>
                <p:spPr>
                  <a:xfrm>
                    <a:off x="12787739" y="5984001"/>
                    <a:ext cx="47186" cy="220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1" h="636" extrusionOk="0">
                        <a:moveTo>
                          <a:pt x="216" y="0"/>
                        </a:moveTo>
                        <a:cubicBezTo>
                          <a:pt x="64" y="0"/>
                          <a:pt x="0" y="238"/>
                          <a:pt x="171" y="300"/>
                        </a:cubicBezTo>
                        <a:lnTo>
                          <a:pt x="1094" y="631"/>
                        </a:lnTo>
                        <a:cubicBezTo>
                          <a:pt x="1113" y="636"/>
                          <a:pt x="1132" y="636"/>
                          <a:pt x="1150" y="636"/>
                        </a:cubicBezTo>
                        <a:cubicBezTo>
                          <a:pt x="1318" y="636"/>
                          <a:pt x="1360" y="398"/>
                          <a:pt x="1202" y="342"/>
                        </a:cubicBezTo>
                        <a:lnTo>
                          <a:pt x="274" y="11"/>
                        </a:lnTo>
                        <a:cubicBezTo>
                          <a:pt x="253" y="4"/>
                          <a:pt x="234" y="0"/>
                          <a:pt x="21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8" name="Google Shape;508;p26"/>
                  <p:cNvSpPr/>
                  <p:nvPr/>
                </p:nvSpPr>
                <p:spPr>
                  <a:xfrm>
                    <a:off x="12735702" y="6014543"/>
                    <a:ext cx="43580" cy="207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7" h="599" extrusionOk="0">
                        <a:moveTo>
                          <a:pt x="219" y="1"/>
                        </a:moveTo>
                        <a:cubicBezTo>
                          <a:pt x="63" y="1"/>
                          <a:pt x="0" y="238"/>
                          <a:pt x="175" y="300"/>
                        </a:cubicBezTo>
                        <a:lnTo>
                          <a:pt x="996" y="590"/>
                        </a:lnTo>
                        <a:cubicBezTo>
                          <a:pt x="1010" y="594"/>
                          <a:pt x="1028" y="599"/>
                          <a:pt x="1047" y="599"/>
                        </a:cubicBezTo>
                        <a:cubicBezTo>
                          <a:pt x="1215" y="599"/>
                          <a:pt x="1257" y="361"/>
                          <a:pt x="1098" y="300"/>
                        </a:cubicBezTo>
                        <a:lnTo>
                          <a:pt x="278" y="11"/>
                        </a:lnTo>
                        <a:cubicBezTo>
                          <a:pt x="257" y="4"/>
                          <a:pt x="237" y="1"/>
                          <a:pt x="219" y="1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09" name="Google Shape;509;p26"/>
                  <p:cNvSpPr/>
                  <p:nvPr/>
                </p:nvSpPr>
                <p:spPr>
                  <a:xfrm>
                    <a:off x="12756191" y="6072751"/>
                    <a:ext cx="39281" cy="193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3" h="557" extrusionOk="0">
                        <a:moveTo>
                          <a:pt x="216" y="0"/>
                        </a:moveTo>
                        <a:cubicBezTo>
                          <a:pt x="65" y="0"/>
                          <a:pt x="1" y="238"/>
                          <a:pt x="172" y="300"/>
                        </a:cubicBezTo>
                        <a:lnTo>
                          <a:pt x="867" y="547"/>
                        </a:lnTo>
                        <a:cubicBezTo>
                          <a:pt x="880" y="552"/>
                          <a:pt x="899" y="557"/>
                          <a:pt x="918" y="557"/>
                        </a:cubicBezTo>
                        <a:cubicBezTo>
                          <a:pt x="1090" y="557"/>
                          <a:pt x="1132" y="314"/>
                          <a:pt x="969" y="258"/>
                        </a:cubicBezTo>
                        <a:lnTo>
                          <a:pt x="274" y="11"/>
                        </a:lnTo>
                        <a:cubicBezTo>
                          <a:pt x="254" y="4"/>
                          <a:pt x="235" y="0"/>
                          <a:pt x="21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10" name="Google Shape;510;p26"/>
                  <p:cNvSpPr/>
                  <p:nvPr/>
                </p:nvSpPr>
                <p:spPr>
                  <a:xfrm>
                    <a:off x="12710776" y="6110089"/>
                    <a:ext cx="35710" cy="180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0" h="520" extrusionOk="0">
                        <a:moveTo>
                          <a:pt x="216" y="1"/>
                        </a:moveTo>
                        <a:cubicBezTo>
                          <a:pt x="64" y="1"/>
                          <a:pt x="0" y="238"/>
                          <a:pt x="171" y="301"/>
                        </a:cubicBezTo>
                        <a:lnTo>
                          <a:pt x="764" y="510"/>
                        </a:lnTo>
                        <a:cubicBezTo>
                          <a:pt x="778" y="515"/>
                          <a:pt x="796" y="520"/>
                          <a:pt x="815" y="520"/>
                        </a:cubicBezTo>
                        <a:cubicBezTo>
                          <a:pt x="987" y="520"/>
                          <a:pt x="1029" y="277"/>
                          <a:pt x="866" y="221"/>
                        </a:cubicBezTo>
                        <a:lnTo>
                          <a:pt x="274" y="11"/>
                        </a:lnTo>
                        <a:cubicBezTo>
                          <a:pt x="253" y="4"/>
                          <a:pt x="234" y="1"/>
                          <a:pt x="216" y="1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11" name="Google Shape;511;p26"/>
                  <p:cNvSpPr/>
                  <p:nvPr/>
                </p:nvSpPr>
                <p:spPr>
                  <a:xfrm>
                    <a:off x="12723846" y="6163651"/>
                    <a:ext cx="31203" cy="163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0" h="472" extrusionOk="0">
                        <a:moveTo>
                          <a:pt x="219" y="0"/>
                        </a:moveTo>
                        <a:cubicBezTo>
                          <a:pt x="66" y="0"/>
                          <a:pt x="0" y="236"/>
                          <a:pt x="172" y="299"/>
                        </a:cubicBezTo>
                        <a:lnTo>
                          <a:pt x="634" y="462"/>
                        </a:lnTo>
                        <a:cubicBezTo>
                          <a:pt x="652" y="472"/>
                          <a:pt x="671" y="472"/>
                          <a:pt x="690" y="472"/>
                        </a:cubicBezTo>
                        <a:cubicBezTo>
                          <a:pt x="858" y="472"/>
                          <a:pt x="899" y="234"/>
                          <a:pt x="741" y="178"/>
                        </a:cubicBezTo>
                        <a:lnTo>
                          <a:pt x="275" y="10"/>
                        </a:lnTo>
                        <a:cubicBezTo>
                          <a:pt x="255" y="3"/>
                          <a:pt x="237" y="0"/>
                          <a:pt x="21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12" name="Google Shape;512;p26"/>
                  <p:cNvSpPr/>
                  <p:nvPr/>
                </p:nvSpPr>
                <p:spPr>
                  <a:xfrm>
                    <a:off x="12690703" y="6217318"/>
                    <a:ext cx="31376" cy="163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5" h="472" extrusionOk="0">
                        <a:moveTo>
                          <a:pt x="219" y="1"/>
                        </a:moveTo>
                        <a:cubicBezTo>
                          <a:pt x="66" y="1"/>
                          <a:pt x="0" y="236"/>
                          <a:pt x="172" y="299"/>
                        </a:cubicBezTo>
                        <a:lnTo>
                          <a:pt x="638" y="463"/>
                        </a:lnTo>
                        <a:cubicBezTo>
                          <a:pt x="657" y="467"/>
                          <a:pt x="676" y="472"/>
                          <a:pt x="690" y="472"/>
                        </a:cubicBezTo>
                        <a:cubicBezTo>
                          <a:pt x="862" y="472"/>
                          <a:pt x="904" y="234"/>
                          <a:pt x="741" y="173"/>
                        </a:cubicBezTo>
                        <a:lnTo>
                          <a:pt x="275" y="10"/>
                        </a:lnTo>
                        <a:cubicBezTo>
                          <a:pt x="255" y="4"/>
                          <a:pt x="237" y="1"/>
                          <a:pt x="219" y="1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0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513" name="Google Shape;513;p26"/>
                  <p:cNvSpPr/>
                  <p:nvPr/>
                </p:nvSpPr>
                <p:spPr>
                  <a:xfrm>
                    <a:off x="12842307" y="5426675"/>
                    <a:ext cx="232046" cy="3928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93" h="11331" extrusionOk="0">
                        <a:moveTo>
                          <a:pt x="3881" y="941"/>
                        </a:moveTo>
                        <a:cubicBezTo>
                          <a:pt x="3890" y="941"/>
                          <a:pt x="3899" y="941"/>
                          <a:pt x="3909" y="945"/>
                        </a:cubicBezTo>
                        <a:cubicBezTo>
                          <a:pt x="3960" y="964"/>
                          <a:pt x="4025" y="1062"/>
                          <a:pt x="4034" y="1276"/>
                        </a:cubicBezTo>
                        <a:cubicBezTo>
                          <a:pt x="4044" y="1551"/>
                          <a:pt x="3997" y="1831"/>
                          <a:pt x="3895" y="2092"/>
                        </a:cubicBezTo>
                        <a:cubicBezTo>
                          <a:pt x="3680" y="2699"/>
                          <a:pt x="2113" y="6760"/>
                          <a:pt x="1078" y="9204"/>
                        </a:cubicBezTo>
                        <a:cubicBezTo>
                          <a:pt x="961" y="9414"/>
                          <a:pt x="859" y="9600"/>
                          <a:pt x="770" y="9768"/>
                        </a:cubicBezTo>
                        <a:cubicBezTo>
                          <a:pt x="803" y="9600"/>
                          <a:pt x="840" y="9409"/>
                          <a:pt x="877" y="9199"/>
                        </a:cubicBezTo>
                        <a:cubicBezTo>
                          <a:pt x="1610" y="6662"/>
                          <a:pt x="2976" y="2456"/>
                          <a:pt x="3195" y="1845"/>
                        </a:cubicBezTo>
                        <a:cubicBezTo>
                          <a:pt x="3284" y="1579"/>
                          <a:pt x="3419" y="1332"/>
                          <a:pt x="3601" y="1122"/>
                        </a:cubicBezTo>
                        <a:cubicBezTo>
                          <a:pt x="3727" y="987"/>
                          <a:pt x="3825" y="941"/>
                          <a:pt x="3881" y="941"/>
                        </a:cubicBezTo>
                        <a:close/>
                        <a:moveTo>
                          <a:pt x="1521" y="306"/>
                        </a:moveTo>
                        <a:cubicBezTo>
                          <a:pt x="1572" y="316"/>
                          <a:pt x="1656" y="395"/>
                          <a:pt x="1717" y="605"/>
                        </a:cubicBezTo>
                        <a:cubicBezTo>
                          <a:pt x="1787" y="875"/>
                          <a:pt x="1801" y="1155"/>
                          <a:pt x="1763" y="1430"/>
                        </a:cubicBezTo>
                        <a:cubicBezTo>
                          <a:pt x="1689" y="2083"/>
                          <a:pt x="1041" y="6537"/>
                          <a:pt x="574" y="9129"/>
                        </a:cubicBezTo>
                        <a:cubicBezTo>
                          <a:pt x="490" y="9428"/>
                          <a:pt x="420" y="9684"/>
                          <a:pt x="360" y="9903"/>
                        </a:cubicBezTo>
                        <a:cubicBezTo>
                          <a:pt x="458" y="7511"/>
                          <a:pt x="943" y="2064"/>
                          <a:pt x="1027" y="1346"/>
                        </a:cubicBezTo>
                        <a:cubicBezTo>
                          <a:pt x="1050" y="1066"/>
                          <a:pt x="1129" y="796"/>
                          <a:pt x="1260" y="549"/>
                        </a:cubicBezTo>
                        <a:cubicBezTo>
                          <a:pt x="1362" y="372"/>
                          <a:pt x="1456" y="306"/>
                          <a:pt x="1512" y="306"/>
                        </a:cubicBezTo>
                        <a:close/>
                        <a:moveTo>
                          <a:pt x="6113" y="1941"/>
                        </a:moveTo>
                        <a:cubicBezTo>
                          <a:pt x="6129" y="1941"/>
                          <a:pt x="6143" y="1946"/>
                          <a:pt x="6156" y="1952"/>
                        </a:cubicBezTo>
                        <a:cubicBezTo>
                          <a:pt x="6282" y="2032"/>
                          <a:pt x="6236" y="2521"/>
                          <a:pt x="5886" y="3072"/>
                        </a:cubicBezTo>
                        <a:cubicBezTo>
                          <a:pt x="5499" y="3683"/>
                          <a:pt x="2468" y="8178"/>
                          <a:pt x="1022" y="10109"/>
                        </a:cubicBezTo>
                        <a:cubicBezTo>
                          <a:pt x="1120" y="9889"/>
                          <a:pt x="1227" y="9638"/>
                          <a:pt x="1353" y="9339"/>
                        </a:cubicBezTo>
                        <a:cubicBezTo>
                          <a:pt x="2635" y="7026"/>
                          <a:pt x="4911" y="3221"/>
                          <a:pt x="5256" y="2671"/>
                        </a:cubicBezTo>
                        <a:cubicBezTo>
                          <a:pt x="5401" y="2433"/>
                          <a:pt x="5592" y="2223"/>
                          <a:pt x="5816" y="2060"/>
                        </a:cubicBezTo>
                        <a:cubicBezTo>
                          <a:pt x="5942" y="1971"/>
                          <a:pt x="6035" y="1943"/>
                          <a:pt x="6096" y="1943"/>
                        </a:cubicBezTo>
                        <a:cubicBezTo>
                          <a:pt x="6102" y="1942"/>
                          <a:pt x="6108" y="1941"/>
                          <a:pt x="6113" y="1941"/>
                        </a:cubicBezTo>
                        <a:close/>
                        <a:moveTo>
                          <a:pt x="1514" y="1"/>
                        </a:moveTo>
                        <a:cubicBezTo>
                          <a:pt x="1324" y="1"/>
                          <a:pt x="1141" y="140"/>
                          <a:pt x="994" y="395"/>
                        </a:cubicBezTo>
                        <a:cubicBezTo>
                          <a:pt x="845" y="679"/>
                          <a:pt x="751" y="987"/>
                          <a:pt x="723" y="1309"/>
                        </a:cubicBezTo>
                        <a:cubicBezTo>
                          <a:pt x="686" y="1626"/>
                          <a:pt x="462" y="4018"/>
                          <a:pt x="276" y="6439"/>
                        </a:cubicBezTo>
                        <a:cubicBezTo>
                          <a:pt x="1" y="10053"/>
                          <a:pt x="10" y="10929"/>
                          <a:pt x="113" y="11153"/>
                        </a:cubicBezTo>
                        <a:cubicBezTo>
                          <a:pt x="122" y="11274"/>
                          <a:pt x="173" y="11293"/>
                          <a:pt x="225" y="11312"/>
                        </a:cubicBezTo>
                        <a:cubicBezTo>
                          <a:pt x="248" y="11321"/>
                          <a:pt x="271" y="11326"/>
                          <a:pt x="294" y="11330"/>
                        </a:cubicBezTo>
                        <a:cubicBezTo>
                          <a:pt x="327" y="11330"/>
                          <a:pt x="369" y="11312"/>
                          <a:pt x="420" y="11251"/>
                        </a:cubicBezTo>
                        <a:cubicBezTo>
                          <a:pt x="654" y="11121"/>
                          <a:pt x="1236" y="10407"/>
                          <a:pt x="3256" y="7497"/>
                        </a:cubicBezTo>
                        <a:cubicBezTo>
                          <a:pt x="4636" y="5506"/>
                          <a:pt x="5970" y="3505"/>
                          <a:pt x="6142" y="3235"/>
                        </a:cubicBezTo>
                        <a:cubicBezTo>
                          <a:pt x="6506" y="2666"/>
                          <a:pt x="6693" y="1934"/>
                          <a:pt x="6319" y="1696"/>
                        </a:cubicBezTo>
                        <a:cubicBezTo>
                          <a:pt x="6254" y="1655"/>
                          <a:pt x="6180" y="1634"/>
                          <a:pt x="6100" y="1634"/>
                        </a:cubicBezTo>
                        <a:cubicBezTo>
                          <a:pt x="5963" y="1634"/>
                          <a:pt x="5808" y="1693"/>
                          <a:pt x="5643" y="1808"/>
                        </a:cubicBezTo>
                        <a:cubicBezTo>
                          <a:pt x="5387" y="1994"/>
                          <a:pt x="5168" y="2232"/>
                          <a:pt x="5000" y="2507"/>
                        </a:cubicBezTo>
                        <a:cubicBezTo>
                          <a:pt x="4827" y="2778"/>
                          <a:pt x="3587" y="4839"/>
                          <a:pt x="2374" y="6933"/>
                        </a:cubicBezTo>
                        <a:lnTo>
                          <a:pt x="2272" y="7105"/>
                        </a:lnTo>
                        <a:lnTo>
                          <a:pt x="2318" y="6989"/>
                        </a:lnTo>
                        <a:cubicBezTo>
                          <a:pt x="3218" y="4741"/>
                          <a:pt x="4076" y="2493"/>
                          <a:pt x="4184" y="2195"/>
                        </a:cubicBezTo>
                        <a:cubicBezTo>
                          <a:pt x="4296" y="1892"/>
                          <a:pt x="4352" y="1575"/>
                          <a:pt x="4342" y="1253"/>
                        </a:cubicBezTo>
                        <a:cubicBezTo>
                          <a:pt x="4324" y="936"/>
                          <a:pt x="4202" y="721"/>
                          <a:pt x="4011" y="651"/>
                        </a:cubicBezTo>
                        <a:cubicBezTo>
                          <a:pt x="3969" y="638"/>
                          <a:pt x="3927" y="631"/>
                          <a:pt x="3883" y="631"/>
                        </a:cubicBezTo>
                        <a:cubicBezTo>
                          <a:pt x="3720" y="631"/>
                          <a:pt x="3546" y="725"/>
                          <a:pt x="3377" y="913"/>
                        </a:cubicBezTo>
                        <a:cubicBezTo>
                          <a:pt x="3167" y="1155"/>
                          <a:pt x="3009" y="1435"/>
                          <a:pt x="2906" y="1738"/>
                        </a:cubicBezTo>
                        <a:cubicBezTo>
                          <a:pt x="2799" y="2041"/>
                          <a:pt x="2048" y="4326"/>
                          <a:pt x="1330" y="6639"/>
                        </a:cubicBezTo>
                        <a:lnTo>
                          <a:pt x="1278" y="6807"/>
                        </a:lnTo>
                        <a:lnTo>
                          <a:pt x="1320" y="6555"/>
                        </a:lnTo>
                        <a:cubicBezTo>
                          <a:pt x="1698" y="4163"/>
                          <a:pt x="2034" y="1785"/>
                          <a:pt x="2071" y="1467"/>
                        </a:cubicBezTo>
                        <a:cubicBezTo>
                          <a:pt x="2113" y="1146"/>
                          <a:pt x="2095" y="824"/>
                          <a:pt x="2015" y="516"/>
                        </a:cubicBezTo>
                        <a:cubicBezTo>
                          <a:pt x="1922" y="208"/>
                          <a:pt x="1763" y="27"/>
                          <a:pt x="1558" y="3"/>
                        </a:cubicBezTo>
                        <a:cubicBezTo>
                          <a:pt x="1543" y="2"/>
                          <a:pt x="1529" y="1"/>
                          <a:pt x="1514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</p:grpSp>
          </p:grpSp>
        </p:grpSp>
        <p:sp>
          <p:nvSpPr>
            <p:cNvPr id="514" name="Google Shape;514;p26"/>
            <p:cNvSpPr/>
            <p:nvPr/>
          </p:nvSpPr>
          <p:spPr>
            <a:xfrm>
              <a:off x="-5950" y="4686626"/>
              <a:ext cx="1034062" cy="462828"/>
            </a:xfrm>
            <a:custGeom>
              <a:avLst/>
              <a:gdLst/>
              <a:ahLst/>
              <a:cxnLst/>
              <a:rect l="l" t="t" r="r" b="b"/>
              <a:pathLst>
                <a:path w="18264" h="8175" extrusionOk="0">
                  <a:moveTo>
                    <a:pt x="10345" y="0"/>
                  </a:moveTo>
                  <a:cubicBezTo>
                    <a:pt x="6055" y="0"/>
                    <a:pt x="5503" y="6370"/>
                    <a:pt x="5503" y="6370"/>
                  </a:cubicBezTo>
                  <a:cubicBezTo>
                    <a:pt x="5503" y="6370"/>
                    <a:pt x="5421" y="2755"/>
                    <a:pt x="3443" y="2755"/>
                  </a:cubicBezTo>
                  <a:cubicBezTo>
                    <a:pt x="3371" y="2755"/>
                    <a:pt x="3296" y="2760"/>
                    <a:pt x="3218" y="2770"/>
                  </a:cubicBezTo>
                  <a:cubicBezTo>
                    <a:pt x="691" y="3097"/>
                    <a:pt x="0" y="8170"/>
                    <a:pt x="0" y="8170"/>
                  </a:cubicBezTo>
                  <a:lnTo>
                    <a:pt x="17964" y="8175"/>
                  </a:lnTo>
                  <a:cubicBezTo>
                    <a:pt x="17964" y="8175"/>
                    <a:pt x="18264" y="4248"/>
                    <a:pt x="15770" y="4248"/>
                  </a:cubicBezTo>
                  <a:cubicBezTo>
                    <a:pt x="15719" y="4248"/>
                    <a:pt x="15667" y="4250"/>
                    <a:pt x="15613" y="4253"/>
                  </a:cubicBezTo>
                  <a:cubicBezTo>
                    <a:pt x="13062" y="4407"/>
                    <a:pt x="12475" y="6370"/>
                    <a:pt x="12475" y="6370"/>
                  </a:cubicBezTo>
                  <a:cubicBezTo>
                    <a:pt x="12475" y="6370"/>
                    <a:pt x="14177" y="173"/>
                    <a:pt x="10549" y="5"/>
                  </a:cubicBezTo>
                  <a:cubicBezTo>
                    <a:pt x="10480" y="2"/>
                    <a:pt x="10412" y="0"/>
                    <a:pt x="103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515" name="Google Shape;515;p2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516" name="Google Shape;516;p26"/>
          <p:cNvSpPr txBox="1">
            <a:spLocks noGrp="1"/>
          </p:cNvSpPr>
          <p:nvPr>
            <p:ph type="subTitle" idx="1"/>
          </p:nvPr>
        </p:nvSpPr>
        <p:spPr>
          <a:xfrm>
            <a:off x="1180367" y="471790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17" name="Google Shape;517;p26"/>
          <p:cNvSpPr txBox="1">
            <a:spLocks noGrp="1"/>
          </p:cNvSpPr>
          <p:nvPr>
            <p:ph type="subTitle" idx="2"/>
          </p:nvPr>
        </p:nvSpPr>
        <p:spPr>
          <a:xfrm>
            <a:off x="4576000" y="471790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18" name="Google Shape;518;p26"/>
          <p:cNvSpPr txBox="1">
            <a:spLocks noGrp="1"/>
          </p:cNvSpPr>
          <p:nvPr>
            <p:ph type="subTitle" idx="3"/>
          </p:nvPr>
        </p:nvSpPr>
        <p:spPr>
          <a:xfrm>
            <a:off x="7971600" y="471790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19" name="Google Shape;519;p26"/>
          <p:cNvSpPr txBox="1">
            <a:spLocks noGrp="1"/>
          </p:cNvSpPr>
          <p:nvPr>
            <p:ph type="subTitle" idx="4"/>
          </p:nvPr>
        </p:nvSpPr>
        <p:spPr>
          <a:xfrm>
            <a:off x="1180367" y="357109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20" name="Google Shape;520;p26"/>
          <p:cNvSpPr txBox="1">
            <a:spLocks noGrp="1"/>
          </p:cNvSpPr>
          <p:nvPr>
            <p:ph type="subTitle" idx="5"/>
          </p:nvPr>
        </p:nvSpPr>
        <p:spPr>
          <a:xfrm>
            <a:off x="4576005" y="357109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21" name="Google Shape;521;p26"/>
          <p:cNvSpPr txBox="1">
            <a:spLocks noGrp="1"/>
          </p:cNvSpPr>
          <p:nvPr>
            <p:ph type="subTitle" idx="6"/>
          </p:nvPr>
        </p:nvSpPr>
        <p:spPr>
          <a:xfrm>
            <a:off x="7971600" y="3571095"/>
            <a:ext cx="3040000" cy="11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048311"/>
      </p:ext>
    </p:extLst>
  </p:cSld>
  <p:clrMapOvr>
    <a:masterClrMapping/>
  </p:clrMapOvr>
  <p:transition spd="slow"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7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24" name="Google Shape;524;p27"/>
          <p:cNvGrpSpPr/>
          <p:nvPr/>
        </p:nvGrpSpPr>
        <p:grpSpPr>
          <a:xfrm>
            <a:off x="-218267" y="-239687"/>
            <a:ext cx="12637648" cy="7138819"/>
            <a:chOff x="-163700" y="-179765"/>
            <a:chExt cx="9478236" cy="5354114"/>
          </a:xfrm>
        </p:grpSpPr>
        <p:grpSp>
          <p:nvGrpSpPr>
            <p:cNvPr id="525" name="Google Shape;525;p27"/>
            <p:cNvGrpSpPr/>
            <p:nvPr/>
          </p:nvGrpSpPr>
          <p:grpSpPr>
            <a:xfrm>
              <a:off x="-163700" y="4006909"/>
              <a:ext cx="1312850" cy="1167440"/>
              <a:chOff x="2746" y="4093088"/>
              <a:chExt cx="1149102" cy="1021829"/>
            </a:xfrm>
          </p:grpSpPr>
          <p:sp>
            <p:nvSpPr>
              <p:cNvPr id="526" name="Google Shape;526;p27"/>
              <p:cNvSpPr/>
              <p:nvPr/>
            </p:nvSpPr>
            <p:spPr>
              <a:xfrm>
                <a:off x="2746" y="4093088"/>
                <a:ext cx="1149102" cy="1021829"/>
              </a:xfrm>
              <a:custGeom>
                <a:avLst/>
                <a:gdLst/>
                <a:ahLst/>
                <a:cxnLst/>
                <a:rect l="l" t="t" r="r" b="b"/>
                <a:pathLst>
                  <a:path w="33144" h="29473" extrusionOk="0">
                    <a:moveTo>
                      <a:pt x="13996" y="1"/>
                    </a:moveTo>
                    <a:cubicBezTo>
                      <a:pt x="10825" y="1"/>
                      <a:pt x="7840" y="891"/>
                      <a:pt x="5364" y="2580"/>
                    </a:cubicBezTo>
                    <a:cubicBezTo>
                      <a:pt x="2934" y="4230"/>
                      <a:pt x="1199" y="6562"/>
                      <a:pt x="486" y="9141"/>
                    </a:cubicBezTo>
                    <a:lnTo>
                      <a:pt x="477" y="9178"/>
                    </a:lnTo>
                    <a:cubicBezTo>
                      <a:pt x="467" y="9211"/>
                      <a:pt x="458" y="9248"/>
                      <a:pt x="449" y="9281"/>
                    </a:cubicBezTo>
                    <a:cubicBezTo>
                      <a:pt x="439" y="9304"/>
                      <a:pt x="430" y="9337"/>
                      <a:pt x="421" y="9369"/>
                    </a:cubicBezTo>
                    <a:cubicBezTo>
                      <a:pt x="1" y="11030"/>
                      <a:pt x="1255" y="12638"/>
                      <a:pt x="2967" y="12638"/>
                    </a:cubicBezTo>
                    <a:lnTo>
                      <a:pt x="9314" y="12638"/>
                    </a:lnTo>
                    <a:cubicBezTo>
                      <a:pt x="8418" y="15572"/>
                      <a:pt x="7164" y="19988"/>
                      <a:pt x="6912" y="22427"/>
                    </a:cubicBezTo>
                    <a:cubicBezTo>
                      <a:pt x="6711" y="24334"/>
                      <a:pt x="7159" y="25915"/>
                      <a:pt x="8236" y="27127"/>
                    </a:cubicBezTo>
                    <a:cubicBezTo>
                      <a:pt x="10279" y="29412"/>
                      <a:pt x="13837" y="29468"/>
                      <a:pt x="13986" y="29473"/>
                    </a:cubicBezTo>
                    <a:lnTo>
                      <a:pt x="14000" y="29473"/>
                    </a:lnTo>
                    <a:cubicBezTo>
                      <a:pt x="14010" y="29473"/>
                      <a:pt x="14075" y="29473"/>
                      <a:pt x="14182" y="29464"/>
                    </a:cubicBezTo>
                    <a:cubicBezTo>
                      <a:pt x="14215" y="29468"/>
                      <a:pt x="14247" y="29473"/>
                      <a:pt x="14280" y="29473"/>
                    </a:cubicBezTo>
                    <a:lnTo>
                      <a:pt x="32243" y="29473"/>
                    </a:lnTo>
                    <a:cubicBezTo>
                      <a:pt x="32626" y="29473"/>
                      <a:pt x="32943" y="29179"/>
                      <a:pt x="32971" y="28801"/>
                    </a:cubicBezTo>
                    <a:cubicBezTo>
                      <a:pt x="32994" y="28526"/>
                      <a:pt x="33143" y="26106"/>
                      <a:pt x="31889" y="24838"/>
                    </a:cubicBezTo>
                    <a:cubicBezTo>
                      <a:pt x="31406" y="24346"/>
                      <a:pt x="30770" y="24090"/>
                      <a:pt x="30047" y="24090"/>
                    </a:cubicBezTo>
                    <a:cubicBezTo>
                      <a:pt x="29981" y="24090"/>
                      <a:pt x="29914" y="24092"/>
                      <a:pt x="29846" y="24096"/>
                    </a:cubicBezTo>
                    <a:cubicBezTo>
                      <a:pt x="29026" y="24147"/>
                      <a:pt x="28377" y="24357"/>
                      <a:pt x="27860" y="24637"/>
                    </a:cubicBezTo>
                    <a:cubicBezTo>
                      <a:pt x="27962" y="23047"/>
                      <a:pt x="27715" y="21830"/>
                      <a:pt x="27118" y="21004"/>
                    </a:cubicBezTo>
                    <a:cubicBezTo>
                      <a:pt x="26601" y="20291"/>
                      <a:pt x="25822" y="19895"/>
                      <a:pt x="24866" y="19848"/>
                    </a:cubicBezTo>
                    <a:cubicBezTo>
                      <a:pt x="24788" y="19844"/>
                      <a:pt x="24711" y="19843"/>
                      <a:pt x="24634" y="19843"/>
                    </a:cubicBezTo>
                    <a:cubicBezTo>
                      <a:pt x="23188" y="19843"/>
                      <a:pt x="21933" y="20466"/>
                      <a:pt x="20977" y="21662"/>
                    </a:cubicBezTo>
                    <a:cubicBezTo>
                      <a:pt x="20580" y="19144"/>
                      <a:pt x="19480" y="15287"/>
                      <a:pt x="18678" y="12638"/>
                    </a:cubicBezTo>
                    <a:lnTo>
                      <a:pt x="25024" y="12638"/>
                    </a:lnTo>
                    <a:cubicBezTo>
                      <a:pt x="26736" y="12638"/>
                      <a:pt x="27986" y="11025"/>
                      <a:pt x="27566" y="9365"/>
                    </a:cubicBezTo>
                    <a:cubicBezTo>
                      <a:pt x="27561" y="9351"/>
                      <a:pt x="27561" y="9341"/>
                      <a:pt x="27557" y="9332"/>
                    </a:cubicBezTo>
                    <a:lnTo>
                      <a:pt x="27552" y="9318"/>
                    </a:lnTo>
                    <a:cubicBezTo>
                      <a:pt x="27547" y="9304"/>
                      <a:pt x="27547" y="9290"/>
                      <a:pt x="27543" y="9276"/>
                    </a:cubicBezTo>
                    <a:lnTo>
                      <a:pt x="27505" y="9141"/>
                    </a:lnTo>
                    <a:lnTo>
                      <a:pt x="27505" y="9136"/>
                    </a:lnTo>
                    <a:cubicBezTo>
                      <a:pt x="26792" y="6562"/>
                      <a:pt x="25057" y="4230"/>
                      <a:pt x="22627" y="2580"/>
                    </a:cubicBezTo>
                    <a:cubicBezTo>
                      <a:pt x="20151" y="891"/>
                      <a:pt x="17167" y="1"/>
                      <a:pt x="1399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7" name="Google Shape;527;p27"/>
              <p:cNvSpPr/>
              <p:nvPr/>
            </p:nvSpPr>
            <p:spPr>
              <a:xfrm>
                <a:off x="245111" y="4459115"/>
                <a:ext cx="485692" cy="630578"/>
              </a:xfrm>
              <a:custGeom>
                <a:avLst/>
                <a:gdLst/>
                <a:ahLst/>
                <a:cxnLst/>
                <a:rect l="l" t="t" r="r" b="b"/>
                <a:pathLst>
                  <a:path w="14009" h="18188" extrusionOk="0">
                    <a:moveTo>
                      <a:pt x="4112" y="0"/>
                    </a:moveTo>
                    <a:cubicBezTo>
                      <a:pt x="3883" y="0"/>
                      <a:pt x="3688" y="148"/>
                      <a:pt x="3619" y="364"/>
                    </a:cubicBezTo>
                    <a:cubicBezTo>
                      <a:pt x="3097" y="2010"/>
                      <a:pt x="975" y="8782"/>
                      <a:pt x="648" y="11948"/>
                    </a:cubicBezTo>
                    <a:cubicBezTo>
                      <a:pt x="0" y="18122"/>
                      <a:pt x="7005" y="18188"/>
                      <a:pt x="7005" y="18188"/>
                    </a:cubicBezTo>
                    <a:cubicBezTo>
                      <a:pt x="7005" y="18188"/>
                      <a:pt x="14009" y="18122"/>
                      <a:pt x="13365" y="11948"/>
                    </a:cubicBezTo>
                    <a:cubicBezTo>
                      <a:pt x="13034" y="8782"/>
                      <a:pt x="10912" y="2010"/>
                      <a:pt x="10386" y="364"/>
                    </a:cubicBezTo>
                    <a:cubicBezTo>
                      <a:pt x="10321" y="148"/>
                      <a:pt x="10121" y="0"/>
                      <a:pt x="9897" y="0"/>
                    </a:cubicBezTo>
                    <a:cubicBezTo>
                      <a:pt x="9893" y="0"/>
                      <a:pt x="9890" y="0"/>
                      <a:pt x="9887" y="1"/>
                    </a:cubicBezTo>
                    <a:lnTo>
                      <a:pt x="4123" y="1"/>
                    </a:lnTo>
                    <a:cubicBezTo>
                      <a:pt x="4119" y="0"/>
                      <a:pt x="4116" y="0"/>
                      <a:pt x="41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8" name="Google Shape;528;p27"/>
              <p:cNvSpPr/>
              <p:nvPr/>
            </p:nvSpPr>
            <p:spPr>
              <a:xfrm>
                <a:off x="31382" y="4118327"/>
                <a:ext cx="913346" cy="387715"/>
              </a:xfrm>
              <a:custGeom>
                <a:avLst/>
                <a:gdLst/>
                <a:ahLst/>
                <a:cxnLst/>
                <a:rect l="l" t="t" r="r" b="b"/>
                <a:pathLst>
                  <a:path w="26344" h="11183" extrusionOk="0">
                    <a:moveTo>
                      <a:pt x="13170" y="0"/>
                    </a:moveTo>
                    <a:cubicBezTo>
                      <a:pt x="6949" y="0"/>
                      <a:pt x="1735" y="3670"/>
                      <a:pt x="364" y="8604"/>
                    </a:cubicBezTo>
                    <a:cubicBezTo>
                      <a:pt x="350" y="8651"/>
                      <a:pt x="336" y="8697"/>
                      <a:pt x="327" y="8744"/>
                    </a:cubicBezTo>
                    <a:cubicBezTo>
                      <a:pt x="317" y="8767"/>
                      <a:pt x="313" y="8791"/>
                      <a:pt x="308" y="8814"/>
                    </a:cubicBezTo>
                    <a:cubicBezTo>
                      <a:pt x="0" y="10012"/>
                      <a:pt x="905" y="11183"/>
                      <a:pt x="2141" y="11183"/>
                    </a:cubicBezTo>
                    <a:lnTo>
                      <a:pt x="24198" y="11183"/>
                    </a:lnTo>
                    <a:cubicBezTo>
                      <a:pt x="25439" y="11183"/>
                      <a:pt x="26344" y="10012"/>
                      <a:pt x="26036" y="8814"/>
                    </a:cubicBezTo>
                    <a:cubicBezTo>
                      <a:pt x="26031" y="8791"/>
                      <a:pt x="26026" y="8767"/>
                      <a:pt x="26017" y="8744"/>
                    </a:cubicBezTo>
                    <a:cubicBezTo>
                      <a:pt x="26003" y="8697"/>
                      <a:pt x="25994" y="8651"/>
                      <a:pt x="25980" y="8604"/>
                    </a:cubicBezTo>
                    <a:cubicBezTo>
                      <a:pt x="24609" y="3675"/>
                      <a:pt x="19395" y="0"/>
                      <a:pt x="131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9" name="Google Shape;529;p27"/>
              <p:cNvSpPr/>
              <p:nvPr/>
            </p:nvSpPr>
            <p:spPr>
              <a:xfrm>
                <a:off x="31382" y="4421465"/>
                <a:ext cx="913346" cy="84560"/>
              </a:xfrm>
              <a:custGeom>
                <a:avLst/>
                <a:gdLst/>
                <a:ahLst/>
                <a:cxnLst/>
                <a:rect l="l" t="t" r="r" b="b"/>
                <a:pathLst>
                  <a:path w="26344" h="2439" extrusionOk="0">
                    <a:moveTo>
                      <a:pt x="327" y="0"/>
                    </a:moveTo>
                    <a:cubicBezTo>
                      <a:pt x="317" y="23"/>
                      <a:pt x="313" y="47"/>
                      <a:pt x="308" y="70"/>
                    </a:cubicBezTo>
                    <a:cubicBezTo>
                      <a:pt x="0" y="1268"/>
                      <a:pt x="905" y="2439"/>
                      <a:pt x="2141" y="2439"/>
                    </a:cubicBezTo>
                    <a:lnTo>
                      <a:pt x="24198" y="2439"/>
                    </a:lnTo>
                    <a:cubicBezTo>
                      <a:pt x="25439" y="2439"/>
                      <a:pt x="26344" y="1273"/>
                      <a:pt x="26040" y="70"/>
                    </a:cubicBezTo>
                    <a:cubicBezTo>
                      <a:pt x="26031" y="47"/>
                      <a:pt x="26026" y="23"/>
                      <a:pt x="260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0" name="Google Shape;530;p27"/>
              <p:cNvSpPr/>
              <p:nvPr/>
            </p:nvSpPr>
            <p:spPr>
              <a:xfrm>
                <a:off x="143083" y="4295759"/>
                <a:ext cx="93020" cy="79637"/>
              </a:xfrm>
              <a:custGeom>
                <a:avLst/>
                <a:gdLst/>
                <a:ahLst/>
                <a:cxnLst/>
                <a:rect l="l" t="t" r="r" b="b"/>
                <a:pathLst>
                  <a:path w="2683" h="2297" extrusionOk="0">
                    <a:moveTo>
                      <a:pt x="1535" y="362"/>
                    </a:moveTo>
                    <a:cubicBezTo>
                      <a:pt x="1969" y="362"/>
                      <a:pt x="2323" y="716"/>
                      <a:pt x="2323" y="1150"/>
                    </a:cubicBezTo>
                    <a:cubicBezTo>
                      <a:pt x="2323" y="1626"/>
                      <a:pt x="1934" y="1941"/>
                      <a:pt x="1528" y="1941"/>
                    </a:cubicBezTo>
                    <a:cubicBezTo>
                      <a:pt x="1334" y="1941"/>
                      <a:pt x="1137" y="1869"/>
                      <a:pt x="975" y="1709"/>
                    </a:cubicBezTo>
                    <a:cubicBezTo>
                      <a:pt x="481" y="1210"/>
                      <a:pt x="831" y="362"/>
                      <a:pt x="1535" y="362"/>
                    </a:cubicBezTo>
                    <a:close/>
                    <a:moveTo>
                      <a:pt x="1526" y="0"/>
                    </a:moveTo>
                    <a:cubicBezTo>
                      <a:pt x="1244" y="0"/>
                      <a:pt x="957" y="105"/>
                      <a:pt x="724" y="338"/>
                    </a:cubicBezTo>
                    <a:cubicBezTo>
                      <a:pt x="1" y="1061"/>
                      <a:pt x="514" y="2297"/>
                      <a:pt x="1535" y="2297"/>
                    </a:cubicBezTo>
                    <a:cubicBezTo>
                      <a:pt x="2169" y="2297"/>
                      <a:pt x="2682" y="1784"/>
                      <a:pt x="2682" y="1150"/>
                    </a:cubicBezTo>
                    <a:cubicBezTo>
                      <a:pt x="2682" y="459"/>
                      <a:pt x="2116" y="0"/>
                      <a:pt x="152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1" name="Google Shape;531;p27"/>
              <p:cNvSpPr/>
              <p:nvPr/>
            </p:nvSpPr>
            <p:spPr>
              <a:xfrm>
                <a:off x="265635" y="4194146"/>
                <a:ext cx="65180" cy="55819"/>
              </a:xfrm>
              <a:custGeom>
                <a:avLst/>
                <a:gdLst/>
                <a:ahLst/>
                <a:cxnLst/>
                <a:rect l="l" t="t" r="r" b="b"/>
                <a:pathLst>
                  <a:path w="1880" h="1610" extrusionOk="0">
                    <a:moveTo>
                      <a:pt x="1078" y="359"/>
                    </a:moveTo>
                    <a:cubicBezTo>
                      <a:pt x="1320" y="359"/>
                      <a:pt x="1521" y="560"/>
                      <a:pt x="1521" y="807"/>
                    </a:cubicBezTo>
                    <a:cubicBezTo>
                      <a:pt x="1521" y="1075"/>
                      <a:pt x="1302" y="1251"/>
                      <a:pt x="1073" y="1251"/>
                    </a:cubicBezTo>
                    <a:cubicBezTo>
                      <a:pt x="963" y="1251"/>
                      <a:pt x="851" y="1210"/>
                      <a:pt x="761" y="1120"/>
                    </a:cubicBezTo>
                    <a:cubicBezTo>
                      <a:pt x="481" y="840"/>
                      <a:pt x="677" y="359"/>
                      <a:pt x="1078" y="359"/>
                    </a:cubicBezTo>
                    <a:close/>
                    <a:moveTo>
                      <a:pt x="1071" y="0"/>
                    </a:moveTo>
                    <a:cubicBezTo>
                      <a:pt x="873" y="0"/>
                      <a:pt x="672" y="74"/>
                      <a:pt x="509" y="238"/>
                    </a:cubicBezTo>
                    <a:cubicBezTo>
                      <a:pt x="1" y="747"/>
                      <a:pt x="360" y="1609"/>
                      <a:pt x="1078" y="1609"/>
                    </a:cubicBezTo>
                    <a:cubicBezTo>
                      <a:pt x="1521" y="1609"/>
                      <a:pt x="1880" y="1250"/>
                      <a:pt x="1880" y="807"/>
                    </a:cubicBezTo>
                    <a:cubicBezTo>
                      <a:pt x="1880" y="321"/>
                      <a:pt x="1483" y="0"/>
                      <a:pt x="107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2" name="Google Shape;532;p27"/>
              <p:cNvSpPr/>
              <p:nvPr/>
            </p:nvSpPr>
            <p:spPr>
              <a:xfrm>
                <a:off x="729634" y="4314133"/>
                <a:ext cx="78424" cy="67260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940" extrusionOk="0">
                    <a:moveTo>
                      <a:pt x="1292" y="363"/>
                    </a:moveTo>
                    <a:cubicBezTo>
                      <a:pt x="1628" y="363"/>
                      <a:pt x="1903" y="634"/>
                      <a:pt x="1903" y="970"/>
                    </a:cubicBezTo>
                    <a:cubicBezTo>
                      <a:pt x="1903" y="1339"/>
                      <a:pt x="1602" y="1582"/>
                      <a:pt x="1288" y="1582"/>
                    </a:cubicBezTo>
                    <a:cubicBezTo>
                      <a:pt x="1139" y="1582"/>
                      <a:pt x="987" y="1527"/>
                      <a:pt x="863" y="1403"/>
                    </a:cubicBezTo>
                    <a:cubicBezTo>
                      <a:pt x="481" y="1016"/>
                      <a:pt x="751" y="363"/>
                      <a:pt x="1292" y="363"/>
                    </a:cubicBezTo>
                    <a:close/>
                    <a:moveTo>
                      <a:pt x="1286" y="0"/>
                    </a:moveTo>
                    <a:cubicBezTo>
                      <a:pt x="1049" y="0"/>
                      <a:pt x="807" y="88"/>
                      <a:pt x="611" y="284"/>
                    </a:cubicBezTo>
                    <a:cubicBezTo>
                      <a:pt x="0" y="895"/>
                      <a:pt x="429" y="1940"/>
                      <a:pt x="1292" y="1940"/>
                    </a:cubicBezTo>
                    <a:cubicBezTo>
                      <a:pt x="1828" y="1935"/>
                      <a:pt x="2257" y="1506"/>
                      <a:pt x="2262" y="970"/>
                    </a:cubicBezTo>
                    <a:cubicBezTo>
                      <a:pt x="2262" y="386"/>
                      <a:pt x="1783" y="0"/>
                      <a:pt x="128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3" name="Google Shape;533;p27"/>
              <p:cNvSpPr/>
              <p:nvPr/>
            </p:nvSpPr>
            <p:spPr>
              <a:xfrm>
                <a:off x="62895" y="4415295"/>
                <a:ext cx="850316" cy="12481"/>
              </a:xfrm>
              <a:custGeom>
                <a:avLst/>
                <a:gdLst/>
                <a:ahLst/>
                <a:cxnLst/>
                <a:rect l="l" t="t" r="r" b="b"/>
                <a:pathLst>
                  <a:path w="24526" h="360" extrusionOk="0">
                    <a:moveTo>
                      <a:pt x="239" y="1"/>
                    </a:moveTo>
                    <a:cubicBezTo>
                      <a:pt x="1" y="1"/>
                      <a:pt x="1" y="360"/>
                      <a:pt x="239" y="360"/>
                    </a:cubicBezTo>
                    <a:lnTo>
                      <a:pt x="24287" y="360"/>
                    </a:lnTo>
                    <a:cubicBezTo>
                      <a:pt x="24525" y="360"/>
                      <a:pt x="24525" y="1"/>
                      <a:pt x="2428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4" name="Google Shape;534;p27"/>
              <p:cNvSpPr/>
              <p:nvPr/>
            </p:nvSpPr>
            <p:spPr>
              <a:xfrm>
                <a:off x="497808" y="4806213"/>
                <a:ext cx="633352" cy="283462"/>
              </a:xfrm>
              <a:custGeom>
                <a:avLst/>
                <a:gdLst/>
                <a:ahLst/>
                <a:cxnLst/>
                <a:rect l="l" t="t" r="r" b="b"/>
                <a:pathLst>
                  <a:path w="18268" h="8176" extrusionOk="0">
                    <a:moveTo>
                      <a:pt x="10349" y="1"/>
                    </a:moveTo>
                    <a:cubicBezTo>
                      <a:pt x="6059" y="1"/>
                      <a:pt x="5503" y="6371"/>
                      <a:pt x="5503" y="6371"/>
                    </a:cubicBezTo>
                    <a:cubicBezTo>
                      <a:pt x="5503" y="6371"/>
                      <a:pt x="5420" y="2756"/>
                      <a:pt x="3443" y="2756"/>
                    </a:cubicBezTo>
                    <a:cubicBezTo>
                      <a:pt x="3370" y="2756"/>
                      <a:pt x="3295" y="2761"/>
                      <a:pt x="3218" y="2771"/>
                    </a:cubicBezTo>
                    <a:cubicBezTo>
                      <a:pt x="695" y="3102"/>
                      <a:pt x="0" y="8176"/>
                      <a:pt x="0" y="8176"/>
                    </a:cubicBezTo>
                    <a:lnTo>
                      <a:pt x="17968" y="8176"/>
                    </a:lnTo>
                    <a:cubicBezTo>
                      <a:pt x="17968" y="8176"/>
                      <a:pt x="18268" y="4249"/>
                      <a:pt x="15770" y="4249"/>
                    </a:cubicBezTo>
                    <a:cubicBezTo>
                      <a:pt x="15719" y="4249"/>
                      <a:pt x="15667" y="4250"/>
                      <a:pt x="15613" y="4254"/>
                    </a:cubicBezTo>
                    <a:cubicBezTo>
                      <a:pt x="13067" y="4412"/>
                      <a:pt x="12474" y="6371"/>
                      <a:pt x="12474" y="6371"/>
                    </a:cubicBezTo>
                    <a:cubicBezTo>
                      <a:pt x="12474" y="6371"/>
                      <a:pt x="14181" y="173"/>
                      <a:pt x="10553" y="5"/>
                    </a:cubicBezTo>
                    <a:cubicBezTo>
                      <a:pt x="10484" y="2"/>
                      <a:pt x="10416" y="1"/>
                      <a:pt x="1034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5" name="Google Shape;535;p27"/>
              <p:cNvSpPr/>
              <p:nvPr/>
            </p:nvSpPr>
            <p:spPr>
              <a:xfrm>
                <a:off x="546621" y="4976330"/>
                <a:ext cx="311267" cy="112678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3250" extrusionOk="0">
                    <a:moveTo>
                      <a:pt x="3496" y="0"/>
                    </a:moveTo>
                    <a:cubicBezTo>
                      <a:pt x="1090" y="0"/>
                      <a:pt x="0" y="3250"/>
                      <a:pt x="0" y="3250"/>
                    </a:cubicBezTo>
                    <a:lnTo>
                      <a:pt x="8147" y="3250"/>
                    </a:lnTo>
                    <a:cubicBezTo>
                      <a:pt x="8147" y="3250"/>
                      <a:pt x="8977" y="1436"/>
                      <a:pt x="7289" y="1333"/>
                    </a:cubicBezTo>
                    <a:cubicBezTo>
                      <a:pt x="7220" y="1329"/>
                      <a:pt x="7152" y="1327"/>
                      <a:pt x="7086" y="1327"/>
                    </a:cubicBezTo>
                    <a:cubicBezTo>
                      <a:pt x="5621" y="1327"/>
                      <a:pt x="5119" y="2338"/>
                      <a:pt x="5081" y="2419"/>
                    </a:cubicBezTo>
                    <a:lnTo>
                      <a:pt x="5081" y="2419"/>
                    </a:lnTo>
                    <a:cubicBezTo>
                      <a:pt x="5135" y="2299"/>
                      <a:pt x="6077" y="136"/>
                      <a:pt x="3642" y="4"/>
                    </a:cubicBezTo>
                    <a:cubicBezTo>
                      <a:pt x="3593" y="2"/>
                      <a:pt x="3545" y="0"/>
                      <a:pt x="34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536" name="Google Shape;536;p27"/>
            <p:cNvGrpSpPr/>
            <p:nvPr/>
          </p:nvGrpSpPr>
          <p:grpSpPr>
            <a:xfrm flipH="1">
              <a:off x="7831545" y="4401808"/>
              <a:ext cx="1384237" cy="772169"/>
              <a:chOff x="7997563" y="6154429"/>
              <a:chExt cx="948433" cy="529064"/>
            </a:xfrm>
          </p:grpSpPr>
          <p:sp>
            <p:nvSpPr>
              <p:cNvPr id="537" name="Google Shape;537;p27"/>
              <p:cNvSpPr/>
              <p:nvPr/>
            </p:nvSpPr>
            <p:spPr>
              <a:xfrm>
                <a:off x="7997563" y="6154429"/>
                <a:ext cx="948433" cy="529064"/>
              </a:xfrm>
              <a:custGeom>
                <a:avLst/>
                <a:gdLst/>
                <a:ahLst/>
                <a:cxnLst/>
                <a:rect l="l" t="t" r="r" b="b"/>
                <a:pathLst>
                  <a:path w="27356" h="15260" extrusionOk="0">
                    <a:moveTo>
                      <a:pt x="21653" y="7928"/>
                    </a:moveTo>
                    <a:cubicBezTo>
                      <a:pt x="21858" y="8162"/>
                      <a:pt x="22110" y="8348"/>
                      <a:pt x="22389" y="8479"/>
                    </a:cubicBezTo>
                    <a:cubicBezTo>
                      <a:pt x="22212" y="8931"/>
                      <a:pt x="21881" y="9589"/>
                      <a:pt x="21252" y="10409"/>
                    </a:cubicBezTo>
                    <a:cubicBezTo>
                      <a:pt x="21144" y="10554"/>
                      <a:pt x="21032" y="10689"/>
                      <a:pt x="20911" y="10820"/>
                    </a:cubicBezTo>
                    <a:cubicBezTo>
                      <a:pt x="21023" y="10531"/>
                      <a:pt x="21126" y="10241"/>
                      <a:pt x="21214" y="9943"/>
                    </a:cubicBezTo>
                    <a:cubicBezTo>
                      <a:pt x="21405" y="9281"/>
                      <a:pt x="21555" y="8609"/>
                      <a:pt x="21653" y="7928"/>
                    </a:cubicBezTo>
                    <a:close/>
                    <a:moveTo>
                      <a:pt x="7019" y="1"/>
                    </a:moveTo>
                    <a:cubicBezTo>
                      <a:pt x="6497" y="1"/>
                      <a:pt x="6063" y="257"/>
                      <a:pt x="5713" y="462"/>
                    </a:cubicBezTo>
                    <a:cubicBezTo>
                      <a:pt x="5550" y="560"/>
                      <a:pt x="5326" y="691"/>
                      <a:pt x="5233" y="700"/>
                    </a:cubicBezTo>
                    <a:cubicBezTo>
                      <a:pt x="5222" y="701"/>
                      <a:pt x="5211" y="702"/>
                      <a:pt x="5199" y="702"/>
                    </a:cubicBezTo>
                    <a:cubicBezTo>
                      <a:pt x="5055" y="702"/>
                      <a:pt x="4843" y="624"/>
                      <a:pt x="4636" y="551"/>
                    </a:cubicBezTo>
                    <a:cubicBezTo>
                      <a:pt x="4341" y="447"/>
                      <a:pt x="4018" y="331"/>
                      <a:pt x="3669" y="331"/>
                    </a:cubicBezTo>
                    <a:cubicBezTo>
                      <a:pt x="3566" y="331"/>
                      <a:pt x="3461" y="341"/>
                      <a:pt x="3354" y="365"/>
                    </a:cubicBezTo>
                    <a:cubicBezTo>
                      <a:pt x="2761" y="495"/>
                      <a:pt x="2356" y="901"/>
                      <a:pt x="2025" y="1227"/>
                    </a:cubicBezTo>
                    <a:cubicBezTo>
                      <a:pt x="1908" y="1339"/>
                      <a:pt x="1740" y="1512"/>
                      <a:pt x="1670" y="1544"/>
                    </a:cubicBezTo>
                    <a:lnTo>
                      <a:pt x="1451" y="1642"/>
                    </a:lnTo>
                    <a:cubicBezTo>
                      <a:pt x="738" y="1969"/>
                      <a:pt x="1" y="2300"/>
                      <a:pt x="1" y="3200"/>
                    </a:cubicBezTo>
                    <a:cubicBezTo>
                      <a:pt x="1" y="4105"/>
                      <a:pt x="738" y="4436"/>
                      <a:pt x="1451" y="4757"/>
                    </a:cubicBezTo>
                    <a:lnTo>
                      <a:pt x="1670" y="4860"/>
                    </a:lnTo>
                    <a:cubicBezTo>
                      <a:pt x="1745" y="4893"/>
                      <a:pt x="1913" y="5061"/>
                      <a:pt x="2025" y="5172"/>
                    </a:cubicBezTo>
                    <a:cubicBezTo>
                      <a:pt x="2351" y="5499"/>
                      <a:pt x="2761" y="5905"/>
                      <a:pt x="3354" y="6035"/>
                    </a:cubicBezTo>
                    <a:lnTo>
                      <a:pt x="3396" y="6044"/>
                    </a:lnTo>
                    <a:lnTo>
                      <a:pt x="5205" y="7336"/>
                    </a:lnTo>
                    <a:lnTo>
                      <a:pt x="5158" y="8399"/>
                    </a:lnTo>
                    <a:cubicBezTo>
                      <a:pt x="5082" y="8392"/>
                      <a:pt x="5006" y="8388"/>
                      <a:pt x="4929" y="8388"/>
                    </a:cubicBezTo>
                    <a:cubicBezTo>
                      <a:pt x="4822" y="8388"/>
                      <a:pt x="4714" y="8395"/>
                      <a:pt x="4608" y="8409"/>
                    </a:cubicBezTo>
                    <a:cubicBezTo>
                      <a:pt x="3274" y="8581"/>
                      <a:pt x="2216" y="9691"/>
                      <a:pt x="1465" y="11701"/>
                    </a:cubicBezTo>
                    <a:cubicBezTo>
                      <a:pt x="1139" y="12587"/>
                      <a:pt x="905" y="13501"/>
                      <a:pt x="766" y="14434"/>
                    </a:cubicBezTo>
                    <a:cubicBezTo>
                      <a:pt x="705" y="14867"/>
                      <a:pt x="1041" y="15259"/>
                      <a:pt x="1484" y="15259"/>
                    </a:cubicBezTo>
                    <a:lnTo>
                      <a:pt x="19447" y="15259"/>
                    </a:lnTo>
                    <a:cubicBezTo>
                      <a:pt x="19643" y="15259"/>
                      <a:pt x="19834" y="15180"/>
                      <a:pt x="19969" y="15035"/>
                    </a:cubicBezTo>
                    <a:cubicBezTo>
                      <a:pt x="21098" y="14751"/>
                      <a:pt x="22571" y="14051"/>
                      <a:pt x="23840" y="12382"/>
                    </a:cubicBezTo>
                    <a:cubicBezTo>
                      <a:pt x="25061" y="10778"/>
                      <a:pt x="25537" y="9500"/>
                      <a:pt x="25724" y="8693"/>
                    </a:cubicBezTo>
                    <a:cubicBezTo>
                      <a:pt x="26302" y="8521"/>
                      <a:pt x="26759" y="8236"/>
                      <a:pt x="27039" y="7882"/>
                    </a:cubicBezTo>
                    <a:lnTo>
                      <a:pt x="27043" y="7877"/>
                    </a:lnTo>
                    <a:lnTo>
                      <a:pt x="27043" y="7872"/>
                    </a:lnTo>
                    <a:cubicBezTo>
                      <a:pt x="27067" y="7845"/>
                      <a:pt x="27090" y="7812"/>
                      <a:pt x="27109" y="7789"/>
                    </a:cubicBezTo>
                    <a:lnTo>
                      <a:pt x="27118" y="7770"/>
                    </a:lnTo>
                    <a:cubicBezTo>
                      <a:pt x="27137" y="7742"/>
                      <a:pt x="27155" y="7709"/>
                      <a:pt x="27179" y="7681"/>
                    </a:cubicBezTo>
                    <a:cubicBezTo>
                      <a:pt x="27183" y="7663"/>
                      <a:pt x="27193" y="7649"/>
                      <a:pt x="27202" y="7630"/>
                    </a:cubicBezTo>
                    <a:cubicBezTo>
                      <a:pt x="27211" y="7611"/>
                      <a:pt x="27221" y="7597"/>
                      <a:pt x="27230" y="7579"/>
                    </a:cubicBezTo>
                    <a:cubicBezTo>
                      <a:pt x="27235" y="7560"/>
                      <a:pt x="27244" y="7541"/>
                      <a:pt x="27253" y="7523"/>
                    </a:cubicBezTo>
                    <a:cubicBezTo>
                      <a:pt x="27263" y="7499"/>
                      <a:pt x="27267" y="7490"/>
                      <a:pt x="27272" y="7471"/>
                    </a:cubicBezTo>
                    <a:cubicBezTo>
                      <a:pt x="27286" y="7439"/>
                      <a:pt x="27295" y="7401"/>
                      <a:pt x="27309" y="7360"/>
                    </a:cubicBezTo>
                    <a:cubicBezTo>
                      <a:pt x="27314" y="7346"/>
                      <a:pt x="27319" y="7332"/>
                      <a:pt x="27323" y="7313"/>
                    </a:cubicBezTo>
                    <a:cubicBezTo>
                      <a:pt x="27328" y="7294"/>
                      <a:pt x="27333" y="7266"/>
                      <a:pt x="27333" y="7248"/>
                    </a:cubicBezTo>
                    <a:cubicBezTo>
                      <a:pt x="27337" y="7224"/>
                      <a:pt x="27342" y="7210"/>
                      <a:pt x="27342" y="7192"/>
                    </a:cubicBezTo>
                    <a:cubicBezTo>
                      <a:pt x="27347" y="7173"/>
                      <a:pt x="27351" y="7150"/>
                      <a:pt x="27351" y="7126"/>
                    </a:cubicBezTo>
                    <a:cubicBezTo>
                      <a:pt x="27351" y="7098"/>
                      <a:pt x="27351" y="7094"/>
                      <a:pt x="27356" y="7075"/>
                    </a:cubicBezTo>
                    <a:cubicBezTo>
                      <a:pt x="27356" y="7056"/>
                      <a:pt x="27356" y="7033"/>
                      <a:pt x="27356" y="7010"/>
                    </a:cubicBezTo>
                    <a:cubicBezTo>
                      <a:pt x="27356" y="6301"/>
                      <a:pt x="26792" y="5685"/>
                      <a:pt x="25850" y="5364"/>
                    </a:cubicBezTo>
                    <a:cubicBezTo>
                      <a:pt x="25369" y="5209"/>
                      <a:pt x="24871" y="5130"/>
                      <a:pt x="24372" y="5130"/>
                    </a:cubicBezTo>
                    <a:cubicBezTo>
                      <a:pt x="24358" y="5130"/>
                      <a:pt x="24344" y="5130"/>
                      <a:pt x="24329" y="5130"/>
                    </a:cubicBezTo>
                    <a:cubicBezTo>
                      <a:pt x="23196" y="5130"/>
                      <a:pt x="22259" y="5462"/>
                      <a:pt x="21741" y="5993"/>
                    </a:cubicBezTo>
                    <a:cubicBezTo>
                      <a:pt x="21737" y="5909"/>
                      <a:pt x="21732" y="5825"/>
                      <a:pt x="21723" y="5751"/>
                    </a:cubicBezTo>
                    <a:cubicBezTo>
                      <a:pt x="22282" y="5452"/>
                      <a:pt x="22707" y="5070"/>
                      <a:pt x="22935" y="4650"/>
                    </a:cubicBezTo>
                    <a:lnTo>
                      <a:pt x="22935" y="4645"/>
                    </a:lnTo>
                    <a:cubicBezTo>
                      <a:pt x="22954" y="4613"/>
                      <a:pt x="22968" y="4576"/>
                      <a:pt x="22982" y="4543"/>
                    </a:cubicBezTo>
                    <a:cubicBezTo>
                      <a:pt x="22991" y="4534"/>
                      <a:pt x="22996" y="4520"/>
                      <a:pt x="22996" y="4510"/>
                    </a:cubicBezTo>
                    <a:cubicBezTo>
                      <a:pt x="23010" y="4487"/>
                      <a:pt x="23019" y="4464"/>
                      <a:pt x="23028" y="4440"/>
                    </a:cubicBezTo>
                    <a:cubicBezTo>
                      <a:pt x="23038" y="4417"/>
                      <a:pt x="23038" y="4408"/>
                      <a:pt x="23042" y="4394"/>
                    </a:cubicBezTo>
                    <a:cubicBezTo>
                      <a:pt x="23052" y="4375"/>
                      <a:pt x="23061" y="4347"/>
                      <a:pt x="23066" y="4324"/>
                    </a:cubicBezTo>
                    <a:cubicBezTo>
                      <a:pt x="23075" y="4300"/>
                      <a:pt x="23075" y="4291"/>
                      <a:pt x="23080" y="4277"/>
                    </a:cubicBezTo>
                    <a:cubicBezTo>
                      <a:pt x="23089" y="4249"/>
                      <a:pt x="23094" y="4221"/>
                      <a:pt x="23098" y="4193"/>
                    </a:cubicBezTo>
                    <a:cubicBezTo>
                      <a:pt x="23103" y="4179"/>
                      <a:pt x="23108" y="4160"/>
                      <a:pt x="23108" y="4146"/>
                    </a:cubicBezTo>
                    <a:cubicBezTo>
                      <a:pt x="23112" y="4109"/>
                      <a:pt x="23117" y="4077"/>
                      <a:pt x="23122" y="4044"/>
                    </a:cubicBezTo>
                    <a:cubicBezTo>
                      <a:pt x="23122" y="4030"/>
                      <a:pt x="23122" y="4011"/>
                      <a:pt x="23126" y="3997"/>
                    </a:cubicBezTo>
                    <a:cubicBezTo>
                      <a:pt x="23126" y="3969"/>
                      <a:pt x="23126" y="3941"/>
                      <a:pt x="23126" y="3913"/>
                    </a:cubicBezTo>
                    <a:lnTo>
                      <a:pt x="23126" y="3867"/>
                    </a:lnTo>
                    <a:cubicBezTo>
                      <a:pt x="23126" y="3839"/>
                      <a:pt x="23126" y="3811"/>
                      <a:pt x="23122" y="3783"/>
                    </a:cubicBezTo>
                    <a:cubicBezTo>
                      <a:pt x="23122" y="3769"/>
                      <a:pt x="23122" y="3750"/>
                      <a:pt x="23122" y="3741"/>
                    </a:cubicBezTo>
                    <a:cubicBezTo>
                      <a:pt x="23112" y="3694"/>
                      <a:pt x="23108" y="3657"/>
                      <a:pt x="23098" y="3615"/>
                    </a:cubicBezTo>
                    <a:cubicBezTo>
                      <a:pt x="23089" y="3568"/>
                      <a:pt x="23075" y="3522"/>
                      <a:pt x="23061" y="3480"/>
                    </a:cubicBezTo>
                    <a:cubicBezTo>
                      <a:pt x="23056" y="3466"/>
                      <a:pt x="23052" y="3452"/>
                      <a:pt x="23047" y="3438"/>
                    </a:cubicBezTo>
                    <a:cubicBezTo>
                      <a:pt x="23038" y="3410"/>
                      <a:pt x="23028" y="3377"/>
                      <a:pt x="23014" y="3349"/>
                    </a:cubicBezTo>
                    <a:cubicBezTo>
                      <a:pt x="22730" y="2696"/>
                      <a:pt x="21960" y="2286"/>
                      <a:pt x="20906" y="2221"/>
                    </a:cubicBezTo>
                    <a:lnTo>
                      <a:pt x="20426" y="2221"/>
                    </a:lnTo>
                    <a:lnTo>
                      <a:pt x="20342" y="2225"/>
                    </a:lnTo>
                    <a:cubicBezTo>
                      <a:pt x="20053" y="2244"/>
                      <a:pt x="19764" y="2281"/>
                      <a:pt x="19479" y="2342"/>
                    </a:cubicBezTo>
                    <a:cubicBezTo>
                      <a:pt x="18967" y="2449"/>
                      <a:pt x="18477" y="2631"/>
                      <a:pt x="18015" y="2878"/>
                    </a:cubicBezTo>
                    <a:cubicBezTo>
                      <a:pt x="17027" y="3433"/>
                      <a:pt x="16537" y="4221"/>
                      <a:pt x="16700" y="4986"/>
                    </a:cubicBezTo>
                    <a:cubicBezTo>
                      <a:pt x="16849" y="5695"/>
                      <a:pt x="17521" y="6184"/>
                      <a:pt x="18500" y="6334"/>
                    </a:cubicBezTo>
                    <a:cubicBezTo>
                      <a:pt x="18519" y="6875"/>
                      <a:pt x="18458" y="7765"/>
                      <a:pt x="18085" y="9038"/>
                    </a:cubicBezTo>
                    <a:cubicBezTo>
                      <a:pt x="18001" y="9341"/>
                      <a:pt x="17885" y="9640"/>
                      <a:pt x="17745" y="9924"/>
                    </a:cubicBezTo>
                    <a:cubicBezTo>
                      <a:pt x="17581" y="9894"/>
                      <a:pt x="17413" y="9881"/>
                      <a:pt x="17245" y="9881"/>
                    </a:cubicBezTo>
                    <a:cubicBezTo>
                      <a:pt x="17178" y="9881"/>
                      <a:pt x="17111" y="9883"/>
                      <a:pt x="17045" y="9887"/>
                    </a:cubicBezTo>
                    <a:cubicBezTo>
                      <a:pt x="16224" y="9938"/>
                      <a:pt x="15576" y="10148"/>
                      <a:pt x="15059" y="10428"/>
                    </a:cubicBezTo>
                    <a:cubicBezTo>
                      <a:pt x="15161" y="8842"/>
                      <a:pt x="14914" y="7621"/>
                      <a:pt x="14317" y="6800"/>
                    </a:cubicBezTo>
                    <a:cubicBezTo>
                      <a:pt x="13800" y="6086"/>
                      <a:pt x="13021" y="5685"/>
                      <a:pt x="12065" y="5639"/>
                    </a:cubicBezTo>
                    <a:cubicBezTo>
                      <a:pt x="11995" y="5639"/>
                      <a:pt x="11920" y="5634"/>
                      <a:pt x="11850" y="5634"/>
                    </a:cubicBezTo>
                    <a:cubicBezTo>
                      <a:pt x="12027" y="5494"/>
                      <a:pt x="12195" y="5340"/>
                      <a:pt x="12354" y="5177"/>
                    </a:cubicBezTo>
                    <a:cubicBezTo>
                      <a:pt x="12466" y="5065"/>
                      <a:pt x="12638" y="4897"/>
                      <a:pt x="12704" y="4865"/>
                    </a:cubicBezTo>
                    <a:lnTo>
                      <a:pt x="12928" y="4762"/>
                    </a:lnTo>
                    <a:cubicBezTo>
                      <a:pt x="13641" y="4440"/>
                      <a:pt x="14378" y="4109"/>
                      <a:pt x="14378" y="3205"/>
                    </a:cubicBezTo>
                    <a:cubicBezTo>
                      <a:pt x="14378" y="2304"/>
                      <a:pt x="13641" y="1973"/>
                      <a:pt x="12928" y="1647"/>
                    </a:cubicBezTo>
                    <a:lnTo>
                      <a:pt x="12713" y="1544"/>
                    </a:lnTo>
                    <a:cubicBezTo>
                      <a:pt x="12643" y="1512"/>
                      <a:pt x="12471" y="1339"/>
                      <a:pt x="12354" y="1227"/>
                    </a:cubicBezTo>
                    <a:cubicBezTo>
                      <a:pt x="12027" y="901"/>
                      <a:pt x="11622" y="495"/>
                      <a:pt x="11030" y="365"/>
                    </a:cubicBezTo>
                    <a:cubicBezTo>
                      <a:pt x="10922" y="341"/>
                      <a:pt x="10817" y="331"/>
                      <a:pt x="10714" y="331"/>
                    </a:cubicBezTo>
                    <a:cubicBezTo>
                      <a:pt x="10365" y="331"/>
                      <a:pt x="10042" y="447"/>
                      <a:pt x="9747" y="551"/>
                    </a:cubicBezTo>
                    <a:cubicBezTo>
                      <a:pt x="9540" y="624"/>
                      <a:pt x="9325" y="702"/>
                      <a:pt x="9183" y="702"/>
                    </a:cubicBezTo>
                    <a:cubicBezTo>
                      <a:pt x="9172" y="702"/>
                      <a:pt x="9161" y="701"/>
                      <a:pt x="9150" y="700"/>
                    </a:cubicBezTo>
                    <a:cubicBezTo>
                      <a:pt x="9052" y="691"/>
                      <a:pt x="8828" y="560"/>
                      <a:pt x="8665" y="462"/>
                    </a:cubicBezTo>
                    <a:cubicBezTo>
                      <a:pt x="8315" y="257"/>
                      <a:pt x="7882" y="1"/>
                      <a:pt x="736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8" name="Google Shape;538;p27"/>
              <p:cNvSpPr/>
              <p:nvPr/>
            </p:nvSpPr>
            <p:spPr>
              <a:xfrm>
                <a:off x="8511519" y="6256389"/>
                <a:ext cx="266300" cy="399294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7" extrusionOk="0">
                    <a:moveTo>
                      <a:pt x="5804" y="1"/>
                    </a:moveTo>
                    <a:cubicBezTo>
                      <a:pt x="5491" y="1"/>
                      <a:pt x="5154" y="36"/>
                      <a:pt x="4808" y="110"/>
                    </a:cubicBezTo>
                    <a:cubicBezTo>
                      <a:pt x="3437" y="403"/>
                      <a:pt x="2444" y="1196"/>
                      <a:pt x="2589" y="1886"/>
                    </a:cubicBezTo>
                    <a:cubicBezTo>
                      <a:pt x="2701" y="2399"/>
                      <a:pt x="3414" y="2707"/>
                      <a:pt x="4337" y="2712"/>
                    </a:cubicBezTo>
                    <a:cubicBezTo>
                      <a:pt x="4417" y="3099"/>
                      <a:pt x="4552" y="4279"/>
                      <a:pt x="3964" y="6298"/>
                    </a:cubicBezTo>
                    <a:cubicBezTo>
                      <a:pt x="3116" y="9212"/>
                      <a:pt x="873" y="9716"/>
                      <a:pt x="770" y="9739"/>
                    </a:cubicBezTo>
                    <a:cubicBezTo>
                      <a:pt x="313" y="9828"/>
                      <a:pt x="0" y="10248"/>
                      <a:pt x="47" y="10709"/>
                    </a:cubicBezTo>
                    <a:cubicBezTo>
                      <a:pt x="93" y="11163"/>
                      <a:pt x="476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90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1" y="1998"/>
                      <a:pt x="7681" y="1378"/>
                      <a:pt x="7564" y="823"/>
                    </a:cubicBezTo>
                    <a:cubicBezTo>
                      <a:pt x="7453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9" name="Google Shape;539;p27"/>
              <p:cNvSpPr/>
              <p:nvPr/>
            </p:nvSpPr>
            <p:spPr>
              <a:xfrm>
                <a:off x="8596248" y="6256389"/>
                <a:ext cx="178689" cy="79152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83" extrusionOk="0">
                    <a:moveTo>
                      <a:pt x="3358" y="1"/>
                    </a:moveTo>
                    <a:cubicBezTo>
                      <a:pt x="3046" y="1"/>
                      <a:pt x="2709" y="36"/>
                      <a:pt x="2364" y="110"/>
                    </a:cubicBezTo>
                    <a:cubicBezTo>
                      <a:pt x="993" y="403"/>
                      <a:pt x="0" y="1196"/>
                      <a:pt x="145" y="1886"/>
                    </a:cubicBezTo>
                    <a:cubicBezTo>
                      <a:pt x="182" y="2040"/>
                      <a:pt x="266" y="2180"/>
                      <a:pt x="387" y="2283"/>
                    </a:cubicBezTo>
                    <a:lnTo>
                      <a:pt x="5022" y="1359"/>
                    </a:lnTo>
                    <a:cubicBezTo>
                      <a:pt x="5120" y="1196"/>
                      <a:pt x="5153" y="1010"/>
                      <a:pt x="5120" y="823"/>
                    </a:cubicBezTo>
                    <a:cubicBezTo>
                      <a:pt x="5009" y="310"/>
                      <a:pt x="4288" y="1"/>
                      <a:pt x="33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0" name="Google Shape;540;p27"/>
              <p:cNvSpPr/>
              <p:nvPr/>
            </p:nvSpPr>
            <p:spPr>
              <a:xfrm>
                <a:off x="8665411" y="6336541"/>
                <a:ext cx="54605" cy="19519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3" extrusionOk="0">
                    <a:moveTo>
                      <a:pt x="1327" y="1"/>
                    </a:moveTo>
                    <a:cubicBezTo>
                      <a:pt x="1316" y="1"/>
                      <a:pt x="1305" y="1"/>
                      <a:pt x="1293" y="3"/>
                    </a:cubicBezTo>
                    <a:lnTo>
                      <a:pt x="215" y="209"/>
                    </a:lnTo>
                    <a:cubicBezTo>
                      <a:pt x="1" y="246"/>
                      <a:pt x="29" y="563"/>
                      <a:pt x="253" y="563"/>
                    </a:cubicBezTo>
                    <a:cubicBezTo>
                      <a:pt x="262" y="563"/>
                      <a:pt x="271" y="563"/>
                      <a:pt x="285" y="558"/>
                    </a:cubicBezTo>
                    <a:lnTo>
                      <a:pt x="1358" y="358"/>
                    </a:lnTo>
                    <a:cubicBezTo>
                      <a:pt x="1575" y="309"/>
                      <a:pt x="1527" y="1"/>
                      <a:pt x="132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1" name="Google Shape;541;p27"/>
              <p:cNvSpPr/>
              <p:nvPr/>
            </p:nvSpPr>
            <p:spPr>
              <a:xfrm>
                <a:off x="8586541" y="6357481"/>
                <a:ext cx="334045" cy="299826"/>
              </a:xfrm>
              <a:custGeom>
                <a:avLst/>
                <a:gdLst/>
                <a:ahLst/>
                <a:cxnLst/>
                <a:rect l="l" t="t" r="r" b="b"/>
                <a:pathLst>
                  <a:path w="9635" h="8648" extrusionOk="0">
                    <a:moveTo>
                      <a:pt x="7340" y="1"/>
                    </a:moveTo>
                    <a:cubicBezTo>
                      <a:pt x="6067" y="1"/>
                      <a:pt x="5041" y="519"/>
                      <a:pt x="5041" y="1153"/>
                    </a:cubicBezTo>
                    <a:cubicBezTo>
                      <a:pt x="5041" y="1600"/>
                      <a:pt x="5550" y="1988"/>
                      <a:pt x="6291" y="2179"/>
                    </a:cubicBezTo>
                    <a:cubicBezTo>
                      <a:pt x="6216" y="2575"/>
                      <a:pt x="5923" y="3578"/>
                      <a:pt x="4845" y="4995"/>
                    </a:cubicBezTo>
                    <a:cubicBezTo>
                      <a:pt x="3582" y="6657"/>
                      <a:pt x="2092" y="6857"/>
                      <a:pt x="1442" y="6857"/>
                    </a:cubicBezTo>
                    <a:cubicBezTo>
                      <a:pt x="1254" y="6857"/>
                      <a:pt x="1137" y="6840"/>
                      <a:pt x="1115" y="6837"/>
                    </a:cubicBezTo>
                    <a:cubicBezTo>
                      <a:pt x="1066" y="6829"/>
                      <a:pt x="1017" y="6825"/>
                      <a:pt x="969" y="6825"/>
                    </a:cubicBezTo>
                    <a:cubicBezTo>
                      <a:pt x="541" y="6825"/>
                      <a:pt x="164" y="7133"/>
                      <a:pt x="84" y="7565"/>
                    </a:cubicBezTo>
                    <a:cubicBezTo>
                      <a:pt x="0" y="8050"/>
                      <a:pt x="317" y="8511"/>
                      <a:pt x="802" y="8605"/>
                    </a:cubicBezTo>
                    <a:cubicBezTo>
                      <a:pt x="982" y="8633"/>
                      <a:pt x="1165" y="8648"/>
                      <a:pt x="1349" y="8648"/>
                    </a:cubicBezTo>
                    <a:cubicBezTo>
                      <a:pt x="1375" y="8648"/>
                      <a:pt x="1401" y="8647"/>
                      <a:pt x="1427" y="8647"/>
                    </a:cubicBezTo>
                    <a:cubicBezTo>
                      <a:pt x="2458" y="8647"/>
                      <a:pt x="4561" y="8334"/>
                      <a:pt x="6272" y="6082"/>
                    </a:cubicBezTo>
                    <a:cubicBezTo>
                      <a:pt x="7732" y="4161"/>
                      <a:pt x="8035" y="2776"/>
                      <a:pt x="8100" y="2239"/>
                    </a:cubicBezTo>
                    <a:cubicBezTo>
                      <a:pt x="8996" y="2081"/>
                      <a:pt x="9635" y="1656"/>
                      <a:pt x="9635" y="1153"/>
                    </a:cubicBezTo>
                    <a:cubicBezTo>
                      <a:pt x="9635" y="519"/>
                      <a:pt x="8609" y="1"/>
                      <a:pt x="73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2" name="Google Shape;542;p27"/>
              <p:cNvSpPr/>
              <p:nvPr/>
            </p:nvSpPr>
            <p:spPr>
              <a:xfrm>
                <a:off x="8761130" y="6357481"/>
                <a:ext cx="159621" cy="56304"/>
              </a:xfrm>
              <a:custGeom>
                <a:avLst/>
                <a:gdLst/>
                <a:ahLst/>
                <a:cxnLst/>
                <a:rect l="l" t="t" r="r" b="b"/>
                <a:pathLst>
                  <a:path w="4604" h="1624" extrusionOk="0">
                    <a:moveTo>
                      <a:pt x="2300" y="1"/>
                    </a:moveTo>
                    <a:cubicBezTo>
                      <a:pt x="1031" y="1"/>
                      <a:pt x="1" y="519"/>
                      <a:pt x="1" y="1153"/>
                    </a:cubicBezTo>
                    <a:cubicBezTo>
                      <a:pt x="5" y="1265"/>
                      <a:pt x="33" y="1377"/>
                      <a:pt x="94" y="1475"/>
                    </a:cubicBezTo>
                    <a:lnTo>
                      <a:pt x="4398" y="1624"/>
                    </a:lnTo>
                    <a:cubicBezTo>
                      <a:pt x="4524" y="1498"/>
                      <a:pt x="4594" y="1330"/>
                      <a:pt x="4603" y="1153"/>
                    </a:cubicBezTo>
                    <a:cubicBezTo>
                      <a:pt x="4603" y="519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3" name="Google Shape;543;p27"/>
              <p:cNvSpPr/>
              <p:nvPr/>
            </p:nvSpPr>
            <p:spPr>
              <a:xfrm>
                <a:off x="8809319" y="6427961"/>
                <a:ext cx="54675" cy="14943"/>
              </a:xfrm>
              <a:custGeom>
                <a:avLst/>
                <a:gdLst/>
                <a:ahLst/>
                <a:cxnLst/>
                <a:rect l="l" t="t" r="r" b="b"/>
                <a:pathLst>
                  <a:path w="1577" h="431" extrusionOk="0">
                    <a:moveTo>
                      <a:pt x="243" y="1"/>
                    </a:moveTo>
                    <a:cubicBezTo>
                      <a:pt x="18" y="1"/>
                      <a:pt x="0" y="346"/>
                      <a:pt x="233" y="360"/>
                    </a:cubicBezTo>
                    <a:lnTo>
                      <a:pt x="1325" y="430"/>
                    </a:lnTo>
                    <a:lnTo>
                      <a:pt x="1339" y="430"/>
                    </a:lnTo>
                    <a:cubicBezTo>
                      <a:pt x="1563" y="426"/>
                      <a:pt x="1577" y="90"/>
                      <a:pt x="1348" y="71"/>
                    </a:cubicBezTo>
                    <a:lnTo>
                      <a:pt x="257" y="1"/>
                    </a:lnTo>
                    <a:cubicBezTo>
                      <a:pt x="252" y="1"/>
                      <a:pt x="248" y="1"/>
                      <a:pt x="243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4" name="Google Shape;544;p27"/>
              <p:cNvSpPr/>
              <p:nvPr/>
            </p:nvSpPr>
            <p:spPr>
              <a:xfrm>
                <a:off x="8048976" y="6374780"/>
                <a:ext cx="633248" cy="283462"/>
              </a:xfrm>
              <a:custGeom>
                <a:avLst/>
                <a:gdLst/>
                <a:ahLst/>
                <a:cxnLst/>
                <a:rect l="l" t="t" r="r" b="b"/>
                <a:pathLst>
                  <a:path w="18265" h="8176" extrusionOk="0">
                    <a:moveTo>
                      <a:pt x="10345" y="1"/>
                    </a:moveTo>
                    <a:cubicBezTo>
                      <a:pt x="6055" y="1"/>
                      <a:pt x="5503" y="6371"/>
                      <a:pt x="5503" y="6371"/>
                    </a:cubicBezTo>
                    <a:cubicBezTo>
                      <a:pt x="5503" y="6371"/>
                      <a:pt x="5417" y="2761"/>
                      <a:pt x="3439" y="2761"/>
                    </a:cubicBezTo>
                    <a:cubicBezTo>
                      <a:pt x="3366" y="2761"/>
                      <a:pt x="3291" y="2766"/>
                      <a:pt x="3214" y="2776"/>
                    </a:cubicBezTo>
                    <a:cubicBezTo>
                      <a:pt x="691" y="3102"/>
                      <a:pt x="1" y="8176"/>
                      <a:pt x="1" y="8176"/>
                    </a:cubicBezTo>
                    <a:lnTo>
                      <a:pt x="17964" y="8176"/>
                    </a:lnTo>
                    <a:cubicBezTo>
                      <a:pt x="17964" y="8176"/>
                      <a:pt x="18264" y="4249"/>
                      <a:pt x="15762" y="4249"/>
                    </a:cubicBezTo>
                    <a:cubicBezTo>
                      <a:pt x="15712" y="4249"/>
                      <a:pt x="15661" y="4251"/>
                      <a:pt x="15609" y="4254"/>
                    </a:cubicBezTo>
                    <a:cubicBezTo>
                      <a:pt x="13063" y="4412"/>
                      <a:pt x="12470" y="6371"/>
                      <a:pt x="12470" y="6371"/>
                    </a:cubicBezTo>
                    <a:cubicBezTo>
                      <a:pt x="12470" y="6371"/>
                      <a:pt x="14177" y="173"/>
                      <a:pt x="10549" y="6"/>
                    </a:cubicBezTo>
                    <a:cubicBezTo>
                      <a:pt x="10480" y="2"/>
                      <a:pt x="10412" y="1"/>
                      <a:pt x="103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5" name="Google Shape;545;p27"/>
              <p:cNvSpPr/>
              <p:nvPr/>
            </p:nvSpPr>
            <p:spPr>
              <a:xfrm>
                <a:off x="8061422" y="6294454"/>
                <a:ext cx="370934" cy="364139"/>
              </a:xfrm>
              <a:custGeom>
                <a:avLst/>
                <a:gdLst/>
                <a:ahLst/>
                <a:cxnLst/>
                <a:rect l="l" t="t" r="r" b="b"/>
                <a:pathLst>
                  <a:path w="10699" h="10503" extrusionOk="0">
                    <a:moveTo>
                      <a:pt x="1" y="0"/>
                    </a:moveTo>
                    <a:lnTo>
                      <a:pt x="4109" y="2933"/>
                    </a:lnTo>
                    <a:lnTo>
                      <a:pt x="3843" y="8921"/>
                    </a:lnTo>
                    <a:cubicBezTo>
                      <a:pt x="3801" y="9779"/>
                      <a:pt x="4487" y="10502"/>
                      <a:pt x="5350" y="10502"/>
                    </a:cubicBezTo>
                    <a:cubicBezTo>
                      <a:pt x="6208" y="10502"/>
                      <a:pt x="6893" y="9779"/>
                      <a:pt x="6851" y="8921"/>
                    </a:cubicBezTo>
                    <a:lnTo>
                      <a:pt x="6590" y="2933"/>
                    </a:lnTo>
                    <a:lnTo>
                      <a:pt x="106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6" name="Google Shape;546;p27"/>
              <p:cNvSpPr/>
              <p:nvPr/>
            </p:nvSpPr>
            <p:spPr>
              <a:xfrm>
                <a:off x="8022801" y="6179668"/>
                <a:ext cx="448179" cy="171408"/>
              </a:xfrm>
              <a:custGeom>
                <a:avLst/>
                <a:gdLst/>
                <a:ahLst/>
                <a:cxnLst/>
                <a:rect l="l" t="t" r="r" b="b"/>
                <a:pathLst>
                  <a:path w="12927" h="4944" extrusionOk="0">
                    <a:moveTo>
                      <a:pt x="6291" y="0"/>
                    </a:moveTo>
                    <a:cubicBezTo>
                      <a:pt x="5690" y="0"/>
                      <a:pt x="5125" y="644"/>
                      <a:pt x="4570" y="700"/>
                    </a:cubicBezTo>
                    <a:cubicBezTo>
                      <a:pt x="4536" y="703"/>
                      <a:pt x="4502" y="705"/>
                      <a:pt x="4468" y="705"/>
                    </a:cubicBezTo>
                    <a:cubicBezTo>
                      <a:pt x="3944" y="705"/>
                      <a:pt x="3402" y="334"/>
                      <a:pt x="2937" y="334"/>
                    </a:cubicBezTo>
                    <a:cubicBezTo>
                      <a:pt x="2883" y="334"/>
                      <a:pt x="2831" y="339"/>
                      <a:pt x="2780" y="350"/>
                    </a:cubicBezTo>
                    <a:cubicBezTo>
                      <a:pt x="2127" y="495"/>
                      <a:pt x="1707" y="1269"/>
                      <a:pt x="1245" y="1479"/>
                    </a:cubicBezTo>
                    <a:cubicBezTo>
                      <a:pt x="467" y="1838"/>
                      <a:pt x="0" y="1996"/>
                      <a:pt x="0" y="2472"/>
                    </a:cubicBezTo>
                    <a:cubicBezTo>
                      <a:pt x="0" y="2952"/>
                      <a:pt x="467" y="3111"/>
                      <a:pt x="1250" y="3470"/>
                    </a:cubicBezTo>
                    <a:cubicBezTo>
                      <a:pt x="1707" y="3680"/>
                      <a:pt x="2131" y="4454"/>
                      <a:pt x="2780" y="4594"/>
                    </a:cubicBezTo>
                    <a:cubicBezTo>
                      <a:pt x="2833" y="4605"/>
                      <a:pt x="2887" y="4611"/>
                      <a:pt x="2943" y="4611"/>
                    </a:cubicBezTo>
                    <a:cubicBezTo>
                      <a:pt x="3409" y="4611"/>
                      <a:pt x="3952" y="4240"/>
                      <a:pt x="4480" y="4240"/>
                    </a:cubicBezTo>
                    <a:cubicBezTo>
                      <a:pt x="4511" y="4240"/>
                      <a:pt x="4543" y="4241"/>
                      <a:pt x="4575" y="4244"/>
                    </a:cubicBezTo>
                    <a:cubicBezTo>
                      <a:pt x="5125" y="4300"/>
                      <a:pt x="5690" y="4943"/>
                      <a:pt x="6291" y="4943"/>
                    </a:cubicBezTo>
                    <a:lnTo>
                      <a:pt x="6636" y="4943"/>
                    </a:lnTo>
                    <a:cubicBezTo>
                      <a:pt x="7242" y="4943"/>
                      <a:pt x="7802" y="4300"/>
                      <a:pt x="8357" y="4244"/>
                    </a:cubicBezTo>
                    <a:cubicBezTo>
                      <a:pt x="8389" y="4241"/>
                      <a:pt x="8421" y="4240"/>
                      <a:pt x="8452" y="4240"/>
                    </a:cubicBezTo>
                    <a:cubicBezTo>
                      <a:pt x="8978" y="4240"/>
                      <a:pt x="9522" y="4610"/>
                      <a:pt x="9989" y="4610"/>
                    </a:cubicBezTo>
                    <a:cubicBezTo>
                      <a:pt x="10043" y="4610"/>
                      <a:pt x="10096" y="4605"/>
                      <a:pt x="10148" y="4594"/>
                    </a:cubicBezTo>
                    <a:cubicBezTo>
                      <a:pt x="10801" y="4454"/>
                      <a:pt x="11225" y="3680"/>
                      <a:pt x="11677" y="3470"/>
                    </a:cubicBezTo>
                    <a:cubicBezTo>
                      <a:pt x="12461" y="3111"/>
                      <a:pt x="12927" y="2957"/>
                      <a:pt x="12927" y="2472"/>
                    </a:cubicBezTo>
                    <a:cubicBezTo>
                      <a:pt x="12927" y="1992"/>
                      <a:pt x="12461" y="1838"/>
                      <a:pt x="11682" y="1479"/>
                    </a:cubicBezTo>
                    <a:cubicBezTo>
                      <a:pt x="11220" y="1269"/>
                      <a:pt x="10801" y="495"/>
                      <a:pt x="10148" y="350"/>
                    </a:cubicBezTo>
                    <a:cubicBezTo>
                      <a:pt x="10095" y="338"/>
                      <a:pt x="10041" y="333"/>
                      <a:pt x="9986" y="333"/>
                    </a:cubicBezTo>
                    <a:cubicBezTo>
                      <a:pt x="9522" y="333"/>
                      <a:pt x="8976" y="704"/>
                      <a:pt x="8452" y="704"/>
                    </a:cubicBezTo>
                    <a:cubicBezTo>
                      <a:pt x="8420" y="704"/>
                      <a:pt x="8388" y="703"/>
                      <a:pt x="8357" y="700"/>
                    </a:cubicBezTo>
                    <a:cubicBezTo>
                      <a:pt x="7802" y="648"/>
                      <a:pt x="7238" y="0"/>
                      <a:pt x="6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7" name="Google Shape;547;p27"/>
              <p:cNvSpPr/>
              <p:nvPr/>
            </p:nvSpPr>
            <p:spPr>
              <a:xfrm>
                <a:off x="8149583" y="6250460"/>
                <a:ext cx="194603" cy="30267"/>
              </a:xfrm>
              <a:custGeom>
                <a:avLst/>
                <a:gdLst/>
                <a:ahLst/>
                <a:cxnLst/>
                <a:rect l="l" t="t" r="r" b="b"/>
                <a:pathLst>
                  <a:path w="5613" h="873" extrusionOk="0">
                    <a:moveTo>
                      <a:pt x="259" y="1"/>
                    </a:moveTo>
                    <a:cubicBezTo>
                      <a:pt x="85" y="1"/>
                      <a:pt x="0" y="263"/>
                      <a:pt x="190" y="346"/>
                    </a:cubicBezTo>
                    <a:cubicBezTo>
                      <a:pt x="1016" y="696"/>
                      <a:pt x="1907" y="873"/>
                      <a:pt x="2807" y="873"/>
                    </a:cubicBezTo>
                    <a:lnTo>
                      <a:pt x="2844" y="873"/>
                    </a:lnTo>
                    <a:cubicBezTo>
                      <a:pt x="3730" y="868"/>
                      <a:pt x="4607" y="691"/>
                      <a:pt x="5423" y="346"/>
                    </a:cubicBezTo>
                    <a:cubicBezTo>
                      <a:pt x="5613" y="263"/>
                      <a:pt x="5528" y="1"/>
                      <a:pt x="5354" y="1"/>
                    </a:cubicBezTo>
                    <a:cubicBezTo>
                      <a:pt x="5332" y="1"/>
                      <a:pt x="5308" y="5"/>
                      <a:pt x="5283" y="15"/>
                    </a:cubicBezTo>
                    <a:cubicBezTo>
                      <a:pt x="4509" y="341"/>
                      <a:pt x="3679" y="509"/>
                      <a:pt x="2844" y="514"/>
                    </a:cubicBezTo>
                    <a:lnTo>
                      <a:pt x="2807" y="514"/>
                    </a:lnTo>
                    <a:cubicBezTo>
                      <a:pt x="1953" y="514"/>
                      <a:pt x="1114" y="346"/>
                      <a:pt x="330" y="15"/>
                    </a:cubicBezTo>
                    <a:cubicBezTo>
                      <a:pt x="306" y="5"/>
                      <a:pt x="282" y="1"/>
                      <a:pt x="25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8" name="Google Shape;548;p27"/>
              <p:cNvSpPr/>
              <p:nvPr/>
            </p:nvSpPr>
            <p:spPr>
              <a:xfrm>
                <a:off x="8184529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254" y="1"/>
                    </a:moveTo>
                    <a:cubicBezTo>
                      <a:pt x="123" y="1"/>
                      <a:pt x="1" y="158"/>
                      <a:pt x="110" y="295"/>
                    </a:cubicBezTo>
                    <a:lnTo>
                      <a:pt x="1062" y="1479"/>
                    </a:lnTo>
                    <a:cubicBezTo>
                      <a:pt x="1094" y="1521"/>
                      <a:pt x="1146" y="1545"/>
                      <a:pt x="1202" y="1545"/>
                    </a:cubicBezTo>
                    <a:cubicBezTo>
                      <a:pt x="1351" y="1545"/>
                      <a:pt x="1435" y="1372"/>
                      <a:pt x="1342" y="1256"/>
                    </a:cubicBezTo>
                    <a:lnTo>
                      <a:pt x="390" y="71"/>
                    </a:lnTo>
                    <a:cubicBezTo>
                      <a:pt x="351" y="21"/>
                      <a:pt x="302" y="1"/>
                      <a:pt x="2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9" name="Google Shape;549;p27"/>
              <p:cNvSpPr/>
              <p:nvPr/>
            </p:nvSpPr>
            <p:spPr>
              <a:xfrm>
                <a:off x="8259481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1179" y="1"/>
                    </a:moveTo>
                    <a:cubicBezTo>
                      <a:pt x="1131" y="1"/>
                      <a:pt x="1081" y="21"/>
                      <a:pt x="1040" y="71"/>
                    </a:cubicBezTo>
                    <a:lnTo>
                      <a:pt x="94" y="1256"/>
                    </a:lnTo>
                    <a:cubicBezTo>
                      <a:pt x="0" y="1372"/>
                      <a:pt x="84" y="1545"/>
                      <a:pt x="234" y="1545"/>
                    </a:cubicBezTo>
                    <a:cubicBezTo>
                      <a:pt x="289" y="1545"/>
                      <a:pt x="341" y="1521"/>
                      <a:pt x="373" y="1479"/>
                    </a:cubicBezTo>
                    <a:lnTo>
                      <a:pt x="1325" y="295"/>
                    </a:lnTo>
                    <a:cubicBezTo>
                      <a:pt x="1434" y="158"/>
                      <a:pt x="1313" y="1"/>
                      <a:pt x="117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0" name="Google Shape;550;p27"/>
              <p:cNvSpPr/>
              <p:nvPr/>
            </p:nvSpPr>
            <p:spPr>
              <a:xfrm>
                <a:off x="8240726" y="6359076"/>
                <a:ext cx="12481" cy="44204"/>
              </a:xfrm>
              <a:custGeom>
                <a:avLst/>
                <a:gdLst/>
                <a:ahLst/>
                <a:cxnLst/>
                <a:rect l="l" t="t" r="r" b="b"/>
                <a:pathLst>
                  <a:path w="360" h="1275" extrusionOk="0">
                    <a:moveTo>
                      <a:pt x="180" y="0"/>
                    </a:moveTo>
                    <a:cubicBezTo>
                      <a:pt x="90" y="0"/>
                      <a:pt x="0" y="60"/>
                      <a:pt x="0" y="179"/>
                    </a:cubicBezTo>
                    <a:lnTo>
                      <a:pt x="0" y="1097"/>
                    </a:lnTo>
                    <a:cubicBezTo>
                      <a:pt x="0" y="1195"/>
                      <a:pt x="80" y="1275"/>
                      <a:pt x="182" y="1275"/>
                    </a:cubicBezTo>
                    <a:cubicBezTo>
                      <a:pt x="280" y="1275"/>
                      <a:pt x="359" y="1195"/>
                      <a:pt x="359" y="1097"/>
                    </a:cubicBezTo>
                    <a:lnTo>
                      <a:pt x="359" y="179"/>
                    </a:lnTo>
                    <a:cubicBezTo>
                      <a:pt x="359" y="60"/>
                      <a:pt x="270" y="0"/>
                      <a:pt x="18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1" name="Google Shape;551;p27"/>
              <p:cNvSpPr/>
              <p:nvPr/>
            </p:nvSpPr>
            <p:spPr>
              <a:xfrm>
                <a:off x="8097650" y="6550895"/>
                <a:ext cx="296533" cy="107338"/>
              </a:xfrm>
              <a:custGeom>
                <a:avLst/>
                <a:gdLst/>
                <a:ahLst/>
                <a:cxnLst/>
                <a:rect l="l" t="t" r="r" b="b"/>
                <a:pathLst>
                  <a:path w="8553" h="3096" extrusionOk="0">
                    <a:moveTo>
                      <a:pt x="3329" y="0"/>
                    </a:moveTo>
                    <a:cubicBezTo>
                      <a:pt x="1040" y="0"/>
                      <a:pt x="0" y="3096"/>
                      <a:pt x="0" y="3096"/>
                    </a:cubicBezTo>
                    <a:lnTo>
                      <a:pt x="7760" y="3096"/>
                    </a:lnTo>
                    <a:cubicBezTo>
                      <a:pt x="7760" y="3096"/>
                      <a:pt x="8553" y="1370"/>
                      <a:pt x="6944" y="1272"/>
                    </a:cubicBezTo>
                    <a:cubicBezTo>
                      <a:pt x="6875" y="1268"/>
                      <a:pt x="6808" y="1266"/>
                      <a:pt x="6743" y="1266"/>
                    </a:cubicBezTo>
                    <a:cubicBezTo>
                      <a:pt x="5359" y="1266"/>
                      <a:pt x="4884" y="2220"/>
                      <a:pt x="4844" y="2306"/>
                    </a:cubicBezTo>
                    <a:lnTo>
                      <a:pt x="4844" y="2306"/>
                    </a:lnTo>
                    <a:cubicBezTo>
                      <a:pt x="4901" y="2179"/>
                      <a:pt x="5784" y="126"/>
                      <a:pt x="3470" y="4"/>
                    </a:cubicBezTo>
                    <a:cubicBezTo>
                      <a:pt x="3422" y="1"/>
                      <a:pt x="3376" y="0"/>
                      <a:pt x="33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552" name="Google Shape;552;p27"/>
            <p:cNvGrpSpPr/>
            <p:nvPr/>
          </p:nvGrpSpPr>
          <p:grpSpPr>
            <a:xfrm rot="-3514162" flipH="1">
              <a:off x="8406322" y="-131440"/>
              <a:ext cx="653563" cy="963425"/>
              <a:chOff x="-6219455" y="5776789"/>
              <a:chExt cx="232081" cy="342124"/>
            </a:xfrm>
          </p:grpSpPr>
          <p:sp>
            <p:nvSpPr>
              <p:cNvPr id="553" name="Google Shape;553;p27"/>
              <p:cNvSpPr/>
              <p:nvPr/>
            </p:nvSpPr>
            <p:spPr>
              <a:xfrm>
                <a:off x="-6219455" y="5776789"/>
                <a:ext cx="232081" cy="342124"/>
              </a:xfrm>
              <a:custGeom>
                <a:avLst/>
                <a:gdLst/>
                <a:ahLst/>
                <a:cxnLst/>
                <a:rect l="l" t="t" r="r" b="b"/>
                <a:pathLst>
                  <a:path w="6694" h="9868" extrusionOk="0">
                    <a:moveTo>
                      <a:pt x="4293" y="1"/>
                    </a:moveTo>
                    <a:cubicBezTo>
                      <a:pt x="4264" y="1"/>
                      <a:pt x="4231" y="8"/>
                      <a:pt x="4196" y="24"/>
                    </a:cubicBezTo>
                    <a:cubicBezTo>
                      <a:pt x="3614" y="301"/>
                      <a:pt x="2164" y="1090"/>
                      <a:pt x="1211" y="2517"/>
                    </a:cubicBezTo>
                    <a:cubicBezTo>
                      <a:pt x="718" y="3254"/>
                      <a:pt x="394" y="4099"/>
                      <a:pt x="211" y="4962"/>
                    </a:cubicBezTo>
                    <a:cubicBezTo>
                      <a:pt x="160" y="5197"/>
                      <a:pt x="122" y="5432"/>
                      <a:pt x="75" y="5666"/>
                    </a:cubicBezTo>
                    <a:cubicBezTo>
                      <a:pt x="0" y="6056"/>
                      <a:pt x="150" y="6370"/>
                      <a:pt x="352" y="6685"/>
                    </a:cubicBezTo>
                    <a:cubicBezTo>
                      <a:pt x="554" y="6999"/>
                      <a:pt x="775" y="7295"/>
                      <a:pt x="1019" y="7577"/>
                    </a:cubicBezTo>
                    <a:cubicBezTo>
                      <a:pt x="1394" y="8013"/>
                      <a:pt x="1821" y="8403"/>
                      <a:pt x="2300" y="8722"/>
                    </a:cubicBezTo>
                    <a:cubicBezTo>
                      <a:pt x="3699" y="9661"/>
                      <a:pt x="5309" y="9834"/>
                      <a:pt x="5938" y="9867"/>
                    </a:cubicBezTo>
                    <a:cubicBezTo>
                      <a:pt x="5944" y="9868"/>
                      <a:pt x="5950" y="9868"/>
                      <a:pt x="5956" y="9868"/>
                    </a:cubicBezTo>
                    <a:cubicBezTo>
                      <a:pt x="6094" y="9868"/>
                      <a:pt x="6160" y="9763"/>
                      <a:pt x="6097" y="9628"/>
                    </a:cubicBezTo>
                    <a:cubicBezTo>
                      <a:pt x="5839" y="9079"/>
                      <a:pt x="5102" y="7736"/>
                      <a:pt x="3788" y="6798"/>
                    </a:cubicBezTo>
                    <a:cubicBezTo>
                      <a:pt x="5187" y="6422"/>
                      <a:pt x="6201" y="5357"/>
                      <a:pt x="6590" y="4897"/>
                    </a:cubicBezTo>
                    <a:cubicBezTo>
                      <a:pt x="6693" y="4784"/>
                      <a:pt x="6656" y="4606"/>
                      <a:pt x="6520" y="4545"/>
                    </a:cubicBezTo>
                    <a:cubicBezTo>
                      <a:pt x="6056" y="4302"/>
                      <a:pt x="4977" y="3817"/>
                      <a:pt x="3761" y="3817"/>
                    </a:cubicBezTo>
                    <a:cubicBezTo>
                      <a:pt x="3612" y="3817"/>
                      <a:pt x="3461" y="3825"/>
                      <a:pt x="3309" y="3840"/>
                    </a:cubicBezTo>
                    <a:cubicBezTo>
                      <a:pt x="4234" y="2423"/>
                      <a:pt x="4408" y="818"/>
                      <a:pt x="4440" y="189"/>
                    </a:cubicBezTo>
                    <a:cubicBezTo>
                      <a:pt x="4444" y="72"/>
                      <a:pt x="4384" y="1"/>
                      <a:pt x="42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4" name="Google Shape;554;p27"/>
              <p:cNvSpPr/>
              <p:nvPr/>
            </p:nvSpPr>
            <p:spPr>
              <a:xfrm>
                <a:off x="-6212140" y="5796515"/>
                <a:ext cx="210031" cy="313001"/>
              </a:xfrm>
              <a:custGeom>
                <a:avLst/>
                <a:gdLst/>
                <a:ahLst/>
                <a:cxnLst/>
                <a:rect l="l" t="t" r="r" b="b"/>
                <a:pathLst>
                  <a:path w="6058" h="9028" extrusionOk="0">
                    <a:moveTo>
                      <a:pt x="3627" y="0"/>
                    </a:moveTo>
                    <a:cubicBezTo>
                      <a:pt x="3583" y="0"/>
                      <a:pt x="3538" y="21"/>
                      <a:pt x="3507" y="70"/>
                    </a:cubicBezTo>
                    <a:lnTo>
                      <a:pt x="2488" y="1586"/>
                    </a:lnTo>
                    <a:lnTo>
                      <a:pt x="2535" y="826"/>
                    </a:lnTo>
                    <a:cubicBezTo>
                      <a:pt x="2540" y="742"/>
                      <a:pt x="2479" y="671"/>
                      <a:pt x="2394" y="666"/>
                    </a:cubicBezTo>
                    <a:cubicBezTo>
                      <a:pt x="2391" y="666"/>
                      <a:pt x="2388" y="666"/>
                      <a:pt x="2385" y="666"/>
                    </a:cubicBezTo>
                    <a:cubicBezTo>
                      <a:pt x="2305" y="666"/>
                      <a:pt x="2239" y="726"/>
                      <a:pt x="2235" y="807"/>
                    </a:cubicBezTo>
                    <a:lnTo>
                      <a:pt x="2159" y="2079"/>
                    </a:lnTo>
                    <a:lnTo>
                      <a:pt x="1296" y="3365"/>
                    </a:lnTo>
                    <a:lnTo>
                      <a:pt x="1385" y="1924"/>
                    </a:lnTo>
                    <a:cubicBezTo>
                      <a:pt x="1397" y="1814"/>
                      <a:pt x="1313" y="1756"/>
                      <a:pt x="1231" y="1756"/>
                    </a:cubicBezTo>
                    <a:cubicBezTo>
                      <a:pt x="1156" y="1756"/>
                      <a:pt x="1082" y="1805"/>
                      <a:pt x="1085" y="1906"/>
                    </a:cubicBezTo>
                    <a:lnTo>
                      <a:pt x="967" y="3863"/>
                    </a:lnTo>
                    <a:lnTo>
                      <a:pt x="33" y="5252"/>
                    </a:lnTo>
                    <a:cubicBezTo>
                      <a:pt x="0" y="5346"/>
                      <a:pt x="24" y="5454"/>
                      <a:pt x="89" y="5529"/>
                    </a:cubicBezTo>
                    <a:lnTo>
                      <a:pt x="1479" y="6463"/>
                    </a:lnTo>
                    <a:lnTo>
                      <a:pt x="2333" y="8223"/>
                    </a:lnTo>
                    <a:cubicBezTo>
                      <a:pt x="2363" y="8280"/>
                      <a:pt x="2411" y="8303"/>
                      <a:pt x="2459" y="8303"/>
                    </a:cubicBezTo>
                    <a:cubicBezTo>
                      <a:pt x="2557" y="8303"/>
                      <a:pt x="2655" y="8208"/>
                      <a:pt x="2605" y="8092"/>
                    </a:cubicBezTo>
                    <a:lnTo>
                      <a:pt x="1976" y="6792"/>
                    </a:lnTo>
                    <a:lnTo>
                      <a:pt x="3262" y="7655"/>
                    </a:lnTo>
                    <a:lnTo>
                      <a:pt x="3816" y="8801"/>
                    </a:lnTo>
                    <a:cubicBezTo>
                      <a:pt x="3848" y="8858"/>
                      <a:pt x="3897" y="8881"/>
                      <a:pt x="3946" y="8881"/>
                    </a:cubicBezTo>
                    <a:cubicBezTo>
                      <a:pt x="4043" y="8881"/>
                      <a:pt x="4138" y="8788"/>
                      <a:pt x="4089" y="8669"/>
                    </a:cubicBezTo>
                    <a:lnTo>
                      <a:pt x="3755" y="7984"/>
                    </a:lnTo>
                    <a:lnTo>
                      <a:pt x="5271" y="9003"/>
                    </a:lnTo>
                    <a:cubicBezTo>
                      <a:pt x="5300" y="9020"/>
                      <a:pt x="5328" y="9028"/>
                      <a:pt x="5355" y="9028"/>
                    </a:cubicBezTo>
                    <a:cubicBezTo>
                      <a:pt x="5486" y="9028"/>
                      <a:pt x="5577" y="8843"/>
                      <a:pt x="5440" y="8749"/>
                    </a:cubicBezTo>
                    <a:lnTo>
                      <a:pt x="3924" y="7735"/>
                    </a:lnTo>
                    <a:lnTo>
                      <a:pt x="4685" y="7778"/>
                    </a:lnTo>
                    <a:lnTo>
                      <a:pt x="4694" y="7778"/>
                    </a:lnTo>
                    <a:cubicBezTo>
                      <a:pt x="4887" y="7773"/>
                      <a:pt x="4891" y="7496"/>
                      <a:pt x="4703" y="7477"/>
                    </a:cubicBezTo>
                    <a:lnTo>
                      <a:pt x="3431" y="7402"/>
                    </a:lnTo>
                    <a:lnTo>
                      <a:pt x="2141" y="6543"/>
                    </a:lnTo>
                    <a:lnTo>
                      <a:pt x="3563" y="6628"/>
                    </a:lnTo>
                    <a:lnTo>
                      <a:pt x="3572" y="6628"/>
                    </a:lnTo>
                    <a:cubicBezTo>
                      <a:pt x="3765" y="6623"/>
                      <a:pt x="3774" y="6346"/>
                      <a:pt x="3582" y="6327"/>
                    </a:cubicBezTo>
                    <a:lnTo>
                      <a:pt x="1648" y="6210"/>
                    </a:lnTo>
                    <a:lnTo>
                      <a:pt x="517" y="5454"/>
                    </a:lnTo>
                    <a:lnTo>
                      <a:pt x="1723" y="5215"/>
                    </a:lnTo>
                    <a:lnTo>
                      <a:pt x="3497" y="6121"/>
                    </a:lnTo>
                    <a:cubicBezTo>
                      <a:pt x="3525" y="6137"/>
                      <a:pt x="3552" y="6144"/>
                      <a:pt x="3578" y="6144"/>
                    </a:cubicBezTo>
                    <a:cubicBezTo>
                      <a:pt x="3718" y="6144"/>
                      <a:pt x="3800" y="5925"/>
                      <a:pt x="3633" y="5853"/>
                    </a:cubicBezTo>
                    <a:lnTo>
                      <a:pt x="2202" y="5121"/>
                    </a:lnTo>
                    <a:lnTo>
                      <a:pt x="3680" y="4830"/>
                    </a:lnTo>
                    <a:lnTo>
                      <a:pt x="4830" y="5417"/>
                    </a:lnTo>
                    <a:cubicBezTo>
                      <a:pt x="4858" y="5433"/>
                      <a:pt x="4885" y="5440"/>
                      <a:pt x="4911" y="5440"/>
                    </a:cubicBezTo>
                    <a:cubicBezTo>
                      <a:pt x="5051" y="5440"/>
                      <a:pt x="5133" y="5221"/>
                      <a:pt x="4966" y="5149"/>
                    </a:cubicBezTo>
                    <a:lnTo>
                      <a:pt x="4154" y="4736"/>
                    </a:lnTo>
                    <a:lnTo>
                      <a:pt x="5900" y="4393"/>
                    </a:lnTo>
                    <a:cubicBezTo>
                      <a:pt x="6057" y="4380"/>
                      <a:pt x="6012" y="4092"/>
                      <a:pt x="5873" y="4092"/>
                    </a:cubicBezTo>
                    <a:cubicBezTo>
                      <a:pt x="5862" y="4092"/>
                      <a:pt x="5851" y="4094"/>
                      <a:pt x="5839" y="4098"/>
                    </a:cubicBezTo>
                    <a:lnTo>
                      <a:pt x="5844" y="4093"/>
                    </a:lnTo>
                    <a:lnTo>
                      <a:pt x="4098" y="4440"/>
                    </a:lnTo>
                    <a:lnTo>
                      <a:pt x="4098" y="4440"/>
                    </a:lnTo>
                    <a:lnTo>
                      <a:pt x="4689" y="3746"/>
                    </a:lnTo>
                    <a:cubicBezTo>
                      <a:pt x="4777" y="3633"/>
                      <a:pt x="4679" y="3503"/>
                      <a:pt x="4568" y="3503"/>
                    </a:cubicBezTo>
                    <a:cubicBezTo>
                      <a:pt x="4531" y="3503"/>
                      <a:pt x="4493" y="3518"/>
                      <a:pt x="4459" y="3553"/>
                    </a:cubicBezTo>
                    <a:lnTo>
                      <a:pt x="3619" y="4534"/>
                    </a:lnTo>
                    <a:lnTo>
                      <a:pt x="2145" y="4825"/>
                    </a:lnTo>
                    <a:lnTo>
                      <a:pt x="3178" y="3624"/>
                    </a:lnTo>
                    <a:cubicBezTo>
                      <a:pt x="3266" y="3511"/>
                      <a:pt x="3166" y="3377"/>
                      <a:pt x="3055" y="3377"/>
                    </a:cubicBezTo>
                    <a:cubicBezTo>
                      <a:pt x="3019" y="3377"/>
                      <a:pt x="2981" y="3391"/>
                      <a:pt x="2948" y="3426"/>
                    </a:cubicBezTo>
                    <a:lnTo>
                      <a:pt x="1667" y="4924"/>
                    </a:lnTo>
                    <a:lnTo>
                      <a:pt x="460" y="5163"/>
                    </a:lnTo>
                    <a:lnTo>
                      <a:pt x="1216" y="4037"/>
                    </a:lnTo>
                    <a:lnTo>
                      <a:pt x="2962" y="3192"/>
                    </a:lnTo>
                    <a:cubicBezTo>
                      <a:pt x="3126" y="3120"/>
                      <a:pt x="3048" y="2898"/>
                      <a:pt x="2908" y="2898"/>
                    </a:cubicBezTo>
                    <a:cubicBezTo>
                      <a:pt x="2884" y="2898"/>
                      <a:pt x="2858" y="2904"/>
                      <a:pt x="2831" y="2919"/>
                    </a:cubicBezTo>
                    <a:lnTo>
                      <a:pt x="1549" y="3539"/>
                    </a:lnTo>
                    <a:lnTo>
                      <a:pt x="2408" y="2253"/>
                    </a:lnTo>
                    <a:lnTo>
                      <a:pt x="3558" y="1694"/>
                    </a:lnTo>
                    <a:cubicBezTo>
                      <a:pt x="3722" y="1626"/>
                      <a:pt x="3644" y="1405"/>
                      <a:pt x="3504" y="1405"/>
                    </a:cubicBezTo>
                    <a:cubicBezTo>
                      <a:pt x="3480" y="1405"/>
                      <a:pt x="3454" y="1412"/>
                      <a:pt x="3427" y="1427"/>
                    </a:cubicBezTo>
                    <a:lnTo>
                      <a:pt x="2737" y="1755"/>
                    </a:lnTo>
                    <a:lnTo>
                      <a:pt x="2737" y="1755"/>
                    </a:lnTo>
                    <a:lnTo>
                      <a:pt x="3755" y="239"/>
                    </a:lnTo>
                    <a:cubicBezTo>
                      <a:pt x="3838" y="120"/>
                      <a:pt x="3734" y="0"/>
                      <a:pt x="3627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555" name="Google Shape;555;p2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556" name="Google Shape;556;p27"/>
          <p:cNvSpPr txBox="1">
            <a:spLocks noGrp="1"/>
          </p:cNvSpPr>
          <p:nvPr>
            <p:ph type="subTitle" idx="1"/>
          </p:nvPr>
        </p:nvSpPr>
        <p:spPr>
          <a:xfrm>
            <a:off x="955484" y="4904867"/>
            <a:ext cx="24768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57" name="Google Shape;557;p27"/>
          <p:cNvSpPr txBox="1">
            <a:spLocks noGrp="1"/>
          </p:cNvSpPr>
          <p:nvPr>
            <p:ph type="subTitle" idx="2"/>
          </p:nvPr>
        </p:nvSpPr>
        <p:spPr>
          <a:xfrm>
            <a:off x="3556895" y="4904867"/>
            <a:ext cx="24768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58" name="Google Shape;558;p27"/>
          <p:cNvSpPr txBox="1">
            <a:spLocks noGrp="1"/>
          </p:cNvSpPr>
          <p:nvPr>
            <p:ph type="subTitle" idx="3"/>
          </p:nvPr>
        </p:nvSpPr>
        <p:spPr>
          <a:xfrm>
            <a:off x="6158305" y="4904733"/>
            <a:ext cx="24768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59" name="Google Shape;559;p27"/>
          <p:cNvSpPr txBox="1">
            <a:spLocks noGrp="1"/>
          </p:cNvSpPr>
          <p:nvPr>
            <p:ph type="subTitle" idx="4"/>
          </p:nvPr>
        </p:nvSpPr>
        <p:spPr>
          <a:xfrm>
            <a:off x="8759716" y="4904733"/>
            <a:ext cx="24768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60" name="Google Shape;560;p27"/>
          <p:cNvSpPr txBox="1">
            <a:spLocks noGrp="1"/>
          </p:cNvSpPr>
          <p:nvPr>
            <p:ph type="subTitle" idx="5"/>
          </p:nvPr>
        </p:nvSpPr>
        <p:spPr>
          <a:xfrm>
            <a:off x="955500" y="3760467"/>
            <a:ext cx="2476800" cy="114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61" name="Google Shape;561;p27"/>
          <p:cNvSpPr txBox="1">
            <a:spLocks noGrp="1"/>
          </p:cNvSpPr>
          <p:nvPr>
            <p:ph type="subTitle" idx="6"/>
          </p:nvPr>
        </p:nvSpPr>
        <p:spPr>
          <a:xfrm>
            <a:off x="6158304" y="3760467"/>
            <a:ext cx="2476800" cy="114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62" name="Google Shape;562;p27"/>
          <p:cNvSpPr txBox="1">
            <a:spLocks noGrp="1"/>
          </p:cNvSpPr>
          <p:nvPr>
            <p:ph type="subTitle" idx="7"/>
          </p:nvPr>
        </p:nvSpPr>
        <p:spPr>
          <a:xfrm>
            <a:off x="3556903" y="3760467"/>
            <a:ext cx="2476800" cy="114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563" name="Google Shape;563;p27"/>
          <p:cNvSpPr txBox="1">
            <a:spLocks noGrp="1"/>
          </p:cNvSpPr>
          <p:nvPr>
            <p:ph type="subTitle" idx="8"/>
          </p:nvPr>
        </p:nvSpPr>
        <p:spPr>
          <a:xfrm>
            <a:off x="8759707" y="3760467"/>
            <a:ext cx="2476800" cy="114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34411867"/>
      </p:ext>
    </p:extLst>
  </p:cSld>
  <p:clrMapOvr>
    <a:masterClrMapping/>
  </p:clrMapOvr>
  <p:transition spd="slow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28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566" name="Google Shape;566;p28"/>
          <p:cNvGrpSpPr/>
          <p:nvPr/>
        </p:nvGrpSpPr>
        <p:grpSpPr>
          <a:xfrm>
            <a:off x="-370964" y="-347991"/>
            <a:ext cx="12766424" cy="7488421"/>
            <a:chOff x="-278223" y="-260993"/>
            <a:chExt cx="9574818" cy="5616316"/>
          </a:xfrm>
        </p:grpSpPr>
        <p:grpSp>
          <p:nvGrpSpPr>
            <p:cNvPr id="567" name="Google Shape;567;p28"/>
            <p:cNvGrpSpPr/>
            <p:nvPr/>
          </p:nvGrpSpPr>
          <p:grpSpPr>
            <a:xfrm>
              <a:off x="-278223" y="4348671"/>
              <a:ext cx="1122735" cy="1006652"/>
              <a:chOff x="-1293411" y="7086827"/>
              <a:chExt cx="998253" cy="895041"/>
            </a:xfrm>
          </p:grpSpPr>
          <p:grpSp>
            <p:nvGrpSpPr>
              <p:cNvPr id="568" name="Google Shape;568;p28"/>
              <p:cNvGrpSpPr/>
              <p:nvPr/>
            </p:nvGrpSpPr>
            <p:grpSpPr>
              <a:xfrm>
                <a:off x="-1293411" y="7086827"/>
                <a:ext cx="998253" cy="895041"/>
                <a:chOff x="-1293411" y="7086827"/>
                <a:chExt cx="998253" cy="895041"/>
              </a:xfrm>
            </p:grpSpPr>
            <p:sp>
              <p:nvSpPr>
                <p:cNvPr id="569" name="Google Shape;569;p28"/>
                <p:cNvSpPr/>
                <p:nvPr/>
              </p:nvSpPr>
              <p:spPr>
                <a:xfrm>
                  <a:off x="-1293411" y="7086827"/>
                  <a:ext cx="998253" cy="895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93" h="25816" extrusionOk="0">
                      <a:moveTo>
                        <a:pt x="10956" y="1248"/>
                      </a:moveTo>
                      <a:cubicBezTo>
                        <a:pt x="11045" y="1248"/>
                        <a:pt x="11102" y="1352"/>
                        <a:pt x="11045" y="1427"/>
                      </a:cubicBezTo>
                      <a:cubicBezTo>
                        <a:pt x="11022" y="1456"/>
                        <a:pt x="10988" y="1470"/>
                        <a:pt x="10955" y="1470"/>
                      </a:cubicBezTo>
                      <a:cubicBezTo>
                        <a:pt x="10908" y="1470"/>
                        <a:pt x="10862" y="1442"/>
                        <a:pt x="10848" y="1389"/>
                      </a:cubicBezTo>
                      <a:cubicBezTo>
                        <a:pt x="10834" y="1328"/>
                        <a:pt x="10867" y="1267"/>
                        <a:pt x="10928" y="1248"/>
                      </a:cubicBezTo>
                      <a:close/>
                      <a:moveTo>
                        <a:pt x="8536" y="1910"/>
                      </a:moveTo>
                      <a:cubicBezTo>
                        <a:pt x="8554" y="1910"/>
                        <a:pt x="8572" y="1915"/>
                        <a:pt x="8590" y="1924"/>
                      </a:cubicBezTo>
                      <a:cubicBezTo>
                        <a:pt x="8642" y="1952"/>
                        <a:pt x="8661" y="2023"/>
                        <a:pt x="8633" y="2074"/>
                      </a:cubicBezTo>
                      <a:lnTo>
                        <a:pt x="8633" y="2074"/>
                      </a:lnTo>
                      <a:lnTo>
                        <a:pt x="8633" y="2074"/>
                      </a:lnTo>
                      <a:cubicBezTo>
                        <a:pt x="8610" y="2121"/>
                        <a:pt x="8572" y="2140"/>
                        <a:pt x="8535" y="2140"/>
                      </a:cubicBezTo>
                      <a:cubicBezTo>
                        <a:pt x="8455" y="2140"/>
                        <a:pt x="8375" y="2056"/>
                        <a:pt x="8436" y="1966"/>
                      </a:cubicBezTo>
                      <a:lnTo>
                        <a:pt x="8436" y="1966"/>
                      </a:lnTo>
                      <a:lnTo>
                        <a:pt x="8633" y="2074"/>
                      </a:lnTo>
                      <a:lnTo>
                        <a:pt x="8440" y="1966"/>
                      </a:lnTo>
                      <a:cubicBezTo>
                        <a:pt x="8454" y="1938"/>
                        <a:pt x="8478" y="1920"/>
                        <a:pt x="8506" y="1915"/>
                      </a:cubicBezTo>
                      <a:cubicBezTo>
                        <a:pt x="8516" y="1912"/>
                        <a:pt x="8526" y="1910"/>
                        <a:pt x="8536" y="1910"/>
                      </a:cubicBezTo>
                      <a:close/>
                      <a:moveTo>
                        <a:pt x="10952" y="1"/>
                      </a:moveTo>
                      <a:cubicBezTo>
                        <a:pt x="10919" y="1"/>
                        <a:pt x="10886" y="2"/>
                        <a:pt x="10853" y="4"/>
                      </a:cubicBezTo>
                      <a:cubicBezTo>
                        <a:pt x="10210" y="51"/>
                        <a:pt x="9689" y="549"/>
                        <a:pt x="9609" y="1197"/>
                      </a:cubicBezTo>
                      <a:cubicBezTo>
                        <a:pt x="9346" y="852"/>
                        <a:pt x="8944" y="664"/>
                        <a:pt x="8533" y="664"/>
                      </a:cubicBezTo>
                      <a:cubicBezTo>
                        <a:pt x="8329" y="664"/>
                        <a:pt x="8122" y="710"/>
                        <a:pt x="7929" y="807"/>
                      </a:cubicBezTo>
                      <a:cubicBezTo>
                        <a:pt x="7351" y="1093"/>
                        <a:pt x="7056" y="1751"/>
                        <a:pt x="7225" y="2380"/>
                      </a:cubicBezTo>
                      <a:cubicBezTo>
                        <a:pt x="7253" y="2473"/>
                        <a:pt x="7286" y="2563"/>
                        <a:pt x="7333" y="2652"/>
                      </a:cubicBezTo>
                      <a:cubicBezTo>
                        <a:pt x="7290" y="2685"/>
                        <a:pt x="7248" y="2722"/>
                        <a:pt x="7215" y="2764"/>
                      </a:cubicBezTo>
                      <a:cubicBezTo>
                        <a:pt x="6976" y="3051"/>
                        <a:pt x="6966" y="3464"/>
                        <a:pt x="7196" y="3760"/>
                      </a:cubicBezTo>
                      <a:lnTo>
                        <a:pt x="8116" y="4942"/>
                      </a:lnTo>
                      <a:lnTo>
                        <a:pt x="8539" y="6487"/>
                      </a:lnTo>
                      <a:cubicBezTo>
                        <a:pt x="8187" y="6679"/>
                        <a:pt x="7844" y="6895"/>
                        <a:pt x="7520" y="7130"/>
                      </a:cubicBezTo>
                      <a:cubicBezTo>
                        <a:pt x="7511" y="7101"/>
                        <a:pt x="7502" y="7078"/>
                        <a:pt x="7492" y="7050"/>
                      </a:cubicBezTo>
                      <a:cubicBezTo>
                        <a:pt x="6938" y="5524"/>
                        <a:pt x="5798" y="4482"/>
                        <a:pt x="5333" y="4102"/>
                      </a:cubicBezTo>
                      <a:cubicBezTo>
                        <a:pt x="5166" y="3958"/>
                        <a:pt x="4968" y="3892"/>
                        <a:pt x="4774" y="3892"/>
                      </a:cubicBezTo>
                      <a:cubicBezTo>
                        <a:pt x="4375" y="3892"/>
                        <a:pt x="3993" y="4170"/>
                        <a:pt x="3920" y="4618"/>
                      </a:cubicBezTo>
                      <a:cubicBezTo>
                        <a:pt x="3775" y="5369"/>
                        <a:pt x="3751" y="6144"/>
                        <a:pt x="3840" y="6904"/>
                      </a:cubicBezTo>
                      <a:cubicBezTo>
                        <a:pt x="3642" y="6886"/>
                        <a:pt x="3443" y="6877"/>
                        <a:pt x="3245" y="6877"/>
                      </a:cubicBezTo>
                      <a:cubicBezTo>
                        <a:pt x="2734" y="6877"/>
                        <a:pt x="2226" y="6938"/>
                        <a:pt x="1733" y="7059"/>
                      </a:cubicBezTo>
                      <a:cubicBezTo>
                        <a:pt x="1151" y="7195"/>
                        <a:pt x="850" y="7838"/>
                        <a:pt x="1118" y="8374"/>
                      </a:cubicBezTo>
                      <a:cubicBezTo>
                        <a:pt x="1418" y="8979"/>
                        <a:pt x="1808" y="9533"/>
                        <a:pt x="2282" y="10016"/>
                      </a:cubicBezTo>
                      <a:cubicBezTo>
                        <a:pt x="1583" y="10458"/>
                        <a:pt x="963" y="11002"/>
                        <a:pt x="442" y="11640"/>
                      </a:cubicBezTo>
                      <a:cubicBezTo>
                        <a:pt x="1" y="12152"/>
                        <a:pt x="292" y="12950"/>
                        <a:pt x="958" y="13058"/>
                      </a:cubicBezTo>
                      <a:cubicBezTo>
                        <a:pt x="1432" y="13148"/>
                        <a:pt x="1913" y="13194"/>
                        <a:pt x="2394" y="13194"/>
                      </a:cubicBezTo>
                      <a:cubicBezTo>
                        <a:pt x="2761" y="13194"/>
                        <a:pt x="3129" y="13167"/>
                        <a:pt x="3493" y="13114"/>
                      </a:cubicBezTo>
                      <a:lnTo>
                        <a:pt x="3493" y="13114"/>
                      </a:lnTo>
                      <a:cubicBezTo>
                        <a:pt x="2766" y="16179"/>
                        <a:pt x="3479" y="19409"/>
                        <a:pt x="5427" y="21887"/>
                      </a:cubicBezTo>
                      <a:cubicBezTo>
                        <a:pt x="7380" y="24361"/>
                        <a:pt x="10355" y="25806"/>
                        <a:pt x="13505" y="25816"/>
                      </a:cubicBezTo>
                      <a:cubicBezTo>
                        <a:pt x="14430" y="25816"/>
                        <a:pt x="15345" y="25694"/>
                        <a:pt x="16237" y="25450"/>
                      </a:cubicBezTo>
                      <a:cubicBezTo>
                        <a:pt x="18950" y="24713"/>
                        <a:pt x="21245" y="22896"/>
                        <a:pt x="22578" y="20422"/>
                      </a:cubicBezTo>
                      <a:cubicBezTo>
                        <a:pt x="22756" y="20568"/>
                        <a:pt x="22939" y="20704"/>
                        <a:pt x="23127" y="20836"/>
                      </a:cubicBezTo>
                      <a:cubicBezTo>
                        <a:pt x="24681" y="21873"/>
                        <a:pt x="26450" y="22065"/>
                        <a:pt x="27140" y="22103"/>
                      </a:cubicBezTo>
                      <a:cubicBezTo>
                        <a:pt x="27166" y="22105"/>
                        <a:pt x="27191" y="22106"/>
                        <a:pt x="27216" y="22106"/>
                      </a:cubicBezTo>
                      <a:cubicBezTo>
                        <a:pt x="27865" y="22106"/>
                        <a:pt x="28302" y="21413"/>
                        <a:pt x="27999" y="20817"/>
                      </a:cubicBezTo>
                      <a:cubicBezTo>
                        <a:pt x="27596" y="19972"/>
                        <a:pt x="27056" y="19197"/>
                        <a:pt x="26408" y="18522"/>
                      </a:cubicBezTo>
                      <a:cubicBezTo>
                        <a:pt x="27384" y="17982"/>
                        <a:pt x="28084" y="17240"/>
                        <a:pt x="28389" y="16874"/>
                      </a:cubicBezTo>
                      <a:cubicBezTo>
                        <a:pt x="28793" y="16405"/>
                        <a:pt x="28647" y="15682"/>
                        <a:pt x="28098" y="15400"/>
                      </a:cubicBezTo>
                      <a:cubicBezTo>
                        <a:pt x="27361" y="15020"/>
                        <a:pt x="26568" y="14762"/>
                        <a:pt x="25746" y="14644"/>
                      </a:cubicBezTo>
                      <a:cubicBezTo>
                        <a:pt x="26131" y="13720"/>
                        <a:pt x="26352" y="12734"/>
                        <a:pt x="26408" y="11734"/>
                      </a:cubicBezTo>
                      <a:cubicBezTo>
                        <a:pt x="26456" y="11189"/>
                        <a:pt x="26015" y="10771"/>
                        <a:pt x="25523" y="10771"/>
                      </a:cubicBezTo>
                      <a:cubicBezTo>
                        <a:pt x="25389" y="10771"/>
                        <a:pt x="25250" y="10802"/>
                        <a:pt x="25117" y="10871"/>
                      </a:cubicBezTo>
                      <a:cubicBezTo>
                        <a:pt x="24446" y="11194"/>
                        <a:pt x="23812" y="11598"/>
                        <a:pt x="23240" y="12077"/>
                      </a:cubicBezTo>
                      <a:cubicBezTo>
                        <a:pt x="22982" y="11335"/>
                        <a:pt x="22639" y="10631"/>
                        <a:pt x="22217" y="9969"/>
                      </a:cubicBezTo>
                      <a:cubicBezTo>
                        <a:pt x="22268" y="9932"/>
                        <a:pt x="22320" y="9890"/>
                        <a:pt x="22367" y="9843"/>
                      </a:cubicBezTo>
                      <a:cubicBezTo>
                        <a:pt x="22733" y="9491"/>
                        <a:pt x="22855" y="8974"/>
                        <a:pt x="22700" y="8463"/>
                      </a:cubicBezTo>
                      <a:cubicBezTo>
                        <a:pt x="22630" y="8237"/>
                        <a:pt x="22437" y="7829"/>
                        <a:pt x="21926" y="7463"/>
                      </a:cubicBezTo>
                      <a:cubicBezTo>
                        <a:pt x="22601" y="6994"/>
                        <a:pt x="22747" y="6426"/>
                        <a:pt x="22775" y="6196"/>
                      </a:cubicBezTo>
                      <a:cubicBezTo>
                        <a:pt x="22860" y="5604"/>
                        <a:pt x="22536" y="5027"/>
                        <a:pt x="21982" y="4797"/>
                      </a:cubicBezTo>
                      <a:cubicBezTo>
                        <a:pt x="21866" y="4748"/>
                        <a:pt x="21645" y="4675"/>
                        <a:pt x="21346" y="4675"/>
                      </a:cubicBezTo>
                      <a:cubicBezTo>
                        <a:pt x="21101" y="4675"/>
                        <a:pt x="20802" y="4724"/>
                        <a:pt x="20466" y="4877"/>
                      </a:cubicBezTo>
                      <a:cubicBezTo>
                        <a:pt x="20395" y="4060"/>
                        <a:pt x="19978" y="3652"/>
                        <a:pt x="19795" y="3511"/>
                      </a:cubicBezTo>
                      <a:cubicBezTo>
                        <a:pt x="19558" y="3324"/>
                        <a:pt x="19270" y="3230"/>
                        <a:pt x="18983" y="3230"/>
                      </a:cubicBezTo>
                      <a:cubicBezTo>
                        <a:pt x="18701" y="3230"/>
                        <a:pt x="18419" y="3320"/>
                        <a:pt x="18185" y="3501"/>
                      </a:cubicBezTo>
                      <a:cubicBezTo>
                        <a:pt x="18002" y="3637"/>
                        <a:pt x="17574" y="4036"/>
                        <a:pt x="17495" y="4858"/>
                      </a:cubicBezTo>
                      <a:cubicBezTo>
                        <a:pt x="17164" y="4703"/>
                        <a:pt x="16854" y="4638"/>
                        <a:pt x="16576" y="4638"/>
                      </a:cubicBezTo>
                      <a:cubicBezTo>
                        <a:pt x="16281" y="4638"/>
                        <a:pt x="16022" y="4711"/>
                        <a:pt x="15814" y="4830"/>
                      </a:cubicBezTo>
                      <a:cubicBezTo>
                        <a:pt x="15598" y="4956"/>
                        <a:pt x="15420" y="5139"/>
                        <a:pt x="15303" y="5360"/>
                      </a:cubicBezTo>
                      <a:cubicBezTo>
                        <a:pt x="14725" y="5257"/>
                        <a:pt x="14141" y="5204"/>
                        <a:pt x="13555" y="5204"/>
                      </a:cubicBezTo>
                      <a:cubicBezTo>
                        <a:pt x="13446" y="5204"/>
                        <a:pt x="13337" y="5206"/>
                        <a:pt x="13228" y="5210"/>
                      </a:cubicBezTo>
                      <a:lnTo>
                        <a:pt x="12806" y="3661"/>
                      </a:lnTo>
                      <a:lnTo>
                        <a:pt x="12998" y="2178"/>
                      </a:lnTo>
                      <a:cubicBezTo>
                        <a:pt x="13045" y="1807"/>
                        <a:pt x="12824" y="1450"/>
                        <a:pt x="12468" y="1328"/>
                      </a:cubicBezTo>
                      <a:cubicBezTo>
                        <a:pt x="12416" y="1309"/>
                        <a:pt x="12364" y="1300"/>
                        <a:pt x="12308" y="1295"/>
                      </a:cubicBezTo>
                      <a:cubicBezTo>
                        <a:pt x="12303" y="1192"/>
                        <a:pt x="12289" y="1093"/>
                        <a:pt x="12261" y="1000"/>
                      </a:cubicBezTo>
                      <a:cubicBezTo>
                        <a:pt x="12101" y="407"/>
                        <a:pt x="11560" y="1"/>
                        <a:pt x="1095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0" name="Google Shape;570;p28"/>
                <p:cNvSpPr/>
                <p:nvPr/>
              </p:nvSpPr>
              <p:spPr>
                <a:xfrm>
                  <a:off x="-1269572" y="7245249"/>
                  <a:ext cx="215162" cy="271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06" h="7837" extrusionOk="0">
                      <a:moveTo>
                        <a:pt x="3837" y="1"/>
                      </a:moveTo>
                      <a:cubicBezTo>
                        <a:pt x="3777" y="1"/>
                        <a:pt x="3727" y="46"/>
                        <a:pt x="3709" y="130"/>
                      </a:cubicBezTo>
                      <a:cubicBezTo>
                        <a:pt x="3610" y="637"/>
                        <a:pt x="3436" y="1937"/>
                        <a:pt x="3873" y="3247"/>
                      </a:cubicBezTo>
                      <a:cubicBezTo>
                        <a:pt x="3353" y="3046"/>
                        <a:pt x="2817" y="2981"/>
                        <a:pt x="2338" y="2981"/>
                      </a:cubicBezTo>
                      <a:cubicBezTo>
                        <a:pt x="1752" y="2981"/>
                        <a:pt x="1253" y="3079"/>
                        <a:pt x="977" y="3148"/>
                      </a:cubicBezTo>
                      <a:cubicBezTo>
                        <a:pt x="850" y="3172"/>
                        <a:pt x="789" y="3313"/>
                        <a:pt x="850" y="3425"/>
                      </a:cubicBezTo>
                      <a:cubicBezTo>
                        <a:pt x="1071" y="3876"/>
                        <a:pt x="1672" y="4927"/>
                        <a:pt x="2709" y="5533"/>
                      </a:cubicBezTo>
                      <a:cubicBezTo>
                        <a:pt x="1357" y="6040"/>
                        <a:pt x="423" y="7058"/>
                        <a:pt x="85" y="7481"/>
                      </a:cubicBezTo>
                      <a:cubicBezTo>
                        <a:pt x="1" y="7584"/>
                        <a:pt x="38" y="7692"/>
                        <a:pt x="170" y="7715"/>
                      </a:cubicBezTo>
                      <a:cubicBezTo>
                        <a:pt x="434" y="7766"/>
                        <a:pt x="905" y="7837"/>
                        <a:pt x="1479" y="7837"/>
                      </a:cubicBezTo>
                      <a:cubicBezTo>
                        <a:pt x="2076" y="7837"/>
                        <a:pt x="2785" y="7760"/>
                        <a:pt x="3488" y="7504"/>
                      </a:cubicBezTo>
                      <a:cubicBezTo>
                        <a:pt x="4201" y="7232"/>
                        <a:pt x="4854" y="6833"/>
                        <a:pt x="5412" y="6321"/>
                      </a:cubicBezTo>
                      <a:cubicBezTo>
                        <a:pt x="5567" y="6185"/>
                        <a:pt x="5713" y="6044"/>
                        <a:pt x="5863" y="5904"/>
                      </a:cubicBezTo>
                      <a:cubicBezTo>
                        <a:pt x="6112" y="5678"/>
                        <a:pt x="6168" y="5383"/>
                        <a:pt x="6187" y="5063"/>
                      </a:cubicBezTo>
                      <a:cubicBezTo>
                        <a:pt x="6206" y="4744"/>
                        <a:pt x="6206" y="4425"/>
                        <a:pt x="6178" y="4111"/>
                      </a:cubicBezTo>
                      <a:cubicBezTo>
                        <a:pt x="6140" y="3618"/>
                        <a:pt x="6041" y="3134"/>
                        <a:pt x="5872" y="2674"/>
                      </a:cubicBezTo>
                      <a:cubicBezTo>
                        <a:pt x="5384" y="1318"/>
                        <a:pt x="4361" y="384"/>
                        <a:pt x="3943" y="46"/>
                      </a:cubicBezTo>
                      <a:cubicBezTo>
                        <a:pt x="3908" y="15"/>
                        <a:pt x="3871" y="1"/>
                        <a:pt x="383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1" name="Google Shape;571;p28"/>
                <p:cNvSpPr/>
                <p:nvPr/>
              </p:nvSpPr>
              <p:spPr>
                <a:xfrm>
                  <a:off x="-1250747" y="7257660"/>
                  <a:ext cx="188050" cy="255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4" h="7378" extrusionOk="0">
                      <a:moveTo>
                        <a:pt x="3448" y="0"/>
                      </a:moveTo>
                      <a:cubicBezTo>
                        <a:pt x="3350" y="0"/>
                        <a:pt x="3249" y="90"/>
                        <a:pt x="3302" y="213"/>
                      </a:cubicBezTo>
                      <a:lnTo>
                        <a:pt x="3809" y="1603"/>
                      </a:lnTo>
                      <a:lnTo>
                        <a:pt x="3367" y="1241"/>
                      </a:lnTo>
                      <a:cubicBezTo>
                        <a:pt x="3335" y="1214"/>
                        <a:pt x="3302" y="1203"/>
                        <a:pt x="3270" y="1203"/>
                      </a:cubicBezTo>
                      <a:cubicBezTo>
                        <a:pt x="3148" y="1203"/>
                        <a:pt x="3052" y="1372"/>
                        <a:pt x="3175" y="1476"/>
                      </a:cubicBezTo>
                      <a:lnTo>
                        <a:pt x="4011" y="2166"/>
                      </a:lnTo>
                      <a:lnTo>
                        <a:pt x="4433" y="3330"/>
                      </a:lnTo>
                      <a:lnTo>
                        <a:pt x="3560" y="2603"/>
                      </a:lnTo>
                      <a:cubicBezTo>
                        <a:pt x="3528" y="2577"/>
                        <a:pt x="3494" y="2566"/>
                        <a:pt x="3462" y="2566"/>
                      </a:cubicBezTo>
                      <a:cubicBezTo>
                        <a:pt x="3337" y="2566"/>
                        <a:pt x="3240" y="2736"/>
                        <a:pt x="3367" y="2837"/>
                      </a:cubicBezTo>
                      <a:lnTo>
                        <a:pt x="4639" y="3893"/>
                      </a:lnTo>
                      <a:lnTo>
                        <a:pt x="5015" y="4931"/>
                      </a:lnTo>
                      <a:lnTo>
                        <a:pt x="4114" y="4513"/>
                      </a:lnTo>
                      <a:lnTo>
                        <a:pt x="3353" y="3002"/>
                      </a:lnTo>
                      <a:cubicBezTo>
                        <a:pt x="3325" y="2935"/>
                        <a:pt x="3272" y="2907"/>
                        <a:pt x="3219" y="2907"/>
                      </a:cubicBezTo>
                      <a:cubicBezTo>
                        <a:pt x="3115" y="2907"/>
                        <a:pt x="3010" y="3012"/>
                        <a:pt x="3081" y="3133"/>
                      </a:cubicBezTo>
                      <a:lnTo>
                        <a:pt x="3668" y="4306"/>
                      </a:lnTo>
                      <a:lnTo>
                        <a:pt x="2565" y="3790"/>
                      </a:lnTo>
                      <a:lnTo>
                        <a:pt x="2072" y="2809"/>
                      </a:lnTo>
                      <a:cubicBezTo>
                        <a:pt x="2044" y="2743"/>
                        <a:pt x="1992" y="2716"/>
                        <a:pt x="1941" y="2716"/>
                      </a:cubicBezTo>
                      <a:cubicBezTo>
                        <a:pt x="1837" y="2716"/>
                        <a:pt x="1733" y="2823"/>
                        <a:pt x="1804" y="2945"/>
                      </a:cubicBezTo>
                      <a:lnTo>
                        <a:pt x="2124" y="3584"/>
                      </a:lnTo>
                      <a:lnTo>
                        <a:pt x="805" y="2964"/>
                      </a:lnTo>
                      <a:cubicBezTo>
                        <a:pt x="778" y="2950"/>
                        <a:pt x="753" y="2944"/>
                        <a:pt x="730" y="2944"/>
                      </a:cubicBezTo>
                      <a:cubicBezTo>
                        <a:pt x="585" y="2944"/>
                        <a:pt x="508" y="3172"/>
                        <a:pt x="678" y="3241"/>
                      </a:cubicBezTo>
                      <a:lnTo>
                        <a:pt x="1997" y="3856"/>
                      </a:lnTo>
                      <a:lnTo>
                        <a:pt x="1302" y="4020"/>
                      </a:lnTo>
                      <a:cubicBezTo>
                        <a:pt x="1126" y="4069"/>
                        <a:pt x="1173" y="4315"/>
                        <a:pt x="1338" y="4315"/>
                      </a:cubicBezTo>
                      <a:cubicBezTo>
                        <a:pt x="1349" y="4315"/>
                        <a:pt x="1360" y="4314"/>
                        <a:pt x="1373" y="4311"/>
                      </a:cubicBezTo>
                      <a:lnTo>
                        <a:pt x="2443" y="4062"/>
                      </a:lnTo>
                      <a:lnTo>
                        <a:pt x="3546" y="4574"/>
                      </a:lnTo>
                      <a:lnTo>
                        <a:pt x="2288" y="4870"/>
                      </a:lnTo>
                      <a:cubicBezTo>
                        <a:pt x="2112" y="4918"/>
                        <a:pt x="2159" y="5164"/>
                        <a:pt x="2320" y="5164"/>
                      </a:cubicBezTo>
                      <a:cubicBezTo>
                        <a:pt x="2330" y="5164"/>
                        <a:pt x="2342" y="5163"/>
                        <a:pt x="2354" y="5161"/>
                      </a:cubicBezTo>
                      <a:lnTo>
                        <a:pt x="3987" y="4781"/>
                      </a:lnTo>
                      <a:lnTo>
                        <a:pt x="4884" y="5198"/>
                      </a:lnTo>
                      <a:lnTo>
                        <a:pt x="3851" y="5579"/>
                      </a:lnTo>
                      <a:lnTo>
                        <a:pt x="2227" y="5278"/>
                      </a:lnTo>
                      <a:cubicBezTo>
                        <a:pt x="2214" y="5274"/>
                        <a:pt x="2203" y="5272"/>
                        <a:pt x="2191" y="5272"/>
                      </a:cubicBezTo>
                      <a:cubicBezTo>
                        <a:pt x="2054" y="5272"/>
                        <a:pt x="2010" y="5565"/>
                        <a:pt x="2171" y="5574"/>
                      </a:cubicBezTo>
                      <a:lnTo>
                        <a:pt x="3292" y="5780"/>
                      </a:lnTo>
                      <a:lnTo>
                        <a:pt x="2128" y="6203"/>
                      </a:lnTo>
                      <a:lnTo>
                        <a:pt x="1058" y="6006"/>
                      </a:lnTo>
                      <a:cubicBezTo>
                        <a:pt x="1046" y="6001"/>
                        <a:pt x="1034" y="5999"/>
                        <a:pt x="1023" y="5999"/>
                      </a:cubicBezTo>
                      <a:cubicBezTo>
                        <a:pt x="886" y="5999"/>
                        <a:pt x="846" y="6292"/>
                        <a:pt x="1006" y="6297"/>
                      </a:cubicBezTo>
                      <a:lnTo>
                        <a:pt x="1565" y="6400"/>
                      </a:lnTo>
                      <a:lnTo>
                        <a:pt x="176" y="6907"/>
                      </a:lnTo>
                      <a:cubicBezTo>
                        <a:pt x="1" y="6965"/>
                        <a:pt x="63" y="7205"/>
                        <a:pt x="214" y="7205"/>
                      </a:cubicBezTo>
                      <a:cubicBezTo>
                        <a:pt x="233" y="7205"/>
                        <a:pt x="253" y="7202"/>
                        <a:pt x="274" y="7193"/>
                      </a:cubicBezTo>
                      <a:lnTo>
                        <a:pt x="1668" y="6686"/>
                      </a:lnTo>
                      <a:lnTo>
                        <a:pt x="1668" y="6686"/>
                      </a:lnTo>
                      <a:lnTo>
                        <a:pt x="1302" y="7127"/>
                      </a:lnTo>
                      <a:cubicBezTo>
                        <a:pt x="1209" y="7242"/>
                        <a:pt x="1312" y="7377"/>
                        <a:pt x="1424" y="7377"/>
                      </a:cubicBezTo>
                      <a:cubicBezTo>
                        <a:pt x="1464" y="7377"/>
                        <a:pt x="1504" y="7360"/>
                        <a:pt x="1537" y="7320"/>
                      </a:cubicBezTo>
                      <a:lnTo>
                        <a:pt x="2232" y="6489"/>
                      </a:lnTo>
                      <a:lnTo>
                        <a:pt x="3391" y="6067"/>
                      </a:lnTo>
                      <a:lnTo>
                        <a:pt x="2654" y="6954"/>
                      </a:lnTo>
                      <a:cubicBezTo>
                        <a:pt x="2561" y="7071"/>
                        <a:pt x="2663" y="7206"/>
                        <a:pt x="2774" y="7206"/>
                      </a:cubicBezTo>
                      <a:cubicBezTo>
                        <a:pt x="2814" y="7206"/>
                        <a:pt x="2855" y="7189"/>
                        <a:pt x="2889" y="7146"/>
                      </a:cubicBezTo>
                      <a:lnTo>
                        <a:pt x="3954" y="5865"/>
                      </a:lnTo>
                      <a:lnTo>
                        <a:pt x="5297" y="5377"/>
                      </a:lnTo>
                      <a:cubicBezTo>
                        <a:pt x="5376" y="5325"/>
                        <a:pt x="5423" y="5226"/>
                        <a:pt x="5414" y="5133"/>
                      </a:cubicBezTo>
                      <a:lnTo>
                        <a:pt x="5409" y="5128"/>
                      </a:lnTo>
                      <a:lnTo>
                        <a:pt x="4921" y="3790"/>
                      </a:lnTo>
                      <a:lnTo>
                        <a:pt x="5222" y="2147"/>
                      </a:lnTo>
                      <a:cubicBezTo>
                        <a:pt x="5227" y="2047"/>
                        <a:pt x="5149" y="1990"/>
                        <a:pt x="5070" y="1990"/>
                      </a:cubicBezTo>
                      <a:cubicBezTo>
                        <a:pt x="5012" y="1990"/>
                        <a:pt x="4954" y="2021"/>
                        <a:pt x="4931" y="2091"/>
                      </a:cubicBezTo>
                      <a:lnTo>
                        <a:pt x="4719" y="3227"/>
                      </a:lnTo>
                      <a:lnTo>
                        <a:pt x="4297" y="2063"/>
                      </a:lnTo>
                      <a:lnTo>
                        <a:pt x="4494" y="997"/>
                      </a:lnTo>
                      <a:cubicBezTo>
                        <a:pt x="4499" y="898"/>
                        <a:pt x="4421" y="840"/>
                        <a:pt x="4343" y="840"/>
                      </a:cubicBezTo>
                      <a:cubicBezTo>
                        <a:pt x="4285" y="840"/>
                        <a:pt x="4227" y="871"/>
                        <a:pt x="4203" y="941"/>
                      </a:cubicBezTo>
                      <a:lnTo>
                        <a:pt x="4090" y="1504"/>
                      </a:lnTo>
                      <a:lnTo>
                        <a:pt x="3588" y="110"/>
                      </a:lnTo>
                      <a:cubicBezTo>
                        <a:pt x="3565" y="33"/>
                        <a:pt x="3507" y="0"/>
                        <a:pt x="344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2" name="Google Shape;572;p28"/>
                <p:cNvSpPr/>
                <p:nvPr/>
              </p:nvSpPr>
              <p:spPr>
                <a:xfrm>
                  <a:off x="-565461" y="7483731"/>
                  <a:ext cx="232081" cy="342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4" h="9868" extrusionOk="0">
                      <a:moveTo>
                        <a:pt x="4294" y="1"/>
                      </a:moveTo>
                      <a:cubicBezTo>
                        <a:pt x="4264" y="1"/>
                        <a:pt x="4231" y="8"/>
                        <a:pt x="4197" y="24"/>
                      </a:cubicBezTo>
                      <a:cubicBezTo>
                        <a:pt x="3619" y="297"/>
                        <a:pt x="2169" y="1090"/>
                        <a:pt x="1212" y="2517"/>
                      </a:cubicBezTo>
                      <a:cubicBezTo>
                        <a:pt x="719" y="3254"/>
                        <a:pt x="400" y="4099"/>
                        <a:pt x="216" y="4962"/>
                      </a:cubicBezTo>
                      <a:cubicBezTo>
                        <a:pt x="165" y="5197"/>
                        <a:pt x="123" y="5432"/>
                        <a:pt x="80" y="5666"/>
                      </a:cubicBezTo>
                      <a:cubicBezTo>
                        <a:pt x="1" y="6051"/>
                        <a:pt x="151" y="6370"/>
                        <a:pt x="357" y="6685"/>
                      </a:cubicBezTo>
                      <a:cubicBezTo>
                        <a:pt x="554" y="6995"/>
                        <a:pt x="780" y="7295"/>
                        <a:pt x="1024" y="7577"/>
                      </a:cubicBezTo>
                      <a:cubicBezTo>
                        <a:pt x="1395" y="8013"/>
                        <a:pt x="1826" y="8398"/>
                        <a:pt x="2300" y="8722"/>
                      </a:cubicBezTo>
                      <a:cubicBezTo>
                        <a:pt x="3704" y="9661"/>
                        <a:pt x="5314" y="9834"/>
                        <a:pt x="5943" y="9867"/>
                      </a:cubicBezTo>
                      <a:cubicBezTo>
                        <a:pt x="5949" y="9868"/>
                        <a:pt x="5954" y="9868"/>
                        <a:pt x="5960" y="9868"/>
                      </a:cubicBezTo>
                      <a:cubicBezTo>
                        <a:pt x="6099" y="9868"/>
                        <a:pt x="6166" y="9759"/>
                        <a:pt x="6102" y="9628"/>
                      </a:cubicBezTo>
                      <a:cubicBezTo>
                        <a:pt x="5840" y="9079"/>
                        <a:pt x="5107" y="7732"/>
                        <a:pt x="3793" y="6798"/>
                      </a:cubicBezTo>
                      <a:cubicBezTo>
                        <a:pt x="5187" y="6422"/>
                        <a:pt x="6206" y="5357"/>
                        <a:pt x="6595" y="4892"/>
                      </a:cubicBezTo>
                      <a:cubicBezTo>
                        <a:pt x="6694" y="4784"/>
                        <a:pt x="6661" y="4606"/>
                        <a:pt x="6525" y="4540"/>
                      </a:cubicBezTo>
                      <a:cubicBezTo>
                        <a:pt x="6060" y="4297"/>
                        <a:pt x="4973" y="3814"/>
                        <a:pt x="3756" y="3814"/>
                      </a:cubicBezTo>
                      <a:cubicBezTo>
                        <a:pt x="3610" y="3814"/>
                        <a:pt x="3463" y="3821"/>
                        <a:pt x="3314" y="3836"/>
                      </a:cubicBezTo>
                      <a:cubicBezTo>
                        <a:pt x="4234" y="2423"/>
                        <a:pt x="4413" y="818"/>
                        <a:pt x="4441" y="189"/>
                      </a:cubicBezTo>
                      <a:cubicBezTo>
                        <a:pt x="4448" y="72"/>
                        <a:pt x="4386" y="1"/>
                        <a:pt x="429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3" name="Google Shape;573;p28"/>
                <p:cNvSpPr/>
                <p:nvPr/>
              </p:nvSpPr>
              <p:spPr>
                <a:xfrm>
                  <a:off x="-557973" y="7503388"/>
                  <a:ext cx="210031" cy="313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8" h="9030" extrusionOk="0">
                      <a:moveTo>
                        <a:pt x="3630" y="0"/>
                      </a:moveTo>
                      <a:cubicBezTo>
                        <a:pt x="3585" y="0"/>
                        <a:pt x="3540" y="21"/>
                        <a:pt x="3507" y="72"/>
                      </a:cubicBezTo>
                      <a:lnTo>
                        <a:pt x="2493" y="1588"/>
                      </a:lnTo>
                      <a:lnTo>
                        <a:pt x="2535" y="828"/>
                      </a:lnTo>
                      <a:cubicBezTo>
                        <a:pt x="2540" y="744"/>
                        <a:pt x="2479" y="673"/>
                        <a:pt x="2394" y="668"/>
                      </a:cubicBezTo>
                      <a:cubicBezTo>
                        <a:pt x="2389" y="668"/>
                        <a:pt x="2384" y="668"/>
                        <a:pt x="2378" y="668"/>
                      </a:cubicBezTo>
                      <a:cubicBezTo>
                        <a:pt x="2301" y="668"/>
                        <a:pt x="2239" y="730"/>
                        <a:pt x="2235" y="809"/>
                      </a:cubicBezTo>
                      <a:lnTo>
                        <a:pt x="2155" y="2086"/>
                      </a:lnTo>
                      <a:lnTo>
                        <a:pt x="1296" y="3372"/>
                      </a:lnTo>
                      <a:lnTo>
                        <a:pt x="1380" y="1926"/>
                      </a:lnTo>
                      <a:cubicBezTo>
                        <a:pt x="1395" y="1817"/>
                        <a:pt x="1314" y="1759"/>
                        <a:pt x="1232" y="1759"/>
                      </a:cubicBezTo>
                      <a:cubicBezTo>
                        <a:pt x="1156" y="1759"/>
                        <a:pt x="1080" y="1808"/>
                        <a:pt x="1080" y="1912"/>
                      </a:cubicBezTo>
                      <a:lnTo>
                        <a:pt x="963" y="3865"/>
                      </a:lnTo>
                      <a:lnTo>
                        <a:pt x="33" y="5254"/>
                      </a:lnTo>
                      <a:cubicBezTo>
                        <a:pt x="0" y="5353"/>
                        <a:pt x="19" y="5456"/>
                        <a:pt x="85" y="5531"/>
                      </a:cubicBezTo>
                      <a:lnTo>
                        <a:pt x="1479" y="6465"/>
                      </a:lnTo>
                      <a:lnTo>
                        <a:pt x="2333" y="8225"/>
                      </a:lnTo>
                      <a:cubicBezTo>
                        <a:pt x="2363" y="8282"/>
                        <a:pt x="2411" y="8305"/>
                        <a:pt x="2458" y="8305"/>
                      </a:cubicBezTo>
                      <a:cubicBezTo>
                        <a:pt x="2555" y="8305"/>
                        <a:pt x="2651" y="8210"/>
                        <a:pt x="2601" y="8094"/>
                      </a:cubicBezTo>
                      <a:lnTo>
                        <a:pt x="1972" y="6794"/>
                      </a:lnTo>
                      <a:lnTo>
                        <a:pt x="3258" y="7653"/>
                      </a:lnTo>
                      <a:lnTo>
                        <a:pt x="3817" y="8803"/>
                      </a:lnTo>
                      <a:cubicBezTo>
                        <a:pt x="3846" y="8860"/>
                        <a:pt x="3895" y="8883"/>
                        <a:pt x="3944" y="8883"/>
                      </a:cubicBezTo>
                      <a:cubicBezTo>
                        <a:pt x="4041" y="8883"/>
                        <a:pt x="4139" y="8790"/>
                        <a:pt x="4089" y="8671"/>
                      </a:cubicBezTo>
                      <a:lnTo>
                        <a:pt x="3755" y="7986"/>
                      </a:lnTo>
                      <a:lnTo>
                        <a:pt x="5272" y="9005"/>
                      </a:lnTo>
                      <a:cubicBezTo>
                        <a:pt x="5299" y="9022"/>
                        <a:pt x="5327" y="9030"/>
                        <a:pt x="5353" y="9030"/>
                      </a:cubicBezTo>
                      <a:cubicBezTo>
                        <a:pt x="5482" y="9030"/>
                        <a:pt x="5573" y="8845"/>
                        <a:pt x="5441" y="8751"/>
                      </a:cubicBezTo>
                      <a:lnTo>
                        <a:pt x="3920" y="7737"/>
                      </a:lnTo>
                      <a:lnTo>
                        <a:pt x="3920" y="7737"/>
                      </a:lnTo>
                      <a:lnTo>
                        <a:pt x="4685" y="7780"/>
                      </a:lnTo>
                      <a:lnTo>
                        <a:pt x="4694" y="7780"/>
                      </a:lnTo>
                      <a:cubicBezTo>
                        <a:pt x="4882" y="7775"/>
                        <a:pt x="4891" y="7498"/>
                        <a:pt x="4704" y="7479"/>
                      </a:cubicBezTo>
                      <a:lnTo>
                        <a:pt x="3427" y="7404"/>
                      </a:lnTo>
                      <a:lnTo>
                        <a:pt x="2141" y="6545"/>
                      </a:lnTo>
                      <a:lnTo>
                        <a:pt x="3563" y="6630"/>
                      </a:lnTo>
                      <a:lnTo>
                        <a:pt x="3572" y="6630"/>
                      </a:lnTo>
                      <a:cubicBezTo>
                        <a:pt x="3765" y="6625"/>
                        <a:pt x="3774" y="6343"/>
                        <a:pt x="3582" y="6329"/>
                      </a:cubicBezTo>
                      <a:lnTo>
                        <a:pt x="1648" y="6212"/>
                      </a:lnTo>
                      <a:lnTo>
                        <a:pt x="517" y="5456"/>
                      </a:lnTo>
                      <a:lnTo>
                        <a:pt x="1723" y="5217"/>
                      </a:lnTo>
                      <a:lnTo>
                        <a:pt x="3497" y="6118"/>
                      </a:lnTo>
                      <a:cubicBezTo>
                        <a:pt x="3526" y="6136"/>
                        <a:pt x="3554" y="6143"/>
                        <a:pt x="3580" y="6143"/>
                      </a:cubicBezTo>
                      <a:cubicBezTo>
                        <a:pt x="3719" y="6143"/>
                        <a:pt x="3800" y="5922"/>
                        <a:pt x="3633" y="5850"/>
                      </a:cubicBezTo>
                      <a:lnTo>
                        <a:pt x="2202" y="5123"/>
                      </a:lnTo>
                      <a:lnTo>
                        <a:pt x="3680" y="4827"/>
                      </a:lnTo>
                      <a:lnTo>
                        <a:pt x="4830" y="5414"/>
                      </a:lnTo>
                      <a:cubicBezTo>
                        <a:pt x="4858" y="5430"/>
                        <a:pt x="4886" y="5438"/>
                        <a:pt x="4911" y="5438"/>
                      </a:cubicBezTo>
                      <a:cubicBezTo>
                        <a:pt x="5051" y="5438"/>
                        <a:pt x="5133" y="5218"/>
                        <a:pt x="4966" y="5146"/>
                      </a:cubicBezTo>
                      <a:lnTo>
                        <a:pt x="4154" y="4733"/>
                      </a:lnTo>
                      <a:lnTo>
                        <a:pt x="5901" y="4391"/>
                      </a:lnTo>
                      <a:cubicBezTo>
                        <a:pt x="6057" y="4378"/>
                        <a:pt x="6012" y="4089"/>
                        <a:pt x="5877" y="4089"/>
                      </a:cubicBezTo>
                      <a:cubicBezTo>
                        <a:pt x="5867" y="4089"/>
                        <a:pt x="5856" y="4091"/>
                        <a:pt x="5844" y="4095"/>
                      </a:cubicBezTo>
                      <a:lnTo>
                        <a:pt x="5840" y="4095"/>
                      </a:lnTo>
                      <a:lnTo>
                        <a:pt x="4098" y="4442"/>
                      </a:lnTo>
                      <a:lnTo>
                        <a:pt x="4098" y="4442"/>
                      </a:lnTo>
                      <a:lnTo>
                        <a:pt x="4690" y="3748"/>
                      </a:lnTo>
                      <a:cubicBezTo>
                        <a:pt x="4777" y="3635"/>
                        <a:pt x="4679" y="3505"/>
                        <a:pt x="4569" y="3505"/>
                      </a:cubicBezTo>
                      <a:cubicBezTo>
                        <a:pt x="4531" y="3505"/>
                        <a:pt x="4493" y="3520"/>
                        <a:pt x="4460" y="3555"/>
                      </a:cubicBezTo>
                      <a:lnTo>
                        <a:pt x="3619" y="4536"/>
                      </a:lnTo>
                      <a:lnTo>
                        <a:pt x="2141" y="4827"/>
                      </a:lnTo>
                      <a:lnTo>
                        <a:pt x="3173" y="3626"/>
                      </a:lnTo>
                      <a:cubicBezTo>
                        <a:pt x="3265" y="3513"/>
                        <a:pt x="3166" y="3379"/>
                        <a:pt x="3055" y="3379"/>
                      </a:cubicBezTo>
                      <a:cubicBezTo>
                        <a:pt x="3019" y="3379"/>
                        <a:pt x="2981" y="3393"/>
                        <a:pt x="2948" y="3428"/>
                      </a:cubicBezTo>
                      <a:lnTo>
                        <a:pt x="1667" y="4926"/>
                      </a:lnTo>
                      <a:lnTo>
                        <a:pt x="460" y="5165"/>
                      </a:lnTo>
                      <a:lnTo>
                        <a:pt x="1216" y="4034"/>
                      </a:lnTo>
                      <a:lnTo>
                        <a:pt x="2962" y="3189"/>
                      </a:lnTo>
                      <a:cubicBezTo>
                        <a:pt x="3127" y="3117"/>
                        <a:pt x="3047" y="2896"/>
                        <a:pt x="2906" y="2896"/>
                      </a:cubicBezTo>
                      <a:cubicBezTo>
                        <a:pt x="2883" y="2896"/>
                        <a:pt x="2857" y="2903"/>
                        <a:pt x="2831" y="2917"/>
                      </a:cubicBezTo>
                      <a:lnTo>
                        <a:pt x="1545" y="3541"/>
                      </a:lnTo>
                      <a:lnTo>
                        <a:pt x="2408" y="2250"/>
                      </a:lnTo>
                      <a:lnTo>
                        <a:pt x="3558" y="1696"/>
                      </a:lnTo>
                      <a:cubicBezTo>
                        <a:pt x="3723" y="1624"/>
                        <a:pt x="3644" y="1404"/>
                        <a:pt x="3502" y="1404"/>
                      </a:cubicBezTo>
                      <a:cubicBezTo>
                        <a:pt x="3479" y="1404"/>
                        <a:pt x="3453" y="1410"/>
                        <a:pt x="3427" y="1424"/>
                      </a:cubicBezTo>
                      <a:lnTo>
                        <a:pt x="2742" y="1757"/>
                      </a:lnTo>
                      <a:lnTo>
                        <a:pt x="2742" y="1757"/>
                      </a:lnTo>
                      <a:lnTo>
                        <a:pt x="3760" y="241"/>
                      </a:lnTo>
                      <a:cubicBezTo>
                        <a:pt x="3840" y="122"/>
                        <a:pt x="3737" y="0"/>
                        <a:pt x="363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4" name="Google Shape;574;p28"/>
                <p:cNvSpPr/>
                <p:nvPr/>
              </p:nvSpPr>
              <p:spPr>
                <a:xfrm>
                  <a:off x="-981098" y="7180315"/>
                  <a:ext cx="42228" cy="592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8" h="1708" extrusionOk="0">
                      <a:moveTo>
                        <a:pt x="215" y="0"/>
                      </a:moveTo>
                      <a:cubicBezTo>
                        <a:pt x="108" y="0"/>
                        <a:pt x="1" y="116"/>
                        <a:pt x="81" y="238"/>
                      </a:cubicBezTo>
                      <a:lnTo>
                        <a:pt x="898" y="1632"/>
                      </a:lnTo>
                      <a:cubicBezTo>
                        <a:pt x="926" y="1679"/>
                        <a:pt x="978" y="1708"/>
                        <a:pt x="1030" y="1708"/>
                      </a:cubicBezTo>
                      <a:cubicBezTo>
                        <a:pt x="1147" y="1708"/>
                        <a:pt x="1217" y="1581"/>
                        <a:pt x="1161" y="1482"/>
                      </a:cubicBezTo>
                      <a:lnTo>
                        <a:pt x="344" y="84"/>
                      </a:lnTo>
                      <a:cubicBezTo>
                        <a:pt x="313" y="25"/>
                        <a:pt x="264" y="0"/>
                        <a:pt x="21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5" name="Google Shape;575;p28"/>
                <p:cNvSpPr/>
                <p:nvPr/>
              </p:nvSpPr>
              <p:spPr>
                <a:xfrm>
                  <a:off x="-911762" y="7161907"/>
                  <a:ext cx="12897" cy="66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" h="1915" extrusionOk="0">
                      <a:moveTo>
                        <a:pt x="161" y="1"/>
                      </a:moveTo>
                      <a:cubicBezTo>
                        <a:pt x="81" y="1"/>
                        <a:pt x="1" y="56"/>
                        <a:pt x="11" y="164"/>
                      </a:cubicBezTo>
                      <a:lnTo>
                        <a:pt x="72" y="1769"/>
                      </a:lnTo>
                      <a:cubicBezTo>
                        <a:pt x="72" y="1849"/>
                        <a:pt x="137" y="1915"/>
                        <a:pt x="222" y="1915"/>
                      </a:cubicBezTo>
                      <a:lnTo>
                        <a:pt x="226" y="1915"/>
                      </a:lnTo>
                      <a:cubicBezTo>
                        <a:pt x="306" y="1910"/>
                        <a:pt x="372" y="1840"/>
                        <a:pt x="372" y="1760"/>
                      </a:cubicBezTo>
                      <a:lnTo>
                        <a:pt x="311" y="155"/>
                      </a:lnTo>
                      <a:cubicBezTo>
                        <a:pt x="313" y="51"/>
                        <a:pt x="237" y="1"/>
                        <a:pt x="161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6" name="Google Shape;576;p28"/>
                <p:cNvSpPr/>
                <p:nvPr/>
              </p:nvSpPr>
              <p:spPr>
                <a:xfrm>
                  <a:off x="-1149967" y="7154938"/>
                  <a:ext cx="687090" cy="799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18" h="23062" extrusionOk="0">
                      <a:moveTo>
                        <a:pt x="8287" y="1"/>
                      </a:moveTo>
                      <a:cubicBezTo>
                        <a:pt x="8271" y="1"/>
                        <a:pt x="8254" y="7"/>
                        <a:pt x="8243" y="22"/>
                      </a:cubicBezTo>
                      <a:lnTo>
                        <a:pt x="7088" y="1965"/>
                      </a:lnTo>
                      <a:lnTo>
                        <a:pt x="6121" y="562"/>
                      </a:lnTo>
                      <a:cubicBezTo>
                        <a:pt x="6110" y="548"/>
                        <a:pt x="6094" y="541"/>
                        <a:pt x="6077" y="541"/>
                      </a:cubicBezTo>
                      <a:cubicBezTo>
                        <a:pt x="6051" y="541"/>
                        <a:pt x="6024" y="558"/>
                        <a:pt x="6018" y="590"/>
                      </a:cubicBezTo>
                      <a:lnTo>
                        <a:pt x="5901" y="2294"/>
                      </a:lnTo>
                      <a:lnTo>
                        <a:pt x="3924" y="1205"/>
                      </a:lnTo>
                      <a:cubicBezTo>
                        <a:pt x="3917" y="1203"/>
                        <a:pt x="3911" y="1201"/>
                        <a:pt x="3904" y="1201"/>
                      </a:cubicBezTo>
                      <a:cubicBezTo>
                        <a:pt x="3862" y="1201"/>
                        <a:pt x="3830" y="1249"/>
                        <a:pt x="3854" y="1290"/>
                      </a:cubicBezTo>
                      <a:lnTo>
                        <a:pt x="4863" y="2590"/>
                      </a:lnTo>
                      <a:lnTo>
                        <a:pt x="5483" y="4847"/>
                      </a:lnTo>
                      <a:cubicBezTo>
                        <a:pt x="2127" y="6448"/>
                        <a:pt x="0" y="9846"/>
                        <a:pt x="29" y="13564"/>
                      </a:cubicBezTo>
                      <a:cubicBezTo>
                        <a:pt x="57" y="17281"/>
                        <a:pt x="2239" y="20647"/>
                        <a:pt x="5619" y="22191"/>
                      </a:cubicBezTo>
                      <a:cubicBezTo>
                        <a:pt x="6894" y="22776"/>
                        <a:pt x="8253" y="23061"/>
                        <a:pt x="9604" y="23061"/>
                      </a:cubicBezTo>
                      <a:cubicBezTo>
                        <a:pt x="11831" y="23061"/>
                        <a:pt x="14035" y="22284"/>
                        <a:pt x="15800" y="20788"/>
                      </a:cubicBezTo>
                      <a:cubicBezTo>
                        <a:pt x="18635" y="18380"/>
                        <a:pt x="19818" y="14550"/>
                        <a:pt x="18837" y="10964"/>
                      </a:cubicBezTo>
                      <a:lnTo>
                        <a:pt x="18832" y="10964"/>
                      </a:lnTo>
                      <a:cubicBezTo>
                        <a:pt x="17687" y="6771"/>
                        <a:pt x="13881" y="3913"/>
                        <a:pt x="9605" y="3913"/>
                      </a:cubicBezTo>
                      <a:cubicBezTo>
                        <a:pt x="9323" y="3913"/>
                        <a:pt x="9040" y="3926"/>
                        <a:pt x="8754" y="3951"/>
                      </a:cubicBezTo>
                      <a:lnTo>
                        <a:pt x="8135" y="1689"/>
                      </a:lnTo>
                      <a:lnTo>
                        <a:pt x="8346" y="60"/>
                      </a:lnTo>
                      <a:cubicBezTo>
                        <a:pt x="8346" y="23"/>
                        <a:pt x="8317" y="1"/>
                        <a:pt x="828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7" name="Google Shape;577;p28"/>
                <p:cNvSpPr/>
                <p:nvPr/>
              </p:nvSpPr>
              <p:spPr>
                <a:xfrm>
                  <a:off x="-838854" y="7422923"/>
                  <a:ext cx="106160" cy="9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2" h="2619" extrusionOk="0">
                      <a:moveTo>
                        <a:pt x="1752" y="305"/>
                      </a:moveTo>
                      <a:cubicBezTo>
                        <a:pt x="2306" y="305"/>
                        <a:pt x="2756" y="755"/>
                        <a:pt x="2756" y="1314"/>
                      </a:cubicBezTo>
                      <a:cubicBezTo>
                        <a:pt x="2756" y="1920"/>
                        <a:pt x="2261" y="2322"/>
                        <a:pt x="1744" y="2322"/>
                      </a:cubicBezTo>
                      <a:cubicBezTo>
                        <a:pt x="1496" y="2322"/>
                        <a:pt x="1244" y="2229"/>
                        <a:pt x="1038" y="2023"/>
                      </a:cubicBezTo>
                      <a:cubicBezTo>
                        <a:pt x="405" y="1389"/>
                        <a:pt x="851" y="305"/>
                        <a:pt x="1752" y="305"/>
                      </a:cubicBezTo>
                      <a:close/>
                      <a:moveTo>
                        <a:pt x="1741" y="0"/>
                      </a:moveTo>
                      <a:cubicBezTo>
                        <a:pt x="1419" y="0"/>
                        <a:pt x="1092" y="119"/>
                        <a:pt x="827" y="384"/>
                      </a:cubicBezTo>
                      <a:cubicBezTo>
                        <a:pt x="1" y="1210"/>
                        <a:pt x="583" y="2619"/>
                        <a:pt x="1752" y="2619"/>
                      </a:cubicBezTo>
                      <a:cubicBezTo>
                        <a:pt x="2475" y="2619"/>
                        <a:pt x="3057" y="2032"/>
                        <a:pt x="3061" y="1314"/>
                      </a:cubicBezTo>
                      <a:cubicBezTo>
                        <a:pt x="3061" y="523"/>
                        <a:pt x="2414" y="0"/>
                        <a:pt x="1741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8" name="Google Shape;578;p28"/>
                <p:cNvSpPr/>
                <p:nvPr/>
              </p:nvSpPr>
              <p:spPr>
                <a:xfrm>
                  <a:off x="-726217" y="7486990"/>
                  <a:ext cx="72287" cy="62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5" h="1790" extrusionOk="0">
                      <a:moveTo>
                        <a:pt x="1192" y="306"/>
                      </a:moveTo>
                      <a:cubicBezTo>
                        <a:pt x="1521" y="306"/>
                        <a:pt x="1784" y="569"/>
                        <a:pt x="1784" y="897"/>
                      </a:cubicBezTo>
                      <a:cubicBezTo>
                        <a:pt x="1784" y="1253"/>
                        <a:pt x="1491" y="1489"/>
                        <a:pt x="1187" y="1489"/>
                      </a:cubicBezTo>
                      <a:cubicBezTo>
                        <a:pt x="1042" y="1489"/>
                        <a:pt x="894" y="1435"/>
                        <a:pt x="775" y="1315"/>
                      </a:cubicBezTo>
                      <a:cubicBezTo>
                        <a:pt x="404" y="940"/>
                        <a:pt x="667" y="306"/>
                        <a:pt x="1192" y="306"/>
                      </a:cubicBezTo>
                      <a:close/>
                      <a:moveTo>
                        <a:pt x="1184" y="0"/>
                      </a:moveTo>
                      <a:cubicBezTo>
                        <a:pt x="965" y="0"/>
                        <a:pt x="741" y="82"/>
                        <a:pt x="559" y="264"/>
                      </a:cubicBezTo>
                      <a:cubicBezTo>
                        <a:pt x="0" y="827"/>
                        <a:pt x="399" y="1789"/>
                        <a:pt x="1192" y="1789"/>
                      </a:cubicBezTo>
                      <a:cubicBezTo>
                        <a:pt x="1685" y="1789"/>
                        <a:pt x="2084" y="1390"/>
                        <a:pt x="2084" y="897"/>
                      </a:cubicBezTo>
                      <a:cubicBezTo>
                        <a:pt x="2084" y="357"/>
                        <a:pt x="1643" y="0"/>
                        <a:pt x="1184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79" name="Google Shape;579;p28"/>
                <p:cNvSpPr/>
                <p:nvPr/>
              </p:nvSpPr>
              <p:spPr>
                <a:xfrm>
                  <a:off x="-1057230" y="7430342"/>
                  <a:ext cx="72460" cy="62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90" extrusionOk="0">
                      <a:moveTo>
                        <a:pt x="1193" y="302"/>
                      </a:moveTo>
                      <a:cubicBezTo>
                        <a:pt x="1522" y="302"/>
                        <a:pt x="1789" y="569"/>
                        <a:pt x="1789" y="898"/>
                      </a:cubicBezTo>
                      <a:cubicBezTo>
                        <a:pt x="1789" y="1254"/>
                        <a:pt x="1499" y="1489"/>
                        <a:pt x="1195" y="1489"/>
                      </a:cubicBezTo>
                      <a:cubicBezTo>
                        <a:pt x="1050" y="1489"/>
                        <a:pt x="901" y="1435"/>
                        <a:pt x="780" y="1316"/>
                      </a:cubicBezTo>
                      <a:cubicBezTo>
                        <a:pt x="409" y="945"/>
                        <a:pt x="667" y="306"/>
                        <a:pt x="1193" y="302"/>
                      </a:cubicBezTo>
                      <a:close/>
                      <a:moveTo>
                        <a:pt x="1189" y="0"/>
                      </a:moveTo>
                      <a:cubicBezTo>
                        <a:pt x="970" y="0"/>
                        <a:pt x="746" y="82"/>
                        <a:pt x="564" y="264"/>
                      </a:cubicBezTo>
                      <a:cubicBezTo>
                        <a:pt x="1" y="828"/>
                        <a:pt x="400" y="1790"/>
                        <a:pt x="1193" y="1790"/>
                      </a:cubicBezTo>
                      <a:cubicBezTo>
                        <a:pt x="1686" y="1790"/>
                        <a:pt x="2085" y="1386"/>
                        <a:pt x="2090" y="893"/>
                      </a:cubicBezTo>
                      <a:cubicBezTo>
                        <a:pt x="2086" y="357"/>
                        <a:pt x="1647" y="0"/>
                        <a:pt x="118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80" name="Google Shape;580;p28"/>
                <p:cNvSpPr/>
                <p:nvPr/>
              </p:nvSpPr>
              <p:spPr>
                <a:xfrm>
                  <a:off x="-767161" y="7222368"/>
                  <a:ext cx="245810" cy="2406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0" h="6940" extrusionOk="0">
                      <a:moveTo>
                        <a:pt x="3566" y="1"/>
                      </a:moveTo>
                      <a:cubicBezTo>
                        <a:pt x="3000" y="1"/>
                        <a:pt x="2431" y="854"/>
                        <a:pt x="3110" y="2569"/>
                      </a:cubicBezTo>
                      <a:cubicBezTo>
                        <a:pt x="3068" y="2593"/>
                        <a:pt x="3030" y="2611"/>
                        <a:pt x="2993" y="2640"/>
                      </a:cubicBezTo>
                      <a:cubicBezTo>
                        <a:pt x="2295" y="1731"/>
                        <a:pt x="1636" y="1406"/>
                        <a:pt x="1167" y="1406"/>
                      </a:cubicBezTo>
                      <a:cubicBezTo>
                        <a:pt x="120" y="1406"/>
                        <a:pt x="19" y="3023"/>
                        <a:pt x="2547" y="3395"/>
                      </a:cubicBezTo>
                      <a:cubicBezTo>
                        <a:pt x="2547" y="3424"/>
                        <a:pt x="2542" y="3447"/>
                        <a:pt x="2542" y="3470"/>
                      </a:cubicBezTo>
                      <a:cubicBezTo>
                        <a:pt x="2542" y="3499"/>
                        <a:pt x="2542" y="3513"/>
                        <a:pt x="2547" y="3531"/>
                      </a:cubicBezTo>
                      <a:cubicBezTo>
                        <a:pt x="1" y="3867"/>
                        <a:pt x="88" y="5501"/>
                        <a:pt x="1148" y="5501"/>
                      </a:cubicBezTo>
                      <a:cubicBezTo>
                        <a:pt x="1616" y="5501"/>
                        <a:pt x="2274" y="5182"/>
                        <a:pt x="2979" y="4292"/>
                      </a:cubicBezTo>
                      <a:cubicBezTo>
                        <a:pt x="3016" y="4320"/>
                        <a:pt x="3054" y="4343"/>
                        <a:pt x="3096" y="4362"/>
                      </a:cubicBezTo>
                      <a:cubicBezTo>
                        <a:pt x="2386" y="6077"/>
                        <a:pt x="2951" y="6940"/>
                        <a:pt x="3520" y="6940"/>
                      </a:cubicBezTo>
                      <a:cubicBezTo>
                        <a:pt x="4087" y="6940"/>
                        <a:pt x="4658" y="6085"/>
                        <a:pt x="3979" y="4367"/>
                      </a:cubicBezTo>
                      <a:cubicBezTo>
                        <a:pt x="4016" y="4348"/>
                        <a:pt x="4058" y="4325"/>
                        <a:pt x="4096" y="4301"/>
                      </a:cubicBezTo>
                      <a:cubicBezTo>
                        <a:pt x="4794" y="5211"/>
                        <a:pt x="5453" y="5537"/>
                        <a:pt x="5922" y="5537"/>
                      </a:cubicBezTo>
                      <a:cubicBezTo>
                        <a:pt x="6968" y="5537"/>
                        <a:pt x="7068" y="3918"/>
                        <a:pt x="4537" y="3546"/>
                      </a:cubicBezTo>
                      <a:cubicBezTo>
                        <a:pt x="4537" y="3517"/>
                        <a:pt x="4542" y="3494"/>
                        <a:pt x="4542" y="3466"/>
                      </a:cubicBezTo>
                      <a:cubicBezTo>
                        <a:pt x="4542" y="3442"/>
                        <a:pt x="4542" y="3428"/>
                        <a:pt x="4542" y="3409"/>
                      </a:cubicBezTo>
                      <a:cubicBezTo>
                        <a:pt x="7089" y="3074"/>
                        <a:pt x="6998" y="1439"/>
                        <a:pt x="5936" y="1439"/>
                      </a:cubicBezTo>
                      <a:cubicBezTo>
                        <a:pt x="5467" y="1439"/>
                        <a:pt x="4809" y="1757"/>
                        <a:pt x="4105" y="2644"/>
                      </a:cubicBezTo>
                      <a:cubicBezTo>
                        <a:pt x="4068" y="2621"/>
                        <a:pt x="4030" y="2597"/>
                        <a:pt x="3988" y="2579"/>
                      </a:cubicBezTo>
                      <a:cubicBezTo>
                        <a:pt x="4699" y="863"/>
                        <a:pt x="4134" y="1"/>
                        <a:pt x="356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81" name="Google Shape;581;p28"/>
                <p:cNvSpPr/>
                <p:nvPr/>
              </p:nvSpPr>
              <p:spPr>
                <a:xfrm>
                  <a:off x="-696125" y="7303908"/>
                  <a:ext cx="90350" cy="773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" h="2231" extrusionOk="0">
                      <a:moveTo>
                        <a:pt x="1493" y="302"/>
                      </a:moveTo>
                      <a:cubicBezTo>
                        <a:pt x="1944" y="302"/>
                        <a:pt x="2305" y="668"/>
                        <a:pt x="2305" y="1118"/>
                      </a:cubicBezTo>
                      <a:cubicBezTo>
                        <a:pt x="2305" y="1607"/>
                        <a:pt x="1904" y="1933"/>
                        <a:pt x="1486" y="1933"/>
                      </a:cubicBezTo>
                      <a:cubicBezTo>
                        <a:pt x="1285" y="1933"/>
                        <a:pt x="1081" y="1858"/>
                        <a:pt x="916" y="1691"/>
                      </a:cubicBezTo>
                      <a:cubicBezTo>
                        <a:pt x="404" y="1179"/>
                        <a:pt x="766" y="302"/>
                        <a:pt x="1493" y="302"/>
                      </a:cubicBezTo>
                      <a:close/>
                      <a:moveTo>
                        <a:pt x="1486" y="0"/>
                      </a:moveTo>
                      <a:cubicBezTo>
                        <a:pt x="1212" y="0"/>
                        <a:pt x="932" y="102"/>
                        <a:pt x="705" y="330"/>
                      </a:cubicBezTo>
                      <a:cubicBezTo>
                        <a:pt x="0" y="1029"/>
                        <a:pt x="498" y="2231"/>
                        <a:pt x="1493" y="2231"/>
                      </a:cubicBezTo>
                      <a:cubicBezTo>
                        <a:pt x="2108" y="2231"/>
                        <a:pt x="2605" y="1733"/>
                        <a:pt x="2605" y="1118"/>
                      </a:cubicBezTo>
                      <a:cubicBezTo>
                        <a:pt x="2605" y="445"/>
                        <a:pt x="2058" y="0"/>
                        <a:pt x="148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582" name="Google Shape;582;p28"/>
              <p:cNvGrpSpPr/>
              <p:nvPr/>
            </p:nvGrpSpPr>
            <p:grpSpPr>
              <a:xfrm>
                <a:off x="-1012473" y="7110216"/>
                <a:ext cx="129904" cy="66357"/>
                <a:chOff x="-3965085" y="6111129"/>
                <a:chExt cx="129904" cy="66357"/>
              </a:xfrm>
            </p:grpSpPr>
            <p:sp>
              <p:nvSpPr>
                <p:cNvPr id="583" name="Google Shape;583;p28"/>
                <p:cNvSpPr/>
                <p:nvPr/>
              </p:nvSpPr>
              <p:spPr>
                <a:xfrm>
                  <a:off x="-3965085" y="6134079"/>
                  <a:ext cx="45764" cy="43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0" h="1252" extrusionOk="0">
                      <a:moveTo>
                        <a:pt x="649" y="308"/>
                      </a:moveTo>
                      <a:cubicBezTo>
                        <a:pt x="1043" y="308"/>
                        <a:pt x="1079" y="885"/>
                        <a:pt x="691" y="941"/>
                      </a:cubicBezTo>
                      <a:cubicBezTo>
                        <a:pt x="674" y="944"/>
                        <a:pt x="657" y="945"/>
                        <a:pt x="641" y="945"/>
                      </a:cubicBezTo>
                      <a:cubicBezTo>
                        <a:pt x="287" y="945"/>
                        <a:pt x="191" y="420"/>
                        <a:pt x="559" y="317"/>
                      </a:cubicBezTo>
                      <a:cubicBezTo>
                        <a:pt x="587" y="308"/>
                        <a:pt x="616" y="308"/>
                        <a:pt x="644" y="308"/>
                      </a:cubicBezTo>
                      <a:cubicBezTo>
                        <a:pt x="645" y="308"/>
                        <a:pt x="647" y="308"/>
                        <a:pt x="649" y="308"/>
                      </a:cubicBezTo>
                      <a:close/>
                      <a:moveTo>
                        <a:pt x="649" y="1"/>
                      </a:moveTo>
                      <a:cubicBezTo>
                        <a:pt x="619" y="1"/>
                        <a:pt x="589" y="3"/>
                        <a:pt x="559" y="7"/>
                      </a:cubicBezTo>
                      <a:cubicBezTo>
                        <a:pt x="235" y="49"/>
                        <a:pt x="1" y="340"/>
                        <a:pt x="20" y="669"/>
                      </a:cubicBezTo>
                      <a:cubicBezTo>
                        <a:pt x="43" y="993"/>
                        <a:pt x="315" y="1251"/>
                        <a:pt x="644" y="1251"/>
                      </a:cubicBezTo>
                      <a:cubicBezTo>
                        <a:pt x="700" y="1246"/>
                        <a:pt x="756" y="1242"/>
                        <a:pt x="808" y="1228"/>
                      </a:cubicBezTo>
                      <a:cubicBezTo>
                        <a:pt x="1127" y="1138"/>
                        <a:pt x="1320" y="824"/>
                        <a:pt x="1254" y="500"/>
                      </a:cubicBezTo>
                      <a:cubicBezTo>
                        <a:pt x="1194" y="206"/>
                        <a:pt x="941" y="1"/>
                        <a:pt x="64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84" name="Google Shape;584;p28"/>
                <p:cNvSpPr/>
                <p:nvPr/>
              </p:nvSpPr>
              <p:spPr>
                <a:xfrm>
                  <a:off x="-3881119" y="6111129"/>
                  <a:ext cx="45938" cy="43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5" h="1252" extrusionOk="0">
                      <a:moveTo>
                        <a:pt x="649" y="308"/>
                      </a:moveTo>
                      <a:cubicBezTo>
                        <a:pt x="1043" y="308"/>
                        <a:pt x="1079" y="885"/>
                        <a:pt x="691" y="941"/>
                      </a:cubicBezTo>
                      <a:cubicBezTo>
                        <a:pt x="674" y="944"/>
                        <a:pt x="657" y="945"/>
                        <a:pt x="641" y="945"/>
                      </a:cubicBezTo>
                      <a:cubicBezTo>
                        <a:pt x="287" y="945"/>
                        <a:pt x="191" y="420"/>
                        <a:pt x="559" y="317"/>
                      </a:cubicBezTo>
                      <a:cubicBezTo>
                        <a:pt x="587" y="308"/>
                        <a:pt x="616" y="308"/>
                        <a:pt x="644" y="308"/>
                      </a:cubicBezTo>
                      <a:cubicBezTo>
                        <a:pt x="645" y="308"/>
                        <a:pt x="647" y="308"/>
                        <a:pt x="649" y="308"/>
                      </a:cubicBezTo>
                      <a:close/>
                      <a:moveTo>
                        <a:pt x="649" y="1"/>
                      </a:moveTo>
                      <a:cubicBezTo>
                        <a:pt x="619" y="1"/>
                        <a:pt x="589" y="3"/>
                        <a:pt x="559" y="7"/>
                      </a:cubicBezTo>
                      <a:cubicBezTo>
                        <a:pt x="235" y="50"/>
                        <a:pt x="1" y="341"/>
                        <a:pt x="24" y="669"/>
                      </a:cubicBezTo>
                      <a:cubicBezTo>
                        <a:pt x="43" y="993"/>
                        <a:pt x="315" y="1251"/>
                        <a:pt x="644" y="1251"/>
                      </a:cubicBezTo>
                      <a:cubicBezTo>
                        <a:pt x="700" y="1247"/>
                        <a:pt x="756" y="1242"/>
                        <a:pt x="813" y="1228"/>
                      </a:cubicBezTo>
                      <a:cubicBezTo>
                        <a:pt x="1127" y="1139"/>
                        <a:pt x="1324" y="824"/>
                        <a:pt x="1259" y="500"/>
                      </a:cubicBezTo>
                      <a:cubicBezTo>
                        <a:pt x="1199" y="206"/>
                        <a:pt x="942" y="1"/>
                        <a:pt x="64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585" name="Google Shape;585;p28"/>
            <p:cNvGrpSpPr/>
            <p:nvPr/>
          </p:nvGrpSpPr>
          <p:grpSpPr>
            <a:xfrm rot="2041577">
              <a:off x="8478479" y="4240834"/>
              <a:ext cx="626036" cy="878080"/>
              <a:chOff x="-4088920" y="10609466"/>
              <a:chExt cx="689864" cy="967605"/>
            </a:xfrm>
          </p:grpSpPr>
          <p:sp>
            <p:nvSpPr>
              <p:cNvPr id="586" name="Google Shape;586;p28"/>
              <p:cNvSpPr/>
              <p:nvPr/>
            </p:nvSpPr>
            <p:spPr>
              <a:xfrm>
                <a:off x="-4088920" y="10609466"/>
                <a:ext cx="689864" cy="967605"/>
              </a:xfrm>
              <a:custGeom>
                <a:avLst/>
                <a:gdLst/>
                <a:ahLst/>
                <a:cxnLst/>
                <a:rect l="l" t="t" r="r" b="b"/>
                <a:pathLst>
                  <a:path w="19898" h="27909" extrusionOk="0">
                    <a:moveTo>
                      <a:pt x="15048" y="1"/>
                    </a:moveTo>
                    <a:cubicBezTo>
                      <a:pt x="14409" y="1"/>
                      <a:pt x="13685" y="113"/>
                      <a:pt x="13026" y="483"/>
                    </a:cubicBezTo>
                    <a:cubicBezTo>
                      <a:pt x="12543" y="760"/>
                      <a:pt x="12120" y="1145"/>
                      <a:pt x="11796" y="1600"/>
                    </a:cubicBezTo>
                    <a:cubicBezTo>
                      <a:pt x="11654" y="1520"/>
                      <a:pt x="11494" y="1478"/>
                      <a:pt x="11329" y="1478"/>
                    </a:cubicBezTo>
                    <a:cubicBezTo>
                      <a:pt x="11321" y="1478"/>
                      <a:pt x="11312" y="1478"/>
                      <a:pt x="11303" y="1478"/>
                    </a:cubicBezTo>
                    <a:lnTo>
                      <a:pt x="11294" y="1478"/>
                    </a:lnTo>
                    <a:cubicBezTo>
                      <a:pt x="10801" y="1506"/>
                      <a:pt x="10421" y="1929"/>
                      <a:pt x="10444" y="2421"/>
                    </a:cubicBezTo>
                    <a:lnTo>
                      <a:pt x="10501" y="3609"/>
                    </a:lnTo>
                    <a:cubicBezTo>
                      <a:pt x="10409" y="3605"/>
                      <a:pt x="10318" y="3603"/>
                      <a:pt x="10228" y="3603"/>
                    </a:cubicBezTo>
                    <a:cubicBezTo>
                      <a:pt x="9133" y="3603"/>
                      <a:pt x="8189" y="3920"/>
                      <a:pt x="7417" y="4562"/>
                    </a:cubicBezTo>
                    <a:cubicBezTo>
                      <a:pt x="6417" y="5388"/>
                      <a:pt x="5713" y="6758"/>
                      <a:pt x="5314" y="8631"/>
                    </a:cubicBezTo>
                    <a:lnTo>
                      <a:pt x="5309" y="8650"/>
                    </a:lnTo>
                    <a:cubicBezTo>
                      <a:pt x="5159" y="9382"/>
                      <a:pt x="4756" y="10030"/>
                      <a:pt x="4164" y="10485"/>
                    </a:cubicBezTo>
                    <a:cubicBezTo>
                      <a:pt x="2315" y="11879"/>
                      <a:pt x="1019" y="13963"/>
                      <a:pt x="512" y="16362"/>
                    </a:cubicBezTo>
                    <a:cubicBezTo>
                      <a:pt x="1" y="18770"/>
                      <a:pt x="343" y="21215"/>
                      <a:pt x="1479" y="23248"/>
                    </a:cubicBezTo>
                    <a:cubicBezTo>
                      <a:pt x="2634" y="25308"/>
                      <a:pt x="4465" y="26698"/>
                      <a:pt x="6633" y="27158"/>
                    </a:cubicBezTo>
                    <a:lnTo>
                      <a:pt x="9393" y="27744"/>
                    </a:lnTo>
                    <a:cubicBezTo>
                      <a:pt x="9449" y="27759"/>
                      <a:pt x="9520" y="27773"/>
                      <a:pt x="9585" y="27782"/>
                    </a:cubicBezTo>
                    <a:cubicBezTo>
                      <a:pt x="10031" y="27867"/>
                      <a:pt x="10482" y="27909"/>
                      <a:pt x="10937" y="27909"/>
                    </a:cubicBezTo>
                    <a:cubicBezTo>
                      <a:pt x="12632" y="27909"/>
                      <a:pt x="14307" y="27327"/>
                      <a:pt x="15767" y="26210"/>
                    </a:cubicBezTo>
                    <a:cubicBezTo>
                      <a:pt x="17593" y="24816"/>
                      <a:pt x="18874" y="22741"/>
                      <a:pt x="19377" y="20366"/>
                    </a:cubicBezTo>
                    <a:cubicBezTo>
                      <a:pt x="19898" y="17972"/>
                      <a:pt x="19560" y="15536"/>
                      <a:pt x="18438" y="13513"/>
                    </a:cubicBezTo>
                    <a:cubicBezTo>
                      <a:pt x="18081" y="12860"/>
                      <a:pt x="17973" y="12100"/>
                      <a:pt x="18133" y="11372"/>
                    </a:cubicBezTo>
                    <a:lnTo>
                      <a:pt x="18133" y="11363"/>
                    </a:lnTo>
                    <a:lnTo>
                      <a:pt x="18133" y="11354"/>
                    </a:lnTo>
                    <a:cubicBezTo>
                      <a:pt x="18532" y="9481"/>
                      <a:pt x="18438" y="7941"/>
                      <a:pt x="17865" y="6782"/>
                    </a:cubicBezTo>
                    <a:cubicBezTo>
                      <a:pt x="17344" y="5731"/>
                      <a:pt x="16434" y="4984"/>
                      <a:pt x="15162" y="4562"/>
                    </a:cubicBezTo>
                    <a:cubicBezTo>
                      <a:pt x="15040" y="4520"/>
                      <a:pt x="14918" y="4482"/>
                      <a:pt x="14791" y="4449"/>
                    </a:cubicBezTo>
                    <a:cubicBezTo>
                      <a:pt x="14913" y="4398"/>
                      <a:pt x="15030" y="4336"/>
                      <a:pt x="15148" y="4271"/>
                    </a:cubicBezTo>
                    <a:cubicBezTo>
                      <a:pt x="16804" y="3346"/>
                      <a:pt x="17297" y="1220"/>
                      <a:pt x="17321" y="1131"/>
                    </a:cubicBezTo>
                    <a:cubicBezTo>
                      <a:pt x="17401" y="765"/>
                      <a:pt x="17194" y="398"/>
                      <a:pt x="16842" y="276"/>
                    </a:cubicBezTo>
                    <a:cubicBezTo>
                      <a:pt x="16788" y="259"/>
                      <a:pt x="16016" y="1"/>
                      <a:pt x="1504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7" name="Google Shape;587;p28"/>
              <p:cNvSpPr/>
              <p:nvPr/>
            </p:nvSpPr>
            <p:spPr>
              <a:xfrm>
                <a:off x="-3853454" y="10764814"/>
                <a:ext cx="428833" cy="786836"/>
              </a:xfrm>
              <a:custGeom>
                <a:avLst/>
                <a:gdLst/>
                <a:ahLst/>
                <a:cxnLst/>
                <a:rect l="l" t="t" r="r" b="b"/>
                <a:pathLst>
                  <a:path w="12369" h="22695" extrusionOk="0">
                    <a:moveTo>
                      <a:pt x="4662" y="1"/>
                    </a:moveTo>
                    <a:lnTo>
                      <a:pt x="6999" y="1146"/>
                    </a:lnTo>
                    <a:cubicBezTo>
                      <a:pt x="7961" y="2085"/>
                      <a:pt x="8388" y="3639"/>
                      <a:pt x="7858" y="6136"/>
                    </a:cubicBezTo>
                    <a:lnTo>
                      <a:pt x="7858" y="6150"/>
                    </a:lnTo>
                    <a:cubicBezTo>
                      <a:pt x="7656" y="7056"/>
                      <a:pt x="7792" y="7999"/>
                      <a:pt x="8234" y="8807"/>
                    </a:cubicBezTo>
                    <a:cubicBezTo>
                      <a:pt x="9229" y="10595"/>
                      <a:pt x="9599" y="12853"/>
                      <a:pt x="9111" y="15153"/>
                    </a:cubicBezTo>
                    <a:cubicBezTo>
                      <a:pt x="8323" y="18870"/>
                      <a:pt x="5525" y="21569"/>
                      <a:pt x="2357" y="22038"/>
                    </a:cubicBezTo>
                    <a:lnTo>
                      <a:pt x="1" y="21963"/>
                    </a:lnTo>
                    <a:lnTo>
                      <a:pt x="2765" y="22550"/>
                    </a:lnTo>
                    <a:cubicBezTo>
                      <a:pt x="2822" y="22564"/>
                      <a:pt x="2878" y="22573"/>
                      <a:pt x="2930" y="22583"/>
                    </a:cubicBezTo>
                    <a:cubicBezTo>
                      <a:pt x="3335" y="22658"/>
                      <a:pt x="3741" y="22695"/>
                      <a:pt x="4143" y="22695"/>
                    </a:cubicBezTo>
                    <a:cubicBezTo>
                      <a:pt x="7706" y="22695"/>
                      <a:pt x="11012" y="19835"/>
                      <a:pt x="11881" y="15739"/>
                    </a:cubicBezTo>
                    <a:cubicBezTo>
                      <a:pt x="12369" y="13439"/>
                      <a:pt x="11998" y="11182"/>
                      <a:pt x="11003" y="9393"/>
                    </a:cubicBezTo>
                    <a:cubicBezTo>
                      <a:pt x="10557" y="8586"/>
                      <a:pt x="10426" y="7642"/>
                      <a:pt x="10623" y="6737"/>
                    </a:cubicBezTo>
                    <a:lnTo>
                      <a:pt x="10627" y="6723"/>
                    </a:lnTo>
                    <a:cubicBezTo>
                      <a:pt x="11402" y="3071"/>
                      <a:pt x="10130" y="1442"/>
                      <a:pt x="8140" y="780"/>
                    </a:cubicBezTo>
                    <a:cubicBezTo>
                      <a:pt x="7966" y="719"/>
                      <a:pt x="7783" y="668"/>
                      <a:pt x="7595" y="625"/>
                    </a:cubicBezTo>
                    <a:lnTo>
                      <a:pt x="7389" y="578"/>
                    </a:lnTo>
                    <a:lnTo>
                      <a:pt x="466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8" name="Google Shape;588;p28"/>
              <p:cNvSpPr/>
              <p:nvPr/>
            </p:nvSpPr>
            <p:spPr>
              <a:xfrm>
                <a:off x="-4080114" y="10760030"/>
                <a:ext cx="559504" cy="771338"/>
              </a:xfrm>
              <a:custGeom>
                <a:avLst/>
                <a:gdLst/>
                <a:ahLst/>
                <a:cxnLst/>
                <a:rect l="l" t="t" r="r" b="b"/>
                <a:pathLst>
                  <a:path w="16138" h="22248" extrusionOk="0">
                    <a:moveTo>
                      <a:pt x="9959" y="0"/>
                    </a:moveTo>
                    <a:cubicBezTo>
                      <a:pt x="8092" y="0"/>
                      <a:pt x="6493" y="1099"/>
                      <a:pt x="5783" y="4448"/>
                    </a:cubicBezTo>
                    <a:lnTo>
                      <a:pt x="5778" y="4462"/>
                    </a:lnTo>
                    <a:cubicBezTo>
                      <a:pt x="5595" y="5368"/>
                      <a:pt x="5088" y="6175"/>
                      <a:pt x="4356" y="6734"/>
                    </a:cubicBezTo>
                    <a:cubicBezTo>
                      <a:pt x="2723" y="7968"/>
                      <a:pt x="1469" y="9879"/>
                      <a:pt x="981" y="12174"/>
                    </a:cubicBezTo>
                    <a:cubicBezTo>
                      <a:pt x="0" y="16797"/>
                      <a:pt x="2488" y="21242"/>
                      <a:pt x="6539" y="22101"/>
                    </a:cubicBezTo>
                    <a:cubicBezTo>
                      <a:pt x="7001" y="22200"/>
                      <a:pt x="7463" y="22247"/>
                      <a:pt x="7922" y="22247"/>
                    </a:cubicBezTo>
                    <a:cubicBezTo>
                      <a:pt x="11480" y="22247"/>
                      <a:pt x="14780" y="19382"/>
                      <a:pt x="15649" y="15291"/>
                    </a:cubicBezTo>
                    <a:cubicBezTo>
                      <a:pt x="16137" y="12986"/>
                      <a:pt x="15767" y="10733"/>
                      <a:pt x="14776" y="8940"/>
                    </a:cubicBezTo>
                    <a:cubicBezTo>
                      <a:pt x="14330" y="8128"/>
                      <a:pt x="14199" y="7189"/>
                      <a:pt x="14396" y="6288"/>
                    </a:cubicBezTo>
                    <a:lnTo>
                      <a:pt x="14401" y="6269"/>
                    </a:lnTo>
                    <a:cubicBezTo>
                      <a:pt x="15175" y="2622"/>
                      <a:pt x="13903" y="989"/>
                      <a:pt x="11913" y="327"/>
                    </a:cubicBezTo>
                    <a:cubicBezTo>
                      <a:pt x="11444" y="172"/>
                      <a:pt x="10960" y="73"/>
                      <a:pt x="10472" y="26"/>
                    </a:cubicBezTo>
                    <a:cubicBezTo>
                      <a:pt x="10299" y="9"/>
                      <a:pt x="10128" y="0"/>
                      <a:pt x="99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9" name="Google Shape;589;p28"/>
              <p:cNvSpPr/>
              <p:nvPr/>
            </p:nvSpPr>
            <p:spPr>
              <a:xfrm>
                <a:off x="-3727816" y="10760758"/>
                <a:ext cx="60742" cy="75477"/>
              </a:xfrm>
              <a:custGeom>
                <a:avLst/>
                <a:gdLst/>
                <a:ahLst/>
                <a:cxnLst/>
                <a:rect l="l" t="t" r="r" b="b"/>
                <a:pathLst>
                  <a:path w="1752" h="2177" extrusionOk="0">
                    <a:moveTo>
                      <a:pt x="310" y="1"/>
                    </a:moveTo>
                    <a:cubicBezTo>
                      <a:pt x="254" y="146"/>
                      <a:pt x="211" y="296"/>
                      <a:pt x="183" y="447"/>
                    </a:cubicBezTo>
                    <a:cubicBezTo>
                      <a:pt x="0" y="1310"/>
                      <a:pt x="183" y="2080"/>
                      <a:pt x="601" y="2169"/>
                    </a:cubicBezTo>
                    <a:cubicBezTo>
                      <a:pt x="626" y="2174"/>
                      <a:pt x="652" y="2177"/>
                      <a:pt x="678" y="2177"/>
                    </a:cubicBezTo>
                    <a:cubicBezTo>
                      <a:pt x="1077" y="2177"/>
                      <a:pt x="1513" y="1577"/>
                      <a:pt x="1685" y="766"/>
                    </a:cubicBezTo>
                    <a:cubicBezTo>
                      <a:pt x="1718" y="611"/>
                      <a:pt x="1742" y="461"/>
                      <a:pt x="1751" y="306"/>
                    </a:cubicBezTo>
                    <a:cubicBezTo>
                      <a:pt x="1282" y="151"/>
                      <a:pt x="798" y="52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0" name="Google Shape;590;p28"/>
              <p:cNvSpPr/>
              <p:nvPr/>
            </p:nvSpPr>
            <p:spPr>
              <a:xfrm>
                <a:off x="-3865484" y="10895756"/>
                <a:ext cx="187669" cy="490650"/>
              </a:xfrm>
              <a:custGeom>
                <a:avLst/>
                <a:gdLst/>
                <a:ahLst/>
                <a:cxnLst/>
                <a:rect l="l" t="t" r="r" b="b"/>
                <a:pathLst>
                  <a:path w="5413" h="14152" extrusionOk="0">
                    <a:moveTo>
                      <a:pt x="4096" y="0"/>
                    </a:moveTo>
                    <a:cubicBezTo>
                      <a:pt x="3064" y="0"/>
                      <a:pt x="1624" y="2912"/>
                      <a:pt x="826" y="6677"/>
                    </a:cubicBezTo>
                    <a:cubicBezTo>
                      <a:pt x="0" y="10582"/>
                      <a:pt x="169" y="13920"/>
                      <a:pt x="1207" y="14140"/>
                    </a:cubicBezTo>
                    <a:cubicBezTo>
                      <a:pt x="1243" y="14148"/>
                      <a:pt x="1279" y="14152"/>
                      <a:pt x="1317" y="14152"/>
                    </a:cubicBezTo>
                    <a:cubicBezTo>
                      <a:pt x="2348" y="14152"/>
                      <a:pt x="3784" y="11240"/>
                      <a:pt x="4581" y="7475"/>
                    </a:cubicBezTo>
                    <a:cubicBezTo>
                      <a:pt x="5412" y="3574"/>
                      <a:pt x="5239" y="232"/>
                      <a:pt x="4206" y="12"/>
                    </a:cubicBezTo>
                    <a:cubicBezTo>
                      <a:pt x="4170" y="4"/>
                      <a:pt x="4133" y="0"/>
                      <a:pt x="40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1" name="Google Shape;591;p28"/>
              <p:cNvSpPr/>
              <p:nvPr/>
            </p:nvSpPr>
            <p:spPr>
              <a:xfrm>
                <a:off x="-3815527" y="11104007"/>
                <a:ext cx="78944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4" extrusionOk="0">
                    <a:moveTo>
                      <a:pt x="1141" y="0"/>
                    </a:moveTo>
                    <a:cubicBezTo>
                      <a:pt x="658" y="0"/>
                      <a:pt x="224" y="334"/>
                      <a:pt x="118" y="825"/>
                    </a:cubicBezTo>
                    <a:cubicBezTo>
                      <a:pt x="0" y="1388"/>
                      <a:pt x="362" y="1942"/>
                      <a:pt x="925" y="2059"/>
                    </a:cubicBezTo>
                    <a:cubicBezTo>
                      <a:pt x="998" y="2075"/>
                      <a:pt x="1072" y="2083"/>
                      <a:pt x="1144" y="2083"/>
                    </a:cubicBezTo>
                    <a:cubicBezTo>
                      <a:pt x="1621" y="2083"/>
                      <a:pt x="2053" y="1746"/>
                      <a:pt x="2159" y="1257"/>
                    </a:cubicBezTo>
                    <a:cubicBezTo>
                      <a:pt x="2277" y="694"/>
                      <a:pt x="1920" y="144"/>
                      <a:pt x="1357" y="22"/>
                    </a:cubicBezTo>
                    <a:cubicBezTo>
                      <a:pt x="1284" y="7"/>
                      <a:pt x="1212" y="0"/>
                      <a:pt x="114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2" name="Google Shape;592;p28"/>
              <p:cNvSpPr/>
              <p:nvPr/>
            </p:nvSpPr>
            <p:spPr>
              <a:xfrm>
                <a:off x="-3844163" y="11003851"/>
                <a:ext cx="78944" cy="72287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5" extrusionOk="0">
                    <a:moveTo>
                      <a:pt x="1136" y="1"/>
                    </a:moveTo>
                    <a:cubicBezTo>
                      <a:pt x="656" y="1"/>
                      <a:pt x="224" y="338"/>
                      <a:pt x="118" y="827"/>
                    </a:cubicBezTo>
                    <a:cubicBezTo>
                      <a:pt x="0" y="1391"/>
                      <a:pt x="357" y="1944"/>
                      <a:pt x="920" y="2062"/>
                    </a:cubicBezTo>
                    <a:cubicBezTo>
                      <a:pt x="993" y="2077"/>
                      <a:pt x="1065" y="2084"/>
                      <a:pt x="1136" y="2084"/>
                    </a:cubicBezTo>
                    <a:cubicBezTo>
                      <a:pt x="1619" y="2084"/>
                      <a:pt x="2053" y="1750"/>
                      <a:pt x="2159" y="1259"/>
                    </a:cubicBezTo>
                    <a:cubicBezTo>
                      <a:pt x="2277" y="696"/>
                      <a:pt x="1915" y="142"/>
                      <a:pt x="1357" y="25"/>
                    </a:cubicBezTo>
                    <a:cubicBezTo>
                      <a:pt x="1283" y="9"/>
                      <a:pt x="1209" y="1"/>
                      <a:pt x="113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3" name="Google Shape;593;p28"/>
              <p:cNvSpPr/>
              <p:nvPr/>
            </p:nvSpPr>
            <p:spPr>
              <a:xfrm>
                <a:off x="-3740019" y="11025900"/>
                <a:ext cx="78944" cy="72356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7" extrusionOk="0">
                    <a:moveTo>
                      <a:pt x="1139" y="0"/>
                    </a:moveTo>
                    <a:cubicBezTo>
                      <a:pt x="656" y="0"/>
                      <a:pt x="224" y="338"/>
                      <a:pt x="118" y="830"/>
                    </a:cubicBezTo>
                    <a:cubicBezTo>
                      <a:pt x="0" y="1393"/>
                      <a:pt x="357" y="1942"/>
                      <a:pt x="920" y="2064"/>
                    </a:cubicBezTo>
                    <a:cubicBezTo>
                      <a:pt x="993" y="2079"/>
                      <a:pt x="1065" y="2086"/>
                      <a:pt x="1136" y="2086"/>
                    </a:cubicBezTo>
                    <a:cubicBezTo>
                      <a:pt x="1619" y="2086"/>
                      <a:pt x="2052" y="1752"/>
                      <a:pt x="2155" y="1261"/>
                    </a:cubicBezTo>
                    <a:cubicBezTo>
                      <a:pt x="2277" y="698"/>
                      <a:pt x="1915" y="144"/>
                      <a:pt x="1352" y="22"/>
                    </a:cubicBezTo>
                    <a:cubicBezTo>
                      <a:pt x="1280" y="7"/>
                      <a:pt x="1209" y="0"/>
                      <a:pt x="113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4" name="Google Shape;594;p28"/>
              <p:cNvSpPr/>
              <p:nvPr/>
            </p:nvSpPr>
            <p:spPr>
              <a:xfrm>
                <a:off x="-3849224" y="11284074"/>
                <a:ext cx="78978" cy="72322"/>
              </a:xfrm>
              <a:custGeom>
                <a:avLst/>
                <a:gdLst/>
                <a:ahLst/>
                <a:cxnLst/>
                <a:rect l="l" t="t" r="r" b="b"/>
                <a:pathLst>
                  <a:path w="2278" h="2086" extrusionOk="0">
                    <a:moveTo>
                      <a:pt x="1132" y="1"/>
                    </a:moveTo>
                    <a:cubicBezTo>
                      <a:pt x="652" y="1"/>
                      <a:pt x="224" y="338"/>
                      <a:pt x="118" y="827"/>
                    </a:cubicBezTo>
                    <a:cubicBezTo>
                      <a:pt x="1" y="1390"/>
                      <a:pt x="357" y="1944"/>
                      <a:pt x="921" y="2061"/>
                    </a:cubicBezTo>
                    <a:cubicBezTo>
                      <a:pt x="995" y="2077"/>
                      <a:pt x="1068" y="2085"/>
                      <a:pt x="1141" y="2085"/>
                    </a:cubicBezTo>
                    <a:cubicBezTo>
                      <a:pt x="1622" y="2085"/>
                      <a:pt x="2054" y="1748"/>
                      <a:pt x="2160" y="1259"/>
                    </a:cubicBezTo>
                    <a:cubicBezTo>
                      <a:pt x="2277" y="696"/>
                      <a:pt x="1916" y="142"/>
                      <a:pt x="1353" y="24"/>
                    </a:cubicBezTo>
                    <a:cubicBezTo>
                      <a:pt x="1279" y="8"/>
                      <a:pt x="1205" y="1"/>
                      <a:pt x="1132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5" name="Google Shape;595;p28"/>
              <p:cNvSpPr/>
              <p:nvPr/>
            </p:nvSpPr>
            <p:spPr>
              <a:xfrm>
                <a:off x="-3772885" y="10923976"/>
                <a:ext cx="79117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82" h="2084" extrusionOk="0">
                    <a:moveTo>
                      <a:pt x="1136" y="0"/>
                    </a:moveTo>
                    <a:cubicBezTo>
                      <a:pt x="655" y="0"/>
                      <a:pt x="224" y="337"/>
                      <a:pt x="122" y="827"/>
                    </a:cubicBezTo>
                    <a:cubicBezTo>
                      <a:pt x="0" y="1390"/>
                      <a:pt x="362" y="1944"/>
                      <a:pt x="925" y="2061"/>
                    </a:cubicBezTo>
                    <a:cubicBezTo>
                      <a:pt x="997" y="2076"/>
                      <a:pt x="1069" y="2083"/>
                      <a:pt x="1140" y="2083"/>
                    </a:cubicBezTo>
                    <a:cubicBezTo>
                      <a:pt x="1623" y="2083"/>
                      <a:pt x="2057" y="1749"/>
                      <a:pt x="2159" y="1258"/>
                    </a:cubicBezTo>
                    <a:cubicBezTo>
                      <a:pt x="2281" y="695"/>
                      <a:pt x="1920" y="141"/>
                      <a:pt x="1357" y="24"/>
                    </a:cubicBezTo>
                    <a:cubicBezTo>
                      <a:pt x="1283" y="8"/>
                      <a:pt x="1209" y="0"/>
                      <a:pt x="113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6" name="Google Shape;596;p28"/>
              <p:cNvSpPr/>
              <p:nvPr/>
            </p:nvSpPr>
            <p:spPr>
              <a:xfrm>
                <a:off x="-3882402" y="11183883"/>
                <a:ext cx="78944" cy="72356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7" extrusionOk="0">
                    <a:moveTo>
                      <a:pt x="1141" y="1"/>
                    </a:moveTo>
                    <a:cubicBezTo>
                      <a:pt x="658" y="1"/>
                      <a:pt x="224" y="335"/>
                      <a:pt x="118" y="826"/>
                    </a:cubicBezTo>
                    <a:cubicBezTo>
                      <a:pt x="0" y="1389"/>
                      <a:pt x="362" y="1943"/>
                      <a:pt x="925" y="2065"/>
                    </a:cubicBezTo>
                    <a:cubicBezTo>
                      <a:pt x="996" y="2080"/>
                      <a:pt x="1067" y="2087"/>
                      <a:pt x="1137" y="2087"/>
                    </a:cubicBezTo>
                    <a:cubicBezTo>
                      <a:pt x="1617" y="2087"/>
                      <a:pt x="2053" y="1749"/>
                      <a:pt x="2159" y="1257"/>
                    </a:cubicBezTo>
                    <a:cubicBezTo>
                      <a:pt x="2277" y="699"/>
                      <a:pt x="1920" y="145"/>
                      <a:pt x="1357" y="23"/>
                    </a:cubicBezTo>
                    <a:cubicBezTo>
                      <a:pt x="1284" y="8"/>
                      <a:pt x="1212" y="1"/>
                      <a:pt x="1141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7" name="Google Shape;597;p28"/>
              <p:cNvSpPr/>
              <p:nvPr/>
            </p:nvSpPr>
            <p:spPr>
              <a:xfrm>
                <a:off x="-3778258" y="11206036"/>
                <a:ext cx="78944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4" extrusionOk="0">
                    <a:moveTo>
                      <a:pt x="1141" y="0"/>
                    </a:moveTo>
                    <a:cubicBezTo>
                      <a:pt x="658" y="0"/>
                      <a:pt x="224" y="334"/>
                      <a:pt x="118" y="825"/>
                    </a:cubicBezTo>
                    <a:cubicBezTo>
                      <a:pt x="0" y="1388"/>
                      <a:pt x="357" y="1942"/>
                      <a:pt x="920" y="2059"/>
                    </a:cubicBezTo>
                    <a:cubicBezTo>
                      <a:pt x="994" y="2075"/>
                      <a:pt x="1068" y="2083"/>
                      <a:pt x="1140" y="2083"/>
                    </a:cubicBezTo>
                    <a:cubicBezTo>
                      <a:pt x="1621" y="2083"/>
                      <a:pt x="2053" y="1746"/>
                      <a:pt x="2159" y="1257"/>
                    </a:cubicBezTo>
                    <a:cubicBezTo>
                      <a:pt x="2277" y="694"/>
                      <a:pt x="1915" y="140"/>
                      <a:pt x="1357" y="22"/>
                    </a:cubicBezTo>
                    <a:cubicBezTo>
                      <a:pt x="1284" y="7"/>
                      <a:pt x="1212" y="0"/>
                      <a:pt x="114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8" name="Google Shape;598;p28"/>
              <p:cNvSpPr/>
              <p:nvPr/>
            </p:nvSpPr>
            <p:spPr>
              <a:xfrm>
                <a:off x="-3687462" y="10634947"/>
                <a:ext cx="174321" cy="114099"/>
              </a:xfrm>
              <a:custGeom>
                <a:avLst/>
                <a:gdLst/>
                <a:ahLst/>
                <a:cxnLst/>
                <a:rect l="l" t="t" r="r" b="b"/>
                <a:pathLst>
                  <a:path w="5028" h="3291" extrusionOk="0">
                    <a:moveTo>
                      <a:pt x="3471" y="1"/>
                    </a:moveTo>
                    <a:cubicBezTo>
                      <a:pt x="2939" y="1"/>
                      <a:pt x="2344" y="93"/>
                      <a:pt x="1812" y="391"/>
                    </a:cubicBezTo>
                    <a:cubicBezTo>
                      <a:pt x="423" y="1165"/>
                      <a:pt x="0" y="3052"/>
                      <a:pt x="0" y="3052"/>
                    </a:cubicBezTo>
                    <a:cubicBezTo>
                      <a:pt x="0" y="3052"/>
                      <a:pt x="696" y="3290"/>
                      <a:pt x="1555" y="3290"/>
                    </a:cubicBezTo>
                    <a:cubicBezTo>
                      <a:pt x="2088" y="3290"/>
                      <a:pt x="2684" y="3199"/>
                      <a:pt x="3216" y="2902"/>
                    </a:cubicBezTo>
                    <a:cubicBezTo>
                      <a:pt x="4605" y="2123"/>
                      <a:pt x="5027" y="241"/>
                      <a:pt x="5027" y="241"/>
                    </a:cubicBezTo>
                    <a:cubicBezTo>
                      <a:pt x="5027" y="241"/>
                      <a:pt x="4331" y="1"/>
                      <a:pt x="34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9" name="Google Shape;599;p28"/>
              <p:cNvSpPr/>
              <p:nvPr/>
            </p:nvSpPr>
            <p:spPr>
              <a:xfrm>
                <a:off x="-3701399" y="10667396"/>
                <a:ext cx="141211" cy="103178"/>
              </a:xfrm>
              <a:custGeom>
                <a:avLst/>
                <a:gdLst/>
                <a:ahLst/>
                <a:cxnLst/>
                <a:rect l="l" t="t" r="r" b="b"/>
                <a:pathLst>
                  <a:path w="4073" h="2976" extrusionOk="0">
                    <a:moveTo>
                      <a:pt x="3889" y="0"/>
                    </a:moveTo>
                    <a:cubicBezTo>
                      <a:pt x="3860" y="0"/>
                      <a:pt x="3832" y="7"/>
                      <a:pt x="3805" y="23"/>
                    </a:cubicBezTo>
                    <a:lnTo>
                      <a:pt x="398" y="1929"/>
                    </a:lnTo>
                    <a:lnTo>
                      <a:pt x="332" y="699"/>
                    </a:lnTo>
                    <a:cubicBezTo>
                      <a:pt x="325" y="597"/>
                      <a:pt x="248" y="548"/>
                      <a:pt x="170" y="548"/>
                    </a:cubicBezTo>
                    <a:cubicBezTo>
                      <a:pt x="86" y="548"/>
                      <a:pt x="1" y="605"/>
                      <a:pt x="3" y="718"/>
                    </a:cubicBezTo>
                    <a:lnTo>
                      <a:pt x="107" y="2816"/>
                    </a:lnTo>
                    <a:cubicBezTo>
                      <a:pt x="111" y="2905"/>
                      <a:pt x="186" y="2971"/>
                      <a:pt x="276" y="2975"/>
                    </a:cubicBezTo>
                    <a:lnTo>
                      <a:pt x="285" y="2975"/>
                    </a:lnTo>
                    <a:cubicBezTo>
                      <a:pt x="374" y="2966"/>
                      <a:pt x="445" y="2891"/>
                      <a:pt x="440" y="2797"/>
                    </a:cubicBezTo>
                    <a:lnTo>
                      <a:pt x="412" y="2276"/>
                    </a:lnTo>
                    <a:cubicBezTo>
                      <a:pt x="435" y="2276"/>
                      <a:pt x="459" y="2271"/>
                      <a:pt x="482" y="2257"/>
                    </a:cubicBezTo>
                    <a:lnTo>
                      <a:pt x="3970" y="309"/>
                    </a:lnTo>
                    <a:cubicBezTo>
                      <a:pt x="4045" y="267"/>
                      <a:pt x="4073" y="164"/>
                      <a:pt x="4031" y="84"/>
                    </a:cubicBezTo>
                    <a:cubicBezTo>
                      <a:pt x="4002" y="30"/>
                      <a:pt x="3947" y="0"/>
                      <a:pt x="388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600" name="Google Shape;600;p28"/>
            <p:cNvGrpSpPr/>
            <p:nvPr/>
          </p:nvGrpSpPr>
          <p:grpSpPr>
            <a:xfrm rot="10800000" flipH="1">
              <a:off x="-54738" y="520108"/>
              <a:ext cx="598457" cy="616311"/>
              <a:chOff x="-4868013" y="-7472689"/>
              <a:chExt cx="439234" cy="452305"/>
            </a:xfrm>
          </p:grpSpPr>
          <p:sp>
            <p:nvSpPr>
              <p:cNvPr id="601" name="Google Shape;601;p28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2" name="Google Shape;602;p28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3" name="Google Shape;603;p28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4" name="Google Shape;604;p28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5" name="Google Shape;605;p28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6" name="Google Shape;606;p28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7" name="Google Shape;607;p28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8" name="Google Shape;608;p28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9" name="Google Shape;609;p28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0" name="Google Shape;610;p28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1" name="Google Shape;611;p28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2" name="Google Shape;612;p28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3" name="Google Shape;613;p28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614" name="Google Shape;614;p28"/>
            <p:cNvGrpSpPr/>
            <p:nvPr/>
          </p:nvGrpSpPr>
          <p:grpSpPr>
            <a:xfrm rot="-1799957">
              <a:off x="167936" y="-152266"/>
              <a:ext cx="559190" cy="463820"/>
              <a:chOff x="672195" y="-1729204"/>
              <a:chExt cx="406852" cy="337408"/>
            </a:xfrm>
          </p:grpSpPr>
          <p:sp>
            <p:nvSpPr>
              <p:cNvPr id="615" name="Google Shape;615;p28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6" name="Google Shape;616;p28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7" name="Google Shape;617;p28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8" name="Google Shape;618;p28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9" name="Google Shape;619;p28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20" name="Google Shape;620;p28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21" name="Google Shape;621;p28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22" name="Google Shape;622;p28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623" name="Google Shape;623;p28"/>
          <p:cNvSpPr txBox="1">
            <a:spLocks noGrp="1"/>
          </p:cNvSpPr>
          <p:nvPr>
            <p:ph type="subTitle" idx="1"/>
          </p:nvPr>
        </p:nvSpPr>
        <p:spPr>
          <a:xfrm>
            <a:off x="2387767" y="2239056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4" name="Google Shape;624;p28"/>
          <p:cNvSpPr txBox="1">
            <a:spLocks noGrp="1"/>
          </p:cNvSpPr>
          <p:nvPr>
            <p:ph type="subTitle" idx="2"/>
          </p:nvPr>
        </p:nvSpPr>
        <p:spPr>
          <a:xfrm>
            <a:off x="2387767" y="3807059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5" name="Google Shape;625;p28"/>
          <p:cNvSpPr txBox="1">
            <a:spLocks noGrp="1"/>
          </p:cNvSpPr>
          <p:nvPr>
            <p:ph type="subTitle" idx="3"/>
          </p:nvPr>
        </p:nvSpPr>
        <p:spPr>
          <a:xfrm>
            <a:off x="2387767" y="5375067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6" name="Google Shape;626;p28"/>
          <p:cNvSpPr txBox="1">
            <a:spLocks noGrp="1"/>
          </p:cNvSpPr>
          <p:nvPr>
            <p:ph type="subTitle" idx="4"/>
          </p:nvPr>
        </p:nvSpPr>
        <p:spPr>
          <a:xfrm>
            <a:off x="2387767" y="1739467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7" name="Google Shape;627;p28"/>
          <p:cNvSpPr txBox="1">
            <a:spLocks noGrp="1"/>
          </p:cNvSpPr>
          <p:nvPr>
            <p:ph type="subTitle" idx="5"/>
          </p:nvPr>
        </p:nvSpPr>
        <p:spPr>
          <a:xfrm>
            <a:off x="2387767" y="3307469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8" name="Google Shape;628;p28"/>
          <p:cNvSpPr txBox="1">
            <a:spLocks noGrp="1"/>
          </p:cNvSpPr>
          <p:nvPr>
            <p:ph type="subTitle" idx="6"/>
          </p:nvPr>
        </p:nvSpPr>
        <p:spPr>
          <a:xfrm>
            <a:off x="2387767" y="4875473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9" name="Google Shape;629;p28"/>
          <p:cNvSpPr txBox="1">
            <a:spLocks noGrp="1"/>
          </p:cNvSpPr>
          <p:nvPr>
            <p:ph type="subTitle" idx="7"/>
          </p:nvPr>
        </p:nvSpPr>
        <p:spPr>
          <a:xfrm flipH="1">
            <a:off x="6577833" y="2239056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0" name="Google Shape;630;p28"/>
          <p:cNvSpPr txBox="1">
            <a:spLocks noGrp="1"/>
          </p:cNvSpPr>
          <p:nvPr>
            <p:ph type="subTitle" idx="8"/>
          </p:nvPr>
        </p:nvSpPr>
        <p:spPr>
          <a:xfrm flipH="1">
            <a:off x="6577833" y="3807059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1" name="Google Shape;631;p28"/>
          <p:cNvSpPr txBox="1">
            <a:spLocks noGrp="1"/>
          </p:cNvSpPr>
          <p:nvPr>
            <p:ph type="subTitle" idx="9"/>
          </p:nvPr>
        </p:nvSpPr>
        <p:spPr>
          <a:xfrm flipH="1">
            <a:off x="6577833" y="5375067"/>
            <a:ext cx="3226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2" name="Google Shape;632;p28"/>
          <p:cNvSpPr txBox="1">
            <a:spLocks noGrp="1"/>
          </p:cNvSpPr>
          <p:nvPr>
            <p:ph type="subTitle" idx="13"/>
          </p:nvPr>
        </p:nvSpPr>
        <p:spPr>
          <a:xfrm flipH="1">
            <a:off x="6577833" y="1739467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3" name="Google Shape;633;p28"/>
          <p:cNvSpPr txBox="1">
            <a:spLocks noGrp="1"/>
          </p:cNvSpPr>
          <p:nvPr>
            <p:ph type="subTitle" idx="14"/>
          </p:nvPr>
        </p:nvSpPr>
        <p:spPr>
          <a:xfrm flipH="1">
            <a:off x="6577833" y="3307469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4" name="Google Shape;634;p28"/>
          <p:cNvSpPr txBox="1">
            <a:spLocks noGrp="1"/>
          </p:cNvSpPr>
          <p:nvPr>
            <p:ph type="subTitle" idx="15"/>
          </p:nvPr>
        </p:nvSpPr>
        <p:spPr>
          <a:xfrm flipH="1">
            <a:off x="6577833" y="4875473"/>
            <a:ext cx="3226400" cy="6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5" name="Google Shape;635;p28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78175541"/>
      </p:ext>
    </p:extLst>
  </p:cSld>
  <p:clrMapOvr>
    <a:masterClrMapping/>
  </p:clrMapOvr>
  <p:transition spd="slow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29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38" name="Google Shape;638;p29"/>
          <p:cNvSpPr txBox="1">
            <a:spLocks noGrp="1"/>
          </p:cNvSpPr>
          <p:nvPr>
            <p:ph type="title" hasCustomPrompt="1"/>
          </p:nvPr>
        </p:nvSpPr>
        <p:spPr>
          <a:xfrm>
            <a:off x="950952" y="719333"/>
            <a:ext cx="5274800" cy="1025200"/>
          </a:xfrm>
          <a:prstGeom prst="rect">
            <a:avLst/>
          </a:prstGeom>
          <a:solidFill>
            <a:schemeClr val="accent3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5333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9" name="Google Shape;639;p29"/>
          <p:cNvSpPr txBox="1">
            <a:spLocks noGrp="1"/>
          </p:cNvSpPr>
          <p:nvPr>
            <p:ph type="subTitle" idx="1"/>
          </p:nvPr>
        </p:nvSpPr>
        <p:spPr>
          <a:xfrm>
            <a:off x="951152" y="1814800"/>
            <a:ext cx="5274400" cy="4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133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40" name="Google Shape;640;p29"/>
          <p:cNvSpPr txBox="1">
            <a:spLocks noGrp="1"/>
          </p:cNvSpPr>
          <p:nvPr>
            <p:ph type="title" idx="2" hasCustomPrompt="1"/>
          </p:nvPr>
        </p:nvSpPr>
        <p:spPr>
          <a:xfrm>
            <a:off x="950952" y="2633867"/>
            <a:ext cx="5274800" cy="10252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5333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1" name="Google Shape;641;p29"/>
          <p:cNvSpPr txBox="1">
            <a:spLocks noGrp="1"/>
          </p:cNvSpPr>
          <p:nvPr>
            <p:ph type="subTitle" idx="3"/>
          </p:nvPr>
        </p:nvSpPr>
        <p:spPr>
          <a:xfrm>
            <a:off x="951152" y="3729336"/>
            <a:ext cx="5274400" cy="4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133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42" name="Google Shape;642;p29"/>
          <p:cNvSpPr txBox="1">
            <a:spLocks noGrp="1"/>
          </p:cNvSpPr>
          <p:nvPr>
            <p:ph type="title" idx="4" hasCustomPrompt="1"/>
          </p:nvPr>
        </p:nvSpPr>
        <p:spPr>
          <a:xfrm>
            <a:off x="950952" y="4548396"/>
            <a:ext cx="5274800" cy="1025200"/>
          </a:xfrm>
          <a:prstGeom prst="rect">
            <a:avLst/>
          </a:prstGeom>
          <a:solidFill>
            <a:schemeClr val="accent2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5333" u="sng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3" name="Google Shape;643;p29"/>
          <p:cNvSpPr txBox="1">
            <a:spLocks noGrp="1"/>
          </p:cNvSpPr>
          <p:nvPr>
            <p:ph type="subTitle" idx="5"/>
          </p:nvPr>
        </p:nvSpPr>
        <p:spPr>
          <a:xfrm>
            <a:off x="951152" y="5643867"/>
            <a:ext cx="5274400" cy="4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133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44" name="Google Shape;644;p29"/>
          <p:cNvSpPr/>
          <p:nvPr/>
        </p:nvSpPr>
        <p:spPr>
          <a:xfrm>
            <a:off x="-7933" y="6248835"/>
            <a:ext cx="1378749" cy="617104"/>
          </a:xfrm>
          <a:custGeom>
            <a:avLst/>
            <a:gdLst/>
            <a:ahLst/>
            <a:cxnLst/>
            <a:rect l="l" t="t" r="r" b="b"/>
            <a:pathLst>
              <a:path w="18264" h="8175" extrusionOk="0">
                <a:moveTo>
                  <a:pt x="10345" y="0"/>
                </a:moveTo>
                <a:cubicBezTo>
                  <a:pt x="6055" y="0"/>
                  <a:pt x="5503" y="6370"/>
                  <a:pt x="5503" y="6370"/>
                </a:cubicBezTo>
                <a:cubicBezTo>
                  <a:pt x="5503" y="6370"/>
                  <a:pt x="5421" y="2755"/>
                  <a:pt x="3443" y="2755"/>
                </a:cubicBezTo>
                <a:cubicBezTo>
                  <a:pt x="3371" y="2755"/>
                  <a:pt x="3296" y="2760"/>
                  <a:pt x="3218" y="2770"/>
                </a:cubicBezTo>
                <a:cubicBezTo>
                  <a:pt x="691" y="3097"/>
                  <a:pt x="0" y="8170"/>
                  <a:pt x="0" y="8170"/>
                </a:cubicBezTo>
                <a:lnTo>
                  <a:pt x="17964" y="8175"/>
                </a:lnTo>
                <a:cubicBezTo>
                  <a:pt x="17964" y="8175"/>
                  <a:pt x="18264" y="4248"/>
                  <a:pt x="15770" y="4248"/>
                </a:cubicBezTo>
                <a:cubicBezTo>
                  <a:pt x="15719" y="4248"/>
                  <a:pt x="15667" y="4250"/>
                  <a:pt x="15613" y="4253"/>
                </a:cubicBezTo>
                <a:cubicBezTo>
                  <a:pt x="13062" y="4407"/>
                  <a:pt x="12475" y="6370"/>
                  <a:pt x="12475" y="6370"/>
                </a:cubicBezTo>
                <a:cubicBezTo>
                  <a:pt x="12475" y="6370"/>
                  <a:pt x="14177" y="173"/>
                  <a:pt x="10549" y="5"/>
                </a:cubicBezTo>
                <a:cubicBezTo>
                  <a:pt x="10480" y="2"/>
                  <a:pt x="10412" y="0"/>
                  <a:pt x="1034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566537173"/>
      </p:ext>
    </p:extLst>
  </p:cSld>
  <p:clrMapOvr>
    <a:masterClrMapping/>
  </p:clrMapOvr>
  <p:transition spd="slow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30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47" name="Google Shape;647;p30"/>
          <p:cNvSpPr txBox="1">
            <a:spLocks noGrp="1"/>
          </p:cNvSpPr>
          <p:nvPr>
            <p:ph type="title" hasCustomPrompt="1"/>
          </p:nvPr>
        </p:nvSpPr>
        <p:spPr>
          <a:xfrm>
            <a:off x="1767533" y="2616200"/>
            <a:ext cx="1865200" cy="54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8" name="Google Shape;648;p30"/>
          <p:cNvSpPr txBox="1">
            <a:spLocks noGrp="1"/>
          </p:cNvSpPr>
          <p:nvPr>
            <p:ph type="subTitle" idx="1"/>
          </p:nvPr>
        </p:nvSpPr>
        <p:spPr>
          <a:xfrm>
            <a:off x="1195533" y="4765617"/>
            <a:ext cx="30092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49" name="Google Shape;649;p30"/>
          <p:cNvSpPr txBox="1">
            <a:spLocks noGrp="1"/>
          </p:cNvSpPr>
          <p:nvPr>
            <p:ph type="subTitle" idx="2"/>
          </p:nvPr>
        </p:nvSpPr>
        <p:spPr>
          <a:xfrm>
            <a:off x="1195533" y="4102917"/>
            <a:ext cx="3009200" cy="6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50" name="Google Shape;650;p30"/>
          <p:cNvSpPr txBox="1">
            <a:spLocks noGrp="1"/>
          </p:cNvSpPr>
          <p:nvPr>
            <p:ph type="title" idx="3" hasCustomPrompt="1"/>
          </p:nvPr>
        </p:nvSpPr>
        <p:spPr>
          <a:xfrm>
            <a:off x="5164133" y="2616200"/>
            <a:ext cx="1863600" cy="54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1" name="Google Shape;651;p30"/>
          <p:cNvSpPr txBox="1">
            <a:spLocks noGrp="1"/>
          </p:cNvSpPr>
          <p:nvPr>
            <p:ph type="subTitle" idx="4"/>
          </p:nvPr>
        </p:nvSpPr>
        <p:spPr>
          <a:xfrm>
            <a:off x="4591400" y="4765617"/>
            <a:ext cx="30092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52" name="Google Shape;652;p30"/>
          <p:cNvSpPr txBox="1">
            <a:spLocks noGrp="1"/>
          </p:cNvSpPr>
          <p:nvPr>
            <p:ph type="subTitle" idx="5"/>
          </p:nvPr>
        </p:nvSpPr>
        <p:spPr>
          <a:xfrm>
            <a:off x="4591400" y="4102917"/>
            <a:ext cx="3009200" cy="6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53" name="Google Shape;653;p30"/>
          <p:cNvSpPr txBox="1">
            <a:spLocks noGrp="1"/>
          </p:cNvSpPr>
          <p:nvPr>
            <p:ph type="title" idx="6" hasCustomPrompt="1"/>
          </p:nvPr>
        </p:nvSpPr>
        <p:spPr>
          <a:xfrm>
            <a:off x="8556900" y="2616200"/>
            <a:ext cx="1863600" cy="54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 u="sng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4" name="Google Shape;654;p30"/>
          <p:cNvSpPr txBox="1">
            <a:spLocks noGrp="1"/>
          </p:cNvSpPr>
          <p:nvPr>
            <p:ph type="subTitle" idx="7"/>
          </p:nvPr>
        </p:nvSpPr>
        <p:spPr>
          <a:xfrm>
            <a:off x="7987233" y="4765617"/>
            <a:ext cx="30092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55" name="Google Shape;655;p30"/>
          <p:cNvSpPr txBox="1">
            <a:spLocks noGrp="1"/>
          </p:cNvSpPr>
          <p:nvPr>
            <p:ph type="subTitle" idx="8"/>
          </p:nvPr>
        </p:nvSpPr>
        <p:spPr>
          <a:xfrm>
            <a:off x="7987233" y="4102917"/>
            <a:ext cx="3009200" cy="67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933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32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56" name="Google Shape;656;p30"/>
          <p:cNvSpPr txBox="1">
            <a:spLocks noGrp="1"/>
          </p:cNvSpPr>
          <p:nvPr>
            <p:ph type="title" idx="9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grpSp>
        <p:nvGrpSpPr>
          <p:cNvPr id="657" name="Google Shape;657;p30"/>
          <p:cNvGrpSpPr/>
          <p:nvPr/>
        </p:nvGrpSpPr>
        <p:grpSpPr>
          <a:xfrm>
            <a:off x="-93824" y="5869078"/>
            <a:ext cx="12379648" cy="1029559"/>
            <a:chOff x="-70368" y="4401808"/>
            <a:chExt cx="9284736" cy="772169"/>
          </a:xfrm>
        </p:grpSpPr>
        <p:grpSp>
          <p:nvGrpSpPr>
            <p:cNvPr id="658" name="Google Shape;658;p30"/>
            <p:cNvGrpSpPr/>
            <p:nvPr/>
          </p:nvGrpSpPr>
          <p:grpSpPr>
            <a:xfrm flipH="1">
              <a:off x="7830131" y="4401808"/>
              <a:ext cx="1384237" cy="772169"/>
              <a:chOff x="7997563" y="6154429"/>
              <a:chExt cx="948433" cy="529064"/>
            </a:xfrm>
          </p:grpSpPr>
          <p:sp>
            <p:nvSpPr>
              <p:cNvPr id="659" name="Google Shape;659;p30"/>
              <p:cNvSpPr/>
              <p:nvPr/>
            </p:nvSpPr>
            <p:spPr>
              <a:xfrm>
                <a:off x="7997563" y="6154429"/>
                <a:ext cx="948433" cy="529064"/>
              </a:xfrm>
              <a:custGeom>
                <a:avLst/>
                <a:gdLst/>
                <a:ahLst/>
                <a:cxnLst/>
                <a:rect l="l" t="t" r="r" b="b"/>
                <a:pathLst>
                  <a:path w="27356" h="15260" extrusionOk="0">
                    <a:moveTo>
                      <a:pt x="21653" y="7928"/>
                    </a:moveTo>
                    <a:cubicBezTo>
                      <a:pt x="21858" y="8162"/>
                      <a:pt x="22110" y="8348"/>
                      <a:pt x="22389" y="8479"/>
                    </a:cubicBezTo>
                    <a:cubicBezTo>
                      <a:pt x="22212" y="8931"/>
                      <a:pt x="21881" y="9589"/>
                      <a:pt x="21252" y="10409"/>
                    </a:cubicBezTo>
                    <a:cubicBezTo>
                      <a:pt x="21144" y="10554"/>
                      <a:pt x="21032" y="10689"/>
                      <a:pt x="20911" y="10820"/>
                    </a:cubicBezTo>
                    <a:cubicBezTo>
                      <a:pt x="21023" y="10531"/>
                      <a:pt x="21126" y="10241"/>
                      <a:pt x="21214" y="9943"/>
                    </a:cubicBezTo>
                    <a:cubicBezTo>
                      <a:pt x="21405" y="9281"/>
                      <a:pt x="21555" y="8609"/>
                      <a:pt x="21653" y="7928"/>
                    </a:cubicBezTo>
                    <a:close/>
                    <a:moveTo>
                      <a:pt x="7019" y="1"/>
                    </a:moveTo>
                    <a:cubicBezTo>
                      <a:pt x="6497" y="1"/>
                      <a:pt x="6063" y="257"/>
                      <a:pt x="5713" y="462"/>
                    </a:cubicBezTo>
                    <a:cubicBezTo>
                      <a:pt x="5550" y="560"/>
                      <a:pt x="5326" y="691"/>
                      <a:pt x="5233" y="700"/>
                    </a:cubicBezTo>
                    <a:cubicBezTo>
                      <a:pt x="5222" y="701"/>
                      <a:pt x="5211" y="702"/>
                      <a:pt x="5199" y="702"/>
                    </a:cubicBezTo>
                    <a:cubicBezTo>
                      <a:pt x="5055" y="702"/>
                      <a:pt x="4843" y="624"/>
                      <a:pt x="4636" y="551"/>
                    </a:cubicBezTo>
                    <a:cubicBezTo>
                      <a:pt x="4341" y="447"/>
                      <a:pt x="4018" y="331"/>
                      <a:pt x="3669" y="331"/>
                    </a:cubicBezTo>
                    <a:cubicBezTo>
                      <a:pt x="3566" y="331"/>
                      <a:pt x="3461" y="341"/>
                      <a:pt x="3354" y="365"/>
                    </a:cubicBezTo>
                    <a:cubicBezTo>
                      <a:pt x="2761" y="495"/>
                      <a:pt x="2356" y="901"/>
                      <a:pt x="2025" y="1227"/>
                    </a:cubicBezTo>
                    <a:cubicBezTo>
                      <a:pt x="1908" y="1339"/>
                      <a:pt x="1740" y="1512"/>
                      <a:pt x="1670" y="1544"/>
                    </a:cubicBezTo>
                    <a:lnTo>
                      <a:pt x="1451" y="1642"/>
                    </a:lnTo>
                    <a:cubicBezTo>
                      <a:pt x="738" y="1969"/>
                      <a:pt x="1" y="2300"/>
                      <a:pt x="1" y="3200"/>
                    </a:cubicBezTo>
                    <a:cubicBezTo>
                      <a:pt x="1" y="4105"/>
                      <a:pt x="738" y="4436"/>
                      <a:pt x="1451" y="4757"/>
                    </a:cubicBezTo>
                    <a:lnTo>
                      <a:pt x="1670" y="4860"/>
                    </a:lnTo>
                    <a:cubicBezTo>
                      <a:pt x="1745" y="4893"/>
                      <a:pt x="1913" y="5061"/>
                      <a:pt x="2025" y="5172"/>
                    </a:cubicBezTo>
                    <a:cubicBezTo>
                      <a:pt x="2351" y="5499"/>
                      <a:pt x="2761" y="5905"/>
                      <a:pt x="3354" y="6035"/>
                    </a:cubicBezTo>
                    <a:lnTo>
                      <a:pt x="3396" y="6044"/>
                    </a:lnTo>
                    <a:lnTo>
                      <a:pt x="5205" y="7336"/>
                    </a:lnTo>
                    <a:lnTo>
                      <a:pt x="5158" y="8399"/>
                    </a:lnTo>
                    <a:cubicBezTo>
                      <a:pt x="5082" y="8392"/>
                      <a:pt x="5006" y="8388"/>
                      <a:pt x="4929" y="8388"/>
                    </a:cubicBezTo>
                    <a:cubicBezTo>
                      <a:pt x="4822" y="8388"/>
                      <a:pt x="4714" y="8395"/>
                      <a:pt x="4608" y="8409"/>
                    </a:cubicBezTo>
                    <a:cubicBezTo>
                      <a:pt x="3274" y="8581"/>
                      <a:pt x="2216" y="9691"/>
                      <a:pt x="1465" y="11701"/>
                    </a:cubicBezTo>
                    <a:cubicBezTo>
                      <a:pt x="1139" y="12587"/>
                      <a:pt x="905" y="13501"/>
                      <a:pt x="766" y="14434"/>
                    </a:cubicBezTo>
                    <a:cubicBezTo>
                      <a:pt x="705" y="14867"/>
                      <a:pt x="1041" y="15259"/>
                      <a:pt x="1484" y="15259"/>
                    </a:cubicBezTo>
                    <a:lnTo>
                      <a:pt x="19447" y="15259"/>
                    </a:lnTo>
                    <a:cubicBezTo>
                      <a:pt x="19643" y="15259"/>
                      <a:pt x="19834" y="15180"/>
                      <a:pt x="19969" y="15035"/>
                    </a:cubicBezTo>
                    <a:cubicBezTo>
                      <a:pt x="21098" y="14751"/>
                      <a:pt x="22571" y="14051"/>
                      <a:pt x="23840" y="12382"/>
                    </a:cubicBezTo>
                    <a:cubicBezTo>
                      <a:pt x="25061" y="10778"/>
                      <a:pt x="25537" y="9500"/>
                      <a:pt x="25724" y="8693"/>
                    </a:cubicBezTo>
                    <a:cubicBezTo>
                      <a:pt x="26302" y="8521"/>
                      <a:pt x="26759" y="8236"/>
                      <a:pt x="27039" y="7882"/>
                    </a:cubicBezTo>
                    <a:lnTo>
                      <a:pt x="27043" y="7877"/>
                    </a:lnTo>
                    <a:lnTo>
                      <a:pt x="27043" y="7872"/>
                    </a:lnTo>
                    <a:cubicBezTo>
                      <a:pt x="27067" y="7845"/>
                      <a:pt x="27090" y="7812"/>
                      <a:pt x="27109" y="7789"/>
                    </a:cubicBezTo>
                    <a:lnTo>
                      <a:pt x="27118" y="7770"/>
                    </a:lnTo>
                    <a:cubicBezTo>
                      <a:pt x="27137" y="7742"/>
                      <a:pt x="27155" y="7709"/>
                      <a:pt x="27179" y="7681"/>
                    </a:cubicBezTo>
                    <a:cubicBezTo>
                      <a:pt x="27183" y="7663"/>
                      <a:pt x="27193" y="7649"/>
                      <a:pt x="27202" y="7630"/>
                    </a:cubicBezTo>
                    <a:cubicBezTo>
                      <a:pt x="27211" y="7611"/>
                      <a:pt x="27221" y="7597"/>
                      <a:pt x="27230" y="7579"/>
                    </a:cubicBezTo>
                    <a:cubicBezTo>
                      <a:pt x="27235" y="7560"/>
                      <a:pt x="27244" y="7541"/>
                      <a:pt x="27253" y="7523"/>
                    </a:cubicBezTo>
                    <a:cubicBezTo>
                      <a:pt x="27263" y="7499"/>
                      <a:pt x="27267" y="7490"/>
                      <a:pt x="27272" y="7471"/>
                    </a:cubicBezTo>
                    <a:cubicBezTo>
                      <a:pt x="27286" y="7439"/>
                      <a:pt x="27295" y="7401"/>
                      <a:pt x="27309" y="7360"/>
                    </a:cubicBezTo>
                    <a:cubicBezTo>
                      <a:pt x="27314" y="7346"/>
                      <a:pt x="27319" y="7332"/>
                      <a:pt x="27323" y="7313"/>
                    </a:cubicBezTo>
                    <a:cubicBezTo>
                      <a:pt x="27328" y="7294"/>
                      <a:pt x="27333" y="7266"/>
                      <a:pt x="27333" y="7248"/>
                    </a:cubicBezTo>
                    <a:cubicBezTo>
                      <a:pt x="27337" y="7224"/>
                      <a:pt x="27342" y="7210"/>
                      <a:pt x="27342" y="7192"/>
                    </a:cubicBezTo>
                    <a:cubicBezTo>
                      <a:pt x="27347" y="7173"/>
                      <a:pt x="27351" y="7150"/>
                      <a:pt x="27351" y="7126"/>
                    </a:cubicBezTo>
                    <a:cubicBezTo>
                      <a:pt x="27351" y="7098"/>
                      <a:pt x="27351" y="7094"/>
                      <a:pt x="27356" y="7075"/>
                    </a:cubicBezTo>
                    <a:cubicBezTo>
                      <a:pt x="27356" y="7056"/>
                      <a:pt x="27356" y="7033"/>
                      <a:pt x="27356" y="7010"/>
                    </a:cubicBezTo>
                    <a:cubicBezTo>
                      <a:pt x="27356" y="6301"/>
                      <a:pt x="26792" y="5685"/>
                      <a:pt x="25850" y="5364"/>
                    </a:cubicBezTo>
                    <a:cubicBezTo>
                      <a:pt x="25369" y="5209"/>
                      <a:pt x="24871" y="5130"/>
                      <a:pt x="24372" y="5130"/>
                    </a:cubicBezTo>
                    <a:cubicBezTo>
                      <a:pt x="24358" y="5130"/>
                      <a:pt x="24344" y="5130"/>
                      <a:pt x="24329" y="5130"/>
                    </a:cubicBezTo>
                    <a:cubicBezTo>
                      <a:pt x="23196" y="5130"/>
                      <a:pt x="22259" y="5462"/>
                      <a:pt x="21741" y="5993"/>
                    </a:cubicBezTo>
                    <a:cubicBezTo>
                      <a:pt x="21737" y="5909"/>
                      <a:pt x="21732" y="5825"/>
                      <a:pt x="21723" y="5751"/>
                    </a:cubicBezTo>
                    <a:cubicBezTo>
                      <a:pt x="22282" y="5452"/>
                      <a:pt x="22707" y="5070"/>
                      <a:pt x="22935" y="4650"/>
                    </a:cubicBezTo>
                    <a:lnTo>
                      <a:pt x="22935" y="4645"/>
                    </a:lnTo>
                    <a:cubicBezTo>
                      <a:pt x="22954" y="4613"/>
                      <a:pt x="22968" y="4576"/>
                      <a:pt x="22982" y="4543"/>
                    </a:cubicBezTo>
                    <a:cubicBezTo>
                      <a:pt x="22991" y="4534"/>
                      <a:pt x="22996" y="4520"/>
                      <a:pt x="22996" y="4510"/>
                    </a:cubicBezTo>
                    <a:cubicBezTo>
                      <a:pt x="23010" y="4487"/>
                      <a:pt x="23019" y="4464"/>
                      <a:pt x="23028" y="4440"/>
                    </a:cubicBezTo>
                    <a:cubicBezTo>
                      <a:pt x="23038" y="4417"/>
                      <a:pt x="23038" y="4408"/>
                      <a:pt x="23042" y="4394"/>
                    </a:cubicBezTo>
                    <a:cubicBezTo>
                      <a:pt x="23052" y="4375"/>
                      <a:pt x="23061" y="4347"/>
                      <a:pt x="23066" y="4324"/>
                    </a:cubicBezTo>
                    <a:cubicBezTo>
                      <a:pt x="23075" y="4300"/>
                      <a:pt x="23075" y="4291"/>
                      <a:pt x="23080" y="4277"/>
                    </a:cubicBezTo>
                    <a:cubicBezTo>
                      <a:pt x="23089" y="4249"/>
                      <a:pt x="23094" y="4221"/>
                      <a:pt x="23098" y="4193"/>
                    </a:cubicBezTo>
                    <a:cubicBezTo>
                      <a:pt x="23103" y="4179"/>
                      <a:pt x="23108" y="4160"/>
                      <a:pt x="23108" y="4146"/>
                    </a:cubicBezTo>
                    <a:cubicBezTo>
                      <a:pt x="23112" y="4109"/>
                      <a:pt x="23117" y="4077"/>
                      <a:pt x="23122" y="4044"/>
                    </a:cubicBezTo>
                    <a:cubicBezTo>
                      <a:pt x="23122" y="4030"/>
                      <a:pt x="23122" y="4011"/>
                      <a:pt x="23126" y="3997"/>
                    </a:cubicBezTo>
                    <a:cubicBezTo>
                      <a:pt x="23126" y="3969"/>
                      <a:pt x="23126" y="3941"/>
                      <a:pt x="23126" y="3913"/>
                    </a:cubicBezTo>
                    <a:lnTo>
                      <a:pt x="23126" y="3867"/>
                    </a:lnTo>
                    <a:cubicBezTo>
                      <a:pt x="23126" y="3839"/>
                      <a:pt x="23126" y="3811"/>
                      <a:pt x="23122" y="3783"/>
                    </a:cubicBezTo>
                    <a:cubicBezTo>
                      <a:pt x="23122" y="3769"/>
                      <a:pt x="23122" y="3750"/>
                      <a:pt x="23122" y="3741"/>
                    </a:cubicBezTo>
                    <a:cubicBezTo>
                      <a:pt x="23112" y="3694"/>
                      <a:pt x="23108" y="3657"/>
                      <a:pt x="23098" y="3615"/>
                    </a:cubicBezTo>
                    <a:cubicBezTo>
                      <a:pt x="23089" y="3568"/>
                      <a:pt x="23075" y="3522"/>
                      <a:pt x="23061" y="3480"/>
                    </a:cubicBezTo>
                    <a:cubicBezTo>
                      <a:pt x="23056" y="3466"/>
                      <a:pt x="23052" y="3452"/>
                      <a:pt x="23047" y="3438"/>
                    </a:cubicBezTo>
                    <a:cubicBezTo>
                      <a:pt x="23038" y="3410"/>
                      <a:pt x="23028" y="3377"/>
                      <a:pt x="23014" y="3349"/>
                    </a:cubicBezTo>
                    <a:cubicBezTo>
                      <a:pt x="22730" y="2696"/>
                      <a:pt x="21960" y="2286"/>
                      <a:pt x="20906" y="2221"/>
                    </a:cubicBezTo>
                    <a:lnTo>
                      <a:pt x="20426" y="2221"/>
                    </a:lnTo>
                    <a:lnTo>
                      <a:pt x="20342" y="2225"/>
                    </a:lnTo>
                    <a:cubicBezTo>
                      <a:pt x="20053" y="2244"/>
                      <a:pt x="19764" y="2281"/>
                      <a:pt x="19479" y="2342"/>
                    </a:cubicBezTo>
                    <a:cubicBezTo>
                      <a:pt x="18967" y="2449"/>
                      <a:pt x="18477" y="2631"/>
                      <a:pt x="18015" y="2878"/>
                    </a:cubicBezTo>
                    <a:cubicBezTo>
                      <a:pt x="17027" y="3433"/>
                      <a:pt x="16537" y="4221"/>
                      <a:pt x="16700" y="4986"/>
                    </a:cubicBezTo>
                    <a:cubicBezTo>
                      <a:pt x="16849" y="5695"/>
                      <a:pt x="17521" y="6184"/>
                      <a:pt x="18500" y="6334"/>
                    </a:cubicBezTo>
                    <a:cubicBezTo>
                      <a:pt x="18519" y="6875"/>
                      <a:pt x="18458" y="7765"/>
                      <a:pt x="18085" y="9038"/>
                    </a:cubicBezTo>
                    <a:cubicBezTo>
                      <a:pt x="18001" y="9341"/>
                      <a:pt x="17885" y="9640"/>
                      <a:pt x="17745" y="9924"/>
                    </a:cubicBezTo>
                    <a:cubicBezTo>
                      <a:pt x="17581" y="9894"/>
                      <a:pt x="17413" y="9881"/>
                      <a:pt x="17245" y="9881"/>
                    </a:cubicBezTo>
                    <a:cubicBezTo>
                      <a:pt x="17178" y="9881"/>
                      <a:pt x="17111" y="9883"/>
                      <a:pt x="17045" y="9887"/>
                    </a:cubicBezTo>
                    <a:cubicBezTo>
                      <a:pt x="16224" y="9938"/>
                      <a:pt x="15576" y="10148"/>
                      <a:pt x="15059" y="10428"/>
                    </a:cubicBezTo>
                    <a:cubicBezTo>
                      <a:pt x="15161" y="8842"/>
                      <a:pt x="14914" y="7621"/>
                      <a:pt x="14317" y="6800"/>
                    </a:cubicBezTo>
                    <a:cubicBezTo>
                      <a:pt x="13800" y="6086"/>
                      <a:pt x="13021" y="5685"/>
                      <a:pt x="12065" y="5639"/>
                    </a:cubicBezTo>
                    <a:cubicBezTo>
                      <a:pt x="11995" y="5639"/>
                      <a:pt x="11920" y="5634"/>
                      <a:pt x="11850" y="5634"/>
                    </a:cubicBezTo>
                    <a:cubicBezTo>
                      <a:pt x="12027" y="5494"/>
                      <a:pt x="12195" y="5340"/>
                      <a:pt x="12354" y="5177"/>
                    </a:cubicBezTo>
                    <a:cubicBezTo>
                      <a:pt x="12466" y="5065"/>
                      <a:pt x="12638" y="4897"/>
                      <a:pt x="12704" y="4865"/>
                    </a:cubicBezTo>
                    <a:lnTo>
                      <a:pt x="12928" y="4762"/>
                    </a:lnTo>
                    <a:cubicBezTo>
                      <a:pt x="13641" y="4440"/>
                      <a:pt x="14378" y="4109"/>
                      <a:pt x="14378" y="3205"/>
                    </a:cubicBezTo>
                    <a:cubicBezTo>
                      <a:pt x="14378" y="2304"/>
                      <a:pt x="13641" y="1973"/>
                      <a:pt x="12928" y="1647"/>
                    </a:cubicBezTo>
                    <a:lnTo>
                      <a:pt x="12713" y="1544"/>
                    </a:lnTo>
                    <a:cubicBezTo>
                      <a:pt x="12643" y="1512"/>
                      <a:pt x="12471" y="1339"/>
                      <a:pt x="12354" y="1227"/>
                    </a:cubicBezTo>
                    <a:cubicBezTo>
                      <a:pt x="12027" y="901"/>
                      <a:pt x="11622" y="495"/>
                      <a:pt x="11030" y="365"/>
                    </a:cubicBezTo>
                    <a:cubicBezTo>
                      <a:pt x="10922" y="341"/>
                      <a:pt x="10817" y="331"/>
                      <a:pt x="10714" y="331"/>
                    </a:cubicBezTo>
                    <a:cubicBezTo>
                      <a:pt x="10365" y="331"/>
                      <a:pt x="10042" y="447"/>
                      <a:pt x="9747" y="551"/>
                    </a:cubicBezTo>
                    <a:cubicBezTo>
                      <a:pt x="9540" y="624"/>
                      <a:pt x="9325" y="702"/>
                      <a:pt x="9183" y="702"/>
                    </a:cubicBezTo>
                    <a:cubicBezTo>
                      <a:pt x="9172" y="702"/>
                      <a:pt x="9161" y="701"/>
                      <a:pt x="9150" y="700"/>
                    </a:cubicBezTo>
                    <a:cubicBezTo>
                      <a:pt x="9052" y="691"/>
                      <a:pt x="8828" y="560"/>
                      <a:pt x="8665" y="462"/>
                    </a:cubicBezTo>
                    <a:cubicBezTo>
                      <a:pt x="8315" y="257"/>
                      <a:pt x="7882" y="1"/>
                      <a:pt x="736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0" name="Google Shape;660;p30"/>
              <p:cNvSpPr/>
              <p:nvPr/>
            </p:nvSpPr>
            <p:spPr>
              <a:xfrm>
                <a:off x="8511519" y="6256389"/>
                <a:ext cx="266300" cy="399294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7" extrusionOk="0">
                    <a:moveTo>
                      <a:pt x="5804" y="1"/>
                    </a:moveTo>
                    <a:cubicBezTo>
                      <a:pt x="5491" y="1"/>
                      <a:pt x="5154" y="36"/>
                      <a:pt x="4808" y="110"/>
                    </a:cubicBezTo>
                    <a:cubicBezTo>
                      <a:pt x="3437" y="403"/>
                      <a:pt x="2444" y="1196"/>
                      <a:pt x="2589" y="1886"/>
                    </a:cubicBezTo>
                    <a:cubicBezTo>
                      <a:pt x="2701" y="2399"/>
                      <a:pt x="3414" y="2707"/>
                      <a:pt x="4337" y="2712"/>
                    </a:cubicBezTo>
                    <a:cubicBezTo>
                      <a:pt x="4417" y="3099"/>
                      <a:pt x="4552" y="4279"/>
                      <a:pt x="3964" y="6298"/>
                    </a:cubicBezTo>
                    <a:cubicBezTo>
                      <a:pt x="3116" y="9212"/>
                      <a:pt x="873" y="9716"/>
                      <a:pt x="770" y="9739"/>
                    </a:cubicBezTo>
                    <a:cubicBezTo>
                      <a:pt x="313" y="9828"/>
                      <a:pt x="0" y="10248"/>
                      <a:pt x="47" y="10709"/>
                    </a:cubicBezTo>
                    <a:cubicBezTo>
                      <a:pt x="93" y="11163"/>
                      <a:pt x="476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90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1" y="1998"/>
                      <a:pt x="7681" y="1378"/>
                      <a:pt x="7564" y="823"/>
                    </a:cubicBezTo>
                    <a:cubicBezTo>
                      <a:pt x="7453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1" name="Google Shape;661;p30"/>
              <p:cNvSpPr/>
              <p:nvPr/>
            </p:nvSpPr>
            <p:spPr>
              <a:xfrm>
                <a:off x="8596248" y="6256389"/>
                <a:ext cx="178689" cy="79152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83" extrusionOk="0">
                    <a:moveTo>
                      <a:pt x="3358" y="1"/>
                    </a:moveTo>
                    <a:cubicBezTo>
                      <a:pt x="3046" y="1"/>
                      <a:pt x="2709" y="36"/>
                      <a:pt x="2364" y="110"/>
                    </a:cubicBezTo>
                    <a:cubicBezTo>
                      <a:pt x="993" y="403"/>
                      <a:pt x="0" y="1196"/>
                      <a:pt x="145" y="1886"/>
                    </a:cubicBezTo>
                    <a:cubicBezTo>
                      <a:pt x="182" y="2040"/>
                      <a:pt x="266" y="2180"/>
                      <a:pt x="387" y="2283"/>
                    </a:cubicBezTo>
                    <a:lnTo>
                      <a:pt x="5022" y="1359"/>
                    </a:lnTo>
                    <a:cubicBezTo>
                      <a:pt x="5120" y="1196"/>
                      <a:pt x="5153" y="1010"/>
                      <a:pt x="5120" y="823"/>
                    </a:cubicBezTo>
                    <a:cubicBezTo>
                      <a:pt x="5009" y="310"/>
                      <a:pt x="4288" y="1"/>
                      <a:pt x="33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2" name="Google Shape;662;p30"/>
              <p:cNvSpPr/>
              <p:nvPr/>
            </p:nvSpPr>
            <p:spPr>
              <a:xfrm>
                <a:off x="8665411" y="6336541"/>
                <a:ext cx="54605" cy="19519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3" extrusionOk="0">
                    <a:moveTo>
                      <a:pt x="1327" y="1"/>
                    </a:moveTo>
                    <a:cubicBezTo>
                      <a:pt x="1316" y="1"/>
                      <a:pt x="1305" y="1"/>
                      <a:pt x="1293" y="3"/>
                    </a:cubicBezTo>
                    <a:lnTo>
                      <a:pt x="215" y="209"/>
                    </a:lnTo>
                    <a:cubicBezTo>
                      <a:pt x="1" y="246"/>
                      <a:pt x="29" y="563"/>
                      <a:pt x="253" y="563"/>
                    </a:cubicBezTo>
                    <a:cubicBezTo>
                      <a:pt x="262" y="563"/>
                      <a:pt x="271" y="563"/>
                      <a:pt x="285" y="558"/>
                    </a:cubicBezTo>
                    <a:lnTo>
                      <a:pt x="1358" y="358"/>
                    </a:lnTo>
                    <a:cubicBezTo>
                      <a:pt x="1575" y="309"/>
                      <a:pt x="1527" y="1"/>
                      <a:pt x="132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3" name="Google Shape;663;p30"/>
              <p:cNvSpPr/>
              <p:nvPr/>
            </p:nvSpPr>
            <p:spPr>
              <a:xfrm>
                <a:off x="8586541" y="6357481"/>
                <a:ext cx="334045" cy="299826"/>
              </a:xfrm>
              <a:custGeom>
                <a:avLst/>
                <a:gdLst/>
                <a:ahLst/>
                <a:cxnLst/>
                <a:rect l="l" t="t" r="r" b="b"/>
                <a:pathLst>
                  <a:path w="9635" h="8648" extrusionOk="0">
                    <a:moveTo>
                      <a:pt x="7340" y="1"/>
                    </a:moveTo>
                    <a:cubicBezTo>
                      <a:pt x="6067" y="1"/>
                      <a:pt x="5041" y="519"/>
                      <a:pt x="5041" y="1153"/>
                    </a:cubicBezTo>
                    <a:cubicBezTo>
                      <a:pt x="5041" y="1600"/>
                      <a:pt x="5550" y="1988"/>
                      <a:pt x="6291" y="2179"/>
                    </a:cubicBezTo>
                    <a:cubicBezTo>
                      <a:pt x="6216" y="2575"/>
                      <a:pt x="5923" y="3578"/>
                      <a:pt x="4845" y="4995"/>
                    </a:cubicBezTo>
                    <a:cubicBezTo>
                      <a:pt x="3582" y="6657"/>
                      <a:pt x="2092" y="6857"/>
                      <a:pt x="1442" y="6857"/>
                    </a:cubicBezTo>
                    <a:cubicBezTo>
                      <a:pt x="1254" y="6857"/>
                      <a:pt x="1137" y="6840"/>
                      <a:pt x="1115" y="6837"/>
                    </a:cubicBezTo>
                    <a:cubicBezTo>
                      <a:pt x="1066" y="6829"/>
                      <a:pt x="1017" y="6825"/>
                      <a:pt x="969" y="6825"/>
                    </a:cubicBezTo>
                    <a:cubicBezTo>
                      <a:pt x="541" y="6825"/>
                      <a:pt x="164" y="7133"/>
                      <a:pt x="84" y="7565"/>
                    </a:cubicBezTo>
                    <a:cubicBezTo>
                      <a:pt x="0" y="8050"/>
                      <a:pt x="317" y="8511"/>
                      <a:pt x="802" y="8605"/>
                    </a:cubicBezTo>
                    <a:cubicBezTo>
                      <a:pt x="982" y="8633"/>
                      <a:pt x="1165" y="8648"/>
                      <a:pt x="1349" y="8648"/>
                    </a:cubicBezTo>
                    <a:cubicBezTo>
                      <a:pt x="1375" y="8648"/>
                      <a:pt x="1401" y="8647"/>
                      <a:pt x="1427" y="8647"/>
                    </a:cubicBezTo>
                    <a:cubicBezTo>
                      <a:pt x="2458" y="8647"/>
                      <a:pt x="4561" y="8334"/>
                      <a:pt x="6272" y="6082"/>
                    </a:cubicBezTo>
                    <a:cubicBezTo>
                      <a:pt x="7732" y="4161"/>
                      <a:pt x="8035" y="2776"/>
                      <a:pt x="8100" y="2239"/>
                    </a:cubicBezTo>
                    <a:cubicBezTo>
                      <a:pt x="8996" y="2081"/>
                      <a:pt x="9635" y="1656"/>
                      <a:pt x="9635" y="1153"/>
                    </a:cubicBezTo>
                    <a:cubicBezTo>
                      <a:pt x="9635" y="519"/>
                      <a:pt x="8609" y="1"/>
                      <a:pt x="73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4" name="Google Shape;664;p30"/>
              <p:cNvSpPr/>
              <p:nvPr/>
            </p:nvSpPr>
            <p:spPr>
              <a:xfrm>
                <a:off x="8761130" y="6357481"/>
                <a:ext cx="159621" cy="56304"/>
              </a:xfrm>
              <a:custGeom>
                <a:avLst/>
                <a:gdLst/>
                <a:ahLst/>
                <a:cxnLst/>
                <a:rect l="l" t="t" r="r" b="b"/>
                <a:pathLst>
                  <a:path w="4604" h="1624" extrusionOk="0">
                    <a:moveTo>
                      <a:pt x="2300" y="1"/>
                    </a:moveTo>
                    <a:cubicBezTo>
                      <a:pt x="1031" y="1"/>
                      <a:pt x="1" y="519"/>
                      <a:pt x="1" y="1153"/>
                    </a:cubicBezTo>
                    <a:cubicBezTo>
                      <a:pt x="5" y="1265"/>
                      <a:pt x="33" y="1377"/>
                      <a:pt x="94" y="1475"/>
                    </a:cubicBezTo>
                    <a:lnTo>
                      <a:pt x="4398" y="1624"/>
                    </a:lnTo>
                    <a:cubicBezTo>
                      <a:pt x="4524" y="1498"/>
                      <a:pt x="4594" y="1330"/>
                      <a:pt x="4603" y="1153"/>
                    </a:cubicBezTo>
                    <a:cubicBezTo>
                      <a:pt x="4603" y="519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5" name="Google Shape;665;p30"/>
              <p:cNvSpPr/>
              <p:nvPr/>
            </p:nvSpPr>
            <p:spPr>
              <a:xfrm>
                <a:off x="8809319" y="6427961"/>
                <a:ext cx="54675" cy="14943"/>
              </a:xfrm>
              <a:custGeom>
                <a:avLst/>
                <a:gdLst/>
                <a:ahLst/>
                <a:cxnLst/>
                <a:rect l="l" t="t" r="r" b="b"/>
                <a:pathLst>
                  <a:path w="1577" h="431" extrusionOk="0">
                    <a:moveTo>
                      <a:pt x="243" y="1"/>
                    </a:moveTo>
                    <a:cubicBezTo>
                      <a:pt x="18" y="1"/>
                      <a:pt x="0" y="346"/>
                      <a:pt x="233" y="360"/>
                    </a:cubicBezTo>
                    <a:lnTo>
                      <a:pt x="1325" y="430"/>
                    </a:lnTo>
                    <a:lnTo>
                      <a:pt x="1339" y="430"/>
                    </a:lnTo>
                    <a:cubicBezTo>
                      <a:pt x="1563" y="426"/>
                      <a:pt x="1577" y="90"/>
                      <a:pt x="1348" y="71"/>
                    </a:cubicBezTo>
                    <a:lnTo>
                      <a:pt x="257" y="1"/>
                    </a:lnTo>
                    <a:cubicBezTo>
                      <a:pt x="252" y="1"/>
                      <a:pt x="248" y="1"/>
                      <a:pt x="243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6" name="Google Shape;666;p30"/>
              <p:cNvSpPr/>
              <p:nvPr/>
            </p:nvSpPr>
            <p:spPr>
              <a:xfrm>
                <a:off x="8048976" y="6374780"/>
                <a:ext cx="633248" cy="283462"/>
              </a:xfrm>
              <a:custGeom>
                <a:avLst/>
                <a:gdLst/>
                <a:ahLst/>
                <a:cxnLst/>
                <a:rect l="l" t="t" r="r" b="b"/>
                <a:pathLst>
                  <a:path w="18265" h="8176" extrusionOk="0">
                    <a:moveTo>
                      <a:pt x="10345" y="1"/>
                    </a:moveTo>
                    <a:cubicBezTo>
                      <a:pt x="6055" y="1"/>
                      <a:pt x="5503" y="6371"/>
                      <a:pt x="5503" y="6371"/>
                    </a:cubicBezTo>
                    <a:cubicBezTo>
                      <a:pt x="5503" y="6371"/>
                      <a:pt x="5417" y="2761"/>
                      <a:pt x="3439" y="2761"/>
                    </a:cubicBezTo>
                    <a:cubicBezTo>
                      <a:pt x="3366" y="2761"/>
                      <a:pt x="3291" y="2766"/>
                      <a:pt x="3214" y="2776"/>
                    </a:cubicBezTo>
                    <a:cubicBezTo>
                      <a:pt x="691" y="3102"/>
                      <a:pt x="1" y="8176"/>
                      <a:pt x="1" y="8176"/>
                    </a:cubicBezTo>
                    <a:lnTo>
                      <a:pt x="17964" y="8176"/>
                    </a:lnTo>
                    <a:cubicBezTo>
                      <a:pt x="17964" y="8176"/>
                      <a:pt x="18264" y="4249"/>
                      <a:pt x="15762" y="4249"/>
                    </a:cubicBezTo>
                    <a:cubicBezTo>
                      <a:pt x="15712" y="4249"/>
                      <a:pt x="15661" y="4251"/>
                      <a:pt x="15609" y="4254"/>
                    </a:cubicBezTo>
                    <a:cubicBezTo>
                      <a:pt x="13063" y="4412"/>
                      <a:pt x="12470" y="6371"/>
                      <a:pt x="12470" y="6371"/>
                    </a:cubicBezTo>
                    <a:cubicBezTo>
                      <a:pt x="12470" y="6371"/>
                      <a:pt x="14177" y="173"/>
                      <a:pt x="10549" y="6"/>
                    </a:cubicBezTo>
                    <a:cubicBezTo>
                      <a:pt x="10480" y="2"/>
                      <a:pt x="10412" y="1"/>
                      <a:pt x="103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7" name="Google Shape;667;p30"/>
              <p:cNvSpPr/>
              <p:nvPr/>
            </p:nvSpPr>
            <p:spPr>
              <a:xfrm>
                <a:off x="8061422" y="6294454"/>
                <a:ext cx="370934" cy="364139"/>
              </a:xfrm>
              <a:custGeom>
                <a:avLst/>
                <a:gdLst/>
                <a:ahLst/>
                <a:cxnLst/>
                <a:rect l="l" t="t" r="r" b="b"/>
                <a:pathLst>
                  <a:path w="10699" h="10503" extrusionOk="0">
                    <a:moveTo>
                      <a:pt x="1" y="0"/>
                    </a:moveTo>
                    <a:lnTo>
                      <a:pt x="4109" y="2933"/>
                    </a:lnTo>
                    <a:lnTo>
                      <a:pt x="3843" y="8921"/>
                    </a:lnTo>
                    <a:cubicBezTo>
                      <a:pt x="3801" y="9779"/>
                      <a:pt x="4487" y="10502"/>
                      <a:pt x="5350" y="10502"/>
                    </a:cubicBezTo>
                    <a:cubicBezTo>
                      <a:pt x="6208" y="10502"/>
                      <a:pt x="6893" y="9779"/>
                      <a:pt x="6851" y="8921"/>
                    </a:cubicBezTo>
                    <a:lnTo>
                      <a:pt x="6590" y="2933"/>
                    </a:lnTo>
                    <a:lnTo>
                      <a:pt x="106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8" name="Google Shape;668;p30"/>
              <p:cNvSpPr/>
              <p:nvPr/>
            </p:nvSpPr>
            <p:spPr>
              <a:xfrm>
                <a:off x="8022801" y="6179668"/>
                <a:ext cx="448179" cy="171408"/>
              </a:xfrm>
              <a:custGeom>
                <a:avLst/>
                <a:gdLst/>
                <a:ahLst/>
                <a:cxnLst/>
                <a:rect l="l" t="t" r="r" b="b"/>
                <a:pathLst>
                  <a:path w="12927" h="4944" extrusionOk="0">
                    <a:moveTo>
                      <a:pt x="6291" y="0"/>
                    </a:moveTo>
                    <a:cubicBezTo>
                      <a:pt x="5690" y="0"/>
                      <a:pt x="5125" y="644"/>
                      <a:pt x="4570" y="700"/>
                    </a:cubicBezTo>
                    <a:cubicBezTo>
                      <a:pt x="4536" y="703"/>
                      <a:pt x="4502" y="705"/>
                      <a:pt x="4468" y="705"/>
                    </a:cubicBezTo>
                    <a:cubicBezTo>
                      <a:pt x="3944" y="705"/>
                      <a:pt x="3402" y="334"/>
                      <a:pt x="2937" y="334"/>
                    </a:cubicBezTo>
                    <a:cubicBezTo>
                      <a:pt x="2883" y="334"/>
                      <a:pt x="2831" y="339"/>
                      <a:pt x="2780" y="350"/>
                    </a:cubicBezTo>
                    <a:cubicBezTo>
                      <a:pt x="2127" y="495"/>
                      <a:pt x="1707" y="1269"/>
                      <a:pt x="1245" y="1479"/>
                    </a:cubicBezTo>
                    <a:cubicBezTo>
                      <a:pt x="467" y="1838"/>
                      <a:pt x="0" y="1996"/>
                      <a:pt x="0" y="2472"/>
                    </a:cubicBezTo>
                    <a:cubicBezTo>
                      <a:pt x="0" y="2952"/>
                      <a:pt x="467" y="3111"/>
                      <a:pt x="1250" y="3470"/>
                    </a:cubicBezTo>
                    <a:cubicBezTo>
                      <a:pt x="1707" y="3680"/>
                      <a:pt x="2131" y="4454"/>
                      <a:pt x="2780" y="4594"/>
                    </a:cubicBezTo>
                    <a:cubicBezTo>
                      <a:pt x="2833" y="4605"/>
                      <a:pt x="2887" y="4611"/>
                      <a:pt x="2943" y="4611"/>
                    </a:cubicBezTo>
                    <a:cubicBezTo>
                      <a:pt x="3409" y="4611"/>
                      <a:pt x="3952" y="4240"/>
                      <a:pt x="4480" y="4240"/>
                    </a:cubicBezTo>
                    <a:cubicBezTo>
                      <a:pt x="4511" y="4240"/>
                      <a:pt x="4543" y="4241"/>
                      <a:pt x="4575" y="4244"/>
                    </a:cubicBezTo>
                    <a:cubicBezTo>
                      <a:pt x="5125" y="4300"/>
                      <a:pt x="5690" y="4943"/>
                      <a:pt x="6291" y="4943"/>
                    </a:cubicBezTo>
                    <a:lnTo>
                      <a:pt x="6636" y="4943"/>
                    </a:lnTo>
                    <a:cubicBezTo>
                      <a:pt x="7242" y="4943"/>
                      <a:pt x="7802" y="4300"/>
                      <a:pt x="8357" y="4244"/>
                    </a:cubicBezTo>
                    <a:cubicBezTo>
                      <a:pt x="8389" y="4241"/>
                      <a:pt x="8421" y="4240"/>
                      <a:pt x="8452" y="4240"/>
                    </a:cubicBezTo>
                    <a:cubicBezTo>
                      <a:pt x="8978" y="4240"/>
                      <a:pt x="9522" y="4610"/>
                      <a:pt x="9989" y="4610"/>
                    </a:cubicBezTo>
                    <a:cubicBezTo>
                      <a:pt x="10043" y="4610"/>
                      <a:pt x="10096" y="4605"/>
                      <a:pt x="10148" y="4594"/>
                    </a:cubicBezTo>
                    <a:cubicBezTo>
                      <a:pt x="10801" y="4454"/>
                      <a:pt x="11225" y="3680"/>
                      <a:pt x="11677" y="3470"/>
                    </a:cubicBezTo>
                    <a:cubicBezTo>
                      <a:pt x="12461" y="3111"/>
                      <a:pt x="12927" y="2957"/>
                      <a:pt x="12927" y="2472"/>
                    </a:cubicBezTo>
                    <a:cubicBezTo>
                      <a:pt x="12927" y="1992"/>
                      <a:pt x="12461" y="1838"/>
                      <a:pt x="11682" y="1479"/>
                    </a:cubicBezTo>
                    <a:cubicBezTo>
                      <a:pt x="11220" y="1269"/>
                      <a:pt x="10801" y="495"/>
                      <a:pt x="10148" y="350"/>
                    </a:cubicBezTo>
                    <a:cubicBezTo>
                      <a:pt x="10095" y="338"/>
                      <a:pt x="10041" y="333"/>
                      <a:pt x="9986" y="333"/>
                    </a:cubicBezTo>
                    <a:cubicBezTo>
                      <a:pt x="9522" y="333"/>
                      <a:pt x="8976" y="704"/>
                      <a:pt x="8452" y="704"/>
                    </a:cubicBezTo>
                    <a:cubicBezTo>
                      <a:pt x="8420" y="704"/>
                      <a:pt x="8388" y="703"/>
                      <a:pt x="8357" y="700"/>
                    </a:cubicBezTo>
                    <a:cubicBezTo>
                      <a:pt x="7802" y="648"/>
                      <a:pt x="7238" y="0"/>
                      <a:pt x="6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9" name="Google Shape;669;p30"/>
              <p:cNvSpPr/>
              <p:nvPr/>
            </p:nvSpPr>
            <p:spPr>
              <a:xfrm>
                <a:off x="8149583" y="6250460"/>
                <a:ext cx="194603" cy="30267"/>
              </a:xfrm>
              <a:custGeom>
                <a:avLst/>
                <a:gdLst/>
                <a:ahLst/>
                <a:cxnLst/>
                <a:rect l="l" t="t" r="r" b="b"/>
                <a:pathLst>
                  <a:path w="5613" h="873" extrusionOk="0">
                    <a:moveTo>
                      <a:pt x="259" y="1"/>
                    </a:moveTo>
                    <a:cubicBezTo>
                      <a:pt x="85" y="1"/>
                      <a:pt x="0" y="263"/>
                      <a:pt x="190" y="346"/>
                    </a:cubicBezTo>
                    <a:cubicBezTo>
                      <a:pt x="1016" y="696"/>
                      <a:pt x="1907" y="873"/>
                      <a:pt x="2807" y="873"/>
                    </a:cubicBezTo>
                    <a:lnTo>
                      <a:pt x="2844" y="873"/>
                    </a:lnTo>
                    <a:cubicBezTo>
                      <a:pt x="3730" y="868"/>
                      <a:pt x="4607" y="691"/>
                      <a:pt x="5423" y="346"/>
                    </a:cubicBezTo>
                    <a:cubicBezTo>
                      <a:pt x="5613" y="263"/>
                      <a:pt x="5528" y="1"/>
                      <a:pt x="5354" y="1"/>
                    </a:cubicBezTo>
                    <a:cubicBezTo>
                      <a:pt x="5332" y="1"/>
                      <a:pt x="5308" y="5"/>
                      <a:pt x="5283" y="15"/>
                    </a:cubicBezTo>
                    <a:cubicBezTo>
                      <a:pt x="4509" y="341"/>
                      <a:pt x="3679" y="509"/>
                      <a:pt x="2844" y="514"/>
                    </a:cubicBezTo>
                    <a:lnTo>
                      <a:pt x="2807" y="514"/>
                    </a:lnTo>
                    <a:cubicBezTo>
                      <a:pt x="1953" y="514"/>
                      <a:pt x="1114" y="346"/>
                      <a:pt x="330" y="15"/>
                    </a:cubicBezTo>
                    <a:cubicBezTo>
                      <a:pt x="306" y="5"/>
                      <a:pt x="282" y="1"/>
                      <a:pt x="25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0" name="Google Shape;670;p30"/>
              <p:cNvSpPr/>
              <p:nvPr/>
            </p:nvSpPr>
            <p:spPr>
              <a:xfrm>
                <a:off x="8184529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254" y="1"/>
                    </a:moveTo>
                    <a:cubicBezTo>
                      <a:pt x="123" y="1"/>
                      <a:pt x="1" y="158"/>
                      <a:pt x="110" y="295"/>
                    </a:cubicBezTo>
                    <a:lnTo>
                      <a:pt x="1062" y="1479"/>
                    </a:lnTo>
                    <a:cubicBezTo>
                      <a:pt x="1094" y="1521"/>
                      <a:pt x="1146" y="1545"/>
                      <a:pt x="1202" y="1545"/>
                    </a:cubicBezTo>
                    <a:cubicBezTo>
                      <a:pt x="1351" y="1545"/>
                      <a:pt x="1435" y="1372"/>
                      <a:pt x="1342" y="1256"/>
                    </a:cubicBezTo>
                    <a:lnTo>
                      <a:pt x="390" y="71"/>
                    </a:lnTo>
                    <a:cubicBezTo>
                      <a:pt x="351" y="21"/>
                      <a:pt x="302" y="1"/>
                      <a:pt x="2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1" name="Google Shape;671;p30"/>
              <p:cNvSpPr/>
              <p:nvPr/>
            </p:nvSpPr>
            <p:spPr>
              <a:xfrm>
                <a:off x="8259481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1179" y="1"/>
                    </a:moveTo>
                    <a:cubicBezTo>
                      <a:pt x="1131" y="1"/>
                      <a:pt x="1081" y="21"/>
                      <a:pt x="1040" y="71"/>
                    </a:cubicBezTo>
                    <a:lnTo>
                      <a:pt x="94" y="1256"/>
                    </a:lnTo>
                    <a:cubicBezTo>
                      <a:pt x="0" y="1372"/>
                      <a:pt x="84" y="1545"/>
                      <a:pt x="234" y="1545"/>
                    </a:cubicBezTo>
                    <a:cubicBezTo>
                      <a:pt x="289" y="1545"/>
                      <a:pt x="341" y="1521"/>
                      <a:pt x="373" y="1479"/>
                    </a:cubicBezTo>
                    <a:lnTo>
                      <a:pt x="1325" y="295"/>
                    </a:lnTo>
                    <a:cubicBezTo>
                      <a:pt x="1434" y="158"/>
                      <a:pt x="1313" y="1"/>
                      <a:pt x="117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2" name="Google Shape;672;p30"/>
              <p:cNvSpPr/>
              <p:nvPr/>
            </p:nvSpPr>
            <p:spPr>
              <a:xfrm>
                <a:off x="8240726" y="6359076"/>
                <a:ext cx="12481" cy="44204"/>
              </a:xfrm>
              <a:custGeom>
                <a:avLst/>
                <a:gdLst/>
                <a:ahLst/>
                <a:cxnLst/>
                <a:rect l="l" t="t" r="r" b="b"/>
                <a:pathLst>
                  <a:path w="360" h="1275" extrusionOk="0">
                    <a:moveTo>
                      <a:pt x="180" y="0"/>
                    </a:moveTo>
                    <a:cubicBezTo>
                      <a:pt x="90" y="0"/>
                      <a:pt x="0" y="60"/>
                      <a:pt x="0" y="179"/>
                    </a:cubicBezTo>
                    <a:lnTo>
                      <a:pt x="0" y="1097"/>
                    </a:lnTo>
                    <a:cubicBezTo>
                      <a:pt x="0" y="1195"/>
                      <a:pt x="80" y="1275"/>
                      <a:pt x="182" y="1275"/>
                    </a:cubicBezTo>
                    <a:cubicBezTo>
                      <a:pt x="280" y="1275"/>
                      <a:pt x="359" y="1195"/>
                      <a:pt x="359" y="1097"/>
                    </a:cubicBezTo>
                    <a:lnTo>
                      <a:pt x="359" y="179"/>
                    </a:lnTo>
                    <a:cubicBezTo>
                      <a:pt x="359" y="60"/>
                      <a:pt x="270" y="0"/>
                      <a:pt x="18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3" name="Google Shape;673;p30"/>
              <p:cNvSpPr/>
              <p:nvPr/>
            </p:nvSpPr>
            <p:spPr>
              <a:xfrm>
                <a:off x="8097650" y="6550895"/>
                <a:ext cx="296533" cy="107338"/>
              </a:xfrm>
              <a:custGeom>
                <a:avLst/>
                <a:gdLst/>
                <a:ahLst/>
                <a:cxnLst/>
                <a:rect l="l" t="t" r="r" b="b"/>
                <a:pathLst>
                  <a:path w="8553" h="3096" extrusionOk="0">
                    <a:moveTo>
                      <a:pt x="3329" y="0"/>
                    </a:moveTo>
                    <a:cubicBezTo>
                      <a:pt x="1040" y="0"/>
                      <a:pt x="0" y="3096"/>
                      <a:pt x="0" y="3096"/>
                    </a:cubicBezTo>
                    <a:lnTo>
                      <a:pt x="7760" y="3096"/>
                    </a:lnTo>
                    <a:cubicBezTo>
                      <a:pt x="7760" y="3096"/>
                      <a:pt x="8553" y="1370"/>
                      <a:pt x="6944" y="1272"/>
                    </a:cubicBezTo>
                    <a:cubicBezTo>
                      <a:pt x="6875" y="1268"/>
                      <a:pt x="6808" y="1266"/>
                      <a:pt x="6743" y="1266"/>
                    </a:cubicBezTo>
                    <a:cubicBezTo>
                      <a:pt x="5359" y="1266"/>
                      <a:pt x="4884" y="2220"/>
                      <a:pt x="4844" y="2306"/>
                    </a:cubicBezTo>
                    <a:lnTo>
                      <a:pt x="4844" y="2306"/>
                    </a:lnTo>
                    <a:cubicBezTo>
                      <a:pt x="4901" y="2179"/>
                      <a:pt x="5784" y="126"/>
                      <a:pt x="3470" y="4"/>
                    </a:cubicBezTo>
                    <a:cubicBezTo>
                      <a:pt x="3422" y="1"/>
                      <a:pt x="3376" y="0"/>
                      <a:pt x="33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674" name="Google Shape;674;p30"/>
            <p:cNvGrpSpPr/>
            <p:nvPr/>
          </p:nvGrpSpPr>
          <p:grpSpPr>
            <a:xfrm>
              <a:off x="-70368" y="4401808"/>
              <a:ext cx="1384237" cy="772169"/>
              <a:chOff x="7997563" y="6154429"/>
              <a:chExt cx="948433" cy="529064"/>
            </a:xfrm>
          </p:grpSpPr>
          <p:sp>
            <p:nvSpPr>
              <p:cNvPr id="675" name="Google Shape;675;p30"/>
              <p:cNvSpPr/>
              <p:nvPr/>
            </p:nvSpPr>
            <p:spPr>
              <a:xfrm>
                <a:off x="7997563" y="6154429"/>
                <a:ext cx="948433" cy="529064"/>
              </a:xfrm>
              <a:custGeom>
                <a:avLst/>
                <a:gdLst/>
                <a:ahLst/>
                <a:cxnLst/>
                <a:rect l="l" t="t" r="r" b="b"/>
                <a:pathLst>
                  <a:path w="27356" h="15260" extrusionOk="0">
                    <a:moveTo>
                      <a:pt x="21653" y="7928"/>
                    </a:moveTo>
                    <a:cubicBezTo>
                      <a:pt x="21858" y="8162"/>
                      <a:pt x="22110" y="8348"/>
                      <a:pt x="22389" y="8479"/>
                    </a:cubicBezTo>
                    <a:cubicBezTo>
                      <a:pt x="22212" y="8931"/>
                      <a:pt x="21881" y="9589"/>
                      <a:pt x="21252" y="10409"/>
                    </a:cubicBezTo>
                    <a:cubicBezTo>
                      <a:pt x="21144" y="10554"/>
                      <a:pt x="21032" y="10689"/>
                      <a:pt x="20911" y="10820"/>
                    </a:cubicBezTo>
                    <a:cubicBezTo>
                      <a:pt x="21023" y="10531"/>
                      <a:pt x="21126" y="10241"/>
                      <a:pt x="21214" y="9943"/>
                    </a:cubicBezTo>
                    <a:cubicBezTo>
                      <a:pt x="21405" y="9281"/>
                      <a:pt x="21555" y="8609"/>
                      <a:pt x="21653" y="7928"/>
                    </a:cubicBezTo>
                    <a:close/>
                    <a:moveTo>
                      <a:pt x="7019" y="1"/>
                    </a:moveTo>
                    <a:cubicBezTo>
                      <a:pt x="6497" y="1"/>
                      <a:pt x="6063" y="257"/>
                      <a:pt x="5713" y="462"/>
                    </a:cubicBezTo>
                    <a:cubicBezTo>
                      <a:pt x="5550" y="560"/>
                      <a:pt x="5326" y="691"/>
                      <a:pt x="5233" y="700"/>
                    </a:cubicBezTo>
                    <a:cubicBezTo>
                      <a:pt x="5222" y="701"/>
                      <a:pt x="5211" y="702"/>
                      <a:pt x="5199" y="702"/>
                    </a:cubicBezTo>
                    <a:cubicBezTo>
                      <a:pt x="5055" y="702"/>
                      <a:pt x="4843" y="624"/>
                      <a:pt x="4636" y="551"/>
                    </a:cubicBezTo>
                    <a:cubicBezTo>
                      <a:pt x="4341" y="447"/>
                      <a:pt x="4018" y="331"/>
                      <a:pt x="3669" y="331"/>
                    </a:cubicBezTo>
                    <a:cubicBezTo>
                      <a:pt x="3566" y="331"/>
                      <a:pt x="3461" y="341"/>
                      <a:pt x="3354" y="365"/>
                    </a:cubicBezTo>
                    <a:cubicBezTo>
                      <a:pt x="2761" y="495"/>
                      <a:pt x="2356" y="901"/>
                      <a:pt x="2025" y="1227"/>
                    </a:cubicBezTo>
                    <a:cubicBezTo>
                      <a:pt x="1908" y="1339"/>
                      <a:pt x="1740" y="1512"/>
                      <a:pt x="1670" y="1544"/>
                    </a:cubicBezTo>
                    <a:lnTo>
                      <a:pt x="1451" y="1642"/>
                    </a:lnTo>
                    <a:cubicBezTo>
                      <a:pt x="738" y="1969"/>
                      <a:pt x="1" y="2300"/>
                      <a:pt x="1" y="3200"/>
                    </a:cubicBezTo>
                    <a:cubicBezTo>
                      <a:pt x="1" y="4105"/>
                      <a:pt x="738" y="4436"/>
                      <a:pt x="1451" y="4757"/>
                    </a:cubicBezTo>
                    <a:lnTo>
                      <a:pt x="1670" y="4860"/>
                    </a:lnTo>
                    <a:cubicBezTo>
                      <a:pt x="1745" y="4893"/>
                      <a:pt x="1913" y="5061"/>
                      <a:pt x="2025" y="5172"/>
                    </a:cubicBezTo>
                    <a:cubicBezTo>
                      <a:pt x="2351" y="5499"/>
                      <a:pt x="2761" y="5905"/>
                      <a:pt x="3354" y="6035"/>
                    </a:cubicBezTo>
                    <a:lnTo>
                      <a:pt x="3396" y="6044"/>
                    </a:lnTo>
                    <a:lnTo>
                      <a:pt x="5205" y="7336"/>
                    </a:lnTo>
                    <a:lnTo>
                      <a:pt x="5158" y="8399"/>
                    </a:lnTo>
                    <a:cubicBezTo>
                      <a:pt x="5082" y="8392"/>
                      <a:pt x="5006" y="8388"/>
                      <a:pt x="4929" y="8388"/>
                    </a:cubicBezTo>
                    <a:cubicBezTo>
                      <a:pt x="4822" y="8388"/>
                      <a:pt x="4714" y="8395"/>
                      <a:pt x="4608" y="8409"/>
                    </a:cubicBezTo>
                    <a:cubicBezTo>
                      <a:pt x="3274" y="8581"/>
                      <a:pt x="2216" y="9691"/>
                      <a:pt x="1465" y="11701"/>
                    </a:cubicBezTo>
                    <a:cubicBezTo>
                      <a:pt x="1139" y="12587"/>
                      <a:pt x="905" y="13501"/>
                      <a:pt x="766" y="14434"/>
                    </a:cubicBezTo>
                    <a:cubicBezTo>
                      <a:pt x="705" y="14867"/>
                      <a:pt x="1041" y="15259"/>
                      <a:pt x="1484" y="15259"/>
                    </a:cubicBezTo>
                    <a:lnTo>
                      <a:pt x="19447" y="15259"/>
                    </a:lnTo>
                    <a:cubicBezTo>
                      <a:pt x="19643" y="15259"/>
                      <a:pt x="19834" y="15180"/>
                      <a:pt x="19969" y="15035"/>
                    </a:cubicBezTo>
                    <a:cubicBezTo>
                      <a:pt x="21098" y="14751"/>
                      <a:pt x="22571" y="14051"/>
                      <a:pt x="23840" y="12382"/>
                    </a:cubicBezTo>
                    <a:cubicBezTo>
                      <a:pt x="25061" y="10778"/>
                      <a:pt x="25537" y="9500"/>
                      <a:pt x="25724" y="8693"/>
                    </a:cubicBezTo>
                    <a:cubicBezTo>
                      <a:pt x="26302" y="8521"/>
                      <a:pt x="26759" y="8236"/>
                      <a:pt x="27039" y="7882"/>
                    </a:cubicBezTo>
                    <a:lnTo>
                      <a:pt x="27043" y="7877"/>
                    </a:lnTo>
                    <a:lnTo>
                      <a:pt x="27043" y="7872"/>
                    </a:lnTo>
                    <a:cubicBezTo>
                      <a:pt x="27067" y="7845"/>
                      <a:pt x="27090" y="7812"/>
                      <a:pt x="27109" y="7789"/>
                    </a:cubicBezTo>
                    <a:lnTo>
                      <a:pt x="27118" y="7770"/>
                    </a:lnTo>
                    <a:cubicBezTo>
                      <a:pt x="27137" y="7742"/>
                      <a:pt x="27155" y="7709"/>
                      <a:pt x="27179" y="7681"/>
                    </a:cubicBezTo>
                    <a:cubicBezTo>
                      <a:pt x="27183" y="7663"/>
                      <a:pt x="27193" y="7649"/>
                      <a:pt x="27202" y="7630"/>
                    </a:cubicBezTo>
                    <a:cubicBezTo>
                      <a:pt x="27211" y="7611"/>
                      <a:pt x="27221" y="7597"/>
                      <a:pt x="27230" y="7579"/>
                    </a:cubicBezTo>
                    <a:cubicBezTo>
                      <a:pt x="27235" y="7560"/>
                      <a:pt x="27244" y="7541"/>
                      <a:pt x="27253" y="7523"/>
                    </a:cubicBezTo>
                    <a:cubicBezTo>
                      <a:pt x="27263" y="7499"/>
                      <a:pt x="27267" y="7490"/>
                      <a:pt x="27272" y="7471"/>
                    </a:cubicBezTo>
                    <a:cubicBezTo>
                      <a:pt x="27286" y="7439"/>
                      <a:pt x="27295" y="7401"/>
                      <a:pt x="27309" y="7360"/>
                    </a:cubicBezTo>
                    <a:cubicBezTo>
                      <a:pt x="27314" y="7346"/>
                      <a:pt x="27319" y="7332"/>
                      <a:pt x="27323" y="7313"/>
                    </a:cubicBezTo>
                    <a:cubicBezTo>
                      <a:pt x="27328" y="7294"/>
                      <a:pt x="27333" y="7266"/>
                      <a:pt x="27333" y="7248"/>
                    </a:cubicBezTo>
                    <a:cubicBezTo>
                      <a:pt x="27337" y="7224"/>
                      <a:pt x="27342" y="7210"/>
                      <a:pt x="27342" y="7192"/>
                    </a:cubicBezTo>
                    <a:cubicBezTo>
                      <a:pt x="27347" y="7173"/>
                      <a:pt x="27351" y="7150"/>
                      <a:pt x="27351" y="7126"/>
                    </a:cubicBezTo>
                    <a:cubicBezTo>
                      <a:pt x="27351" y="7098"/>
                      <a:pt x="27351" y="7094"/>
                      <a:pt x="27356" y="7075"/>
                    </a:cubicBezTo>
                    <a:cubicBezTo>
                      <a:pt x="27356" y="7056"/>
                      <a:pt x="27356" y="7033"/>
                      <a:pt x="27356" y="7010"/>
                    </a:cubicBezTo>
                    <a:cubicBezTo>
                      <a:pt x="27356" y="6301"/>
                      <a:pt x="26792" y="5685"/>
                      <a:pt x="25850" y="5364"/>
                    </a:cubicBezTo>
                    <a:cubicBezTo>
                      <a:pt x="25369" y="5209"/>
                      <a:pt x="24871" y="5130"/>
                      <a:pt x="24372" y="5130"/>
                    </a:cubicBezTo>
                    <a:cubicBezTo>
                      <a:pt x="24358" y="5130"/>
                      <a:pt x="24344" y="5130"/>
                      <a:pt x="24329" y="5130"/>
                    </a:cubicBezTo>
                    <a:cubicBezTo>
                      <a:pt x="23196" y="5130"/>
                      <a:pt x="22259" y="5462"/>
                      <a:pt x="21741" y="5993"/>
                    </a:cubicBezTo>
                    <a:cubicBezTo>
                      <a:pt x="21737" y="5909"/>
                      <a:pt x="21732" y="5825"/>
                      <a:pt x="21723" y="5751"/>
                    </a:cubicBezTo>
                    <a:cubicBezTo>
                      <a:pt x="22282" y="5452"/>
                      <a:pt x="22707" y="5070"/>
                      <a:pt x="22935" y="4650"/>
                    </a:cubicBezTo>
                    <a:lnTo>
                      <a:pt x="22935" y="4645"/>
                    </a:lnTo>
                    <a:cubicBezTo>
                      <a:pt x="22954" y="4613"/>
                      <a:pt x="22968" y="4576"/>
                      <a:pt x="22982" y="4543"/>
                    </a:cubicBezTo>
                    <a:cubicBezTo>
                      <a:pt x="22991" y="4534"/>
                      <a:pt x="22996" y="4520"/>
                      <a:pt x="22996" y="4510"/>
                    </a:cubicBezTo>
                    <a:cubicBezTo>
                      <a:pt x="23010" y="4487"/>
                      <a:pt x="23019" y="4464"/>
                      <a:pt x="23028" y="4440"/>
                    </a:cubicBezTo>
                    <a:cubicBezTo>
                      <a:pt x="23038" y="4417"/>
                      <a:pt x="23038" y="4408"/>
                      <a:pt x="23042" y="4394"/>
                    </a:cubicBezTo>
                    <a:cubicBezTo>
                      <a:pt x="23052" y="4375"/>
                      <a:pt x="23061" y="4347"/>
                      <a:pt x="23066" y="4324"/>
                    </a:cubicBezTo>
                    <a:cubicBezTo>
                      <a:pt x="23075" y="4300"/>
                      <a:pt x="23075" y="4291"/>
                      <a:pt x="23080" y="4277"/>
                    </a:cubicBezTo>
                    <a:cubicBezTo>
                      <a:pt x="23089" y="4249"/>
                      <a:pt x="23094" y="4221"/>
                      <a:pt x="23098" y="4193"/>
                    </a:cubicBezTo>
                    <a:cubicBezTo>
                      <a:pt x="23103" y="4179"/>
                      <a:pt x="23108" y="4160"/>
                      <a:pt x="23108" y="4146"/>
                    </a:cubicBezTo>
                    <a:cubicBezTo>
                      <a:pt x="23112" y="4109"/>
                      <a:pt x="23117" y="4077"/>
                      <a:pt x="23122" y="4044"/>
                    </a:cubicBezTo>
                    <a:cubicBezTo>
                      <a:pt x="23122" y="4030"/>
                      <a:pt x="23122" y="4011"/>
                      <a:pt x="23126" y="3997"/>
                    </a:cubicBezTo>
                    <a:cubicBezTo>
                      <a:pt x="23126" y="3969"/>
                      <a:pt x="23126" y="3941"/>
                      <a:pt x="23126" y="3913"/>
                    </a:cubicBezTo>
                    <a:lnTo>
                      <a:pt x="23126" y="3867"/>
                    </a:lnTo>
                    <a:cubicBezTo>
                      <a:pt x="23126" y="3839"/>
                      <a:pt x="23126" y="3811"/>
                      <a:pt x="23122" y="3783"/>
                    </a:cubicBezTo>
                    <a:cubicBezTo>
                      <a:pt x="23122" y="3769"/>
                      <a:pt x="23122" y="3750"/>
                      <a:pt x="23122" y="3741"/>
                    </a:cubicBezTo>
                    <a:cubicBezTo>
                      <a:pt x="23112" y="3694"/>
                      <a:pt x="23108" y="3657"/>
                      <a:pt x="23098" y="3615"/>
                    </a:cubicBezTo>
                    <a:cubicBezTo>
                      <a:pt x="23089" y="3568"/>
                      <a:pt x="23075" y="3522"/>
                      <a:pt x="23061" y="3480"/>
                    </a:cubicBezTo>
                    <a:cubicBezTo>
                      <a:pt x="23056" y="3466"/>
                      <a:pt x="23052" y="3452"/>
                      <a:pt x="23047" y="3438"/>
                    </a:cubicBezTo>
                    <a:cubicBezTo>
                      <a:pt x="23038" y="3410"/>
                      <a:pt x="23028" y="3377"/>
                      <a:pt x="23014" y="3349"/>
                    </a:cubicBezTo>
                    <a:cubicBezTo>
                      <a:pt x="22730" y="2696"/>
                      <a:pt x="21960" y="2286"/>
                      <a:pt x="20906" y="2221"/>
                    </a:cubicBezTo>
                    <a:lnTo>
                      <a:pt x="20426" y="2221"/>
                    </a:lnTo>
                    <a:lnTo>
                      <a:pt x="20342" y="2225"/>
                    </a:lnTo>
                    <a:cubicBezTo>
                      <a:pt x="20053" y="2244"/>
                      <a:pt x="19764" y="2281"/>
                      <a:pt x="19479" y="2342"/>
                    </a:cubicBezTo>
                    <a:cubicBezTo>
                      <a:pt x="18967" y="2449"/>
                      <a:pt x="18477" y="2631"/>
                      <a:pt x="18015" y="2878"/>
                    </a:cubicBezTo>
                    <a:cubicBezTo>
                      <a:pt x="17027" y="3433"/>
                      <a:pt x="16537" y="4221"/>
                      <a:pt x="16700" y="4986"/>
                    </a:cubicBezTo>
                    <a:cubicBezTo>
                      <a:pt x="16849" y="5695"/>
                      <a:pt x="17521" y="6184"/>
                      <a:pt x="18500" y="6334"/>
                    </a:cubicBezTo>
                    <a:cubicBezTo>
                      <a:pt x="18519" y="6875"/>
                      <a:pt x="18458" y="7765"/>
                      <a:pt x="18085" y="9038"/>
                    </a:cubicBezTo>
                    <a:cubicBezTo>
                      <a:pt x="18001" y="9341"/>
                      <a:pt x="17885" y="9640"/>
                      <a:pt x="17745" y="9924"/>
                    </a:cubicBezTo>
                    <a:cubicBezTo>
                      <a:pt x="17581" y="9894"/>
                      <a:pt x="17413" y="9881"/>
                      <a:pt x="17245" y="9881"/>
                    </a:cubicBezTo>
                    <a:cubicBezTo>
                      <a:pt x="17178" y="9881"/>
                      <a:pt x="17111" y="9883"/>
                      <a:pt x="17045" y="9887"/>
                    </a:cubicBezTo>
                    <a:cubicBezTo>
                      <a:pt x="16224" y="9938"/>
                      <a:pt x="15576" y="10148"/>
                      <a:pt x="15059" y="10428"/>
                    </a:cubicBezTo>
                    <a:cubicBezTo>
                      <a:pt x="15161" y="8842"/>
                      <a:pt x="14914" y="7621"/>
                      <a:pt x="14317" y="6800"/>
                    </a:cubicBezTo>
                    <a:cubicBezTo>
                      <a:pt x="13800" y="6086"/>
                      <a:pt x="13021" y="5685"/>
                      <a:pt x="12065" y="5639"/>
                    </a:cubicBezTo>
                    <a:cubicBezTo>
                      <a:pt x="11995" y="5639"/>
                      <a:pt x="11920" y="5634"/>
                      <a:pt x="11850" y="5634"/>
                    </a:cubicBezTo>
                    <a:cubicBezTo>
                      <a:pt x="12027" y="5494"/>
                      <a:pt x="12195" y="5340"/>
                      <a:pt x="12354" y="5177"/>
                    </a:cubicBezTo>
                    <a:cubicBezTo>
                      <a:pt x="12466" y="5065"/>
                      <a:pt x="12638" y="4897"/>
                      <a:pt x="12704" y="4865"/>
                    </a:cubicBezTo>
                    <a:lnTo>
                      <a:pt x="12928" y="4762"/>
                    </a:lnTo>
                    <a:cubicBezTo>
                      <a:pt x="13641" y="4440"/>
                      <a:pt x="14378" y="4109"/>
                      <a:pt x="14378" y="3205"/>
                    </a:cubicBezTo>
                    <a:cubicBezTo>
                      <a:pt x="14378" y="2304"/>
                      <a:pt x="13641" y="1973"/>
                      <a:pt x="12928" y="1647"/>
                    </a:cubicBezTo>
                    <a:lnTo>
                      <a:pt x="12713" y="1544"/>
                    </a:lnTo>
                    <a:cubicBezTo>
                      <a:pt x="12643" y="1512"/>
                      <a:pt x="12471" y="1339"/>
                      <a:pt x="12354" y="1227"/>
                    </a:cubicBezTo>
                    <a:cubicBezTo>
                      <a:pt x="12027" y="901"/>
                      <a:pt x="11622" y="495"/>
                      <a:pt x="11030" y="365"/>
                    </a:cubicBezTo>
                    <a:cubicBezTo>
                      <a:pt x="10922" y="341"/>
                      <a:pt x="10817" y="331"/>
                      <a:pt x="10714" y="331"/>
                    </a:cubicBezTo>
                    <a:cubicBezTo>
                      <a:pt x="10365" y="331"/>
                      <a:pt x="10042" y="447"/>
                      <a:pt x="9747" y="551"/>
                    </a:cubicBezTo>
                    <a:cubicBezTo>
                      <a:pt x="9540" y="624"/>
                      <a:pt x="9325" y="702"/>
                      <a:pt x="9183" y="702"/>
                    </a:cubicBezTo>
                    <a:cubicBezTo>
                      <a:pt x="9172" y="702"/>
                      <a:pt x="9161" y="701"/>
                      <a:pt x="9150" y="700"/>
                    </a:cubicBezTo>
                    <a:cubicBezTo>
                      <a:pt x="9052" y="691"/>
                      <a:pt x="8828" y="560"/>
                      <a:pt x="8665" y="462"/>
                    </a:cubicBezTo>
                    <a:cubicBezTo>
                      <a:pt x="8315" y="257"/>
                      <a:pt x="7882" y="1"/>
                      <a:pt x="736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6" name="Google Shape;676;p30"/>
              <p:cNvSpPr/>
              <p:nvPr/>
            </p:nvSpPr>
            <p:spPr>
              <a:xfrm>
                <a:off x="8511519" y="6256389"/>
                <a:ext cx="266300" cy="399294"/>
              </a:xfrm>
              <a:custGeom>
                <a:avLst/>
                <a:gdLst/>
                <a:ahLst/>
                <a:cxnLst/>
                <a:rect l="l" t="t" r="r" b="b"/>
                <a:pathLst>
                  <a:path w="7681" h="11517" extrusionOk="0">
                    <a:moveTo>
                      <a:pt x="5804" y="1"/>
                    </a:moveTo>
                    <a:cubicBezTo>
                      <a:pt x="5491" y="1"/>
                      <a:pt x="5154" y="36"/>
                      <a:pt x="4808" y="110"/>
                    </a:cubicBezTo>
                    <a:cubicBezTo>
                      <a:pt x="3437" y="403"/>
                      <a:pt x="2444" y="1196"/>
                      <a:pt x="2589" y="1886"/>
                    </a:cubicBezTo>
                    <a:cubicBezTo>
                      <a:pt x="2701" y="2399"/>
                      <a:pt x="3414" y="2707"/>
                      <a:pt x="4337" y="2712"/>
                    </a:cubicBezTo>
                    <a:cubicBezTo>
                      <a:pt x="4417" y="3099"/>
                      <a:pt x="4552" y="4279"/>
                      <a:pt x="3964" y="6298"/>
                    </a:cubicBezTo>
                    <a:cubicBezTo>
                      <a:pt x="3116" y="9212"/>
                      <a:pt x="873" y="9716"/>
                      <a:pt x="770" y="9739"/>
                    </a:cubicBezTo>
                    <a:cubicBezTo>
                      <a:pt x="313" y="9828"/>
                      <a:pt x="0" y="10248"/>
                      <a:pt x="47" y="10709"/>
                    </a:cubicBezTo>
                    <a:cubicBezTo>
                      <a:pt x="93" y="11163"/>
                      <a:pt x="476" y="11516"/>
                      <a:pt x="933" y="11516"/>
                    </a:cubicBezTo>
                    <a:cubicBezTo>
                      <a:pt x="936" y="11516"/>
                      <a:pt x="939" y="11516"/>
                      <a:pt x="942" y="11516"/>
                    </a:cubicBezTo>
                    <a:cubicBezTo>
                      <a:pt x="998" y="11516"/>
                      <a:pt x="1054" y="11511"/>
                      <a:pt x="1110" y="11502"/>
                    </a:cubicBezTo>
                    <a:cubicBezTo>
                      <a:pt x="1250" y="11474"/>
                      <a:pt x="4519" y="10812"/>
                      <a:pt x="5690" y="6801"/>
                    </a:cubicBezTo>
                    <a:cubicBezTo>
                      <a:pt x="6352" y="4526"/>
                      <a:pt x="6235" y="3066"/>
                      <a:pt x="6100" y="2376"/>
                    </a:cubicBezTo>
                    <a:cubicBezTo>
                      <a:pt x="7061" y="1998"/>
                      <a:pt x="7681" y="1378"/>
                      <a:pt x="7564" y="823"/>
                    </a:cubicBezTo>
                    <a:cubicBezTo>
                      <a:pt x="7453" y="310"/>
                      <a:pt x="6735" y="1"/>
                      <a:pt x="580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7" name="Google Shape;677;p30"/>
              <p:cNvSpPr/>
              <p:nvPr/>
            </p:nvSpPr>
            <p:spPr>
              <a:xfrm>
                <a:off x="8596248" y="6256389"/>
                <a:ext cx="178689" cy="79152"/>
              </a:xfrm>
              <a:custGeom>
                <a:avLst/>
                <a:gdLst/>
                <a:ahLst/>
                <a:cxnLst/>
                <a:rect l="l" t="t" r="r" b="b"/>
                <a:pathLst>
                  <a:path w="5154" h="2283" extrusionOk="0">
                    <a:moveTo>
                      <a:pt x="3358" y="1"/>
                    </a:moveTo>
                    <a:cubicBezTo>
                      <a:pt x="3046" y="1"/>
                      <a:pt x="2709" y="36"/>
                      <a:pt x="2364" y="110"/>
                    </a:cubicBezTo>
                    <a:cubicBezTo>
                      <a:pt x="993" y="403"/>
                      <a:pt x="0" y="1196"/>
                      <a:pt x="145" y="1886"/>
                    </a:cubicBezTo>
                    <a:cubicBezTo>
                      <a:pt x="182" y="2040"/>
                      <a:pt x="266" y="2180"/>
                      <a:pt x="387" y="2283"/>
                    </a:cubicBezTo>
                    <a:lnTo>
                      <a:pt x="5022" y="1359"/>
                    </a:lnTo>
                    <a:cubicBezTo>
                      <a:pt x="5120" y="1196"/>
                      <a:pt x="5153" y="1010"/>
                      <a:pt x="5120" y="823"/>
                    </a:cubicBezTo>
                    <a:cubicBezTo>
                      <a:pt x="5009" y="310"/>
                      <a:pt x="4288" y="1"/>
                      <a:pt x="33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8" name="Google Shape;678;p30"/>
              <p:cNvSpPr/>
              <p:nvPr/>
            </p:nvSpPr>
            <p:spPr>
              <a:xfrm>
                <a:off x="8665411" y="6336541"/>
                <a:ext cx="54605" cy="19519"/>
              </a:xfrm>
              <a:custGeom>
                <a:avLst/>
                <a:gdLst/>
                <a:ahLst/>
                <a:cxnLst/>
                <a:rect l="l" t="t" r="r" b="b"/>
                <a:pathLst>
                  <a:path w="1575" h="563" extrusionOk="0">
                    <a:moveTo>
                      <a:pt x="1327" y="1"/>
                    </a:moveTo>
                    <a:cubicBezTo>
                      <a:pt x="1316" y="1"/>
                      <a:pt x="1305" y="1"/>
                      <a:pt x="1293" y="3"/>
                    </a:cubicBezTo>
                    <a:lnTo>
                      <a:pt x="215" y="209"/>
                    </a:lnTo>
                    <a:cubicBezTo>
                      <a:pt x="1" y="246"/>
                      <a:pt x="29" y="563"/>
                      <a:pt x="253" y="563"/>
                    </a:cubicBezTo>
                    <a:cubicBezTo>
                      <a:pt x="262" y="563"/>
                      <a:pt x="271" y="563"/>
                      <a:pt x="285" y="558"/>
                    </a:cubicBezTo>
                    <a:lnTo>
                      <a:pt x="1358" y="358"/>
                    </a:lnTo>
                    <a:cubicBezTo>
                      <a:pt x="1575" y="309"/>
                      <a:pt x="1527" y="1"/>
                      <a:pt x="1327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9" name="Google Shape;679;p30"/>
              <p:cNvSpPr/>
              <p:nvPr/>
            </p:nvSpPr>
            <p:spPr>
              <a:xfrm>
                <a:off x="8586541" y="6357481"/>
                <a:ext cx="334045" cy="299826"/>
              </a:xfrm>
              <a:custGeom>
                <a:avLst/>
                <a:gdLst/>
                <a:ahLst/>
                <a:cxnLst/>
                <a:rect l="l" t="t" r="r" b="b"/>
                <a:pathLst>
                  <a:path w="9635" h="8648" extrusionOk="0">
                    <a:moveTo>
                      <a:pt x="7340" y="1"/>
                    </a:moveTo>
                    <a:cubicBezTo>
                      <a:pt x="6067" y="1"/>
                      <a:pt x="5041" y="519"/>
                      <a:pt x="5041" y="1153"/>
                    </a:cubicBezTo>
                    <a:cubicBezTo>
                      <a:pt x="5041" y="1600"/>
                      <a:pt x="5550" y="1988"/>
                      <a:pt x="6291" y="2179"/>
                    </a:cubicBezTo>
                    <a:cubicBezTo>
                      <a:pt x="6216" y="2575"/>
                      <a:pt x="5923" y="3578"/>
                      <a:pt x="4845" y="4995"/>
                    </a:cubicBezTo>
                    <a:cubicBezTo>
                      <a:pt x="3582" y="6657"/>
                      <a:pt x="2092" y="6857"/>
                      <a:pt x="1442" y="6857"/>
                    </a:cubicBezTo>
                    <a:cubicBezTo>
                      <a:pt x="1254" y="6857"/>
                      <a:pt x="1137" y="6840"/>
                      <a:pt x="1115" y="6837"/>
                    </a:cubicBezTo>
                    <a:cubicBezTo>
                      <a:pt x="1066" y="6829"/>
                      <a:pt x="1017" y="6825"/>
                      <a:pt x="969" y="6825"/>
                    </a:cubicBezTo>
                    <a:cubicBezTo>
                      <a:pt x="541" y="6825"/>
                      <a:pt x="164" y="7133"/>
                      <a:pt x="84" y="7565"/>
                    </a:cubicBezTo>
                    <a:cubicBezTo>
                      <a:pt x="0" y="8050"/>
                      <a:pt x="317" y="8511"/>
                      <a:pt x="802" y="8605"/>
                    </a:cubicBezTo>
                    <a:cubicBezTo>
                      <a:pt x="982" y="8633"/>
                      <a:pt x="1165" y="8648"/>
                      <a:pt x="1349" y="8648"/>
                    </a:cubicBezTo>
                    <a:cubicBezTo>
                      <a:pt x="1375" y="8648"/>
                      <a:pt x="1401" y="8647"/>
                      <a:pt x="1427" y="8647"/>
                    </a:cubicBezTo>
                    <a:cubicBezTo>
                      <a:pt x="2458" y="8647"/>
                      <a:pt x="4561" y="8334"/>
                      <a:pt x="6272" y="6082"/>
                    </a:cubicBezTo>
                    <a:cubicBezTo>
                      <a:pt x="7732" y="4161"/>
                      <a:pt x="8035" y="2776"/>
                      <a:pt x="8100" y="2239"/>
                    </a:cubicBezTo>
                    <a:cubicBezTo>
                      <a:pt x="8996" y="2081"/>
                      <a:pt x="9635" y="1656"/>
                      <a:pt x="9635" y="1153"/>
                    </a:cubicBezTo>
                    <a:cubicBezTo>
                      <a:pt x="9635" y="519"/>
                      <a:pt x="8609" y="1"/>
                      <a:pt x="73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0" name="Google Shape;680;p30"/>
              <p:cNvSpPr/>
              <p:nvPr/>
            </p:nvSpPr>
            <p:spPr>
              <a:xfrm>
                <a:off x="8761130" y="6357481"/>
                <a:ext cx="159621" cy="56304"/>
              </a:xfrm>
              <a:custGeom>
                <a:avLst/>
                <a:gdLst/>
                <a:ahLst/>
                <a:cxnLst/>
                <a:rect l="l" t="t" r="r" b="b"/>
                <a:pathLst>
                  <a:path w="4604" h="1624" extrusionOk="0">
                    <a:moveTo>
                      <a:pt x="2300" y="1"/>
                    </a:moveTo>
                    <a:cubicBezTo>
                      <a:pt x="1031" y="1"/>
                      <a:pt x="1" y="519"/>
                      <a:pt x="1" y="1153"/>
                    </a:cubicBezTo>
                    <a:cubicBezTo>
                      <a:pt x="5" y="1265"/>
                      <a:pt x="33" y="1377"/>
                      <a:pt x="94" y="1475"/>
                    </a:cubicBezTo>
                    <a:lnTo>
                      <a:pt x="4398" y="1624"/>
                    </a:lnTo>
                    <a:cubicBezTo>
                      <a:pt x="4524" y="1498"/>
                      <a:pt x="4594" y="1330"/>
                      <a:pt x="4603" y="1153"/>
                    </a:cubicBezTo>
                    <a:cubicBezTo>
                      <a:pt x="4603" y="519"/>
                      <a:pt x="3568" y="1"/>
                      <a:pt x="2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1" name="Google Shape;681;p30"/>
              <p:cNvSpPr/>
              <p:nvPr/>
            </p:nvSpPr>
            <p:spPr>
              <a:xfrm>
                <a:off x="8809319" y="6427961"/>
                <a:ext cx="54675" cy="14943"/>
              </a:xfrm>
              <a:custGeom>
                <a:avLst/>
                <a:gdLst/>
                <a:ahLst/>
                <a:cxnLst/>
                <a:rect l="l" t="t" r="r" b="b"/>
                <a:pathLst>
                  <a:path w="1577" h="431" extrusionOk="0">
                    <a:moveTo>
                      <a:pt x="243" y="1"/>
                    </a:moveTo>
                    <a:cubicBezTo>
                      <a:pt x="18" y="1"/>
                      <a:pt x="0" y="346"/>
                      <a:pt x="233" y="360"/>
                    </a:cubicBezTo>
                    <a:lnTo>
                      <a:pt x="1325" y="430"/>
                    </a:lnTo>
                    <a:lnTo>
                      <a:pt x="1339" y="430"/>
                    </a:lnTo>
                    <a:cubicBezTo>
                      <a:pt x="1563" y="426"/>
                      <a:pt x="1577" y="90"/>
                      <a:pt x="1348" y="71"/>
                    </a:cubicBezTo>
                    <a:lnTo>
                      <a:pt x="257" y="1"/>
                    </a:lnTo>
                    <a:cubicBezTo>
                      <a:pt x="252" y="1"/>
                      <a:pt x="248" y="1"/>
                      <a:pt x="243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2" name="Google Shape;682;p30"/>
              <p:cNvSpPr/>
              <p:nvPr/>
            </p:nvSpPr>
            <p:spPr>
              <a:xfrm>
                <a:off x="8048976" y="6374780"/>
                <a:ext cx="633248" cy="283462"/>
              </a:xfrm>
              <a:custGeom>
                <a:avLst/>
                <a:gdLst/>
                <a:ahLst/>
                <a:cxnLst/>
                <a:rect l="l" t="t" r="r" b="b"/>
                <a:pathLst>
                  <a:path w="18265" h="8176" extrusionOk="0">
                    <a:moveTo>
                      <a:pt x="10345" y="1"/>
                    </a:moveTo>
                    <a:cubicBezTo>
                      <a:pt x="6055" y="1"/>
                      <a:pt x="5503" y="6371"/>
                      <a:pt x="5503" y="6371"/>
                    </a:cubicBezTo>
                    <a:cubicBezTo>
                      <a:pt x="5503" y="6371"/>
                      <a:pt x="5417" y="2761"/>
                      <a:pt x="3439" y="2761"/>
                    </a:cubicBezTo>
                    <a:cubicBezTo>
                      <a:pt x="3366" y="2761"/>
                      <a:pt x="3291" y="2766"/>
                      <a:pt x="3214" y="2776"/>
                    </a:cubicBezTo>
                    <a:cubicBezTo>
                      <a:pt x="691" y="3102"/>
                      <a:pt x="1" y="8176"/>
                      <a:pt x="1" y="8176"/>
                    </a:cubicBezTo>
                    <a:lnTo>
                      <a:pt x="17964" y="8176"/>
                    </a:lnTo>
                    <a:cubicBezTo>
                      <a:pt x="17964" y="8176"/>
                      <a:pt x="18264" y="4249"/>
                      <a:pt x="15762" y="4249"/>
                    </a:cubicBezTo>
                    <a:cubicBezTo>
                      <a:pt x="15712" y="4249"/>
                      <a:pt x="15661" y="4251"/>
                      <a:pt x="15609" y="4254"/>
                    </a:cubicBezTo>
                    <a:cubicBezTo>
                      <a:pt x="13063" y="4412"/>
                      <a:pt x="12470" y="6371"/>
                      <a:pt x="12470" y="6371"/>
                    </a:cubicBezTo>
                    <a:cubicBezTo>
                      <a:pt x="12470" y="6371"/>
                      <a:pt x="14177" y="173"/>
                      <a:pt x="10549" y="6"/>
                    </a:cubicBezTo>
                    <a:cubicBezTo>
                      <a:pt x="10480" y="2"/>
                      <a:pt x="10412" y="1"/>
                      <a:pt x="1034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3" name="Google Shape;683;p30"/>
              <p:cNvSpPr/>
              <p:nvPr/>
            </p:nvSpPr>
            <p:spPr>
              <a:xfrm>
                <a:off x="8061422" y="6294454"/>
                <a:ext cx="370934" cy="364139"/>
              </a:xfrm>
              <a:custGeom>
                <a:avLst/>
                <a:gdLst/>
                <a:ahLst/>
                <a:cxnLst/>
                <a:rect l="l" t="t" r="r" b="b"/>
                <a:pathLst>
                  <a:path w="10699" h="10503" extrusionOk="0">
                    <a:moveTo>
                      <a:pt x="1" y="0"/>
                    </a:moveTo>
                    <a:lnTo>
                      <a:pt x="4109" y="2933"/>
                    </a:lnTo>
                    <a:lnTo>
                      <a:pt x="3843" y="8921"/>
                    </a:lnTo>
                    <a:cubicBezTo>
                      <a:pt x="3801" y="9779"/>
                      <a:pt x="4487" y="10502"/>
                      <a:pt x="5350" y="10502"/>
                    </a:cubicBezTo>
                    <a:cubicBezTo>
                      <a:pt x="6208" y="10502"/>
                      <a:pt x="6893" y="9779"/>
                      <a:pt x="6851" y="8921"/>
                    </a:cubicBezTo>
                    <a:lnTo>
                      <a:pt x="6590" y="2933"/>
                    </a:lnTo>
                    <a:lnTo>
                      <a:pt x="106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4" name="Google Shape;684;p30"/>
              <p:cNvSpPr/>
              <p:nvPr/>
            </p:nvSpPr>
            <p:spPr>
              <a:xfrm>
                <a:off x="8022801" y="6179668"/>
                <a:ext cx="448179" cy="171408"/>
              </a:xfrm>
              <a:custGeom>
                <a:avLst/>
                <a:gdLst/>
                <a:ahLst/>
                <a:cxnLst/>
                <a:rect l="l" t="t" r="r" b="b"/>
                <a:pathLst>
                  <a:path w="12927" h="4944" extrusionOk="0">
                    <a:moveTo>
                      <a:pt x="6291" y="0"/>
                    </a:moveTo>
                    <a:cubicBezTo>
                      <a:pt x="5690" y="0"/>
                      <a:pt x="5125" y="644"/>
                      <a:pt x="4570" y="700"/>
                    </a:cubicBezTo>
                    <a:cubicBezTo>
                      <a:pt x="4536" y="703"/>
                      <a:pt x="4502" y="705"/>
                      <a:pt x="4468" y="705"/>
                    </a:cubicBezTo>
                    <a:cubicBezTo>
                      <a:pt x="3944" y="705"/>
                      <a:pt x="3402" y="334"/>
                      <a:pt x="2937" y="334"/>
                    </a:cubicBezTo>
                    <a:cubicBezTo>
                      <a:pt x="2883" y="334"/>
                      <a:pt x="2831" y="339"/>
                      <a:pt x="2780" y="350"/>
                    </a:cubicBezTo>
                    <a:cubicBezTo>
                      <a:pt x="2127" y="495"/>
                      <a:pt x="1707" y="1269"/>
                      <a:pt x="1245" y="1479"/>
                    </a:cubicBezTo>
                    <a:cubicBezTo>
                      <a:pt x="467" y="1838"/>
                      <a:pt x="0" y="1996"/>
                      <a:pt x="0" y="2472"/>
                    </a:cubicBezTo>
                    <a:cubicBezTo>
                      <a:pt x="0" y="2952"/>
                      <a:pt x="467" y="3111"/>
                      <a:pt x="1250" y="3470"/>
                    </a:cubicBezTo>
                    <a:cubicBezTo>
                      <a:pt x="1707" y="3680"/>
                      <a:pt x="2131" y="4454"/>
                      <a:pt x="2780" y="4594"/>
                    </a:cubicBezTo>
                    <a:cubicBezTo>
                      <a:pt x="2833" y="4605"/>
                      <a:pt x="2887" y="4611"/>
                      <a:pt x="2943" y="4611"/>
                    </a:cubicBezTo>
                    <a:cubicBezTo>
                      <a:pt x="3409" y="4611"/>
                      <a:pt x="3952" y="4240"/>
                      <a:pt x="4480" y="4240"/>
                    </a:cubicBezTo>
                    <a:cubicBezTo>
                      <a:pt x="4511" y="4240"/>
                      <a:pt x="4543" y="4241"/>
                      <a:pt x="4575" y="4244"/>
                    </a:cubicBezTo>
                    <a:cubicBezTo>
                      <a:pt x="5125" y="4300"/>
                      <a:pt x="5690" y="4943"/>
                      <a:pt x="6291" y="4943"/>
                    </a:cubicBezTo>
                    <a:lnTo>
                      <a:pt x="6636" y="4943"/>
                    </a:lnTo>
                    <a:cubicBezTo>
                      <a:pt x="7242" y="4943"/>
                      <a:pt x="7802" y="4300"/>
                      <a:pt x="8357" y="4244"/>
                    </a:cubicBezTo>
                    <a:cubicBezTo>
                      <a:pt x="8389" y="4241"/>
                      <a:pt x="8421" y="4240"/>
                      <a:pt x="8452" y="4240"/>
                    </a:cubicBezTo>
                    <a:cubicBezTo>
                      <a:pt x="8978" y="4240"/>
                      <a:pt x="9522" y="4610"/>
                      <a:pt x="9989" y="4610"/>
                    </a:cubicBezTo>
                    <a:cubicBezTo>
                      <a:pt x="10043" y="4610"/>
                      <a:pt x="10096" y="4605"/>
                      <a:pt x="10148" y="4594"/>
                    </a:cubicBezTo>
                    <a:cubicBezTo>
                      <a:pt x="10801" y="4454"/>
                      <a:pt x="11225" y="3680"/>
                      <a:pt x="11677" y="3470"/>
                    </a:cubicBezTo>
                    <a:cubicBezTo>
                      <a:pt x="12461" y="3111"/>
                      <a:pt x="12927" y="2957"/>
                      <a:pt x="12927" y="2472"/>
                    </a:cubicBezTo>
                    <a:cubicBezTo>
                      <a:pt x="12927" y="1992"/>
                      <a:pt x="12461" y="1838"/>
                      <a:pt x="11682" y="1479"/>
                    </a:cubicBezTo>
                    <a:cubicBezTo>
                      <a:pt x="11220" y="1269"/>
                      <a:pt x="10801" y="495"/>
                      <a:pt x="10148" y="350"/>
                    </a:cubicBezTo>
                    <a:cubicBezTo>
                      <a:pt x="10095" y="338"/>
                      <a:pt x="10041" y="333"/>
                      <a:pt x="9986" y="333"/>
                    </a:cubicBezTo>
                    <a:cubicBezTo>
                      <a:pt x="9522" y="333"/>
                      <a:pt x="8976" y="704"/>
                      <a:pt x="8452" y="704"/>
                    </a:cubicBezTo>
                    <a:cubicBezTo>
                      <a:pt x="8420" y="704"/>
                      <a:pt x="8388" y="703"/>
                      <a:pt x="8357" y="700"/>
                    </a:cubicBezTo>
                    <a:cubicBezTo>
                      <a:pt x="7802" y="648"/>
                      <a:pt x="7238" y="0"/>
                      <a:pt x="6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5" name="Google Shape;685;p30"/>
              <p:cNvSpPr/>
              <p:nvPr/>
            </p:nvSpPr>
            <p:spPr>
              <a:xfrm>
                <a:off x="8149583" y="6250460"/>
                <a:ext cx="194603" cy="30267"/>
              </a:xfrm>
              <a:custGeom>
                <a:avLst/>
                <a:gdLst/>
                <a:ahLst/>
                <a:cxnLst/>
                <a:rect l="l" t="t" r="r" b="b"/>
                <a:pathLst>
                  <a:path w="5613" h="873" extrusionOk="0">
                    <a:moveTo>
                      <a:pt x="259" y="1"/>
                    </a:moveTo>
                    <a:cubicBezTo>
                      <a:pt x="85" y="1"/>
                      <a:pt x="0" y="263"/>
                      <a:pt x="190" y="346"/>
                    </a:cubicBezTo>
                    <a:cubicBezTo>
                      <a:pt x="1016" y="696"/>
                      <a:pt x="1907" y="873"/>
                      <a:pt x="2807" y="873"/>
                    </a:cubicBezTo>
                    <a:lnTo>
                      <a:pt x="2844" y="873"/>
                    </a:lnTo>
                    <a:cubicBezTo>
                      <a:pt x="3730" y="868"/>
                      <a:pt x="4607" y="691"/>
                      <a:pt x="5423" y="346"/>
                    </a:cubicBezTo>
                    <a:cubicBezTo>
                      <a:pt x="5613" y="263"/>
                      <a:pt x="5528" y="1"/>
                      <a:pt x="5354" y="1"/>
                    </a:cubicBezTo>
                    <a:cubicBezTo>
                      <a:pt x="5332" y="1"/>
                      <a:pt x="5308" y="5"/>
                      <a:pt x="5283" y="15"/>
                    </a:cubicBezTo>
                    <a:cubicBezTo>
                      <a:pt x="4509" y="341"/>
                      <a:pt x="3679" y="509"/>
                      <a:pt x="2844" y="514"/>
                    </a:cubicBezTo>
                    <a:lnTo>
                      <a:pt x="2807" y="514"/>
                    </a:lnTo>
                    <a:cubicBezTo>
                      <a:pt x="1953" y="514"/>
                      <a:pt x="1114" y="346"/>
                      <a:pt x="330" y="15"/>
                    </a:cubicBezTo>
                    <a:cubicBezTo>
                      <a:pt x="306" y="5"/>
                      <a:pt x="282" y="1"/>
                      <a:pt x="25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6" name="Google Shape;686;p30"/>
              <p:cNvSpPr/>
              <p:nvPr/>
            </p:nvSpPr>
            <p:spPr>
              <a:xfrm>
                <a:off x="8184529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254" y="1"/>
                    </a:moveTo>
                    <a:cubicBezTo>
                      <a:pt x="123" y="1"/>
                      <a:pt x="1" y="158"/>
                      <a:pt x="110" y="295"/>
                    </a:cubicBezTo>
                    <a:lnTo>
                      <a:pt x="1062" y="1479"/>
                    </a:lnTo>
                    <a:cubicBezTo>
                      <a:pt x="1094" y="1521"/>
                      <a:pt x="1146" y="1545"/>
                      <a:pt x="1202" y="1545"/>
                    </a:cubicBezTo>
                    <a:cubicBezTo>
                      <a:pt x="1351" y="1545"/>
                      <a:pt x="1435" y="1372"/>
                      <a:pt x="1342" y="1256"/>
                    </a:cubicBezTo>
                    <a:lnTo>
                      <a:pt x="390" y="71"/>
                    </a:lnTo>
                    <a:cubicBezTo>
                      <a:pt x="351" y="21"/>
                      <a:pt x="302" y="1"/>
                      <a:pt x="2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7" name="Google Shape;687;p30"/>
              <p:cNvSpPr/>
              <p:nvPr/>
            </p:nvSpPr>
            <p:spPr>
              <a:xfrm>
                <a:off x="8259481" y="6349715"/>
                <a:ext cx="49751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435" h="1545" extrusionOk="0">
                    <a:moveTo>
                      <a:pt x="1179" y="1"/>
                    </a:moveTo>
                    <a:cubicBezTo>
                      <a:pt x="1131" y="1"/>
                      <a:pt x="1081" y="21"/>
                      <a:pt x="1040" y="71"/>
                    </a:cubicBezTo>
                    <a:lnTo>
                      <a:pt x="94" y="1256"/>
                    </a:lnTo>
                    <a:cubicBezTo>
                      <a:pt x="0" y="1372"/>
                      <a:pt x="84" y="1545"/>
                      <a:pt x="234" y="1545"/>
                    </a:cubicBezTo>
                    <a:cubicBezTo>
                      <a:pt x="289" y="1545"/>
                      <a:pt x="341" y="1521"/>
                      <a:pt x="373" y="1479"/>
                    </a:cubicBezTo>
                    <a:lnTo>
                      <a:pt x="1325" y="295"/>
                    </a:lnTo>
                    <a:cubicBezTo>
                      <a:pt x="1434" y="158"/>
                      <a:pt x="1313" y="1"/>
                      <a:pt x="117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8" name="Google Shape;688;p30"/>
              <p:cNvSpPr/>
              <p:nvPr/>
            </p:nvSpPr>
            <p:spPr>
              <a:xfrm>
                <a:off x="8240726" y="6359076"/>
                <a:ext cx="12481" cy="44204"/>
              </a:xfrm>
              <a:custGeom>
                <a:avLst/>
                <a:gdLst/>
                <a:ahLst/>
                <a:cxnLst/>
                <a:rect l="l" t="t" r="r" b="b"/>
                <a:pathLst>
                  <a:path w="360" h="1275" extrusionOk="0">
                    <a:moveTo>
                      <a:pt x="180" y="0"/>
                    </a:moveTo>
                    <a:cubicBezTo>
                      <a:pt x="90" y="0"/>
                      <a:pt x="0" y="60"/>
                      <a:pt x="0" y="179"/>
                    </a:cubicBezTo>
                    <a:lnTo>
                      <a:pt x="0" y="1097"/>
                    </a:lnTo>
                    <a:cubicBezTo>
                      <a:pt x="0" y="1195"/>
                      <a:pt x="80" y="1275"/>
                      <a:pt x="182" y="1275"/>
                    </a:cubicBezTo>
                    <a:cubicBezTo>
                      <a:pt x="280" y="1275"/>
                      <a:pt x="359" y="1195"/>
                      <a:pt x="359" y="1097"/>
                    </a:cubicBezTo>
                    <a:lnTo>
                      <a:pt x="359" y="179"/>
                    </a:lnTo>
                    <a:cubicBezTo>
                      <a:pt x="359" y="60"/>
                      <a:pt x="270" y="0"/>
                      <a:pt x="180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9" name="Google Shape;689;p30"/>
              <p:cNvSpPr/>
              <p:nvPr/>
            </p:nvSpPr>
            <p:spPr>
              <a:xfrm>
                <a:off x="8097650" y="6550895"/>
                <a:ext cx="296533" cy="107338"/>
              </a:xfrm>
              <a:custGeom>
                <a:avLst/>
                <a:gdLst/>
                <a:ahLst/>
                <a:cxnLst/>
                <a:rect l="l" t="t" r="r" b="b"/>
                <a:pathLst>
                  <a:path w="8553" h="3096" extrusionOk="0">
                    <a:moveTo>
                      <a:pt x="3329" y="0"/>
                    </a:moveTo>
                    <a:cubicBezTo>
                      <a:pt x="1040" y="0"/>
                      <a:pt x="0" y="3096"/>
                      <a:pt x="0" y="3096"/>
                    </a:cubicBezTo>
                    <a:lnTo>
                      <a:pt x="7760" y="3096"/>
                    </a:lnTo>
                    <a:cubicBezTo>
                      <a:pt x="7760" y="3096"/>
                      <a:pt x="8553" y="1370"/>
                      <a:pt x="6944" y="1272"/>
                    </a:cubicBezTo>
                    <a:cubicBezTo>
                      <a:pt x="6875" y="1268"/>
                      <a:pt x="6808" y="1266"/>
                      <a:pt x="6743" y="1266"/>
                    </a:cubicBezTo>
                    <a:cubicBezTo>
                      <a:pt x="5359" y="1266"/>
                      <a:pt x="4884" y="2220"/>
                      <a:pt x="4844" y="2306"/>
                    </a:cubicBezTo>
                    <a:lnTo>
                      <a:pt x="4844" y="2306"/>
                    </a:lnTo>
                    <a:cubicBezTo>
                      <a:pt x="4901" y="2179"/>
                      <a:pt x="5784" y="126"/>
                      <a:pt x="3470" y="4"/>
                    </a:cubicBezTo>
                    <a:cubicBezTo>
                      <a:pt x="3422" y="1"/>
                      <a:pt x="3376" y="0"/>
                      <a:pt x="33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1925393"/>
      </p:ext>
    </p:extLst>
  </p:cSld>
  <p:clrMapOvr>
    <a:masterClrMapping/>
  </p:clrMapOvr>
  <p:transition spd="slow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31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92" name="Google Shape;692;p31"/>
          <p:cNvSpPr txBox="1">
            <a:spLocks noGrp="1"/>
          </p:cNvSpPr>
          <p:nvPr>
            <p:ph type="title"/>
          </p:nvPr>
        </p:nvSpPr>
        <p:spPr>
          <a:xfrm>
            <a:off x="4907569" y="622700"/>
            <a:ext cx="5010400" cy="13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8666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693" name="Google Shape;693;p31"/>
          <p:cNvSpPr txBox="1">
            <a:spLocks noGrp="1"/>
          </p:cNvSpPr>
          <p:nvPr>
            <p:ph type="subTitle" idx="1"/>
          </p:nvPr>
        </p:nvSpPr>
        <p:spPr>
          <a:xfrm>
            <a:off x="4907569" y="2114373"/>
            <a:ext cx="5010400" cy="142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94" name="Google Shape;694;p31"/>
          <p:cNvSpPr txBox="1"/>
          <p:nvPr/>
        </p:nvSpPr>
        <p:spPr>
          <a:xfrm>
            <a:off x="5489567" y="4936355"/>
            <a:ext cx="4428400" cy="6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33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CREDITS: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333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This presentation template was created by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333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 </a:t>
            </a:r>
            <a:r>
              <a:rPr lang="en" sz="1333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and includes icons by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333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,</a:t>
            </a:r>
            <a:r>
              <a:rPr lang="en" sz="1333"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 and infographics &amp; images by</a:t>
            </a:r>
            <a:r>
              <a:rPr lang="en" sz="1333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 sz="1333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333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33" b="1" u="sng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  <p:extLst>
      <p:ext uri="{BB962C8B-B14F-4D97-AF65-F5344CB8AC3E}">
        <p14:creationId xmlns:p14="http://schemas.microsoft.com/office/powerpoint/2010/main" val="4139709524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oogle Shape;468;p9"/>
          <p:cNvGrpSpPr/>
          <p:nvPr/>
        </p:nvGrpSpPr>
        <p:grpSpPr>
          <a:xfrm>
            <a:off x="-1451727" y="-2520243"/>
            <a:ext cx="15614048" cy="12815981"/>
            <a:chOff x="-1088795" y="-1890182"/>
            <a:chExt cx="11710536" cy="9611986"/>
          </a:xfrm>
        </p:grpSpPr>
        <p:sp>
          <p:nvSpPr>
            <p:cNvPr id="469" name="Google Shape;469;p9"/>
            <p:cNvSpPr/>
            <p:nvPr/>
          </p:nvSpPr>
          <p:spPr>
            <a:xfrm rot="7041220">
              <a:off x="-1163449" y="-611374"/>
              <a:ext cx="3753328" cy="21160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0" name="Google Shape;470;p9"/>
            <p:cNvSpPr/>
            <p:nvPr/>
          </p:nvSpPr>
          <p:spPr>
            <a:xfrm rot="10092441" flipH="1">
              <a:off x="5165651" y="-1535260"/>
              <a:ext cx="3747053" cy="2650552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1" name="Google Shape;471;p9"/>
            <p:cNvSpPr/>
            <p:nvPr/>
          </p:nvSpPr>
          <p:spPr>
            <a:xfrm rot="-7200805">
              <a:off x="5550645" y="2502931"/>
              <a:ext cx="4115795" cy="4582015"/>
            </a:xfrm>
            <a:custGeom>
              <a:avLst/>
              <a:gdLst/>
              <a:ahLst/>
              <a:cxnLst/>
              <a:rect l="l" t="t" r="r" b="b"/>
              <a:pathLst>
                <a:path w="87004" h="96855" extrusionOk="0">
                  <a:moveTo>
                    <a:pt x="56260" y="1"/>
                  </a:moveTo>
                  <a:cubicBezTo>
                    <a:pt x="54686" y="1"/>
                    <a:pt x="53119" y="120"/>
                    <a:pt x="51580" y="365"/>
                  </a:cubicBezTo>
                  <a:cubicBezTo>
                    <a:pt x="41684" y="1529"/>
                    <a:pt x="32464" y="6401"/>
                    <a:pt x="25492" y="13409"/>
                  </a:cubicBezTo>
                  <a:cubicBezTo>
                    <a:pt x="0" y="37437"/>
                    <a:pt x="11470" y="90624"/>
                    <a:pt x="47568" y="96585"/>
                  </a:cubicBezTo>
                  <a:cubicBezTo>
                    <a:pt x="48610" y="96766"/>
                    <a:pt x="49666" y="96854"/>
                    <a:pt x="50721" y="96854"/>
                  </a:cubicBezTo>
                  <a:cubicBezTo>
                    <a:pt x="60364" y="96854"/>
                    <a:pt x="69962" y="89532"/>
                    <a:pt x="69083" y="79193"/>
                  </a:cubicBezTo>
                  <a:cubicBezTo>
                    <a:pt x="66198" y="59588"/>
                    <a:pt x="84526" y="45833"/>
                    <a:pt x="85950" y="27128"/>
                  </a:cubicBezTo>
                  <a:cubicBezTo>
                    <a:pt x="87004" y="10878"/>
                    <a:pt x="71286" y="1"/>
                    <a:pt x="562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2" name="Google Shape;472;p9"/>
          <p:cNvSpPr/>
          <p:nvPr/>
        </p:nvSpPr>
        <p:spPr>
          <a:xfrm rot="-1660481">
            <a:off x="8797209" y="5771262"/>
            <a:ext cx="223536" cy="28834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3" name="Google Shape;473;p9"/>
          <p:cNvGrpSpPr/>
          <p:nvPr/>
        </p:nvGrpSpPr>
        <p:grpSpPr>
          <a:xfrm>
            <a:off x="1291800" y="324533"/>
            <a:ext cx="10837741" cy="6132355"/>
            <a:chOff x="968850" y="243400"/>
            <a:chExt cx="8128306" cy="4599266"/>
          </a:xfrm>
        </p:grpSpPr>
        <p:grpSp>
          <p:nvGrpSpPr>
            <p:cNvPr id="474" name="Google Shape;474;p9"/>
            <p:cNvGrpSpPr/>
            <p:nvPr/>
          </p:nvGrpSpPr>
          <p:grpSpPr>
            <a:xfrm>
              <a:off x="968850" y="243400"/>
              <a:ext cx="5271727" cy="4599266"/>
              <a:chOff x="968850" y="243400"/>
              <a:chExt cx="5271727" cy="4599266"/>
            </a:xfrm>
          </p:grpSpPr>
          <p:grpSp>
            <p:nvGrpSpPr>
              <p:cNvPr id="475" name="Google Shape;475;p9"/>
              <p:cNvGrpSpPr/>
              <p:nvPr/>
            </p:nvGrpSpPr>
            <p:grpSpPr>
              <a:xfrm>
                <a:off x="5694299" y="4342783"/>
                <a:ext cx="546277" cy="499883"/>
                <a:chOff x="5847450" y="783825"/>
                <a:chExt cx="444200" cy="406475"/>
              </a:xfrm>
            </p:grpSpPr>
            <p:sp>
              <p:nvSpPr>
                <p:cNvPr id="476" name="Google Shape;476;p9"/>
                <p:cNvSpPr/>
                <p:nvPr/>
              </p:nvSpPr>
              <p:spPr>
                <a:xfrm>
                  <a:off x="6049875" y="943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77" name="Google Shape;477;p9"/>
                <p:cNvSpPr/>
                <p:nvPr/>
              </p:nvSpPr>
              <p:spPr>
                <a:xfrm>
                  <a:off x="6028350" y="857575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78" name="Google Shape;478;p9"/>
                <p:cNvSpPr/>
                <p:nvPr/>
              </p:nvSpPr>
              <p:spPr>
                <a:xfrm>
                  <a:off x="5963650" y="93255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1" y="0"/>
                        <a:pt x="1" y="1500"/>
                        <a:pt x="975" y="1500"/>
                      </a:cubicBezTo>
                      <a:cubicBezTo>
                        <a:pt x="1950" y="1500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79" name="Google Shape;479;p9"/>
                <p:cNvSpPr/>
                <p:nvPr/>
              </p:nvSpPr>
              <p:spPr>
                <a:xfrm>
                  <a:off x="6005850" y="1028125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1"/>
                      </a:moveTo>
                      <a:cubicBezTo>
                        <a:pt x="1" y="1"/>
                        <a:pt x="1" y="1500"/>
                        <a:pt x="936" y="1500"/>
                      </a:cubicBezTo>
                      <a:cubicBezTo>
                        <a:pt x="1911" y="1500"/>
                        <a:pt x="1911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0" name="Google Shape;480;p9"/>
                <p:cNvSpPr/>
                <p:nvPr/>
              </p:nvSpPr>
              <p:spPr>
                <a:xfrm>
                  <a:off x="6099575" y="1009375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36" y="1"/>
                      </a:moveTo>
                      <a:cubicBezTo>
                        <a:pt x="0" y="1"/>
                        <a:pt x="0" y="1500"/>
                        <a:pt x="936" y="1500"/>
                      </a:cubicBezTo>
                      <a:cubicBezTo>
                        <a:pt x="1910" y="1500"/>
                        <a:pt x="1910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1" name="Google Shape;481;p9"/>
                <p:cNvSpPr/>
                <p:nvPr/>
              </p:nvSpPr>
              <p:spPr>
                <a:xfrm>
                  <a:off x="6113575" y="896950"/>
                  <a:ext cx="48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0" extrusionOk="0">
                      <a:moveTo>
                        <a:pt x="975" y="0"/>
                      </a:moveTo>
                      <a:cubicBezTo>
                        <a:pt x="1" y="0"/>
                        <a:pt x="1" y="1499"/>
                        <a:pt x="975" y="1499"/>
                      </a:cubicBezTo>
                      <a:cubicBezTo>
                        <a:pt x="1950" y="1499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2" name="Google Shape;482;p9"/>
                <p:cNvSpPr/>
                <p:nvPr/>
              </p:nvSpPr>
              <p:spPr>
                <a:xfrm>
                  <a:off x="5960875" y="852925"/>
                  <a:ext cx="37500" cy="39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6" extrusionOk="0">
                      <a:moveTo>
                        <a:pt x="750" y="1"/>
                      </a:moveTo>
                      <a:cubicBezTo>
                        <a:pt x="675" y="1"/>
                        <a:pt x="636" y="37"/>
                        <a:pt x="561" y="37"/>
                      </a:cubicBezTo>
                      <a:cubicBezTo>
                        <a:pt x="411" y="76"/>
                        <a:pt x="337" y="112"/>
                        <a:pt x="226" y="226"/>
                      </a:cubicBezTo>
                      <a:cubicBezTo>
                        <a:pt x="187" y="262"/>
                        <a:pt x="151" y="337"/>
                        <a:pt x="112" y="376"/>
                      </a:cubicBezTo>
                      <a:cubicBezTo>
                        <a:pt x="37" y="487"/>
                        <a:pt x="1" y="601"/>
                        <a:pt x="1" y="750"/>
                      </a:cubicBezTo>
                      <a:lnTo>
                        <a:pt x="1" y="825"/>
                      </a:lnTo>
                      <a:cubicBezTo>
                        <a:pt x="1" y="936"/>
                        <a:pt x="37" y="1050"/>
                        <a:pt x="76" y="1125"/>
                      </a:cubicBezTo>
                      <a:cubicBezTo>
                        <a:pt x="112" y="1200"/>
                        <a:pt x="151" y="1311"/>
                        <a:pt x="226" y="1350"/>
                      </a:cubicBezTo>
                      <a:cubicBezTo>
                        <a:pt x="301" y="1425"/>
                        <a:pt x="375" y="1500"/>
                        <a:pt x="450" y="1536"/>
                      </a:cubicBezTo>
                      <a:cubicBezTo>
                        <a:pt x="561" y="1575"/>
                        <a:pt x="636" y="1575"/>
                        <a:pt x="750" y="1575"/>
                      </a:cubicBezTo>
                      <a:lnTo>
                        <a:pt x="936" y="1575"/>
                      </a:lnTo>
                      <a:cubicBezTo>
                        <a:pt x="1086" y="1536"/>
                        <a:pt x="1200" y="1461"/>
                        <a:pt x="1275" y="1350"/>
                      </a:cubicBezTo>
                      <a:cubicBezTo>
                        <a:pt x="1311" y="1311"/>
                        <a:pt x="1350" y="1275"/>
                        <a:pt x="1386" y="1200"/>
                      </a:cubicBezTo>
                      <a:cubicBezTo>
                        <a:pt x="1461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7"/>
                        <a:pt x="1500" y="562"/>
                        <a:pt x="1425" y="451"/>
                      </a:cubicBezTo>
                      <a:cubicBezTo>
                        <a:pt x="1425" y="376"/>
                        <a:pt x="1350" y="301"/>
                        <a:pt x="1275" y="226"/>
                      </a:cubicBezTo>
                      <a:cubicBezTo>
                        <a:pt x="1200" y="151"/>
                        <a:pt x="1125" y="112"/>
                        <a:pt x="1050" y="76"/>
                      </a:cubicBezTo>
                      <a:cubicBezTo>
                        <a:pt x="936" y="37"/>
                        <a:pt x="861" y="1"/>
                        <a:pt x="75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3" name="Google Shape;483;p9"/>
                <p:cNvSpPr/>
                <p:nvPr/>
              </p:nvSpPr>
              <p:spPr>
                <a:xfrm>
                  <a:off x="5931800" y="1002875"/>
                  <a:ext cx="375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5" extrusionOk="0">
                      <a:moveTo>
                        <a:pt x="750" y="0"/>
                      </a:moveTo>
                      <a:cubicBezTo>
                        <a:pt x="675" y="0"/>
                        <a:pt x="600" y="36"/>
                        <a:pt x="564" y="36"/>
                      </a:cubicBezTo>
                      <a:cubicBezTo>
                        <a:pt x="414" y="75"/>
                        <a:pt x="300" y="111"/>
                        <a:pt x="225" y="225"/>
                      </a:cubicBezTo>
                      <a:cubicBezTo>
                        <a:pt x="189" y="261"/>
                        <a:pt x="150" y="336"/>
                        <a:pt x="114" y="375"/>
                      </a:cubicBezTo>
                      <a:cubicBezTo>
                        <a:pt x="39" y="486"/>
                        <a:pt x="0" y="600"/>
                        <a:pt x="0" y="750"/>
                      </a:cubicBezTo>
                      <a:lnTo>
                        <a:pt x="0" y="825"/>
                      </a:lnTo>
                      <a:cubicBezTo>
                        <a:pt x="0" y="936"/>
                        <a:pt x="39" y="1050"/>
                        <a:pt x="75" y="1125"/>
                      </a:cubicBezTo>
                      <a:cubicBezTo>
                        <a:pt x="114" y="1200"/>
                        <a:pt x="150" y="1311"/>
                        <a:pt x="225" y="1350"/>
                      </a:cubicBezTo>
                      <a:cubicBezTo>
                        <a:pt x="300" y="1424"/>
                        <a:pt x="375" y="1499"/>
                        <a:pt x="450" y="1535"/>
                      </a:cubicBezTo>
                      <a:cubicBezTo>
                        <a:pt x="564" y="1574"/>
                        <a:pt x="639" y="1574"/>
                        <a:pt x="750" y="1574"/>
                      </a:cubicBezTo>
                      <a:lnTo>
                        <a:pt x="939" y="1574"/>
                      </a:lnTo>
                      <a:cubicBezTo>
                        <a:pt x="1089" y="1535"/>
                        <a:pt x="1200" y="1460"/>
                        <a:pt x="1275" y="1350"/>
                      </a:cubicBezTo>
                      <a:cubicBezTo>
                        <a:pt x="1314" y="1311"/>
                        <a:pt x="1350" y="1275"/>
                        <a:pt x="1389" y="1200"/>
                      </a:cubicBezTo>
                      <a:cubicBezTo>
                        <a:pt x="1464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6"/>
                        <a:pt x="1500" y="561"/>
                        <a:pt x="1425" y="450"/>
                      </a:cubicBezTo>
                      <a:cubicBezTo>
                        <a:pt x="1389" y="375"/>
                        <a:pt x="1350" y="300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9" y="36"/>
                        <a:pt x="864" y="0"/>
                        <a:pt x="75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4" name="Google Shape;484;p9"/>
                <p:cNvSpPr/>
                <p:nvPr/>
              </p:nvSpPr>
              <p:spPr>
                <a:xfrm>
                  <a:off x="6054575" y="1082100"/>
                  <a:ext cx="37525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1" h="1590" extrusionOk="0">
                      <a:moveTo>
                        <a:pt x="840" y="1"/>
                      </a:moveTo>
                      <a:cubicBezTo>
                        <a:pt x="812" y="1"/>
                        <a:pt x="783" y="5"/>
                        <a:pt x="751" y="16"/>
                      </a:cubicBezTo>
                      <a:lnTo>
                        <a:pt x="562" y="16"/>
                      </a:lnTo>
                      <a:cubicBezTo>
                        <a:pt x="412" y="55"/>
                        <a:pt x="337" y="130"/>
                        <a:pt x="226" y="205"/>
                      </a:cubicBezTo>
                      <a:cubicBezTo>
                        <a:pt x="187" y="280"/>
                        <a:pt x="151" y="316"/>
                        <a:pt x="112" y="355"/>
                      </a:cubicBezTo>
                      <a:cubicBezTo>
                        <a:pt x="37" y="504"/>
                        <a:pt x="1" y="615"/>
                        <a:pt x="1" y="765"/>
                      </a:cubicBezTo>
                      <a:lnTo>
                        <a:pt x="1" y="840"/>
                      </a:lnTo>
                      <a:cubicBezTo>
                        <a:pt x="1" y="954"/>
                        <a:pt x="37" y="1029"/>
                        <a:pt x="76" y="1104"/>
                      </a:cubicBezTo>
                      <a:cubicBezTo>
                        <a:pt x="112" y="1215"/>
                        <a:pt x="151" y="1290"/>
                        <a:pt x="226" y="1365"/>
                      </a:cubicBezTo>
                      <a:cubicBezTo>
                        <a:pt x="301" y="1440"/>
                        <a:pt x="376" y="1479"/>
                        <a:pt x="451" y="1515"/>
                      </a:cubicBezTo>
                      <a:cubicBezTo>
                        <a:pt x="562" y="1554"/>
                        <a:pt x="637" y="1590"/>
                        <a:pt x="751" y="1590"/>
                      </a:cubicBezTo>
                      <a:cubicBezTo>
                        <a:pt x="826" y="1590"/>
                        <a:pt x="901" y="1554"/>
                        <a:pt x="937" y="1554"/>
                      </a:cubicBezTo>
                      <a:cubicBezTo>
                        <a:pt x="1086" y="1515"/>
                        <a:pt x="1200" y="1440"/>
                        <a:pt x="1275" y="1365"/>
                      </a:cubicBezTo>
                      <a:cubicBezTo>
                        <a:pt x="1311" y="1329"/>
                        <a:pt x="1350" y="1254"/>
                        <a:pt x="1386" y="1215"/>
                      </a:cubicBezTo>
                      <a:cubicBezTo>
                        <a:pt x="1461" y="1104"/>
                        <a:pt x="1500" y="954"/>
                        <a:pt x="1500" y="840"/>
                      </a:cubicBezTo>
                      <a:lnTo>
                        <a:pt x="1500" y="765"/>
                      </a:lnTo>
                      <a:cubicBezTo>
                        <a:pt x="1500" y="654"/>
                        <a:pt x="1500" y="540"/>
                        <a:pt x="1425" y="465"/>
                      </a:cubicBezTo>
                      <a:cubicBezTo>
                        <a:pt x="1425" y="355"/>
                        <a:pt x="1350" y="280"/>
                        <a:pt x="1275" y="205"/>
                      </a:cubicBezTo>
                      <a:cubicBezTo>
                        <a:pt x="1200" y="130"/>
                        <a:pt x="1125" y="91"/>
                        <a:pt x="1051" y="55"/>
                      </a:cubicBezTo>
                      <a:cubicBezTo>
                        <a:pt x="970" y="27"/>
                        <a:pt x="908" y="1"/>
                        <a:pt x="84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5" name="Google Shape;485;p9"/>
                <p:cNvSpPr/>
                <p:nvPr/>
              </p:nvSpPr>
              <p:spPr>
                <a:xfrm>
                  <a:off x="6178275" y="96350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6" name="Google Shape;486;p9"/>
                <p:cNvSpPr/>
                <p:nvPr/>
              </p:nvSpPr>
              <p:spPr>
                <a:xfrm>
                  <a:off x="6118300" y="8201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0"/>
                      </a:moveTo>
                      <a:cubicBezTo>
                        <a:pt x="1" y="0"/>
                        <a:pt x="1" y="1500"/>
                        <a:pt x="936" y="1500"/>
                      </a:cubicBezTo>
                      <a:cubicBezTo>
                        <a:pt x="1911" y="1500"/>
                        <a:pt x="1911" y="0"/>
                        <a:pt x="9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7" name="Google Shape;487;p9"/>
                <p:cNvSpPr/>
                <p:nvPr/>
              </p:nvSpPr>
              <p:spPr>
                <a:xfrm>
                  <a:off x="6012375" y="783825"/>
                  <a:ext cx="40350" cy="4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668" extrusionOk="0">
                      <a:moveTo>
                        <a:pt x="859" y="0"/>
                      </a:moveTo>
                      <a:cubicBezTo>
                        <a:pt x="789" y="0"/>
                        <a:pt x="714" y="9"/>
                        <a:pt x="639" y="27"/>
                      </a:cubicBezTo>
                      <a:cubicBezTo>
                        <a:pt x="600" y="66"/>
                        <a:pt x="526" y="102"/>
                        <a:pt x="490" y="102"/>
                      </a:cubicBezTo>
                      <a:cubicBezTo>
                        <a:pt x="376" y="177"/>
                        <a:pt x="265" y="291"/>
                        <a:pt x="190" y="402"/>
                      </a:cubicBezTo>
                      <a:cubicBezTo>
                        <a:pt x="190" y="441"/>
                        <a:pt x="151" y="516"/>
                        <a:pt x="115" y="552"/>
                      </a:cubicBezTo>
                      <a:cubicBezTo>
                        <a:pt x="76" y="627"/>
                        <a:pt x="40" y="741"/>
                        <a:pt x="40" y="816"/>
                      </a:cubicBezTo>
                      <a:cubicBezTo>
                        <a:pt x="1" y="927"/>
                        <a:pt x="1" y="1041"/>
                        <a:pt x="40" y="1116"/>
                      </a:cubicBezTo>
                      <a:cubicBezTo>
                        <a:pt x="76" y="1227"/>
                        <a:pt x="115" y="1301"/>
                        <a:pt x="190" y="1376"/>
                      </a:cubicBezTo>
                      <a:cubicBezTo>
                        <a:pt x="226" y="1451"/>
                        <a:pt x="301" y="1526"/>
                        <a:pt x="376" y="1565"/>
                      </a:cubicBezTo>
                      <a:cubicBezTo>
                        <a:pt x="451" y="1601"/>
                        <a:pt x="526" y="1640"/>
                        <a:pt x="564" y="1640"/>
                      </a:cubicBezTo>
                      <a:cubicBezTo>
                        <a:pt x="639" y="1658"/>
                        <a:pt x="705" y="1667"/>
                        <a:pt x="770" y="1667"/>
                      </a:cubicBezTo>
                      <a:cubicBezTo>
                        <a:pt x="835" y="1667"/>
                        <a:pt x="900" y="1658"/>
                        <a:pt x="975" y="1640"/>
                      </a:cubicBezTo>
                      <a:cubicBezTo>
                        <a:pt x="1014" y="1640"/>
                        <a:pt x="1089" y="1601"/>
                        <a:pt x="1164" y="1565"/>
                      </a:cubicBezTo>
                      <a:cubicBezTo>
                        <a:pt x="1275" y="1526"/>
                        <a:pt x="1350" y="1415"/>
                        <a:pt x="1425" y="1301"/>
                      </a:cubicBezTo>
                      <a:cubicBezTo>
                        <a:pt x="1464" y="1266"/>
                        <a:pt x="1464" y="1191"/>
                        <a:pt x="1500" y="1152"/>
                      </a:cubicBezTo>
                      <a:cubicBezTo>
                        <a:pt x="1539" y="1041"/>
                        <a:pt x="1575" y="966"/>
                        <a:pt x="1575" y="852"/>
                      </a:cubicBezTo>
                      <a:cubicBezTo>
                        <a:pt x="1614" y="777"/>
                        <a:pt x="1614" y="666"/>
                        <a:pt x="1575" y="552"/>
                      </a:cubicBezTo>
                      <a:cubicBezTo>
                        <a:pt x="1539" y="477"/>
                        <a:pt x="1500" y="366"/>
                        <a:pt x="1425" y="327"/>
                      </a:cubicBezTo>
                      <a:cubicBezTo>
                        <a:pt x="1389" y="216"/>
                        <a:pt x="1314" y="177"/>
                        <a:pt x="1239" y="102"/>
                      </a:cubicBezTo>
                      <a:cubicBezTo>
                        <a:pt x="1164" y="102"/>
                        <a:pt x="1125" y="66"/>
                        <a:pt x="1050" y="27"/>
                      </a:cubicBezTo>
                      <a:cubicBezTo>
                        <a:pt x="995" y="9"/>
                        <a:pt x="930" y="0"/>
                        <a:pt x="8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8" name="Google Shape;488;p9"/>
                <p:cNvSpPr/>
                <p:nvPr/>
              </p:nvSpPr>
              <p:spPr>
                <a:xfrm>
                  <a:off x="5876550" y="909150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10" y="1500"/>
                        <a:pt x="191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89" name="Google Shape;489;p9"/>
                <p:cNvSpPr/>
                <p:nvPr/>
              </p:nvSpPr>
              <p:spPr>
                <a:xfrm>
                  <a:off x="5932775" y="109845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0" name="Google Shape;490;p9"/>
                <p:cNvSpPr/>
                <p:nvPr/>
              </p:nvSpPr>
              <p:spPr>
                <a:xfrm>
                  <a:off x="6157675" y="10947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1" name="Google Shape;491;p9"/>
                <p:cNvSpPr/>
                <p:nvPr/>
              </p:nvSpPr>
              <p:spPr>
                <a:xfrm>
                  <a:off x="6223250" y="871675"/>
                  <a:ext cx="394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6" h="1575" extrusionOk="0">
                      <a:moveTo>
                        <a:pt x="751" y="0"/>
                      </a:moveTo>
                      <a:cubicBezTo>
                        <a:pt x="637" y="0"/>
                        <a:pt x="562" y="36"/>
                        <a:pt x="451" y="75"/>
                      </a:cubicBezTo>
                      <a:cubicBezTo>
                        <a:pt x="376" y="111"/>
                        <a:pt x="301" y="150"/>
                        <a:pt x="226" y="225"/>
                      </a:cubicBezTo>
                      <a:cubicBezTo>
                        <a:pt x="187" y="261"/>
                        <a:pt x="151" y="336"/>
                        <a:pt x="112" y="375"/>
                      </a:cubicBezTo>
                      <a:cubicBezTo>
                        <a:pt x="37" y="486"/>
                        <a:pt x="1" y="600"/>
                        <a:pt x="1" y="750"/>
                      </a:cubicBezTo>
                      <a:cubicBezTo>
                        <a:pt x="1" y="825"/>
                        <a:pt x="37" y="900"/>
                        <a:pt x="37" y="936"/>
                      </a:cubicBezTo>
                      <a:cubicBezTo>
                        <a:pt x="76" y="1086"/>
                        <a:pt x="151" y="1200"/>
                        <a:pt x="226" y="1275"/>
                      </a:cubicBezTo>
                      <a:lnTo>
                        <a:pt x="301" y="1350"/>
                      </a:lnTo>
                      <a:cubicBezTo>
                        <a:pt x="376" y="1425"/>
                        <a:pt x="451" y="1500"/>
                        <a:pt x="562" y="1536"/>
                      </a:cubicBezTo>
                      <a:cubicBezTo>
                        <a:pt x="637" y="1575"/>
                        <a:pt x="751" y="1575"/>
                        <a:pt x="826" y="1575"/>
                      </a:cubicBezTo>
                      <a:cubicBezTo>
                        <a:pt x="937" y="1575"/>
                        <a:pt x="1050" y="1575"/>
                        <a:pt x="1125" y="1536"/>
                      </a:cubicBezTo>
                      <a:cubicBezTo>
                        <a:pt x="1236" y="1500"/>
                        <a:pt x="1311" y="1425"/>
                        <a:pt x="1386" y="1350"/>
                      </a:cubicBezTo>
                      <a:cubicBezTo>
                        <a:pt x="1425" y="1311"/>
                        <a:pt x="1461" y="1275"/>
                        <a:pt x="1500" y="1200"/>
                      </a:cubicBezTo>
                      <a:cubicBezTo>
                        <a:pt x="1536" y="1086"/>
                        <a:pt x="1575" y="975"/>
                        <a:pt x="1575" y="825"/>
                      </a:cubicBezTo>
                      <a:lnTo>
                        <a:pt x="1575" y="636"/>
                      </a:lnTo>
                      <a:cubicBezTo>
                        <a:pt x="1536" y="525"/>
                        <a:pt x="1461" y="411"/>
                        <a:pt x="1386" y="300"/>
                      </a:cubicBezTo>
                      <a:cubicBezTo>
                        <a:pt x="1350" y="261"/>
                        <a:pt x="1311" y="261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7" y="36"/>
                        <a:pt x="862" y="0"/>
                        <a:pt x="7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2" name="Google Shape;492;p9"/>
                <p:cNvSpPr/>
                <p:nvPr/>
              </p:nvSpPr>
              <p:spPr>
                <a:xfrm>
                  <a:off x="5890550" y="796700"/>
                  <a:ext cx="48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1" extrusionOk="0">
                      <a:moveTo>
                        <a:pt x="975" y="1"/>
                      </a:moveTo>
                      <a:cubicBezTo>
                        <a:pt x="40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3" name="Google Shape;493;p9"/>
                <p:cNvSpPr/>
                <p:nvPr/>
              </p:nvSpPr>
              <p:spPr>
                <a:xfrm>
                  <a:off x="5847450" y="1011250"/>
                  <a:ext cx="478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4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14" y="1500"/>
                        <a:pt x="1914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4" name="Google Shape;494;p9"/>
                <p:cNvSpPr/>
                <p:nvPr/>
              </p:nvSpPr>
              <p:spPr>
                <a:xfrm>
                  <a:off x="6047100" y="1152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5" name="Google Shape;495;p9"/>
                <p:cNvSpPr/>
                <p:nvPr/>
              </p:nvSpPr>
              <p:spPr>
                <a:xfrm>
                  <a:off x="6242900" y="101785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496" name="Google Shape;496;p9"/>
              <p:cNvGrpSpPr/>
              <p:nvPr/>
            </p:nvGrpSpPr>
            <p:grpSpPr>
              <a:xfrm>
                <a:off x="968850" y="243400"/>
                <a:ext cx="444200" cy="406475"/>
                <a:chOff x="5847450" y="783825"/>
                <a:chExt cx="444200" cy="406475"/>
              </a:xfrm>
            </p:grpSpPr>
            <p:sp>
              <p:nvSpPr>
                <p:cNvPr id="497" name="Google Shape;497;p9"/>
                <p:cNvSpPr/>
                <p:nvPr/>
              </p:nvSpPr>
              <p:spPr>
                <a:xfrm>
                  <a:off x="6049875" y="943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8" name="Google Shape;498;p9"/>
                <p:cNvSpPr/>
                <p:nvPr/>
              </p:nvSpPr>
              <p:spPr>
                <a:xfrm>
                  <a:off x="6028350" y="857575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499" name="Google Shape;499;p9"/>
                <p:cNvSpPr/>
                <p:nvPr/>
              </p:nvSpPr>
              <p:spPr>
                <a:xfrm>
                  <a:off x="5963650" y="93255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1" y="0"/>
                        <a:pt x="1" y="1500"/>
                        <a:pt x="975" y="1500"/>
                      </a:cubicBezTo>
                      <a:cubicBezTo>
                        <a:pt x="1950" y="1500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0" name="Google Shape;500;p9"/>
                <p:cNvSpPr/>
                <p:nvPr/>
              </p:nvSpPr>
              <p:spPr>
                <a:xfrm>
                  <a:off x="6005850" y="1028125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1"/>
                      </a:moveTo>
                      <a:cubicBezTo>
                        <a:pt x="1" y="1"/>
                        <a:pt x="1" y="1500"/>
                        <a:pt x="936" y="1500"/>
                      </a:cubicBezTo>
                      <a:cubicBezTo>
                        <a:pt x="1911" y="1500"/>
                        <a:pt x="1911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1" name="Google Shape;501;p9"/>
                <p:cNvSpPr/>
                <p:nvPr/>
              </p:nvSpPr>
              <p:spPr>
                <a:xfrm>
                  <a:off x="6099575" y="1009375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36" y="1"/>
                      </a:moveTo>
                      <a:cubicBezTo>
                        <a:pt x="0" y="1"/>
                        <a:pt x="0" y="1500"/>
                        <a:pt x="936" y="1500"/>
                      </a:cubicBezTo>
                      <a:cubicBezTo>
                        <a:pt x="1910" y="1500"/>
                        <a:pt x="1910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2" name="Google Shape;502;p9"/>
                <p:cNvSpPr/>
                <p:nvPr/>
              </p:nvSpPr>
              <p:spPr>
                <a:xfrm>
                  <a:off x="6113575" y="896950"/>
                  <a:ext cx="48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0" extrusionOk="0">
                      <a:moveTo>
                        <a:pt x="975" y="0"/>
                      </a:moveTo>
                      <a:cubicBezTo>
                        <a:pt x="1" y="0"/>
                        <a:pt x="1" y="1499"/>
                        <a:pt x="975" y="1499"/>
                      </a:cubicBezTo>
                      <a:cubicBezTo>
                        <a:pt x="1950" y="1499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3" name="Google Shape;503;p9"/>
                <p:cNvSpPr/>
                <p:nvPr/>
              </p:nvSpPr>
              <p:spPr>
                <a:xfrm>
                  <a:off x="5960875" y="852925"/>
                  <a:ext cx="37500" cy="39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6" extrusionOk="0">
                      <a:moveTo>
                        <a:pt x="750" y="1"/>
                      </a:moveTo>
                      <a:cubicBezTo>
                        <a:pt x="675" y="1"/>
                        <a:pt x="636" y="37"/>
                        <a:pt x="561" y="37"/>
                      </a:cubicBezTo>
                      <a:cubicBezTo>
                        <a:pt x="411" y="76"/>
                        <a:pt x="337" y="112"/>
                        <a:pt x="226" y="226"/>
                      </a:cubicBezTo>
                      <a:cubicBezTo>
                        <a:pt x="187" y="262"/>
                        <a:pt x="151" y="337"/>
                        <a:pt x="112" y="376"/>
                      </a:cubicBezTo>
                      <a:cubicBezTo>
                        <a:pt x="37" y="487"/>
                        <a:pt x="1" y="601"/>
                        <a:pt x="1" y="750"/>
                      </a:cubicBezTo>
                      <a:lnTo>
                        <a:pt x="1" y="825"/>
                      </a:lnTo>
                      <a:cubicBezTo>
                        <a:pt x="1" y="936"/>
                        <a:pt x="37" y="1050"/>
                        <a:pt x="76" y="1125"/>
                      </a:cubicBezTo>
                      <a:cubicBezTo>
                        <a:pt x="112" y="1200"/>
                        <a:pt x="151" y="1311"/>
                        <a:pt x="226" y="1350"/>
                      </a:cubicBezTo>
                      <a:cubicBezTo>
                        <a:pt x="301" y="1425"/>
                        <a:pt x="375" y="1500"/>
                        <a:pt x="450" y="1536"/>
                      </a:cubicBezTo>
                      <a:cubicBezTo>
                        <a:pt x="561" y="1575"/>
                        <a:pt x="636" y="1575"/>
                        <a:pt x="750" y="1575"/>
                      </a:cubicBezTo>
                      <a:lnTo>
                        <a:pt x="936" y="1575"/>
                      </a:lnTo>
                      <a:cubicBezTo>
                        <a:pt x="1086" y="1536"/>
                        <a:pt x="1200" y="1461"/>
                        <a:pt x="1275" y="1350"/>
                      </a:cubicBezTo>
                      <a:cubicBezTo>
                        <a:pt x="1311" y="1311"/>
                        <a:pt x="1350" y="1275"/>
                        <a:pt x="1386" y="1200"/>
                      </a:cubicBezTo>
                      <a:cubicBezTo>
                        <a:pt x="1461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7"/>
                        <a:pt x="1500" y="562"/>
                        <a:pt x="1425" y="451"/>
                      </a:cubicBezTo>
                      <a:cubicBezTo>
                        <a:pt x="1425" y="376"/>
                        <a:pt x="1350" y="301"/>
                        <a:pt x="1275" y="226"/>
                      </a:cubicBezTo>
                      <a:cubicBezTo>
                        <a:pt x="1200" y="151"/>
                        <a:pt x="1125" y="112"/>
                        <a:pt x="1050" y="76"/>
                      </a:cubicBezTo>
                      <a:cubicBezTo>
                        <a:pt x="936" y="37"/>
                        <a:pt x="861" y="1"/>
                        <a:pt x="75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4" name="Google Shape;504;p9"/>
                <p:cNvSpPr/>
                <p:nvPr/>
              </p:nvSpPr>
              <p:spPr>
                <a:xfrm>
                  <a:off x="5931800" y="1002875"/>
                  <a:ext cx="375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5" extrusionOk="0">
                      <a:moveTo>
                        <a:pt x="750" y="0"/>
                      </a:moveTo>
                      <a:cubicBezTo>
                        <a:pt x="675" y="0"/>
                        <a:pt x="600" y="36"/>
                        <a:pt x="564" y="36"/>
                      </a:cubicBezTo>
                      <a:cubicBezTo>
                        <a:pt x="414" y="75"/>
                        <a:pt x="300" y="111"/>
                        <a:pt x="225" y="225"/>
                      </a:cubicBezTo>
                      <a:cubicBezTo>
                        <a:pt x="189" y="261"/>
                        <a:pt x="150" y="336"/>
                        <a:pt x="114" y="375"/>
                      </a:cubicBezTo>
                      <a:cubicBezTo>
                        <a:pt x="39" y="486"/>
                        <a:pt x="0" y="600"/>
                        <a:pt x="0" y="750"/>
                      </a:cubicBezTo>
                      <a:lnTo>
                        <a:pt x="0" y="825"/>
                      </a:lnTo>
                      <a:cubicBezTo>
                        <a:pt x="0" y="936"/>
                        <a:pt x="39" y="1050"/>
                        <a:pt x="75" y="1125"/>
                      </a:cubicBezTo>
                      <a:cubicBezTo>
                        <a:pt x="114" y="1200"/>
                        <a:pt x="150" y="1311"/>
                        <a:pt x="225" y="1350"/>
                      </a:cubicBezTo>
                      <a:cubicBezTo>
                        <a:pt x="300" y="1424"/>
                        <a:pt x="375" y="1499"/>
                        <a:pt x="450" y="1535"/>
                      </a:cubicBezTo>
                      <a:cubicBezTo>
                        <a:pt x="564" y="1574"/>
                        <a:pt x="639" y="1574"/>
                        <a:pt x="750" y="1574"/>
                      </a:cubicBezTo>
                      <a:lnTo>
                        <a:pt x="939" y="1574"/>
                      </a:lnTo>
                      <a:cubicBezTo>
                        <a:pt x="1089" y="1535"/>
                        <a:pt x="1200" y="1460"/>
                        <a:pt x="1275" y="1350"/>
                      </a:cubicBezTo>
                      <a:cubicBezTo>
                        <a:pt x="1314" y="1311"/>
                        <a:pt x="1350" y="1275"/>
                        <a:pt x="1389" y="1200"/>
                      </a:cubicBezTo>
                      <a:cubicBezTo>
                        <a:pt x="1464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6"/>
                        <a:pt x="1500" y="561"/>
                        <a:pt x="1425" y="450"/>
                      </a:cubicBezTo>
                      <a:cubicBezTo>
                        <a:pt x="1389" y="375"/>
                        <a:pt x="1350" y="300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9" y="36"/>
                        <a:pt x="864" y="0"/>
                        <a:pt x="75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5" name="Google Shape;505;p9"/>
                <p:cNvSpPr/>
                <p:nvPr/>
              </p:nvSpPr>
              <p:spPr>
                <a:xfrm>
                  <a:off x="6054575" y="1082100"/>
                  <a:ext cx="37525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1" h="1590" extrusionOk="0">
                      <a:moveTo>
                        <a:pt x="840" y="1"/>
                      </a:moveTo>
                      <a:cubicBezTo>
                        <a:pt x="812" y="1"/>
                        <a:pt x="783" y="5"/>
                        <a:pt x="751" y="16"/>
                      </a:cubicBezTo>
                      <a:lnTo>
                        <a:pt x="562" y="16"/>
                      </a:lnTo>
                      <a:cubicBezTo>
                        <a:pt x="412" y="55"/>
                        <a:pt x="337" y="130"/>
                        <a:pt x="226" y="205"/>
                      </a:cubicBezTo>
                      <a:cubicBezTo>
                        <a:pt x="187" y="280"/>
                        <a:pt x="151" y="316"/>
                        <a:pt x="112" y="355"/>
                      </a:cubicBezTo>
                      <a:cubicBezTo>
                        <a:pt x="37" y="504"/>
                        <a:pt x="1" y="615"/>
                        <a:pt x="1" y="765"/>
                      </a:cubicBezTo>
                      <a:lnTo>
                        <a:pt x="1" y="840"/>
                      </a:lnTo>
                      <a:cubicBezTo>
                        <a:pt x="1" y="954"/>
                        <a:pt x="37" y="1029"/>
                        <a:pt x="76" y="1104"/>
                      </a:cubicBezTo>
                      <a:cubicBezTo>
                        <a:pt x="112" y="1215"/>
                        <a:pt x="151" y="1290"/>
                        <a:pt x="226" y="1365"/>
                      </a:cubicBezTo>
                      <a:cubicBezTo>
                        <a:pt x="301" y="1440"/>
                        <a:pt x="376" y="1479"/>
                        <a:pt x="451" y="1515"/>
                      </a:cubicBezTo>
                      <a:cubicBezTo>
                        <a:pt x="562" y="1554"/>
                        <a:pt x="637" y="1590"/>
                        <a:pt x="751" y="1590"/>
                      </a:cubicBezTo>
                      <a:cubicBezTo>
                        <a:pt x="826" y="1590"/>
                        <a:pt x="901" y="1554"/>
                        <a:pt x="937" y="1554"/>
                      </a:cubicBezTo>
                      <a:cubicBezTo>
                        <a:pt x="1086" y="1515"/>
                        <a:pt x="1200" y="1440"/>
                        <a:pt x="1275" y="1365"/>
                      </a:cubicBezTo>
                      <a:cubicBezTo>
                        <a:pt x="1311" y="1329"/>
                        <a:pt x="1350" y="1254"/>
                        <a:pt x="1386" y="1215"/>
                      </a:cubicBezTo>
                      <a:cubicBezTo>
                        <a:pt x="1461" y="1104"/>
                        <a:pt x="1500" y="954"/>
                        <a:pt x="1500" y="840"/>
                      </a:cubicBezTo>
                      <a:lnTo>
                        <a:pt x="1500" y="765"/>
                      </a:lnTo>
                      <a:cubicBezTo>
                        <a:pt x="1500" y="654"/>
                        <a:pt x="1500" y="540"/>
                        <a:pt x="1425" y="465"/>
                      </a:cubicBezTo>
                      <a:cubicBezTo>
                        <a:pt x="1425" y="355"/>
                        <a:pt x="1350" y="280"/>
                        <a:pt x="1275" y="205"/>
                      </a:cubicBezTo>
                      <a:cubicBezTo>
                        <a:pt x="1200" y="130"/>
                        <a:pt x="1125" y="91"/>
                        <a:pt x="1051" y="55"/>
                      </a:cubicBezTo>
                      <a:cubicBezTo>
                        <a:pt x="970" y="27"/>
                        <a:pt x="908" y="1"/>
                        <a:pt x="84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6" name="Google Shape;506;p9"/>
                <p:cNvSpPr/>
                <p:nvPr/>
              </p:nvSpPr>
              <p:spPr>
                <a:xfrm>
                  <a:off x="6178275" y="96350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7" name="Google Shape;507;p9"/>
                <p:cNvSpPr/>
                <p:nvPr/>
              </p:nvSpPr>
              <p:spPr>
                <a:xfrm>
                  <a:off x="6118300" y="8201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0"/>
                      </a:moveTo>
                      <a:cubicBezTo>
                        <a:pt x="1" y="0"/>
                        <a:pt x="1" y="1500"/>
                        <a:pt x="936" y="1500"/>
                      </a:cubicBezTo>
                      <a:cubicBezTo>
                        <a:pt x="1911" y="1500"/>
                        <a:pt x="1911" y="0"/>
                        <a:pt x="9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8" name="Google Shape;508;p9"/>
                <p:cNvSpPr/>
                <p:nvPr/>
              </p:nvSpPr>
              <p:spPr>
                <a:xfrm>
                  <a:off x="6012375" y="783825"/>
                  <a:ext cx="40350" cy="4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668" extrusionOk="0">
                      <a:moveTo>
                        <a:pt x="859" y="0"/>
                      </a:moveTo>
                      <a:cubicBezTo>
                        <a:pt x="789" y="0"/>
                        <a:pt x="714" y="9"/>
                        <a:pt x="639" y="27"/>
                      </a:cubicBezTo>
                      <a:cubicBezTo>
                        <a:pt x="600" y="66"/>
                        <a:pt x="526" y="102"/>
                        <a:pt x="490" y="102"/>
                      </a:cubicBezTo>
                      <a:cubicBezTo>
                        <a:pt x="376" y="177"/>
                        <a:pt x="265" y="291"/>
                        <a:pt x="190" y="402"/>
                      </a:cubicBezTo>
                      <a:cubicBezTo>
                        <a:pt x="190" y="441"/>
                        <a:pt x="151" y="516"/>
                        <a:pt x="115" y="552"/>
                      </a:cubicBezTo>
                      <a:cubicBezTo>
                        <a:pt x="76" y="627"/>
                        <a:pt x="40" y="741"/>
                        <a:pt x="40" y="816"/>
                      </a:cubicBezTo>
                      <a:cubicBezTo>
                        <a:pt x="1" y="927"/>
                        <a:pt x="1" y="1041"/>
                        <a:pt x="40" y="1116"/>
                      </a:cubicBezTo>
                      <a:cubicBezTo>
                        <a:pt x="76" y="1227"/>
                        <a:pt x="115" y="1301"/>
                        <a:pt x="190" y="1376"/>
                      </a:cubicBezTo>
                      <a:cubicBezTo>
                        <a:pt x="226" y="1451"/>
                        <a:pt x="301" y="1526"/>
                        <a:pt x="376" y="1565"/>
                      </a:cubicBezTo>
                      <a:cubicBezTo>
                        <a:pt x="451" y="1601"/>
                        <a:pt x="526" y="1640"/>
                        <a:pt x="564" y="1640"/>
                      </a:cubicBezTo>
                      <a:cubicBezTo>
                        <a:pt x="639" y="1658"/>
                        <a:pt x="705" y="1667"/>
                        <a:pt x="770" y="1667"/>
                      </a:cubicBezTo>
                      <a:cubicBezTo>
                        <a:pt x="835" y="1667"/>
                        <a:pt x="900" y="1658"/>
                        <a:pt x="975" y="1640"/>
                      </a:cubicBezTo>
                      <a:cubicBezTo>
                        <a:pt x="1014" y="1640"/>
                        <a:pt x="1089" y="1601"/>
                        <a:pt x="1164" y="1565"/>
                      </a:cubicBezTo>
                      <a:cubicBezTo>
                        <a:pt x="1275" y="1526"/>
                        <a:pt x="1350" y="1415"/>
                        <a:pt x="1425" y="1301"/>
                      </a:cubicBezTo>
                      <a:cubicBezTo>
                        <a:pt x="1464" y="1266"/>
                        <a:pt x="1464" y="1191"/>
                        <a:pt x="1500" y="1152"/>
                      </a:cubicBezTo>
                      <a:cubicBezTo>
                        <a:pt x="1539" y="1041"/>
                        <a:pt x="1575" y="966"/>
                        <a:pt x="1575" y="852"/>
                      </a:cubicBezTo>
                      <a:cubicBezTo>
                        <a:pt x="1614" y="777"/>
                        <a:pt x="1614" y="666"/>
                        <a:pt x="1575" y="552"/>
                      </a:cubicBezTo>
                      <a:cubicBezTo>
                        <a:pt x="1539" y="477"/>
                        <a:pt x="1500" y="366"/>
                        <a:pt x="1425" y="327"/>
                      </a:cubicBezTo>
                      <a:cubicBezTo>
                        <a:pt x="1389" y="216"/>
                        <a:pt x="1314" y="177"/>
                        <a:pt x="1239" y="102"/>
                      </a:cubicBezTo>
                      <a:cubicBezTo>
                        <a:pt x="1164" y="102"/>
                        <a:pt x="1125" y="66"/>
                        <a:pt x="1050" y="27"/>
                      </a:cubicBezTo>
                      <a:cubicBezTo>
                        <a:pt x="995" y="9"/>
                        <a:pt x="930" y="0"/>
                        <a:pt x="8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09" name="Google Shape;509;p9"/>
                <p:cNvSpPr/>
                <p:nvPr/>
              </p:nvSpPr>
              <p:spPr>
                <a:xfrm>
                  <a:off x="5876550" y="909150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10" y="1500"/>
                        <a:pt x="191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0" name="Google Shape;510;p9"/>
                <p:cNvSpPr/>
                <p:nvPr/>
              </p:nvSpPr>
              <p:spPr>
                <a:xfrm>
                  <a:off x="5932775" y="109845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1" name="Google Shape;511;p9"/>
                <p:cNvSpPr/>
                <p:nvPr/>
              </p:nvSpPr>
              <p:spPr>
                <a:xfrm>
                  <a:off x="6157675" y="10947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2" name="Google Shape;512;p9"/>
                <p:cNvSpPr/>
                <p:nvPr/>
              </p:nvSpPr>
              <p:spPr>
                <a:xfrm>
                  <a:off x="6223250" y="871675"/>
                  <a:ext cx="394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6" h="1575" extrusionOk="0">
                      <a:moveTo>
                        <a:pt x="751" y="0"/>
                      </a:moveTo>
                      <a:cubicBezTo>
                        <a:pt x="637" y="0"/>
                        <a:pt x="562" y="36"/>
                        <a:pt x="451" y="75"/>
                      </a:cubicBezTo>
                      <a:cubicBezTo>
                        <a:pt x="376" y="111"/>
                        <a:pt x="301" y="150"/>
                        <a:pt x="226" y="225"/>
                      </a:cubicBezTo>
                      <a:cubicBezTo>
                        <a:pt x="187" y="261"/>
                        <a:pt x="151" y="336"/>
                        <a:pt x="112" y="375"/>
                      </a:cubicBezTo>
                      <a:cubicBezTo>
                        <a:pt x="37" y="486"/>
                        <a:pt x="1" y="600"/>
                        <a:pt x="1" y="750"/>
                      </a:cubicBezTo>
                      <a:cubicBezTo>
                        <a:pt x="1" y="825"/>
                        <a:pt x="37" y="900"/>
                        <a:pt x="37" y="936"/>
                      </a:cubicBezTo>
                      <a:cubicBezTo>
                        <a:pt x="76" y="1086"/>
                        <a:pt x="151" y="1200"/>
                        <a:pt x="226" y="1275"/>
                      </a:cubicBezTo>
                      <a:lnTo>
                        <a:pt x="301" y="1350"/>
                      </a:lnTo>
                      <a:cubicBezTo>
                        <a:pt x="376" y="1425"/>
                        <a:pt x="451" y="1500"/>
                        <a:pt x="562" y="1536"/>
                      </a:cubicBezTo>
                      <a:cubicBezTo>
                        <a:pt x="637" y="1575"/>
                        <a:pt x="751" y="1575"/>
                        <a:pt x="826" y="1575"/>
                      </a:cubicBezTo>
                      <a:cubicBezTo>
                        <a:pt x="937" y="1575"/>
                        <a:pt x="1050" y="1575"/>
                        <a:pt x="1125" y="1536"/>
                      </a:cubicBezTo>
                      <a:cubicBezTo>
                        <a:pt x="1236" y="1500"/>
                        <a:pt x="1311" y="1425"/>
                        <a:pt x="1386" y="1350"/>
                      </a:cubicBezTo>
                      <a:cubicBezTo>
                        <a:pt x="1425" y="1311"/>
                        <a:pt x="1461" y="1275"/>
                        <a:pt x="1500" y="1200"/>
                      </a:cubicBezTo>
                      <a:cubicBezTo>
                        <a:pt x="1536" y="1086"/>
                        <a:pt x="1575" y="975"/>
                        <a:pt x="1575" y="825"/>
                      </a:cubicBezTo>
                      <a:lnTo>
                        <a:pt x="1575" y="636"/>
                      </a:lnTo>
                      <a:cubicBezTo>
                        <a:pt x="1536" y="525"/>
                        <a:pt x="1461" y="411"/>
                        <a:pt x="1386" y="300"/>
                      </a:cubicBezTo>
                      <a:cubicBezTo>
                        <a:pt x="1350" y="261"/>
                        <a:pt x="1311" y="261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7" y="36"/>
                        <a:pt x="862" y="0"/>
                        <a:pt x="7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3" name="Google Shape;513;p9"/>
                <p:cNvSpPr/>
                <p:nvPr/>
              </p:nvSpPr>
              <p:spPr>
                <a:xfrm>
                  <a:off x="5890550" y="796700"/>
                  <a:ext cx="48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1" extrusionOk="0">
                      <a:moveTo>
                        <a:pt x="975" y="1"/>
                      </a:moveTo>
                      <a:cubicBezTo>
                        <a:pt x="40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4" name="Google Shape;514;p9"/>
                <p:cNvSpPr/>
                <p:nvPr/>
              </p:nvSpPr>
              <p:spPr>
                <a:xfrm>
                  <a:off x="5847450" y="1011250"/>
                  <a:ext cx="478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4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14" y="1500"/>
                        <a:pt x="1914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5" name="Google Shape;515;p9"/>
                <p:cNvSpPr/>
                <p:nvPr/>
              </p:nvSpPr>
              <p:spPr>
                <a:xfrm>
                  <a:off x="6047100" y="1152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16" name="Google Shape;516;p9"/>
                <p:cNvSpPr/>
                <p:nvPr/>
              </p:nvSpPr>
              <p:spPr>
                <a:xfrm>
                  <a:off x="6242900" y="101785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  <p:grpSp>
          <p:nvGrpSpPr>
            <p:cNvPr id="517" name="Google Shape;517;p9"/>
            <p:cNvGrpSpPr/>
            <p:nvPr/>
          </p:nvGrpSpPr>
          <p:grpSpPr>
            <a:xfrm>
              <a:off x="8593078" y="3928637"/>
              <a:ext cx="504078" cy="461187"/>
              <a:chOff x="5847450" y="783825"/>
              <a:chExt cx="444200" cy="406475"/>
            </a:xfrm>
          </p:grpSpPr>
          <p:sp>
            <p:nvSpPr>
              <p:cNvPr id="518" name="Google Shape;518;p9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9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0" name="Google Shape;520;p9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1" name="Google Shape;521;p9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2" name="Google Shape;522;p9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3" name="Google Shape;523;p9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4" name="Google Shape;524;p9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6" name="Google Shape;526;p9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7" name="Google Shape;527;p9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8" name="Google Shape;528;p9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9" name="Google Shape;529;p9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1" name="Google Shape;531;p9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2" name="Google Shape;532;p9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3" name="Google Shape;533;p9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4" name="Google Shape;534;p9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5" name="Google Shape;535;p9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6" name="Google Shape;536;p9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7" name="Google Shape;537;p9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538" name="Google Shape;538;p9"/>
          <p:cNvGrpSpPr/>
          <p:nvPr/>
        </p:nvGrpSpPr>
        <p:grpSpPr>
          <a:xfrm>
            <a:off x="-429774" y="77453"/>
            <a:ext cx="12148297" cy="6599427"/>
            <a:chOff x="-322331" y="58090"/>
            <a:chExt cx="9111223" cy="4949570"/>
          </a:xfrm>
        </p:grpSpPr>
        <p:grpSp>
          <p:nvGrpSpPr>
            <p:cNvPr id="539" name="Google Shape;539;p9"/>
            <p:cNvGrpSpPr/>
            <p:nvPr/>
          </p:nvGrpSpPr>
          <p:grpSpPr>
            <a:xfrm rot="-2024671">
              <a:off x="7881849" y="3990182"/>
              <a:ext cx="719701" cy="892792"/>
              <a:chOff x="1264368" y="1935877"/>
              <a:chExt cx="685036" cy="849791"/>
            </a:xfrm>
          </p:grpSpPr>
          <p:sp>
            <p:nvSpPr>
              <p:cNvPr id="540" name="Google Shape;540;p9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1" name="Google Shape;541;p9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2" name="Google Shape;542;p9"/>
            <p:cNvGrpSpPr/>
            <p:nvPr/>
          </p:nvGrpSpPr>
          <p:grpSpPr>
            <a:xfrm rot="-991055">
              <a:off x="-211975" y="229943"/>
              <a:ext cx="1350040" cy="972273"/>
              <a:chOff x="38180" y="134297"/>
              <a:chExt cx="1350086" cy="972306"/>
            </a:xfrm>
          </p:grpSpPr>
          <p:sp>
            <p:nvSpPr>
              <p:cNvPr id="543" name="Google Shape;543;p9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4" name="Google Shape;544;p9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545" name="Google Shape;545;p9"/>
            <p:cNvSpPr/>
            <p:nvPr/>
          </p:nvSpPr>
          <p:spPr>
            <a:xfrm rot="10800000">
              <a:off x="7188412" y="119250"/>
              <a:ext cx="270631" cy="270545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6" name="Google Shape;546;p9"/>
            <p:cNvSpPr/>
            <p:nvPr/>
          </p:nvSpPr>
          <p:spPr>
            <a:xfrm rot="10800000">
              <a:off x="7605057" y="353984"/>
              <a:ext cx="196411" cy="1963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6774188" y="156362"/>
              <a:ext cx="196411" cy="1963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548" name="Google Shape;548;p9"/>
            <p:cNvGrpSpPr/>
            <p:nvPr/>
          </p:nvGrpSpPr>
          <p:grpSpPr>
            <a:xfrm>
              <a:off x="7081217" y="3626859"/>
              <a:ext cx="739700" cy="1315930"/>
              <a:chOff x="7081217" y="3626859"/>
              <a:chExt cx="739700" cy="1315930"/>
            </a:xfrm>
          </p:grpSpPr>
          <p:grpSp>
            <p:nvGrpSpPr>
              <p:cNvPr id="549" name="Google Shape;549;p9"/>
              <p:cNvGrpSpPr/>
              <p:nvPr/>
            </p:nvGrpSpPr>
            <p:grpSpPr>
              <a:xfrm>
                <a:off x="7198843" y="3626859"/>
                <a:ext cx="179067" cy="764795"/>
                <a:chOff x="5974302" y="485784"/>
                <a:chExt cx="181960" cy="777151"/>
              </a:xfrm>
            </p:grpSpPr>
            <p:sp>
              <p:nvSpPr>
                <p:cNvPr id="550" name="Google Shape;550;p9"/>
                <p:cNvSpPr/>
                <p:nvPr/>
              </p:nvSpPr>
              <p:spPr>
                <a:xfrm>
                  <a:off x="6009716" y="485784"/>
                  <a:ext cx="146546" cy="7771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63" h="18895" extrusionOk="0">
                      <a:moveTo>
                        <a:pt x="426" y="1"/>
                      </a:moveTo>
                      <a:cubicBezTo>
                        <a:pt x="422" y="1"/>
                        <a:pt x="418" y="1"/>
                        <a:pt x="414" y="2"/>
                      </a:cubicBezTo>
                      <a:cubicBezTo>
                        <a:pt x="0" y="38"/>
                        <a:pt x="225" y="4311"/>
                        <a:pt x="975" y="9558"/>
                      </a:cubicBezTo>
                      <a:cubicBezTo>
                        <a:pt x="1718" y="14724"/>
                        <a:pt x="2682" y="18894"/>
                        <a:pt x="3137" y="18894"/>
                      </a:cubicBezTo>
                      <a:cubicBezTo>
                        <a:pt x="3141" y="18894"/>
                        <a:pt x="3145" y="18894"/>
                        <a:pt x="3149" y="18893"/>
                      </a:cubicBezTo>
                      <a:cubicBezTo>
                        <a:pt x="3562" y="18854"/>
                        <a:pt x="3299" y="14581"/>
                        <a:pt x="2549" y="9334"/>
                      </a:cubicBezTo>
                      <a:cubicBezTo>
                        <a:pt x="1806" y="4171"/>
                        <a:pt x="880" y="1"/>
                        <a:pt x="42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51" name="Google Shape;551;p9"/>
                <p:cNvSpPr/>
                <p:nvPr/>
              </p:nvSpPr>
              <p:spPr>
                <a:xfrm>
                  <a:off x="5974302" y="667707"/>
                  <a:ext cx="161847" cy="582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" h="14172" extrusionOk="0">
                      <a:moveTo>
                        <a:pt x="312" y="0"/>
                      </a:moveTo>
                      <a:cubicBezTo>
                        <a:pt x="308" y="0"/>
                        <a:pt x="304" y="1"/>
                        <a:pt x="300" y="2"/>
                      </a:cubicBezTo>
                      <a:cubicBezTo>
                        <a:pt x="0" y="77"/>
                        <a:pt x="486" y="3300"/>
                        <a:pt x="1386" y="7235"/>
                      </a:cubicBezTo>
                      <a:cubicBezTo>
                        <a:pt x="2275" y="11087"/>
                        <a:pt x="3275" y="14172"/>
                        <a:pt x="3623" y="14172"/>
                      </a:cubicBezTo>
                      <a:cubicBezTo>
                        <a:pt x="3627" y="14172"/>
                        <a:pt x="3631" y="14171"/>
                        <a:pt x="3635" y="14170"/>
                      </a:cubicBezTo>
                      <a:cubicBezTo>
                        <a:pt x="3935" y="14095"/>
                        <a:pt x="3485" y="10833"/>
                        <a:pt x="2549" y="6935"/>
                      </a:cubicBezTo>
                      <a:cubicBezTo>
                        <a:pt x="1660" y="3083"/>
                        <a:pt x="660" y="0"/>
                        <a:pt x="31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  <p:grpSp>
            <p:nvGrpSpPr>
              <p:cNvPr id="552" name="Google Shape;552;p9"/>
              <p:cNvGrpSpPr/>
              <p:nvPr/>
            </p:nvGrpSpPr>
            <p:grpSpPr>
              <a:xfrm>
                <a:off x="7081217" y="4082066"/>
                <a:ext cx="739700" cy="860723"/>
                <a:chOff x="5854775" y="948346"/>
                <a:chExt cx="751651" cy="874629"/>
              </a:xfrm>
            </p:grpSpPr>
            <p:sp>
              <p:nvSpPr>
                <p:cNvPr id="553" name="Google Shape;553;p9"/>
                <p:cNvSpPr/>
                <p:nvPr/>
              </p:nvSpPr>
              <p:spPr>
                <a:xfrm>
                  <a:off x="5854775" y="948346"/>
                  <a:ext cx="751651" cy="87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5" h="21265" extrusionOk="0">
                      <a:moveTo>
                        <a:pt x="6841" y="1"/>
                      </a:moveTo>
                      <a:cubicBezTo>
                        <a:pt x="6316" y="1386"/>
                        <a:pt x="6430" y="4199"/>
                        <a:pt x="6430" y="4199"/>
                      </a:cubicBezTo>
                      <a:lnTo>
                        <a:pt x="4631" y="2550"/>
                      </a:lnTo>
                      <a:lnTo>
                        <a:pt x="4631" y="2550"/>
                      </a:lnTo>
                      <a:cubicBezTo>
                        <a:pt x="5155" y="3749"/>
                        <a:pt x="5116" y="5584"/>
                        <a:pt x="5041" y="6634"/>
                      </a:cubicBezTo>
                      <a:cubicBezTo>
                        <a:pt x="3731" y="8433"/>
                        <a:pt x="1968" y="11357"/>
                        <a:pt x="1107" y="14394"/>
                      </a:cubicBezTo>
                      <a:cubicBezTo>
                        <a:pt x="0" y="18414"/>
                        <a:pt x="4792" y="21265"/>
                        <a:pt x="8634" y="21265"/>
                      </a:cubicBezTo>
                      <a:cubicBezTo>
                        <a:pt x="9091" y="21265"/>
                        <a:pt x="9535" y="21225"/>
                        <a:pt x="9953" y="21141"/>
                      </a:cubicBezTo>
                      <a:cubicBezTo>
                        <a:pt x="13851" y="20317"/>
                        <a:pt x="18274" y="15069"/>
                        <a:pt x="15351" y="11471"/>
                      </a:cubicBezTo>
                      <a:cubicBezTo>
                        <a:pt x="13438" y="9072"/>
                        <a:pt x="10628" y="7084"/>
                        <a:pt x="8715" y="5923"/>
                      </a:cubicBezTo>
                      <a:cubicBezTo>
                        <a:pt x="7179" y="3485"/>
                        <a:pt x="6841" y="1"/>
                        <a:pt x="68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54" name="Google Shape;554;p9"/>
                <p:cNvSpPr/>
                <p:nvPr/>
              </p:nvSpPr>
              <p:spPr>
                <a:xfrm>
                  <a:off x="6140801" y="1461046"/>
                  <a:ext cx="131040" cy="15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6" h="3690" extrusionOk="0">
                      <a:moveTo>
                        <a:pt x="1350" y="241"/>
                      </a:moveTo>
                      <a:lnTo>
                        <a:pt x="1386" y="280"/>
                      </a:lnTo>
                      <a:cubicBezTo>
                        <a:pt x="1461" y="280"/>
                        <a:pt x="1500" y="280"/>
                        <a:pt x="1536" y="316"/>
                      </a:cubicBezTo>
                      <a:cubicBezTo>
                        <a:pt x="1686" y="355"/>
                        <a:pt x="1761" y="391"/>
                        <a:pt x="1875" y="466"/>
                      </a:cubicBezTo>
                      <a:cubicBezTo>
                        <a:pt x="2025" y="541"/>
                        <a:pt x="2136" y="616"/>
                        <a:pt x="2250" y="691"/>
                      </a:cubicBezTo>
                      <a:cubicBezTo>
                        <a:pt x="2474" y="880"/>
                        <a:pt x="2699" y="1105"/>
                        <a:pt x="2810" y="1365"/>
                      </a:cubicBezTo>
                      <a:cubicBezTo>
                        <a:pt x="2810" y="1404"/>
                        <a:pt x="2849" y="1515"/>
                        <a:pt x="2849" y="1554"/>
                      </a:cubicBezTo>
                      <a:cubicBezTo>
                        <a:pt x="2849" y="1554"/>
                        <a:pt x="2849" y="1554"/>
                        <a:pt x="2849" y="1554"/>
                      </a:cubicBezTo>
                      <a:lnTo>
                        <a:pt x="2849" y="1554"/>
                      </a:lnTo>
                      <a:cubicBezTo>
                        <a:pt x="2850" y="1558"/>
                        <a:pt x="2851" y="1561"/>
                        <a:pt x="2851" y="1564"/>
                      </a:cubicBezTo>
                      <a:lnTo>
                        <a:pt x="2851" y="1564"/>
                      </a:lnTo>
                      <a:cubicBezTo>
                        <a:pt x="2997" y="2236"/>
                        <a:pt x="2771" y="3016"/>
                        <a:pt x="2136" y="3315"/>
                      </a:cubicBezTo>
                      <a:cubicBezTo>
                        <a:pt x="1974" y="3395"/>
                        <a:pt x="1803" y="3432"/>
                        <a:pt x="1638" y="3432"/>
                      </a:cubicBezTo>
                      <a:cubicBezTo>
                        <a:pt x="1495" y="3432"/>
                        <a:pt x="1358" y="3405"/>
                        <a:pt x="1236" y="3354"/>
                      </a:cubicBezTo>
                      <a:cubicBezTo>
                        <a:pt x="936" y="3204"/>
                        <a:pt x="675" y="2940"/>
                        <a:pt x="486" y="2640"/>
                      </a:cubicBezTo>
                      <a:cubicBezTo>
                        <a:pt x="336" y="2340"/>
                        <a:pt x="225" y="2004"/>
                        <a:pt x="300" y="1629"/>
                      </a:cubicBezTo>
                      <a:cubicBezTo>
                        <a:pt x="375" y="1329"/>
                        <a:pt x="525" y="1030"/>
                        <a:pt x="711" y="766"/>
                      </a:cubicBezTo>
                      <a:cubicBezTo>
                        <a:pt x="786" y="655"/>
                        <a:pt x="900" y="541"/>
                        <a:pt x="1011" y="466"/>
                      </a:cubicBezTo>
                      <a:lnTo>
                        <a:pt x="1125" y="355"/>
                      </a:lnTo>
                      <a:cubicBezTo>
                        <a:pt x="1125" y="316"/>
                        <a:pt x="1125" y="316"/>
                        <a:pt x="1161" y="316"/>
                      </a:cubicBezTo>
                      <a:cubicBezTo>
                        <a:pt x="1161" y="280"/>
                        <a:pt x="1200" y="280"/>
                        <a:pt x="1200" y="280"/>
                      </a:cubicBezTo>
                      <a:cubicBezTo>
                        <a:pt x="1236" y="280"/>
                        <a:pt x="1236" y="241"/>
                        <a:pt x="1236" y="241"/>
                      </a:cubicBezTo>
                      <a:close/>
                      <a:moveTo>
                        <a:pt x="1263" y="0"/>
                      </a:moveTo>
                      <a:cubicBezTo>
                        <a:pt x="1233" y="0"/>
                        <a:pt x="1199" y="4"/>
                        <a:pt x="1161" y="16"/>
                      </a:cubicBezTo>
                      <a:cubicBezTo>
                        <a:pt x="1086" y="55"/>
                        <a:pt x="1011" y="91"/>
                        <a:pt x="936" y="166"/>
                      </a:cubicBezTo>
                      <a:cubicBezTo>
                        <a:pt x="825" y="241"/>
                        <a:pt x="750" y="355"/>
                        <a:pt x="636" y="466"/>
                      </a:cubicBezTo>
                      <a:cubicBezTo>
                        <a:pt x="411" y="730"/>
                        <a:pt x="225" y="1066"/>
                        <a:pt x="112" y="1404"/>
                      </a:cubicBezTo>
                      <a:cubicBezTo>
                        <a:pt x="37" y="1590"/>
                        <a:pt x="1" y="1779"/>
                        <a:pt x="37" y="1929"/>
                      </a:cubicBezTo>
                      <a:cubicBezTo>
                        <a:pt x="37" y="2154"/>
                        <a:pt x="112" y="2379"/>
                        <a:pt x="187" y="2565"/>
                      </a:cubicBezTo>
                      <a:cubicBezTo>
                        <a:pt x="447" y="3185"/>
                        <a:pt x="1020" y="3689"/>
                        <a:pt x="1681" y="3689"/>
                      </a:cubicBezTo>
                      <a:cubicBezTo>
                        <a:pt x="1781" y="3689"/>
                        <a:pt x="1883" y="3678"/>
                        <a:pt x="1986" y="3653"/>
                      </a:cubicBezTo>
                      <a:cubicBezTo>
                        <a:pt x="2774" y="3465"/>
                        <a:pt x="3185" y="2604"/>
                        <a:pt x="3149" y="1815"/>
                      </a:cubicBezTo>
                      <a:cubicBezTo>
                        <a:pt x="3149" y="1721"/>
                        <a:pt x="3121" y="1652"/>
                        <a:pt x="3112" y="1564"/>
                      </a:cubicBezTo>
                      <a:lnTo>
                        <a:pt x="3112" y="1564"/>
                      </a:lnTo>
                      <a:cubicBezTo>
                        <a:pt x="3115" y="1549"/>
                        <a:pt x="3115" y="1533"/>
                        <a:pt x="3110" y="1515"/>
                      </a:cubicBezTo>
                      <a:lnTo>
                        <a:pt x="3110" y="1515"/>
                      </a:lnTo>
                      <a:cubicBezTo>
                        <a:pt x="3110" y="1515"/>
                        <a:pt x="3110" y="1515"/>
                        <a:pt x="3110" y="1515"/>
                      </a:cubicBezTo>
                      <a:cubicBezTo>
                        <a:pt x="2960" y="841"/>
                        <a:pt x="2361" y="391"/>
                        <a:pt x="1800" y="130"/>
                      </a:cubicBezTo>
                      <a:cubicBezTo>
                        <a:pt x="1686" y="91"/>
                        <a:pt x="1575" y="55"/>
                        <a:pt x="1425" y="16"/>
                      </a:cubicBezTo>
                      <a:cubicBezTo>
                        <a:pt x="1375" y="16"/>
                        <a:pt x="1325" y="0"/>
                        <a:pt x="126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55" name="Google Shape;555;p9"/>
                <p:cNvSpPr/>
                <p:nvPr/>
              </p:nvSpPr>
              <p:spPr>
                <a:xfrm>
                  <a:off x="6091485" y="1400953"/>
                  <a:ext cx="231274" cy="272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3" h="6620" extrusionOk="0">
                      <a:moveTo>
                        <a:pt x="2324" y="242"/>
                      </a:moveTo>
                      <a:lnTo>
                        <a:pt x="2360" y="278"/>
                      </a:lnTo>
                      <a:lnTo>
                        <a:pt x="2474" y="278"/>
                      </a:lnTo>
                      <a:cubicBezTo>
                        <a:pt x="2585" y="317"/>
                        <a:pt x="2660" y="353"/>
                        <a:pt x="2774" y="353"/>
                      </a:cubicBezTo>
                      <a:cubicBezTo>
                        <a:pt x="2810" y="392"/>
                        <a:pt x="2849" y="392"/>
                        <a:pt x="2924" y="428"/>
                      </a:cubicBezTo>
                      <a:cubicBezTo>
                        <a:pt x="2924" y="428"/>
                        <a:pt x="2960" y="428"/>
                        <a:pt x="2999" y="467"/>
                      </a:cubicBezTo>
                      <a:cubicBezTo>
                        <a:pt x="3035" y="467"/>
                        <a:pt x="3035" y="467"/>
                        <a:pt x="3035" y="503"/>
                      </a:cubicBezTo>
                      <a:cubicBezTo>
                        <a:pt x="3185" y="541"/>
                        <a:pt x="3299" y="577"/>
                        <a:pt x="3410" y="652"/>
                      </a:cubicBezTo>
                      <a:cubicBezTo>
                        <a:pt x="3635" y="766"/>
                        <a:pt x="3859" y="916"/>
                        <a:pt x="4084" y="1102"/>
                      </a:cubicBezTo>
                      <a:cubicBezTo>
                        <a:pt x="4534" y="1441"/>
                        <a:pt x="4909" y="1852"/>
                        <a:pt x="5134" y="2377"/>
                      </a:cubicBezTo>
                      <a:cubicBezTo>
                        <a:pt x="5173" y="2527"/>
                        <a:pt x="5248" y="2641"/>
                        <a:pt x="5248" y="2790"/>
                      </a:cubicBezTo>
                      <a:cubicBezTo>
                        <a:pt x="5398" y="3465"/>
                        <a:pt x="5359" y="4215"/>
                        <a:pt x="5098" y="4851"/>
                      </a:cubicBezTo>
                      <a:cubicBezTo>
                        <a:pt x="4834" y="5414"/>
                        <a:pt x="4423" y="5900"/>
                        <a:pt x="3859" y="6164"/>
                      </a:cubicBezTo>
                      <a:cubicBezTo>
                        <a:pt x="3569" y="6299"/>
                        <a:pt x="3257" y="6364"/>
                        <a:pt x="2946" y="6364"/>
                      </a:cubicBezTo>
                      <a:cubicBezTo>
                        <a:pt x="2657" y="6364"/>
                        <a:pt x="2369" y="6308"/>
                        <a:pt x="2099" y="6200"/>
                      </a:cubicBezTo>
                      <a:cubicBezTo>
                        <a:pt x="1499" y="5939"/>
                        <a:pt x="1011" y="5450"/>
                        <a:pt x="711" y="4890"/>
                      </a:cubicBezTo>
                      <a:cubicBezTo>
                        <a:pt x="375" y="4326"/>
                        <a:pt x="150" y="3651"/>
                        <a:pt x="300" y="2976"/>
                      </a:cubicBezTo>
                      <a:cubicBezTo>
                        <a:pt x="411" y="2341"/>
                        <a:pt x="711" y="1777"/>
                        <a:pt x="1086" y="1291"/>
                      </a:cubicBezTo>
                      <a:cubicBezTo>
                        <a:pt x="1236" y="1066"/>
                        <a:pt x="1424" y="877"/>
                        <a:pt x="1610" y="691"/>
                      </a:cubicBezTo>
                      <a:cubicBezTo>
                        <a:pt x="1685" y="577"/>
                        <a:pt x="1760" y="503"/>
                        <a:pt x="1835" y="467"/>
                      </a:cubicBezTo>
                      <a:lnTo>
                        <a:pt x="1910" y="392"/>
                      </a:lnTo>
                      <a:lnTo>
                        <a:pt x="1949" y="392"/>
                      </a:lnTo>
                      <a:cubicBezTo>
                        <a:pt x="1949" y="353"/>
                        <a:pt x="1985" y="317"/>
                        <a:pt x="2024" y="317"/>
                      </a:cubicBezTo>
                      <a:cubicBezTo>
                        <a:pt x="2060" y="278"/>
                        <a:pt x="2099" y="278"/>
                        <a:pt x="2099" y="278"/>
                      </a:cubicBezTo>
                      <a:cubicBezTo>
                        <a:pt x="2099" y="278"/>
                        <a:pt x="2135" y="278"/>
                        <a:pt x="2135" y="242"/>
                      </a:cubicBezTo>
                      <a:close/>
                      <a:moveTo>
                        <a:pt x="2193" y="1"/>
                      </a:moveTo>
                      <a:cubicBezTo>
                        <a:pt x="2149" y="1"/>
                        <a:pt x="2104" y="5"/>
                        <a:pt x="2060" y="17"/>
                      </a:cubicBezTo>
                      <a:cubicBezTo>
                        <a:pt x="1910" y="53"/>
                        <a:pt x="1799" y="167"/>
                        <a:pt x="1649" y="278"/>
                      </a:cubicBezTo>
                      <a:cubicBezTo>
                        <a:pt x="1460" y="428"/>
                        <a:pt x="1275" y="616"/>
                        <a:pt x="1125" y="802"/>
                      </a:cubicBezTo>
                      <a:cubicBezTo>
                        <a:pt x="711" y="1327"/>
                        <a:pt x="336" y="1891"/>
                        <a:pt x="150" y="2527"/>
                      </a:cubicBezTo>
                      <a:cubicBezTo>
                        <a:pt x="36" y="2826"/>
                        <a:pt x="0" y="3165"/>
                        <a:pt x="0" y="3501"/>
                      </a:cubicBezTo>
                      <a:cubicBezTo>
                        <a:pt x="36" y="3876"/>
                        <a:pt x="111" y="4251"/>
                        <a:pt x="261" y="4590"/>
                      </a:cubicBezTo>
                      <a:cubicBezTo>
                        <a:pt x="561" y="5264"/>
                        <a:pt x="1011" y="5825"/>
                        <a:pt x="1610" y="6239"/>
                      </a:cubicBezTo>
                      <a:cubicBezTo>
                        <a:pt x="2007" y="6475"/>
                        <a:pt x="2476" y="6619"/>
                        <a:pt x="2942" y="6619"/>
                      </a:cubicBezTo>
                      <a:cubicBezTo>
                        <a:pt x="3139" y="6619"/>
                        <a:pt x="3334" y="6594"/>
                        <a:pt x="3524" y="6539"/>
                      </a:cubicBezTo>
                      <a:cubicBezTo>
                        <a:pt x="4198" y="6389"/>
                        <a:pt x="4723" y="5939"/>
                        <a:pt x="5098" y="5375"/>
                      </a:cubicBezTo>
                      <a:cubicBezTo>
                        <a:pt x="5473" y="4776"/>
                        <a:pt x="5623" y="4026"/>
                        <a:pt x="5584" y="3315"/>
                      </a:cubicBezTo>
                      <a:cubicBezTo>
                        <a:pt x="5584" y="3095"/>
                        <a:pt x="5549" y="2910"/>
                        <a:pt x="5511" y="2727"/>
                      </a:cubicBezTo>
                      <a:lnTo>
                        <a:pt x="5511" y="2727"/>
                      </a:lnTo>
                      <a:cubicBezTo>
                        <a:pt x="5511" y="2724"/>
                        <a:pt x="5510" y="2720"/>
                        <a:pt x="5509" y="2716"/>
                      </a:cubicBezTo>
                      <a:lnTo>
                        <a:pt x="5509" y="2716"/>
                      </a:lnTo>
                      <a:cubicBezTo>
                        <a:pt x="5509" y="2716"/>
                        <a:pt x="5509" y="2716"/>
                        <a:pt x="5509" y="2716"/>
                      </a:cubicBezTo>
                      <a:cubicBezTo>
                        <a:pt x="5359" y="2116"/>
                        <a:pt x="5023" y="1591"/>
                        <a:pt x="4573" y="1177"/>
                      </a:cubicBezTo>
                      <a:cubicBezTo>
                        <a:pt x="4159" y="766"/>
                        <a:pt x="3673" y="467"/>
                        <a:pt x="3149" y="242"/>
                      </a:cubicBezTo>
                      <a:cubicBezTo>
                        <a:pt x="2924" y="167"/>
                        <a:pt x="2735" y="92"/>
                        <a:pt x="2510" y="53"/>
                      </a:cubicBezTo>
                      <a:cubicBezTo>
                        <a:pt x="2404" y="27"/>
                        <a:pt x="2299" y="1"/>
                        <a:pt x="21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56" name="Google Shape;556;p9"/>
                <p:cNvSpPr/>
                <p:nvPr/>
              </p:nvSpPr>
              <p:spPr>
                <a:xfrm>
                  <a:off x="6022014" y="1306023"/>
                  <a:ext cx="382386" cy="434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7" h="10571" extrusionOk="0">
                      <a:moveTo>
                        <a:pt x="3524" y="262"/>
                      </a:moveTo>
                      <a:cubicBezTo>
                        <a:pt x="3638" y="301"/>
                        <a:pt x="3749" y="337"/>
                        <a:pt x="3824" y="376"/>
                      </a:cubicBezTo>
                      <a:cubicBezTo>
                        <a:pt x="3899" y="376"/>
                        <a:pt x="3974" y="412"/>
                        <a:pt x="4049" y="451"/>
                      </a:cubicBezTo>
                      <a:lnTo>
                        <a:pt x="4088" y="451"/>
                      </a:lnTo>
                      <a:cubicBezTo>
                        <a:pt x="4088" y="451"/>
                        <a:pt x="4124" y="451"/>
                        <a:pt x="4124" y="487"/>
                      </a:cubicBezTo>
                      <a:cubicBezTo>
                        <a:pt x="4163" y="487"/>
                        <a:pt x="4199" y="526"/>
                        <a:pt x="4274" y="526"/>
                      </a:cubicBezTo>
                      <a:cubicBezTo>
                        <a:pt x="4424" y="601"/>
                        <a:pt x="4574" y="711"/>
                        <a:pt x="4763" y="786"/>
                      </a:cubicBezTo>
                      <a:cubicBezTo>
                        <a:pt x="5138" y="1011"/>
                        <a:pt x="5548" y="1236"/>
                        <a:pt x="5887" y="1536"/>
                      </a:cubicBezTo>
                      <a:cubicBezTo>
                        <a:pt x="6748" y="2136"/>
                        <a:pt x="7498" y="2885"/>
                        <a:pt x="8097" y="3749"/>
                      </a:cubicBezTo>
                      <a:cubicBezTo>
                        <a:pt x="8245" y="3970"/>
                        <a:pt x="8392" y="4191"/>
                        <a:pt x="8505" y="4446"/>
                      </a:cubicBezTo>
                      <a:lnTo>
                        <a:pt x="8505" y="4446"/>
                      </a:lnTo>
                      <a:cubicBezTo>
                        <a:pt x="8507" y="4451"/>
                        <a:pt x="8509" y="4455"/>
                        <a:pt x="8511" y="4460"/>
                      </a:cubicBezTo>
                      <a:cubicBezTo>
                        <a:pt x="8772" y="4949"/>
                        <a:pt x="8886" y="5473"/>
                        <a:pt x="8886" y="6034"/>
                      </a:cubicBezTo>
                      <a:cubicBezTo>
                        <a:pt x="8886" y="6559"/>
                        <a:pt x="8772" y="7084"/>
                        <a:pt x="8586" y="7572"/>
                      </a:cubicBezTo>
                      <a:cubicBezTo>
                        <a:pt x="8172" y="8508"/>
                        <a:pt x="7423" y="9333"/>
                        <a:pt x="6487" y="9857"/>
                      </a:cubicBezTo>
                      <a:cubicBezTo>
                        <a:pt x="6262" y="9971"/>
                        <a:pt x="6037" y="10082"/>
                        <a:pt x="5812" y="10157"/>
                      </a:cubicBezTo>
                      <a:cubicBezTo>
                        <a:pt x="5698" y="10196"/>
                        <a:pt x="5587" y="10232"/>
                        <a:pt x="5437" y="10232"/>
                      </a:cubicBezTo>
                      <a:cubicBezTo>
                        <a:pt x="5362" y="10271"/>
                        <a:pt x="5249" y="10307"/>
                        <a:pt x="5138" y="10307"/>
                      </a:cubicBezTo>
                      <a:cubicBezTo>
                        <a:pt x="4985" y="10321"/>
                        <a:pt x="4827" y="10331"/>
                        <a:pt x="4667" y="10331"/>
                      </a:cubicBezTo>
                      <a:cubicBezTo>
                        <a:pt x="4392" y="10331"/>
                        <a:pt x="4108" y="10304"/>
                        <a:pt x="3824" y="10232"/>
                      </a:cubicBezTo>
                      <a:cubicBezTo>
                        <a:pt x="2925" y="10082"/>
                        <a:pt x="2064" y="9632"/>
                        <a:pt x="1389" y="8997"/>
                      </a:cubicBezTo>
                      <a:cubicBezTo>
                        <a:pt x="715" y="8358"/>
                        <a:pt x="301" y="7497"/>
                        <a:pt x="265" y="6559"/>
                      </a:cubicBezTo>
                      <a:cubicBezTo>
                        <a:pt x="265" y="5998"/>
                        <a:pt x="376" y="5398"/>
                        <a:pt x="526" y="4835"/>
                      </a:cubicBezTo>
                      <a:cubicBezTo>
                        <a:pt x="715" y="4235"/>
                        <a:pt x="939" y="3674"/>
                        <a:pt x="1200" y="3149"/>
                      </a:cubicBezTo>
                      <a:cubicBezTo>
                        <a:pt x="1425" y="2625"/>
                        <a:pt x="1689" y="2136"/>
                        <a:pt x="2025" y="1686"/>
                      </a:cubicBezTo>
                      <a:cubicBezTo>
                        <a:pt x="2250" y="1311"/>
                        <a:pt x="2514" y="1011"/>
                        <a:pt x="2814" y="675"/>
                      </a:cubicBezTo>
                      <a:lnTo>
                        <a:pt x="2964" y="526"/>
                      </a:lnTo>
                      <a:lnTo>
                        <a:pt x="3039" y="451"/>
                      </a:lnTo>
                      <a:cubicBezTo>
                        <a:pt x="3075" y="451"/>
                        <a:pt x="3075" y="412"/>
                        <a:pt x="3075" y="412"/>
                      </a:cubicBezTo>
                      <a:cubicBezTo>
                        <a:pt x="3101" y="412"/>
                        <a:pt x="3125" y="396"/>
                        <a:pt x="3128" y="396"/>
                      </a:cubicBezTo>
                      <a:lnTo>
                        <a:pt x="3128" y="396"/>
                      </a:lnTo>
                      <a:cubicBezTo>
                        <a:pt x="3129" y="396"/>
                        <a:pt x="3125" y="400"/>
                        <a:pt x="3113" y="412"/>
                      </a:cubicBezTo>
                      <a:cubicBezTo>
                        <a:pt x="3149" y="376"/>
                        <a:pt x="3188" y="337"/>
                        <a:pt x="3263" y="301"/>
                      </a:cubicBezTo>
                      <a:lnTo>
                        <a:pt x="3299" y="262"/>
                      </a:lnTo>
                      <a:close/>
                      <a:moveTo>
                        <a:pt x="3524" y="1"/>
                      </a:moveTo>
                      <a:cubicBezTo>
                        <a:pt x="3449" y="1"/>
                        <a:pt x="3338" y="1"/>
                        <a:pt x="3263" y="37"/>
                      </a:cubicBezTo>
                      <a:cubicBezTo>
                        <a:pt x="3149" y="76"/>
                        <a:pt x="3039" y="151"/>
                        <a:pt x="2964" y="226"/>
                      </a:cubicBezTo>
                      <a:cubicBezTo>
                        <a:pt x="2664" y="451"/>
                        <a:pt x="2439" y="711"/>
                        <a:pt x="2214" y="1011"/>
                      </a:cubicBezTo>
                      <a:cubicBezTo>
                        <a:pt x="1875" y="1425"/>
                        <a:pt x="1575" y="1875"/>
                        <a:pt x="1314" y="2325"/>
                      </a:cubicBezTo>
                      <a:cubicBezTo>
                        <a:pt x="715" y="3410"/>
                        <a:pt x="265" y="4610"/>
                        <a:pt x="76" y="5848"/>
                      </a:cubicBezTo>
                      <a:cubicBezTo>
                        <a:pt x="40" y="6109"/>
                        <a:pt x="1" y="6373"/>
                        <a:pt x="40" y="6673"/>
                      </a:cubicBezTo>
                      <a:cubicBezTo>
                        <a:pt x="40" y="6934"/>
                        <a:pt x="76" y="7159"/>
                        <a:pt x="151" y="7422"/>
                      </a:cubicBezTo>
                      <a:cubicBezTo>
                        <a:pt x="265" y="7872"/>
                        <a:pt x="490" y="8322"/>
                        <a:pt x="790" y="8697"/>
                      </a:cubicBezTo>
                      <a:cubicBezTo>
                        <a:pt x="1389" y="9482"/>
                        <a:pt x="2250" y="10007"/>
                        <a:pt x="3188" y="10346"/>
                      </a:cubicBezTo>
                      <a:cubicBezTo>
                        <a:pt x="3645" y="10485"/>
                        <a:pt x="4146" y="10571"/>
                        <a:pt x="4649" y="10571"/>
                      </a:cubicBezTo>
                      <a:cubicBezTo>
                        <a:pt x="5093" y="10571"/>
                        <a:pt x="5540" y="10504"/>
                        <a:pt x="5962" y="10346"/>
                      </a:cubicBezTo>
                      <a:cubicBezTo>
                        <a:pt x="7012" y="10007"/>
                        <a:pt x="7872" y="9258"/>
                        <a:pt x="8436" y="8322"/>
                      </a:cubicBezTo>
                      <a:cubicBezTo>
                        <a:pt x="9036" y="7383"/>
                        <a:pt x="9297" y="6223"/>
                        <a:pt x="9036" y="5134"/>
                      </a:cubicBezTo>
                      <a:cubicBezTo>
                        <a:pt x="8963" y="4842"/>
                        <a:pt x="8852" y="4586"/>
                        <a:pt x="8744" y="4329"/>
                      </a:cubicBezTo>
                      <a:lnTo>
                        <a:pt x="8744" y="4329"/>
                      </a:lnTo>
                      <a:cubicBezTo>
                        <a:pt x="8742" y="4323"/>
                        <a:pt x="8739" y="4316"/>
                        <a:pt x="8736" y="4310"/>
                      </a:cubicBezTo>
                      <a:lnTo>
                        <a:pt x="8736" y="4310"/>
                      </a:lnTo>
                      <a:cubicBezTo>
                        <a:pt x="8736" y="4310"/>
                        <a:pt x="8736" y="4310"/>
                        <a:pt x="8736" y="4310"/>
                      </a:cubicBezTo>
                      <a:cubicBezTo>
                        <a:pt x="8735" y="4307"/>
                        <a:pt x="8733" y="4304"/>
                        <a:pt x="8731" y="4302"/>
                      </a:cubicBezTo>
                      <a:lnTo>
                        <a:pt x="8731" y="4302"/>
                      </a:lnTo>
                      <a:cubicBezTo>
                        <a:pt x="8207" y="3330"/>
                        <a:pt x="7459" y="2473"/>
                        <a:pt x="6598" y="1761"/>
                      </a:cubicBezTo>
                      <a:cubicBezTo>
                        <a:pt x="5923" y="1200"/>
                        <a:pt x="5138" y="675"/>
                        <a:pt x="4313" y="262"/>
                      </a:cubicBezTo>
                      <a:cubicBezTo>
                        <a:pt x="4049" y="187"/>
                        <a:pt x="3788" y="37"/>
                        <a:pt x="35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557" name="Google Shape;557;p9"/>
                <p:cNvSpPr/>
                <p:nvPr/>
              </p:nvSpPr>
              <p:spPr>
                <a:xfrm>
                  <a:off x="5966528" y="1216603"/>
                  <a:ext cx="487226" cy="587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6" h="14282" extrusionOk="0">
                      <a:moveTo>
                        <a:pt x="4429" y="322"/>
                      </a:moveTo>
                      <a:cubicBezTo>
                        <a:pt x="4426" y="324"/>
                        <a:pt x="4424" y="328"/>
                        <a:pt x="4424" y="337"/>
                      </a:cubicBezTo>
                      <a:cubicBezTo>
                        <a:pt x="4453" y="337"/>
                        <a:pt x="4438" y="337"/>
                        <a:pt x="4429" y="322"/>
                      </a:cubicBezTo>
                      <a:close/>
                      <a:moveTo>
                        <a:pt x="4313" y="262"/>
                      </a:moveTo>
                      <a:cubicBezTo>
                        <a:pt x="4349" y="301"/>
                        <a:pt x="4349" y="301"/>
                        <a:pt x="4388" y="301"/>
                      </a:cubicBezTo>
                      <a:lnTo>
                        <a:pt x="4424" y="301"/>
                      </a:lnTo>
                      <a:cubicBezTo>
                        <a:pt x="4424" y="310"/>
                        <a:pt x="4426" y="317"/>
                        <a:pt x="4429" y="322"/>
                      </a:cubicBezTo>
                      <a:lnTo>
                        <a:pt x="4429" y="322"/>
                      </a:lnTo>
                      <a:cubicBezTo>
                        <a:pt x="4430" y="321"/>
                        <a:pt x="4432" y="321"/>
                        <a:pt x="4434" y="321"/>
                      </a:cubicBezTo>
                      <a:cubicBezTo>
                        <a:pt x="4445" y="321"/>
                        <a:pt x="4462" y="337"/>
                        <a:pt x="4462" y="337"/>
                      </a:cubicBezTo>
                      <a:cubicBezTo>
                        <a:pt x="4498" y="337"/>
                        <a:pt x="4498" y="337"/>
                        <a:pt x="4498" y="376"/>
                      </a:cubicBezTo>
                      <a:cubicBezTo>
                        <a:pt x="4537" y="376"/>
                        <a:pt x="4573" y="376"/>
                        <a:pt x="4612" y="412"/>
                      </a:cubicBezTo>
                      <a:cubicBezTo>
                        <a:pt x="4687" y="451"/>
                        <a:pt x="4762" y="487"/>
                        <a:pt x="4837" y="487"/>
                      </a:cubicBezTo>
                      <a:cubicBezTo>
                        <a:pt x="5248" y="711"/>
                        <a:pt x="5623" y="936"/>
                        <a:pt x="6037" y="1161"/>
                      </a:cubicBezTo>
                      <a:cubicBezTo>
                        <a:pt x="6562" y="1461"/>
                        <a:pt x="7047" y="1800"/>
                        <a:pt x="7572" y="2175"/>
                      </a:cubicBezTo>
                      <a:cubicBezTo>
                        <a:pt x="8097" y="2586"/>
                        <a:pt x="8622" y="3035"/>
                        <a:pt x="9146" y="3524"/>
                      </a:cubicBezTo>
                      <a:cubicBezTo>
                        <a:pt x="9635" y="4010"/>
                        <a:pt x="10121" y="4535"/>
                        <a:pt x="10535" y="5134"/>
                      </a:cubicBezTo>
                      <a:cubicBezTo>
                        <a:pt x="10721" y="5434"/>
                        <a:pt x="10871" y="5734"/>
                        <a:pt x="11060" y="6034"/>
                      </a:cubicBezTo>
                      <a:cubicBezTo>
                        <a:pt x="11060" y="6034"/>
                        <a:pt x="11060" y="6034"/>
                        <a:pt x="11060" y="6034"/>
                      </a:cubicBezTo>
                      <a:lnTo>
                        <a:pt x="11060" y="6034"/>
                      </a:lnTo>
                      <a:cubicBezTo>
                        <a:pt x="11064" y="6052"/>
                        <a:pt x="11071" y="6066"/>
                        <a:pt x="11080" y="6076"/>
                      </a:cubicBezTo>
                      <a:lnTo>
                        <a:pt x="11080" y="6076"/>
                      </a:lnTo>
                      <a:cubicBezTo>
                        <a:pt x="11403" y="6741"/>
                        <a:pt x="11584" y="7514"/>
                        <a:pt x="11584" y="8283"/>
                      </a:cubicBezTo>
                      <a:cubicBezTo>
                        <a:pt x="11584" y="9033"/>
                        <a:pt x="11395" y="9782"/>
                        <a:pt x="11096" y="10457"/>
                      </a:cubicBezTo>
                      <a:cubicBezTo>
                        <a:pt x="10796" y="11132"/>
                        <a:pt x="10385" y="11770"/>
                        <a:pt x="9860" y="12295"/>
                      </a:cubicBezTo>
                      <a:cubicBezTo>
                        <a:pt x="9371" y="12820"/>
                        <a:pt x="8811" y="13270"/>
                        <a:pt x="8172" y="13570"/>
                      </a:cubicBezTo>
                      <a:cubicBezTo>
                        <a:pt x="7611" y="13830"/>
                        <a:pt x="6972" y="14019"/>
                        <a:pt x="6373" y="14019"/>
                      </a:cubicBezTo>
                      <a:cubicBezTo>
                        <a:pt x="6291" y="14024"/>
                        <a:pt x="6210" y="14026"/>
                        <a:pt x="6129" y="14026"/>
                      </a:cubicBezTo>
                      <a:cubicBezTo>
                        <a:pt x="5583" y="14026"/>
                        <a:pt x="5060" y="13925"/>
                        <a:pt x="4537" y="13795"/>
                      </a:cubicBezTo>
                      <a:cubicBezTo>
                        <a:pt x="3938" y="13606"/>
                        <a:pt x="3338" y="13345"/>
                        <a:pt x="2813" y="12970"/>
                      </a:cubicBezTo>
                      <a:cubicBezTo>
                        <a:pt x="2288" y="12631"/>
                        <a:pt x="1764" y="12181"/>
                        <a:pt x="1389" y="11656"/>
                      </a:cubicBezTo>
                      <a:cubicBezTo>
                        <a:pt x="975" y="11171"/>
                        <a:pt x="675" y="10571"/>
                        <a:pt x="489" y="9971"/>
                      </a:cubicBezTo>
                      <a:cubicBezTo>
                        <a:pt x="300" y="9297"/>
                        <a:pt x="264" y="8583"/>
                        <a:pt x="375" y="7872"/>
                      </a:cubicBezTo>
                      <a:cubicBezTo>
                        <a:pt x="489" y="7048"/>
                        <a:pt x="714" y="6259"/>
                        <a:pt x="1014" y="5509"/>
                      </a:cubicBezTo>
                      <a:cubicBezTo>
                        <a:pt x="1275" y="4760"/>
                        <a:pt x="1614" y="4049"/>
                        <a:pt x="2025" y="3374"/>
                      </a:cubicBezTo>
                      <a:cubicBezTo>
                        <a:pt x="2363" y="2775"/>
                        <a:pt x="2738" y="2211"/>
                        <a:pt x="3149" y="1650"/>
                      </a:cubicBezTo>
                      <a:cubicBezTo>
                        <a:pt x="3413" y="1275"/>
                        <a:pt x="3674" y="936"/>
                        <a:pt x="4013" y="562"/>
                      </a:cubicBezTo>
                      <a:cubicBezTo>
                        <a:pt x="4088" y="451"/>
                        <a:pt x="4163" y="376"/>
                        <a:pt x="4238" y="262"/>
                      </a:cubicBezTo>
                      <a:close/>
                      <a:moveTo>
                        <a:pt x="4274" y="1"/>
                      </a:moveTo>
                      <a:cubicBezTo>
                        <a:pt x="4199" y="1"/>
                        <a:pt x="4124" y="37"/>
                        <a:pt x="4049" y="112"/>
                      </a:cubicBezTo>
                      <a:cubicBezTo>
                        <a:pt x="3824" y="376"/>
                        <a:pt x="3599" y="636"/>
                        <a:pt x="3413" y="900"/>
                      </a:cubicBezTo>
                      <a:cubicBezTo>
                        <a:pt x="3038" y="1386"/>
                        <a:pt x="2663" y="1875"/>
                        <a:pt x="2324" y="2400"/>
                      </a:cubicBezTo>
                      <a:cubicBezTo>
                        <a:pt x="1914" y="3035"/>
                        <a:pt x="1539" y="3710"/>
                        <a:pt x="1200" y="4424"/>
                      </a:cubicBezTo>
                      <a:cubicBezTo>
                        <a:pt x="825" y="5173"/>
                        <a:pt x="525" y="5959"/>
                        <a:pt x="339" y="6748"/>
                      </a:cubicBezTo>
                      <a:cubicBezTo>
                        <a:pt x="150" y="7533"/>
                        <a:pt x="1" y="8322"/>
                        <a:pt x="75" y="9108"/>
                      </a:cubicBezTo>
                      <a:cubicBezTo>
                        <a:pt x="150" y="9821"/>
                        <a:pt x="339" y="10496"/>
                        <a:pt x="675" y="11096"/>
                      </a:cubicBezTo>
                      <a:cubicBezTo>
                        <a:pt x="1014" y="11656"/>
                        <a:pt x="1464" y="12181"/>
                        <a:pt x="1950" y="12631"/>
                      </a:cubicBezTo>
                      <a:cubicBezTo>
                        <a:pt x="2438" y="13081"/>
                        <a:pt x="3038" y="13456"/>
                        <a:pt x="3638" y="13720"/>
                      </a:cubicBezTo>
                      <a:cubicBezTo>
                        <a:pt x="4238" y="13980"/>
                        <a:pt x="4873" y="14169"/>
                        <a:pt x="5548" y="14244"/>
                      </a:cubicBezTo>
                      <a:cubicBezTo>
                        <a:pt x="5746" y="14269"/>
                        <a:pt x="5949" y="14281"/>
                        <a:pt x="6152" y="14281"/>
                      </a:cubicBezTo>
                      <a:cubicBezTo>
                        <a:pt x="6566" y="14281"/>
                        <a:pt x="6985" y="14231"/>
                        <a:pt x="7386" y="14130"/>
                      </a:cubicBezTo>
                      <a:cubicBezTo>
                        <a:pt x="8097" y="13944"/>
                        <a:pt x="8736" y="13606"/>
                        <a:pt x="9296" y="13156"/>
                      </a:cubicBezTo>
                      <a:cubicBezTo>
                        <a:pt x="9896" y="12706"/>
                        <a:pt x="10421" y="12145"/>
                        <a:pt x="10835" y="11507"/>
                      </a:cubicBezTo>
                      <a:cubicBezTo>
                        <a:pt x="11245" y="10871"/>
                        <a:pt x="11545" y="10121"/>
                        <a:pt x="11695" y="9372"/>
                      </a:cubicBezTo>
                      <a:cubicBezTo>
                        <a:pt x="11845" y="8622"/>
                        <a:pt x="11845" y="7797"/>
                        <a:pt x="11695" y="7048"/>
                      </a:cubicBezTo>
                      <a:cubicBezTo>
                        <a:pt x="11584" y="6634"/>
                        <a:pt x="11434" y="6259"/>
                        <a:pt x="11245" y="5884"/>
                      </a:cubicBezTo>
                      <a:cubicBezTo>
                        <a:pt x="11244" y="5882"/>
                        <a:pt x="11243" y="5879"/>
                        <a:pt x="11242" y="5877"/>
                      </a:cubicBezTo>
                      <a:lnTo>
                        <a:pt x="11242" y="5877"/>
                      </a:lnTo>
                      <a:cubicBezTo>
                        <a:pt x="10907" y="5244"/>
                        <a:pt x="10494" y="4647"/>
                        <a:pt x="10010" y="4085"/>
                      </a:cubicBezTo>
                      <a:cubicBezTo>
                        <a:pt x="9560" y="3524"/>
                        <a:pt x="9035" y="3035"/>
                        <a:pt x="8472" y="2586"/>
                      </a:cubicBezTo>
                      <a:cubicBezTo>
                        <a:pt x="7947" y="2136"/>
                        <a:pt x="7386" y="1725"/>
                        <a:pt x="6822" y="1350"/>
                      </a:cubicBezTo>
                      <a:cubicBezTo>
                        <a:pt x="6373" y="1050"/>
                        <a:pt x="5887" y="786"/>
                        <a:pt x="5437" y="526"/>
                      </a:cubicBezTo>
                      <a:cubicBezTo>
                        <a:pt x="5098" y="376"/>
                        <a:pt x="4798" y="226"/>
                        <a:pt x="4462" y="76"/>
                      </a:cubicBezTo>
                      <a:cubicBezTo>
                        <a:pt x="4424" y="37"/>
                        <a:pt x="4349" y="37"/>
                        <a:pt x="427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  <p:sp>
        <p:nvSpPr>
          <p:cNvPr id="558" name="Google Shape;558;p9"/>
          <p:cNvSpPr txBox="1">
            <a:spLocks noGrp="1"/>
          </p:cNvSpPr>
          <p:nvPr>
            <p:ph type="title"/>
          </p:nvPr>
        </p:nvSpPr>
        <p:spPr>
          <a:xfrm>
            <a:off x="1387633" y="2282867"/>
            <a:ext cx="6204800" cy="167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559" name="Google Shape;559;p9"/>
          <p:cNvSpPr txBox="1">
            <a:spLocks noGrp="1"/>
          </p:cNvSpPr>
          <p:nvPr>
            <p:ph type="subTitle" idx="1"/>
          </p:nvPr>
        </p:nvSpPr>
        <p:spPr>
          <a:xfrm>
            <a:off x="1387633" y="3958100"/>
            <a:ext cx="6204800" cy="8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2282499"/>
      </p:ext>
    </p:extLst>
  </p:cSld>
  <p:clrMapOvr>
    <a:masterClrMapping/>
  </p:clrMapOvr>
  <p:transition spd="slow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32"/>
          <p:cNvSpPr/>
          <p:nvPr/>
        </p:nvSpPr>
        <p:spPr>
          <a:xfrm>
            <a:off x="194733" y="169833"/>
            <a:ext cx="11802400" cy="6518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697" name="Google Shape;697;p32"/>
          <p:cNvGrpSpPr/>
          <p:nvPr/>
        </p:nvGrpSpPr>
        <p:grpSpPr>
          <a:xfrm>
            <a:off x="-370964" y="-347991"/>
            <a:ext cx="12766424" cy="7488421"/>
            <a:chOff x="-278223" y="-260993"/>
            <a:chExt cx="9574818" cy="5616316"/>
          </a:xfrm>
        </p:grpSpPr>
        <p:grpSp>
          <p:nvGrpSpPr>
            <p:cNvPr id="698" name="Google Shape;698;p32"/>
            <p:cNvGrpSpPr/>
            <p:nvPr/>
          </p:nvGrpSpPr>
          <p:grpSpPr>
            <a:xfrm>
              <a:off x="-278223" y="4348671"/>
              <a:ext cx="1122735" cy="1006652"/>
              <a:chOff x="-1293411" y="7086827"/>
              <a:chExt cx="998253" cy="895041"/>
            </a:xfrm>
          </p:grpSpPr>
          <p:grpSp>
            <p:nvGrpSpPr>
              <p:cNvPr id="699" name="Google Shape;699;p32"/>
              <p:cNvGrpSpPr/>
              <p:nvPr/>
            </p:nvGrpSpPr>
            <p:grpSpPr>
              <a:xfrm>
                <a:off x="-1293411" y="7086827"/>
                <a:ext cx="998253" cy="895041"/>
                <a:chOff x="-1293411" y="7086827"/>
                <a:chExt cx="998253" cy="895041"/>
              </a:xfrm>
            </p:grpSpPr>
            <p:sp>
              <p:nvSpPr>
                <p:cNvPr id="700" name="Google Shape;700;p32"/>
                <p:cNvSpPr/>
                <p:nvPr/>
              </p:nvSpPr>
              <p:spPr>
                <a:xfrm>
                  <a:off x="-1293411" y="7086827"/>
                  <a:ext cx="998253" cy="895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93" h="25816" extrusionOk="0">
                      <a:moveTo>
                        <a:pt x="10956" y="1248"/>
                      </a:moveTo>
                      <a:cubicBezTo>
                        <a:pt x="11045" y="1248"/>
                        <a:pt x="11102" y="1352"/>
                        <a:pt x="11045" y="1427"/>
                      </a:cubicBezTo>
                      <a:cubicBezTo>
                        <a:pt x="11022" y="1456"/>
                        <a:pt x="10988" y="1470"/>
                        <a:pt x="10955" y="1470"/>
                      </a:cubicBezTo>
                      <a:cubicBezTo>
                        <a:pt x="10908" y="1470"/>
                        <a:pt x="10862" y="1442"/>
                        <a:pt x="10848" y="1389"/>
                      </a:cubicBezTo>
                      <a:cubicBezTo>
                        <a:pt x="10834" y="1328"/>
                        <a:pt x="10867" y="1267"/>
                        <a:pt x="10928" y="1248"/>
                      </a:cubicBezTo>
                      <a:close/>
                      <a:moveTo>
                        <a:pt x="8536" y="1910"/>
                      </a:moveTo>
                      <a:cubicBezTo>
                        <a:pt x="8554" y="1910"/>
                        <a:pt x="8572" y="1915"/>
                        <a:pt x="8590" y="1924"/>
                      </a:cubicBezTo>
                      <a:cubicBezTo>
                        <a:pt x="8642" y="1952"/>
                        <a:pt x="8661" y="2023"/>
                        <a:pt x="8633" y="2074"/>
                      </a:cubicBezTo>
                      <a:lnTo>
                        <a:pt x="8633" y="2074"/>
                      </a:lnTo>
                      <a:lnTo>
                        <a:pt x="8633" y="2074"/>
                      </a:lnTo>
                      <a:cubicBezTo>
                        <a:pt x="8610" y="2121"/>
                        <a:pt x="8572" y="2140"/>
                        <a:pt x="8535" y="2140"/>
                      </a:cubicBezTo>
                      <a:cubicBezTo>
                        <a:pt x="8455" y="2140"/>
                        <a:pt x="8375" y="2056"/>
                        <a:pt x="8436" y="1966"/>
                      </a:cubicBezTo>
                      <a:lnTo>
                        <a:pt x="8436" y="1966"/>
                      </a:lnTo>
                      <a:lnTo>
                        <a:pt x="8633" y="2074"/>
                      </a:lnTo>
                      <a:lnTo>
                        <a:pt x="8440" y="1966"/>
                      </a:lnTo>
                      <a:cubicBezTo>
                        <a:pt x="8454" y="1938"/>
                        <a:pt x="8478" y="1920"/>
                        <a:pt x="8506" y="1915"/>
                      </a:cubicBezTo>
                      <a:cubicBezTo>
                        <a:pt x="8516" y="1912"/>
                        <a:pt x="8526" y="1910"/>
                        <a:pt x="8536" y="1910"/>
                      </a:cubicBezTo>
                      <a:close/>
                      <a:moveTo>
                        <a:pt x="10952" y="1"/>
                      </a:moveTo>
                      <a:cubicBezTo>
                        <a:pt x="10919" y="1"/>
                        <a:pt x="10886" y="2"/>
                        <a:pt x="10853" y="4"/>
                      </a:cubicBezTo>
                      <a:cubicBezTo>
                        <a:pt x="10210" y="51"/>
                        <a:pt x="9689" y="549"/>
                        <a:pt x="9609" y="1197"/>
                      </a:cubicBezTo>
                      <a:cubicBezTo>
                        <a:pt x="9346" y="852"/>
                        <a:pt x="8944" y="664"/>
                        <a:pt x="8533" y="664"/>
                      </a:cubicBezTo>
                      <a:cubicBezTo>
                        <a:pt x="8329" y="664"/>
                        <a:pt x="8122" y="710"/>
                        <a:pt x="7929" y="807"/>
                      </a:cubicBezTo>
                      <a:cubicBezTo>
                        <a:pt x="7351" y="1093"/>
                        <a:pt x="7056" y="1751"/>
                        <a:pt x="7225" y="2380"/>
                      </a:cubicBezTo>
                      <a:cubicBezTo>
                        <a:pt x="7253" y="2473"/>
                        <a:pt x="7286" y="2563"/>
                        <a:pt x="7333" y="2652"/>
                      </a:cubicBezTo>
                      <a:cubicBezTo>
                        <a:pt x="7290" y="2685"/>
                        <a:pt x="7248" y="2722"/>
                        <a:pt x="7215" y="2764"/>
                      </a:cubicBezTo>
                      <a:cubicBezTo>
                        <a:pt x="6976" y="3051"/>
                        <a:pt x="6966" y="3464"/>
                        <a:pt x="7196" y="3760"/>
                      </a:cubicBezTo>
                      <a:lnTo>
                        <a:pt x="8116" y="4942"/>
                      </a:lnTo>
                      <a:lnTo>
                        <a:pt x="8539" y="6487"/>
                      </a:lnTo>
                      <a:cubicBezTo>
                        <a:pt x="8187" y="6679"/>
                        <a:pt x="7844" y="6895"/>
                        <a:pt x="7520" y="7130"/>
                      </a:cubicBezTo>
                      <a:cubicBezTo>
                        <a:pt x="7511" y="7101"/>
                        <a:pt x="7502" y="7078"/>
                        <a:pt x="7492" y="7050"/>
                      </a:cubicBezTo>
                      <a:cubicBezTo>
                        <a:pt x="6938" y="5524"/>
                        <a:pt x="5798" y="4482"/>
                        <a:pt x="5333" y="4102"/>
                      </a:cubicBezTo>
                      <a:cubicBezTo>
                        <a:pt x="5166" y="3958"/>
                        <a:pt x="4968" y="3892"/>
                        <a:pt x="4774" y="3892"/>
                      </a:cubicBezTo>
                      <a:cubicBezTo>
                        <a:pt x="4375" y="3892"/>
                        <a:pt x="3993" y="4170"/>
                        <a:pt x="3920" y="4618"/>
                      </a:cubicBezTo>
                      <a:cubicBezTo>
                        <a:pt x="3775" y="5369"/>
                        <a:pt x="3751" y="6144"/>
                        <a:pt x="3840" y="6904"/>
                      </a:cubicBezTo>
                      <a:cubicBezTo>
                        <a:pt x="3642" y="6886"/>
                        <a:pt x="3443" y="6877"/>
                        <a:pt x="3245" y="6877"/>
                      </a:cubicBezTo>
                      <a:cubicBezTo>
                        <a:pt x="2734" y="6877"/>
                        <a:pt x="2226" y="6938"/>
                        <a:pt x="1733" y="7059"/>
                      </a:cubicBezTo>
                      <a:cubicBezTo>
                        <a:pt x="1151" y="7195"/>
                        <a:pt x="850" y="7838"/>
                        <a:pt x="1118" y="8374"/>
                      </a:cubicBezTo>
                      <a:cubicBezTo>
                        <a:pt x="1418" y="8979"/>
                        <a:pt x="1808" y="9533"/>
                        <a:pt x="2282" y="10016"/>
                      </a:cubicBezTo>
                      <a:cubicBezTo>
                        <a:pt x="1583" y="10458"/>
                        <a:pt x="963" y="11002"/>
                        <a:pt x="442" y="11640"/>
                      </a:cubicBezTo>
                      <a:cubicBezTo>
                        <a:pt x="1" y="12152"/>
                        <a:pt x="292" y="12950"/>
                        <a:pt x="958" y="13058"/>
                      </a:cubicBezTo>
                      <a:cubicBezTo>
                        <a:pt x="1432" y="13148"/>
                        <a:pt x="1913" y="13194"/>
                        <a:pt x="2394" y="13194"/>
                      </a:cubicBezTo>
                      <a:cubicBezTo>
                        <a:pt x="2761" y="13194"/>
                        <a:pt x="3129" y="13167"/>
                        <a:pt x="3493" y="13114"/>
                      </a:cubicBezTo>
                      <a:lnTo>
                        <a:pt x="3493" y="13114"/>
                      </a:lnTo>
                      <a:cubicBezTo>
                        <a:pt x="2766" y="16179"/>
                        <a:pt x="3479" y="19409"/>
                        <a:pt x="5427" y="21887"/>
                      </a:cubicBezTo>
                      <a:cubicBezTo>
                        <a:pt x="7380" y="24361"/>
                        <a:pt x="10355" y="25806"/>
                        <a:pt x="13505" y="25816"/>
                      </a:cubicBezTo>
                      <a:cubicBezTo>
                        <a:pt x="14430" y="25816"/>
                        <a:pt x="15345" y="25694"/>
                        <a:pt x="16237" y="25450"/>
                      </a:cubicBezTo>
                      <a:cubicBezTo>
                        <a:pt x="18950" y="24713"/>
                        <a:pt x="21245" y="22896"/>
                        <a:pt x="22578" y="20422"/>
                      </a:cubicBezTo>
                      <a:cubicBezTo>
                        <a:pt x="22756" y="20568"/>
                        <a:pt x="22939" y="20704"/>
                        <a:pt x="23127" y="20836"/>
                      </a:cubicBezTo>
                      <a:cubicBezTo>
                        <a:pt x="24681" y="21873"/>
                        <a:pt x="26450" y="22065"/>
                        <a:pt x="27140" y="22103"/>
                      </a:cubicBezTo>
                      <a:cubicBezTo>
                        <a:pt x="27166" y="22105"/>
                        <a:pt x="27191" y="22106"/>
                        <a:pt x="27216" y="22106"/>
                      </a:cubicBezTo>
                      <a:cubicBezTo>
                        <a:pt x="27865" y="22106"/>
                        <a:pt x="28302" y="21413"/>
                        <a:pt x="27999" y="20817"/>
                      </a:cubicBezTo>
                      <a:cubicBezTo>
                        <a:pt x="27596" y="19972"/>
                        <a:pt x="27056" y="19197"/>
                        <a:pt x="26408" y="18522"/>
                      </a:cubicBezTo>
                      <a:cubicBezTo>
                        <a:pt x="27384" y="17982"/>
                        <a:pt x="28084" y="17240"/>
                        <a:pt x="28389" y="16874"/>
                      </a:cubicBezTo>
                      <a:cubicBezTo>
                        <a:pt x="28793" y="16405"/>
                        <a:pt x="28647" y="15682"/>
                        <a:pt x="28098" y="15400"/>
                      </a:cubicBezTo>
                      <a:cubicBezTo>
                        <a:pt x="27361" y="15020"/>
                        <a:pt x="26568" y="14762"/>
                        <a:pt x="25746" y="14644"/>
                      </a:cubicBezTo>
                      <a:cubicBezTo>
                        <a:pt x="26131" y="13720"/>
                        <a:pt x="26352" y="12734"/>
                        <a:pt x="26408" y="11734"/>
                      </a:cubicBezTo>
                      <a:cubicBezTo>
                        <a:pt x="26456" y="11189"/>
                        <a:pt x="26015" y="10771"/>
                        <a:pt x="25523" y="10771"/>
                      </a:cubicBezTo>
                      <a:cubicBezTo>
                        <a:pt x="25389" y="10771"/>
                        <a:pt x="25250" y="10802"/>
                        <a:pt x="25117" y="10871"/>
                      </a:cubicBezTo>
                      <a:cubicBezTo>
                        <a:pt x="24446" y="11194"/>
                        <a:pt x="23812" y="11598"/>
                        <a:pt x="23240" y="12077"/>
                      </a:cubicBezTo>
                      <a:cubicBezTo>
                        <a:pt x="22982" y="11335"/>
                        <a:pt x="22639" y="10631"/>
                        <a:pt x="22217" y="9969"/>
                      </a:cubicBezTo>
                      <a:cubicBezTo>
                        <a:pt x="22268" y="9932"/>
                        <a:pt x="22320" y="9890"/>
                        <a:pt x="22367" y="9843"/>
                      </a:cubicBezTo>
                      <a:cubicBezTo>
                        <a:pt x="22733" y="9491"/>
                        <a:pt x="22855" y="8974"/>
                        <a:pt x="22700" y="8463"/>
                      </a:cubicBezTo>
                      <a:cubicBezTo>
                        <a:pt x="22630" y="8237"/>
                        <a:pt x="22437" y="7829"/>
                        <a:pt x="21926" y="7463"/>
                      </a:cubicBezTo>
                      <a:cubicBezTo>
                        <a:pt x="22601" y="6994"/>
                        <a:pt x="22747" y="6426"/>
                        <a:pt x="22775" y="6196"/>
                      </a:cubicBezTo>
                      <a:cubicBezTo>
                        <a:pt x="22860" y="5604"/>
                        <a:pt x="22536" y="5027"/>
                        <a:pt x="21982" y="4797"/>
                      </a:cubicBezTo>
                      <a:cubicBezTo>
                        <a:pt x="21866" y="4748"/>
                        <a:pt x="21645" y="4675"/>
                        <a:pt x="21346" y="4675"/>
                      </a:cubicBezTo>
                      <a:cubicBezTo>
                        <a:pt x="21101" y="4675"/>
                        <a:pt x="20802" y="4724"/>
                        <a:pt x="20466" y="4877"/>
                      </a:cubicBezTo>
                      <a:cubicBezTo>
                        <a:pt x="20395" y="4060"/>
                        <a:pt x="19978" y="3652"/>
                        <a:pt x="19795" y="3511"/>
                      </a:cubicBezTo>
                      <a:cubicBezTo>
                        <a:pt x="19558" y="3324"/>
                        <a:pt x="19270" y="3230"/>
                        <a:pt x="18983" y="3230"/>
                      </a:cubicBezTo>
                      <a:cubicBezTo>
                        <a:pt x="18701" y="3230"/>
                        <a:pt x="18419" y="3320"/>
                        <a:pt x="18185" y="3501"/>
                      </a:cubicBezTo>
                      <a:cubicBezTo>
                        <a:pt x="18002" y="3637"/>
                        <a:pt x="17574" y="4036"/>
                        <a:pt x="17495" y="4858"/>
                      </a:cubicBezTo>
                      <a:cubicBezTo>
                        <a:pt x="17164" y="4703"/>
                        <a:pt x="16854" y="4638"/>
                        <a:pt x="16576" y="4638"/>
                      </a:cubicBezTo>
                      <a:cubicBezTo>
                        <a:pt x="16281" y="4638"/>
                        <a:pt x="16022" y="4711"/>
                        <a:pt x="15814" y="4830"/>
                      </a:cubicBezTo>
                      <a:cubicBezTo>
                        <a:pt x="15598" y="4956"/>
                        <a:pt x="15420" y="5139"/>
                        <a:pt x="15303" y="5360"/>
                      </a:cubicBezTo>
                      <a:cubicBezTo>
                        <a:pt x="14725" y="5257"/>
                        <a:pt x="14141" y="5204"/>
                        <a:pt x="13555" y="5204"/>
                      </a:cubicBezTo>
                      <a:cubicBezTo>
                        <a:pt x="13446" y="5204"/>
                        <a:pt x="13337" y="5206"/>
                        <a:pt x="13228" y="5210"/>
                      </a:cubicBezTo>
                      <a:lnTo>
                        <a:pt x="12806" y="3661"/>
                      </a:lnTo>
                      <a:lnTo>
                        <a:pt x="12998" y="2178"/>
                      </a:lnTo>
                      <a:cubicBezTo>
                        <a:pt x="13045" y="1807"/>
                        <a:pt x="12824" y="1450"/>
                        <a:pt x="12468" y="1328"/>
                      </a:cubicBezTo>
                      <a:cubicBezTo>
                        <a:pt x="12416" y="1309"/>
                        <a:pt x="12364" y="1300"/>
                        <a:pt x="12308" y="1295"/>
                      </a:cubicBezTo>
                      <a:cubicBezTo>
                        <a:pt x="12303" y="1192"/>
                        <a:pt x="12289" y="1093"/>
                        <a:pt x="12261" y="1000"/>
                      </a:cubicBezTo>
                      <a:cubicBezTo>
                        <a:pt x="12101" y="407"/>
                        <a:pt x="11560" y="1"/>
                        <a:pt x="1095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1" name="Google Shape;701;p32"/>
                <p:cNvSpPr/>
                <p:nvPr/>
              </p:nvSpPr>
              <p:spPr>
                <a:xfrm>
                  <a:off x="-1269572" y="7245249"/>
                  <a:ext cx="215162" cy="271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06" h="7837" extrusionOk="0">
                      <a:moveTo>
                        <a:pt x="3837" y="1"/>
                      </a:moveTo>
                      <a:cubicBezTo>
                        <a:pt x="3777" y="1"/>
                        <a:pt x="3727" y="46"/>
                        <a:pt x="3709" y="130"/>
                      </a:cubicBezTo>
                      <a:cubicBezTo>
                        <a:pt x="3610" y="637"/>
                        <a:pt x="3436" y="1937"/>
                        <a:pt x="3873" y="3247"/>
                      </a:cubicBezTo>
                      <a:cubicBezTo>
                        <a:pt x="3353" y="3046"/>
                        <a:pt x="2817" y="2981"/>
                        <a:pt x="2338" y="2981"/>
                      </a:cubicBezTo>
                      <a:cubicBezTo>
                        <a:pt x="1752" y="2981"/>
                        <a:pt x="1253" y="3079"/>
                        <a:pt x="977" y="3148"/>
                      </a:cubicBezTo>
                      <a:cubicBezTo>
                        <a:pt x="850" y="3172"/>
                        <a:pt x="789" y="3313"/>
                        <a:pt x="850" y="3425"/>
                      </a:cubicBezTo>
                      <a:cubicBezTo>
                        <a:pt x="1071" y="3876"/>
                        <a:pt x="1672" y="4927"/>
                        <a:pt x="2709" y="5533"/>
                      </a:cubicBezTo>
                      <a:cubicBezTo>
                        <a:pt x="1357" y="6040"/>
                        <a:pt x="423" y="7058"/>
                        <a:pt x="85" y="7481"/>
                      </a:cubicBezTo>
                      <a:cubicBezTo>
                        <a:pt x="1" y="7584"/>
                        <a:pt x="38" y="7692"/>
                        <a:pt x="170" y="7715"/>
                      </a:cubicBezTo>
                      <a:cubicBezTo>
                        <a:pt x="434" y="7766"/>
                        <a:pt x="905" y="7837"/>
                        <a:pt x="1479" y="7837"/>
                      </a:cubicBezTo>
                      <a:cubicBezTo>
                        <a:pt x="2076" y="7837"/>
                        <a:pt x="2785" y="7760"/>
                        <a:pt x="3488" y="7504"/>
                      </a:cubicBezTo>
                      <a:cubicBezTo>
                        <a:pt x="4201" y="7232"/>
                        <a:pt x="4854" y="6833"/>
                        <a:pt x="5412" y="6321"/>
                      </a:cubicBezTo>
                      <a:cubicBezTo>
                        <a:pt x="5567" y="6185"/>
                        <a:pt x="5713" y="6044"/>
                        <a:pt x="5863" y="5904"/>
                      </a:cubicBezTo>
                      <a:cubicBezTo>
                        <a:pt x="6112" y="5678"/>
                        <a:pt x="6168" y="5383"/>
                        <a:pt x="6187" y="5063"/>
                      </a:cubicBezTo>
                      <a:cubicBezTo>
                        <a:pt x="6206" y="4744"/>
                        <a:pt x="6206" y="4425"/>
                        <a:pt x="6178" y="4111"/>
                      </a:cubicBezTo>
                      <a:cubicBezTo>
                        <a:pt x="6140" y="3618"/>
                        <a:pt x="6041" y="3134"/>
                        <a:pt x="5872" y="2674"/>
                      </a:cubicBezTo>
                      <a:cubicBezTo>
                        <a:pt x="5384" y="1318"/>
                        <a:pt x="4361" y="384"/>
                        <a:pt x="3943" y="46"/>
                      </a:cubicBezTo>
                      <a:cubicBezTo>
                        <a:pt x="3908" y="15"/>
                        <a:pt x="3871" y="1"/>
                        <a:pt x="3837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2" name="Google Shape;702;p32"/>
                <p:cNvSpPr/>
                <p:nvPr/>
              </p:nvSpPr>
              <p:spPr>
                <a:xfrm>
                  <a:off x="-1250747" y="7257660"/>
                  <a:ext cx="188050" cy="255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4" h="7378" extrusionOk="0">
                      <a:moveTo>
                        <a:pt x="3448" y="0"/>
                      </a:moveTo>
                      <a:cubicBezTo>
                        <a:pt x="3350" y="0"/>
                        <a:pt x="3249" y="90"/>
                        <a:pt x="3302" y="213"/>
                      </a:cubicBezTo>
                      <a:lnTo>
                        <a:pt x="3809" y="1603"/>
                      </a:lnTo>
                      <a:lnTo>
                        <a:pt x="3367" y="1241"/>
                      </a:lnTo>
                      <a:cubicBezTo>
                        <a:pt x="3335" y="1214"/>
                        <a:pt x="3302" y="1203"/>
                        <a:pt x="3270" y="1203"/>
                      </a:cubicBezTo>
                      <a:cubicBezTo>
                        <a:pt x="3148" y="1203"/>
                        <a:pt x="3052" y="1372"/>
                        <a:pt x="3175" y="1476"/>
                      </a:cubicBezTo>
                      <a:lnTo>
                        <a:pt x="4011" y="2166"/>
                      </a:lnTo>
                      <a:lnTo>
                        <a:pt x="4433" y="3330"/>
                      </a:lnTo>
                      <a:lnTo>
                        <a:pt x="3560" y="2603"/>
                      </a:lnTo>
                      <a:cubicBezTo>
                        <a:pt x="3528" y="2577"/>
                        <a:pt x="3494" y="2566"/>
                        <a:pt x="3462" y="2566"/>
                      </a:cubicBezTo>
                      <a:cubicBezTo>
                        <a:pt x="3337" y="2566"/>
                        <a:pt x="3240" y="2736"/>
                        <a:pt x="3367" y="2837"/>
                      </a:cubicBezTo>
                      <a:lnTo>
                        <a:pt x="4639" y="3893"/>
                      </a:lnTo>
                      <a:lnTo>
                        <a:pt x="5015" y="4931"/>
                      </a:lnTo>
                      <a:lnTo>
                        <a:pt x="4114" y="4513"/>
                      </a:lnTo>
                      <a:lnTo>
                        <a:pt x="3353" y="3002"/>
                      </a:lnTo>
                      <a:cubicBezTo>
                        <a:pt x="3325" y="2935"/>
                        <a:pt x="3272" y="2907"/>
                        <a:pt x="3219" y="2907"/>
                      </a:cubicBezTo>
                      <a:cubicBezTo>
                        <a:pt x="3115" y="2907"/>
                        <a:pt x="3010" y="3012"/>
                        <a:pt x="3081" y="3133"/>
                      </a:cubicBezTo>
                      <a:lnTo>
                        <a:pt x="3668" y="4306"/>
                      </a:lnTo>
                      <a:lnTo>
                        <a:pt x="2565" y="3790"/>
                      </a:lnTo>
                      <a:lnTo>
                        <a:pt x="2072" y="2809"/>
                      </a:lnTo>
                      <a:cubicBezTo>
                        <a:pt x="2044" y="2743"/>
                        <a:pt x="1992" y="2716"/>
                        <a:pt x="1941" y="2716"/>
                      </a:cubicBezTo>
                      <a:cubicBezTo>
                        <a:pt x="1837" y="2716"/>
                        <a:pt x="1733" y="2823"/>
                        <a:pt x="1804" y="2945"/>
                      </a:cubicBezTo>
                      <a:lnTo>
                        <a:pt x="2124" y="3584"/>
                      </a:lnTo>
                      <a:lnTo>
                        <a:pt x="805" y="2964"/>
                      </a:lnTo>
                      <a:cubicBezTo>
                        <a:pt x="778" y="2950"/>
                        <a:pt x="753" y="2944"/>
                        <a:pt x="730" y="2944"/>
                      </a:cubicBezTo>
                      <a:cubicBezTo>
                        <a:pt x="585" y="2944"/>
                        <a:pt x="508" y="3172"/>
                        <a:pt x="678" y="3241"/>
                      </a:cubicBezTo>
                      <a:lnTo>
                        <a:pt x="1997" y="3856"/>
                      </a:lnTo>
                      <a:lnTo>
                        <a:pt x="1302" y="4020"/>
                      </a:lnTo>
                      <a:cubicBezTo>
                        <a:pt x="1126" y="4069"/>
                        <a:pt x="1173" y="4315"/>
                        <a:pt x="1338" y="4315"/>
                      </a:cubicBezTo>
                      <a:cubicBezTo>
                        <a:pt x="1349" y="4315"/>
                        <a:pt x="1360" y="4314"/>
                        <a:pt x="1373" y="4311"/>
                      </a:cubicBezTo>
                      <a:lnTo>
                        <a:pt x="2443" y="4062"/>
                      </a:lnTo>
                      <a:lnTo>
                        <a:pt x="3546" y="4574"/>
                      </a:lnTo>
                      <a:lnTo>
                        <a:pt x="2288" y="4870"/>
                      </a:lnTo>
                      <a:cubicBezTo>
                        <a:pt x="2112" y="4918"/>
                        <a:pt x="2159" y="5164"/>
                        <a:pt x="2320" y="5164"/>
                      </a:cubicBezTo>
                      <a:cubicBezTo>
                        <a:pt x="2330" y="5164"/>
                        <a:pt x="2342" y="5163"/>
                        <a:pt x="2354" y="5161"/>
                      </a:cubicBezTo>
                      <a:lnTo>
                        <a:pt x="3987" y="4781"/>
                      </a:lnTo>
                      <a:lnTo>
                        <a:pt x="4884" y="5198"/>
                      </a:lnTo>
                      <a:lnTo>
                        <a:pt x="3851" y="5579"/>
                      </a:lnTo>
                      <a:lnTo>
                        <a:pt x="2227" y="5278"/>
                      </a:lnTo>
                      <a:cubicBezTo>
                        <a:pt x="2214" y="5274"/>
                        <a:pt x="2203" y="5272"/>
                        <a:pt x="2191" y="5272"/>
                      </a:cubicBezTo>
                      <a:cubicBezTo>
                        <a:pt x="2054" y="5272"/>
                        <a:pt x="2010" y="5565"/>
                        <a:pt x="2171" y="5574"/>
                      </a:cubicBezTo>
                      <a:lnTo>
                        <a:pt x="3292" y="5780"/>
                      </a:lnTo>
                      <a:lnTo>
                        <a:pt x="2128" y="6203"/>
                      </a:lnTo>
                      <a:lnTo>
                        <a:pt x="1058" y="6006"/>
                      </a:lnTo>
                      <a:cubicBezTo>
                        <a:pt x="1046" y="6001"/>
                        <a:pt x="1034" y="5999"/>
                        <a:pt x="1023" y="5999"/>
                      </a:cubicBezTo>
                      <a:cubicBezTo>
                        <a:pt x="886" y="5999"/>
                        <a:pt x="846" y="6292"/>
                        <a:pt x="1006" y="6297"/>
                      </a:cubicBezTo>
                      <a:lnTo>
                        <a:pt x="1565" y="6400"/>
                      </a:lnTo>
                      <a:lnTo>
                        <a:pt x="176" y="6907"/>
                      </a:lnTo>
                      <a:cubicBezTo>
                        <a:pt x="1" y="6965"/>
                        <a:pt x="63" y="7205"/>
                        <a:pt x="214" y="7205"/>
                      </a:cubicBezTo>
                      <a:cubicBezTo>
                        <a:pt x="233" y="7205"/>
                        <a:pt x="253" y="7202"/>
                        <a:pt x="274" y="7193"/>
                      </a:cubicBezTo>
                      <a:lnTo>
                        <a:pt x="1668" y="6686"/>
                      </a:lnTo>
                      <a:lnTo>
                        <a:pt x="1668" y="6686"/>
                      </a:lnTo>
                      <a:lnTo>
                        <a:pt x="1302" y="7127"/>
                      </a:lnTo>
                      <a:cubicBezTo>
                        <a:pt x="1209" y="7242"/>
                        <a:pt x="1312" y="7377"/>
                        <a:pt x="1424" y="7377"/>
                      </a:cubicBezTo>
                      <a:cubicBezTo>
                        <a:pt x="1464" y="7377"/>
                        <a:pt x="1504" y="7360"/>
                        <a:pt x="1537" y="7320"/>
                      </a:cubicBezTo>
                      <a:lnTo>
                        <a:pt x="2232" y="6489"/>
                      </a:lnTo>
                      <a:lnTo>
                        <a:pt x="3391" y="6067"/>
                      </a:lnTo>
                      <a:lnTo>
                        <a:pt x="2654" y="6954"/>
                      </a:lnTo>
                      <a:cubicBezTo>
                        <a:pt x="2561" y="7071"/>
                        <a:pt x="2663" y="7206"/>
                        <a:pt x="2774" y="7206"/>
                      </a:cubicBezTo>
                      <a:cubicBezTo>
                        <a:pt x="2814" y="7206"/>
                        <a:pt x="2855" y="7189"/>
                        <a:pt x="2889" y="7146"/>
                      </a:cubicBezTo>
                      <a:lnTo>
                        <a:pt x="3954" y="5865"/>
                      </a:lnTo>
                      <a:lnTo>
                        <a:pt x="5297" y="5377"/>
                      </a:lnTo>
                      <a:cubicBezTo>
                        <a:pt x="5376" y="5325"/>
                        <a:pt x="5423" y="5226"/>
                        <a:pt x="5414" y="5133"/>
                      </a:cubicBezTo>
                      <a:lnTo>
                        <a:pt x="5409" y="5128"/>
                      </a:lnTo>
                      <a:lnTo>
                        <a:pt x="4921" y="3790"/>
                      </a:lnTo>
                      <a:lnTo>
                        <a:pt x="5222" y="2147"/>
                      </a:lnTo>
                      <a:cubicBezTo>
                        <a:pt x="5227" y="2047"/>
                        <a:pt x="5149" y="1990"/>
                        <a:pt x="5070" y="1990"/>
                      </a:cubicBezTo>
                      <a:cubicBezTo>
                        <a:pt x="5012" y="1990"/>
                        <a:pt x="4954" y="2021"/>
                        <a:pt x="4931" y="2091"/>
                      </a:cubicBezTo>
                      <a:lnTo>
                        <a:pt x="4719" y="3227"/>
                      </a:lnTo>
                      <a:lnTo>
                        <a:pt x="4297" y="2063"/>
                      </a:lnTo>
                      <a:lnTo>
                        <a:pt x="4494" y="997"/>
                      </a:lnTo>
                      <a:cubicBezTo>
                        <a:pt x="4499" y="898"/>
                        <a:pt x="4421" y="840"/>
                        <a:pt x="4343" y="840"/>
                      </a:cubicBezTo>
                      <a:cubicBezTo>
                        <a:pt x="4285" y="840"/>
                        <a:pt x="4227" y="871"/>
                        <a:pt x="4203" y="941"/>
                      </a:cubicBezTo>
                      <a:lnTo>
                        <a:pt x="4090" y="1504"/>
                      </a:lnTo>
                      <a:lnTo>
                        <a:pt x="3588" y="110"/>
                      </a:lnTo>
                      <a:cubicBezTo>
                        <a:pt x="3565" y="33"/>
                        <a:pt x="3507" y="0"/>
                        <a:pt x="344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3" name="Google Shape;703;p32"/>
                <p:cNvSpPr/>
                <p:nvPr/>
              </p:nvSpPr>
              <p:spPr>
                <a:xfrm>
                  <a:off x="-565461" y="7483731"/>
                  <a:ext cx="232081" cy="342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4" h="9868" extrusionOk="0">
                      <a:moveTo>
                        <a:pt x="4294" y="1"/>
                      </a:moveTo>
                      <a:cubicBezTo>
                        <a:pt x="4264" y="1"/>
                        <a:pt x="4231" y="8"/>
                        <a:pt x="4197" y="24"/>
                      </a:cubicBezTo>
                      <a:cubicBezTo>
                        <a:pt x="3619" y="297"/>
                        <a:pt x="2169" y="1090"/>
                        <a:pt x="1212" y="2517"/>
                      </a:cubicBezTo>
                      <a:cubicBezTo>
                        <a:pt x="719" y="3254"/>
                        <a:pt x="400" y="4099"/>
                        <a:pt x="216" y="4962"/>
                      </a:cubicBezTo>
                      <a:cubicBezTo>
                        <a:pt x="165" y="5197"/>
                        <a:pt x="123" y="5432"/>
                        <a:pt x="80" y="5666"/>
                      </a:cubicBezTo>
                      <a:cubicBezTo>
                        <a:pt x="1" y="6051"/>
                        <a:pt x="151" y="6370"/>
                        <a:pt x="357" y="6685"/>
                      </a:cubicBezTo>
                      <a:cubicBezTo>
                        <a:pt x="554" y="6995"/>
                        <a:pt x="780" y="7295"/>
                        <a:pt x="1024" y="7577"/>
                      </a:cubicBezTo>
                      <a:cubicBezTo>
                        <a:pt x="1395" y="8013"/>
                        <a:pt x="1826" y="8398"/>
                        <a:pt x="2300" y="8722"/>
                      </a:cubicBezTo>
                      <a:cubicBezTo>
                        <a:pt x="3704" y="9661"/>
                        <a:pt x="5314" y="9834"/>
                        <a:pt x="5943" y="9867"/>
                      </a:cubicBezTo>
                      <a:cubicBezTo>
                        <a:pt x="5949" y="9868"/>
                        <a:pt x="5954" y="9868"/>
                        <a:pt x="5960" y="9868"/>
                      </a:cubicBezTo>
                      <a:cubicBezTo>
                        <a:pt x="6099" y="9868"/>
                        <a:pt x="6166" y="9759"/>
                        <a:pt x="6102" y="9628"/>
                      </a:cubicBezTo>
                      <a:cubicBezTo>
                        <a:pt x="5840" y="9079"/>
                        <a:pt x="5107" y="7732"/>
                        <a:pt x="3793" y="6798"/>
                      </a:cubicBezTo>
                      <a:cubicBezTo>
                        <a:pt x="5187" y="6422"/>
                        <a:pt x="6206" y="5357"/>
                        <a:pt x="6595" y="4892"/>
                      </a:cubicBezTo>
                      <a:cubicBezTo>
                        <a:pt x="6694" y="4784"/>
                        <a:pt x="6661" y="4606"/>
                        <a:pt x="6525" y="4540"/>
                      </a:cubicBezTo>
                      <a:cubicBezTo>
                        <a:pt x="6060" y="4297"/>
                        <a:pt x="4973" y="3814"/>
                        <a:pt x="3756" y="3814"/>
                      </a:cubicBezTo>
                      <a:cubicBezTo>
                        <a:pt x="3610" y="3814"/>
                        <a:pt x="3463" y="3821"/>
                        <a:pt x="3314" y="3836"/>
                      </a:cubicBezTo>
                      <a:cubicBezTo>
                        <a:pt x="4234" y="2423"/>
                        <a:pt x="4413" y="818"/>
                        <a:pt x="4441" y="189"/>
                      </a:cubicBezTo>
                      <a:cubicBezTo>
                        <a:pt x="4448" y="72"/>
                        <a:pt x="4386" y="1"/>
                        <a:pt x="429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4" name="Google Shape;704;p32"/>
                <p:cNvSpPr/>
                <p:nvPr/>
              </p:nvSpPr>
              <p:spPr>
                <a:xfrm>
                  <a:off x="-557973" y="7503388"/>
                  <a:ext cx="210031" cy="313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8" h="9030" extrusionOk="0">
                      <a:moveTo>
                        <a:pt x="3630" y="0"/>
                      </a:moveTo>
                      <a:cubicBezTo>
                        <a:pt x="3585" y="0"/>
                        <a:pt x="3540" y="21"/>
                        <a:pt x="3507" y="72"/>
                      </a:cubicBezTo>
                      <a:lnTo>
                        <a:pt x="2493" y="1588"/>
                      </a:lnTo>
                      <a:lnTo>
                        <a:pt x="2535" y="828"/>
                      </a:lnTo>
                      <a:cubicBezTo>
                        <a:pt x="2540" y="744"/>
                        <a:pt x="2479" y="673"/>
                        <a:pt x="2394" y="668"/>
                      </a:cubicBezTo>
                      <a:cubicBezTo>
                        <a:pt x="2389" y="668"/>
                        <a:pt x="2384" y="668"/>
                        <a:pt x="2378" y="668"/>
                      </a:cubicBezTo>
                      <a:cubicBezTo>
                        <a:pt x="2301" y="668"/>
                        <a:pt x="2239" y="730"/>
                        <a:pt x="2235" y="809"/>
                      </a:cubicBezTo>
                      <a:lnTo>
                        <a:pt x="2155" y="2086"/>
                      </a:lnTo>
                      <a:lnTo>
                        <a:pt x="1296" y="3372"/>
                      </a:lnTo>
                      <a:lnTo>
                        <a:pt x="1380" y="1926"/>
                      </a:lnTo>
                      <a:cubicBezTo>
                        <a:pt x="1395" y="1817"/>
                        <a:pt x="1314" y="1759"/>
                        <a:pt x="1232" y="1759"/>
                      </a:cubicBezTo>
                      <a:cubicBezTo>
                        <a:pt x="1156" y="1759"/>
                        <a:pt x="1080" y="1808"/>
                        <a:pt x="1080" y="1912"/>
                      </a:cubicBezTo>
                      <a:lnTo>
                        <a:pt x="963" y="3865"/>
                      </a:lnTo>
                      <a:lnTo>
                        <a:pt x="33" y="5254"/>
                      </a:lnTo>
                      <a:cubicBezTo>
                        <a:pt x="0" y="5353"/>
                        <a:pt x="19" y="5456"/>
                        <a:pt x="85" y="5531"/>
                      </a:cubicBezTo>
                      <a:lnTo>
                        <a:pt x="1479" y="6465"/>
                      </a:lnTo>
                      <a:lnTo>
                        <a:pt x="2333" y="8225"/>
                      </a:lnTo>
                      <a:cubicBezTo>
                        <a:pt x="2363" y="8282"/>
                        <a:pt x="2411" y="8305"/>
                        <a:pt x="2458" y="8305"/>
                      </a:cubicBezTo>
                      <a:cubicBezTo>
                        <a:pt x="2555" y="8305"/>
                        <a:pt x="2651" y="8210"/>
                        <a:pt x="2601" y="8094"/>
                      </a:cubicBezTo>
                      <a:lnTo>
                        <a:pt x="1972" y="6794"/>
                      </a:lnTo>
                      <a:lnTo>
                        <a:pt x="3258" y="7653"/>
                      </a:lnTo>
                      <a:lnTo>
                        <a:pt x="3817" y="8803"/>
                      </a:lnTo>
                      <a:cubicBezTo>
                        <a:pt x="3846" y="8860"/>
                        <a:pt x="3895" y="8883"/>
                        <a:pt x="3944" y="8883"/>
                      </a:cubicBezTo>
                      <a:cubicBezTo>
                        <a:pt x="4041" y="8883"/>
                        <a:pt x="4139" y="8790"/>
                        <a:pt x="4089" y="8671"/>
                      </a:cubicBezTo>
                      <a:lnTo>
                        <a:pt x="3755" y="7986"/>
                      </a:lnTo>
                      <a:lnTo>
                        <a:pt x="5272" y="9005"/>
                      </a:lnTo>
                      <a:cubicBezTo>
                        <a:pt x="5299" y="9022"/>
                        <a:pt x="5327" y="9030"/>
                        <a:pt x="5353" y="9030"/>
                      </a:cubicBezTo>
                      <a:cubicBezTo>
                        <a:pt x="5482" y="9030"/>
                        <a:pt x="5573" y="8845"/>
                        <a:pt x="5441" y="8751"/>
                      </a:cubicBezTo>
                      <a:lnTo>
                        <a:pt x="3920" y="7737"/>
                      </a:lnTo>
                      <a:lnTo>
                        <a:pt x="3920" y="7737"/>
                      </a:lnTo>
                      <a:lnTo>
                        <a:pt x="4685" y="7780"/>
                      </a:lnTo>
                      <a:lnTo>
                        <a:pt x="4694" y="7780"/>
                      </a:lnTo>
                      <a:cubicBezTo>
                        <a:pt x="4882" y="7775"/>
                        <a:pt x="4891" y="7498"/>
                        <a:pt x="4704" y="7479"/>
                      </a:cubicBezTo>
                      <a:lnTo>
                        <a:pt x="3427" y="7404"/>
                      </a:lnTo>
                      <a:lnTo>
                        <a:pt x="2141" y="6545"/>
                      </a:lnTo>
                      <a:lnTo>
                        <a:pt x="3563" y="6630"/>
                      </a:lnTo>
                      <a:lnTo>
                        <a:pt x="3572" y="6630"/>
                      </a:lnTo>
                      <a:cubicBezTo>
                        <a:pt x="3765" y="6625"/>
                        <a:pt x="3774" y="6343"/>
                        <a:pt x="3582" y="6329"/>
                      </a:cubicBezTo>
                      <a:lnTo>
                        <a:pt x="1648" y="6212"/>
                      </a:lnTo>
                      <a:lnTo>
                        <a:pt x="517" y="5456"/>
                      </a:lnTo>
                      <a:lnTo>
                        <a:pt x="1723" y="5217"/>
                      </a:lnTo>
                      <a:lnTo>
                        <a:pt x="3497" y="6118"/>
                      </a:lnTo>
                      <a:cubicBezTo>
                        <a:pt x="3526" y="6136"/>
                        <a:pt x="3554" y="6143"/>
                        <a:pt x="3580" y="6143"/>
                      </a:cubicBezTo>
                      <a:cubicBezTo>
                        <a:pt x="3719" y="6143"/>
                        <a:pt x="3800" y="5922"/>
                        <a:pt x="3633" y="5850"/>
                      </a:cubicBezTo>
                      <a:lnTo>
                        <a:pt x="2202" y="5123"/>
                      </a:lnTo>
                      <a:lnTo>
                        <a:pt x="3680" y="4827"/>
                      </a:lnTo>
                      <a:lnTo>
                        <a:pt x="4830" y="5414"/>
                      </a:lnTo>
                      <a:cubicBezTo>
                        <a:pt x="4858" y="5430"/>
                        <a:pt x="4886" y="5438"/>
                        <a:pt x="4911" y="5438"/>
                      </a:cubicBezTo>
                      <a:cubicBezTo>
                        <a:pt x="5051" y="5438"/>
                        <a:pt x="5133" y="5218"/>
                        <a:pt x="4966" y="5146"/>
                      </a:cubicBezTo>
                      <a:lnTo>
                        <a:pt x="4154" y="4733"/>
                      </a:lnTo>
                      <a:lnTo>
                        <a:pt x="5901" y="4391"/>
                      </a:lnTo>
                      <a:cubicBezTo>
                        <a:pt x="6057" y="4378"/>
                        <a:pt x="6012" y="4089"/>
                        <a:pt x="5877" y="4089"/>
                      </a:cubicBezTo>
                      <a:cubicBezTo>
                        <a:pt x="5867" y="4089"/>
                        <a:pt x="5856" y="4091"/>
                        <a:pt x="5844" y="4095"/>
                      </a:cubicBezTo>
                      <a:lnTo>
                        <a:pt x="5840" y="4095"/>
                      </a:lnTo>
                      <a:lnTo>
                        <a:pt x="4098" y="4442"/>
                      </a:lnTo>
                      <a:lnTo>
                        <a:pt x="4098" y="4442"/>
                      </a:lnTo>
                      <a:lnTo>
                        <a:pt x="4690" y="3748"/>
                      </a:lnTo>
                      <a:cubicBezTo>
                        <a:pt x="4777" y="3635"/>
                        <a:pt x="4679" y="3505"/>
                        <a:pt x="4569" y="3505"/>
                      </a:cubicBezTo>
                      <a:cubicBezTo>
                        <a:pt x="4531" y="3505"/>
                        <a:pt x="4493" y="3520"/>
                        <a:pt x="4460" y="3555"/>
                      </a:cubicBezTo>
                      <a:lnTo>
                        <a:pt x="3619" y="4536"/>
                      </a:lnTo>
                      <a:lnTo>
                        <a:pt x="2141" y="4827"/>
                      </a:lnTo>
                      <a:lnTo>
                        <a:pt x="3173" y="3626"/>
                      </a:lnTo>
                      <a:cubicBezTo>
                        <a:pt x="3265" y="3513"/>
                        <a:pt x="3166" y="3379"/>
                        <a:pt x="3055" y="3379"/>
                      </a:cubicBezTo>
                      <a:cubicBezTo>
                        <a:pt x="3019" y="3379"/>
                        <a:pt x="2981" y="3393"/>
                        <a:pt x="2948" y="3428"/>
                      </a:cubicBezTo>
                      <a:lnTo>
                        <a:pt x="1667" y="4926"/>
                      </a:lnTo>
                      <a:lnTo>
                        <a:pt x="460" y="5165"/>
                      </a:lnTo>
                      <a:lnTo>
                        <a:pt x="1216" y="4034"/>
                      </a:lnTo>
                      <a:lnTo>
                        <a:pt x="2962" y="3189"/>
                      </a:lnTo>
                      <a:cubicBezTo>
                        <a:pt x="3127" y="3117"/>
                        <a:pt x="3047" y="2896"/>
                        <a:pt x="2906" y="2896"/>
                      </a:cubicBezTo>
                      <a:cubicBezTo>
                        <a:pt x="2883" y="2896"/>
                        <a:pt x="2857" y="2903"/>
                        <a:pt x="2831" y="2917"/>
                      </a:cubicBezTo>
                      <a:lnTo>
                        <a:pt x="1545" y="3541"/>
                      </a:lnTo>
                      <a:lnTo>
                        <a:pt x="2408" y="2250"/>
                      </a:lnTo>
                      <a:lnTo>
                        <a:pt x="3558" y="1696"/>
                      </a:lnTo>
                      <a:cubicBezTo>
                        <a:pt x="3723" y="1624"/>
                        <a:pt x="3644" y="1404"/>
                        <a:pt x="3502" y="1404"/>
                      </a:cubicBezTo>
                      <a:cubicBezTo>
                        <a:pt x="3479" y="1404"/>
                        <a:pt x="3453" y="1410"/>
                        <a:pt x="3427" y="1424"/>
                      </a:cubicBezTo>
                      <a:lnTo>
                        <a:pt x="2742" y="1757"/>
                      </a:lnTo>
                      <a:lnTo>
                        <a:pt x="2742" y="1757"/>
                      </a:lnTo>
                      <a:lnTo>
                        <a:pt x="3760" y="241"/>
                      </a:lnTo>
                      <a:cubicBezTo>
                        <a:pt x="3840" y="122"/>
                        <a:pt x="3737" y="0"/>
                        <a:pt x="363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5" name="Google Shape;705;p32"/>
                <p:cNvSpPr/>
                <p:nvPr/>
              </p:nvSpPr>
              <p:spPr>
                <a:xfrm>
                  <a:off x="-981098" y="7180315"/>
                  <a:ext cx="42228" cy="592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8" h="1708" extrusionOk="0">
                      <a:moveTo>
                        <a:pt x="215" y="0"/>
                      </a:moveTo>
                      <a:cubicBezTo>
                        <a:pt x="108" y="0"/>
                        <a:pt x="1" y="116"/>
                        <a:pt x="81" y="238"/>
                      </a:cubicBezTo>
                      <a:lnTo>
                        <a:pt x="898" y="1632"/>
                      </a:lnTo>
                      <a:cubicBezTo>
                        <a:pt x="926" y="1679"/>
                        <a:pt x="978" y="1708"/>
                        <a:pt x="1030" y="1708"/>
                      </a:cubicBezTo>
                      <a:cubicBezTo>
                        <a:pt x="1147" y="1708"/>
                        <a:pt x="1217" y="1581"/>
                        <a:pt x="1161" y="1482"/>
                      </a:cubicBezTo>
                      <a:lnTo>
                        <a:pt x="344" y="84"/>
                      </a:lnTo>
                      <a:cubicBezTo>
                        <a:pt x="313" y="25"/>
                        <a:pt x="264" y="0"/>
                        <a:pt x="21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6" name="Google Shape;706;p32"/>
                <p:cNvSpPr/>
                <p:nvPr/>
              </p:nvSpPr>
              <p:spPr>
                <a:xfrm>
                  <a:off x="-911762" y="7161907"/>
                  <a:ext cx="12897" cy="66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" h="1915" extrusionOk="0">
                      <a:moveTo>
                        <a:pt x="161" y="1"/>
                      </a:moveTo>
                      <a:cubicBezTo>
                        <a:pt x="81" y="1"/>
                        <a:pt x="1" y="56"/>
                        <a:pt x="11" y="164"/>
                      </a:cubicBezTo>
                      <a:lnTo>
                        <a:pt x="72" y="1769"/>
                      </a:lnTo>
                      <a:cubicBezTo>
                        <a:pt x="72" y="1849"/>
                        <a:pt x="137" y="1915"/>
                        <a:pt x="222" y="1915"/>
                      </a:cubicBezTo>
                      <a:lnTo>
                        <a:pt x="226" y="1915"/>
                      </a:lnTo>
                      <a:cubicBezTo>
                        <a:pt x="306" y="1910"/>
                        <a:pt x="372" y="1840"/>
                        <a:pt x="372" y="1760"/>
                      </a:cubicBezTo>
                      <a:lnTo>
                        <a:pt x="311" y="155"/>
                      </a:lnTo>
                      <a:cubicBezTo>
                        <a:pt x="313" y="51"/>
                        <a:pt x="237" y="1"/>
                        <a:pt x="161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7" name="Google Shape;707;p32"/>
                <p:cNvSpPr/>
                <p:nvPr/>
              </p:nvSpPr>
              <p:spPr>
                <a:xfrm>
                  <a:off x="-1149967" y="7154938"/>
                  <a:ext cx="687090" cy="799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18" h="23062" extrusionOk="0">
                      <a:moveTo>
                        <a:pt x="8287" y="1"/>
                      </a:moveTo>
                      <a:cubicBezTo>
                        <a:pt x="8271" y="1"/>
                        <a:pt x="8254" y="7"/>
                        <a:pt x="8243" y="22"/>
                      </a:cubicBezTo>
                      <a:lnTo>
                        <a:pt x="7088" y="1965"/>
                      </a:lnTo>
                      <a:lnTo>
                        <a:pt x="6121" y="562"/>
                      </a:lnTo>
                      <a:cubicBezTo>
                        <a:pt x="6110" y="548"/>
                        <a:pt x="6094" y="541"/>
                        <a:pt x="6077" y="541"/>
                      </a:cubicBezTo>
                      <a:cubicBezTo>
                        <a:pt x="6051" y="541"/>
                        <a:pt x="6024" y="558"/>
                        <a:pt x="6018" y="590"/>
                      </a:cubicBezTo>
                      <a:lnTo>
                        <a:pt x="5901" y="2294"/>
                      </a:lnTo>
                      <a:lnTo>
                        <a:pt x="3924" y="1205"/>
                      </a:lnTo>
                      <a:cubicBezTo>
                        <a:pt x="3917" y="1203"/>
                        <a:pt x="3911" y="1201"/>
                        <a:pt x="3904" y="1201"/>
                      </a:cubicBezTo>
                      <a:cubicBezTo>
                        <a:pt x="3862" y="1201"/>
                        <a:pt x="3830" y="1249"/>
                        <a:pt x="3854" y="1290"/>
                      </a:cubicBezTo>
                      <a:lnTo>
                        <a:pt x="4863" y="2590"/>
                      </a:lnTo>
                      <a:lnTo>
                        <a:pt x="5483" y="4847"/>
                      </a:lnTo>
                      <a:cubicBezTo>
                        <a:pt x="2127" y="6448"/>
                        <a:pt x="0" y="9846"/>
                        <a:pt x="29" y="13564"/>
                      </a:cubicBezTo>
                      <a:cubicBezTo>
                        <a:pt x="57" y="17281"/>
                        <a:pt x="2239" y="20647"/>
                        <a:pt x="5619" y="22191"/>
                      </a:cubicBezTo>
                      <a:cubicBezTo>
                        <a:pt x="6894" y="22776"/>
                        <a:pt x="8253" y="23061"/>
                        <a:pt x="9604" y="23061"/>
                      </a:cubicBezTo>
                      <a:cubicBezTo>
                        <a:pt x="11831" y="23061"/>
                        <a:pt x="14035" y="22284"/>
                        <a:pt x="15800" y="20788"/>
                      </a:cubicBezTo>
                      <a:cubicBezTo>
                        <a:pt x="18635" y="18380"/>
                        <a:pt x="19818" y="14550"/>
                        <a:pt x="18837" y="10964"/>
                      </a:cubicBezTo>
                      <a:lnTo>
                        <a:pt x="18832" y="10964"/>
                      </a:lnTo>
                      <a:cubicBezTo>
                        <a:pt x="17687" y="6771"/>
                        <a:pt x="13881" y="3913"/>
                        <a:pt x="9605" y="3913"/>
                      </a:cubicBezTo>
                      <a:cubicBezTo>
                        <a:pt x="9323" y="3913"/>
                        <a:pt x="9040" y="3926"/>
                        <a:pt x="8754" y="3951"/>
                      </a:cubicBezTo>
                      <a:lnTo>
                        <a:pt x="8135" y="1689"/>
                      </a:lnTo>
                      <a:lnTo>
                        <a:pt x="8346" y="60"/>
                      </a:lnTo>
                      <a:cubicBezTo>
                        <a:pt x="8346" y="23"/>
                        <a:pt x="8317" y="1"/>
                        <a:pt x="828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8" name="Google Shape;708;p32"/>
                <p:cNvSpPr/>
                <p:nvPr/>
              </p:nvSpPr>
              <p:spPr>
                <a:xfrm>
                  <a:off x="-838854" y="7422923"/>
                  <a:ext cx="106160" cy="9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2" h="2619" extrusionOk="0">
                      <a:moveTo>
                        <a:pt x="1752" y="305"/>
                      </a:moveTo>
                      <a:cubicBezTo>
                        <a:pt x="2306" y="305"/>
                        <a:pt x="2756" y="755"/>
                        <a:pt x="2756" y="1314"/>
                      </a:cubicBezTo>
                      <a:cubicBezTo>
                        <a:pt x="2756" y="1920"/>
                        <a:pt x="2261" y="2322"/>
                        <a:pt x="1744" y="2322"/>
                      </a:cubicBezTo>
                      <a:cubicBezTo>
                        <a:pt x="1496" y="2322"/>
                        <a:pt x="1244" y="2229"/>
                        <a:pt x="1038" y="2023"/>
                      </a:cubicBezTo>
                      <a:cubicBezTo>
                        <a:pt x="405" y="1389"/>
                        <a:pt x="851" y="305"/>
                        <a:pt x="1752" y="305"/>
                      </a:cubicBezTo>
                      <a:close/>
                      <a:moveTo>
                        <a:pt x="1741" y="0"/>
                      </a:moveTo>
                      <a:cubicBezTo>
                        <a:pt x="1419" y="0"/>
                        <a:pt x="1092" y="119"/>
                        <a:pt x="827" y="384"/>
                      </a:cubicBezTo>
                      <a:cubicBezTo>
                        <a:pt x="1" y="1210"/>
                        <a:pt x="583" y="2619"/>
                        <a:pt x="1752" y="2619"/>
                      </a:cubicBezTo>
                      <a:cubicBezTo>
                        <a:pt x="2475" y="2619"/>
                        <a:pt x="3057" y="2032"/>
                        <a:pt x="3061" y="1314"/>
                      </a:cubicBezTo>
                      <a:cubicBezTo>
                        <a:pt x="3061" y="523"/>
                        <a:pt x="2414" y="0"/>
                        <a:pt x="1741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09" name="Google Shape;709;p32"/>
                <p:cNvSpPr/>
                <p:nvPr/>
              </p:nvSpPr>
              <p:spPr>
                <a:xfrm>
                  <a:off x="-726217" y="7486990"/>
                  <a:ext cx="72287" cy="62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5" h="1790" extrusionOk="0">
                      <a:moveTo>
                        <a:pt x="1192" y="306"/>
                      </a:moveTo>
                      <a:cubicBezTo>
                        <a:pt x="1521" y="306"/>
                        <a:pt x="1784" y="569"/>
                        <a:pt x="1784" y="897"/>
                      </a:cubicBezTo>
                      <a:cubicBezTo>
                        <a:pt x="1784" y="1253"/>
                        <a:pt x="1491" y="1489"/>
                        <a:pt x="1187" y="1489"/>
                      </a:cubicBezTo>
                      <a:cubicBezTo>
                        <a:pt x="1042" y="1489"/>
                        <a:pt x="894" y="1435"/>
                        <a:pt x="775" y="1315"/>
                      </a:cubicBezTo>
                      <a:cubicBezTo>
                        <a:pt x="404" y="940"/>
                        <a:pt x="667" y="306"/>
                        <a:pt x="1192" y="306"/>
                      </a:cubicBezTo>
                      <a:close/>
                      <a:moveTo>
                        <a:pt x="1184" y="0"/>
                      </a:moveTo>
                      <a:cubicBezTo>
                        <a:pt x="965" y="0"/>
                        <a:pt x="741" y="82"/>
                        <a:pt x="559" y="264"/>
                      </a:cubicBezTo>
                      <a:cubicBezTo>
                        <a:pt x="0" y="827"/>
                        <a:pt x="399" y="1789"/>
                        <a:pt x="1192" y="1789"/>
                      </a:cubicBezTo>
                      <a:cubicBezTo>
                        <a:pt x="1685" y="1789"/>
                        <a:pt x="2084" y="1390"/>
                        <a:pt x="2084" y="897"/>
                      </a:cubicBezTo>
                      <a:cubicBezTo>
                        <a:pt x="2084" y="357"/>
                        <a:pt x="1643" y="0"/>
                        <a:pt x="1184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10" name="Google Shape;710;p32"/>
                <p:cNvSpPr/>
                <p:nvPr/>
              </p:nvSpPr>
              <p:spPr>
                <a:xfrm>
                  <a:off x="-1057230" y="7430342"/>
                  <a:ext cx="72460" cy="620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0" h="1790" extrusionOk="0">
                      <a:moveTo>
                        <a:pt x="1193" y="302"/>
                      </a:moveTo>
                      <a:cubicBezTo>
                        <a:pt x="1522" y="302"/>
                        <a:pt x="1789" y="569"/>
                        <a:pt x="1789" y="898"/>
                      </a:cubicBezTo>
                      <a:cubicBezTo>
                        <a:pt x="1789" y="1254"/>
                        <a:pt x="1499" y="1489"/>
                        <a:pt x="1195" y="1489"/>
                      </a:cubicBezTo>
                      <a:cubicBezTo>
                        <a:pt x="1050" y="1489"/>
                        <a:pt x="901" y="1435"/>
                        <a:pt x="780" y="1316"/>
                      </a:cubicBezTo>
                      <a:cubicBezTo>
                        <a:pt x="409" y="945"/>
                        <a:pt x="667" y="306"/>
                        <a:pt x="1193" y="302"/>
                      </a:cubicBezTo>
                      <a:close/>
                      <a:moveTo>
                        <a:pt x="1189" y="0"/>
                      </a:moveTo>
                      <a:cubicBezTo>
                        <a:pt x="970" y="0"/>
                        <a:pt x="746" y="82"/>
                        <a:pt x="564" y="264"/>
                      </a:cubicBezTo>
                      <a:cubicBezTo>
                        <a:pt x="1" y="828"/>
                        <a:pt x="400" y="1790"/>
                        <a:pt x="1193" y="1790"/>
                      </a:cubicBezTo>
                      <a:cubicBezTo>
                        <a:pt x="1686" y="1790"/>
                        <a:pt x="2085" y="1386"/>
                        <a:pt x="2090" y="893"/>
                      </a:cubicBezTo>
                      <a:cubicBezTo>
                        <a:pt x="2086" y="357"/>
                        <a:pt x="1647" y="0"/>
                        <a:pt x="118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11" name="Google Shape;711;p32"/>
                <p:cNvSpPr/>
                <p:nvPr/>
              </p:nvSpPr>
              <p:spPr>
                <a:xfrm>
                  <a:off x="-767161" y="7222368"/>
                  <a:ext cx="245810" cy="2406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0" h="6940" extrusionOk="0">
                      <a:moveTo>
                        <a:pt x="3566" y="1"/>
                      </a:moveTo>
                      <a:cubicBezTo>
                        <a:pt x="3000" y="1"/>
                        <a:pt x="2431" y="854"/>
                        <a:pt x="3110" y="2569"/>
                      </a:cubicBezTo>
                      <a:cubicBezTo>
                        <a:pt x="3068" y="2593"/>
                        <a:pt x="3030" y="2611"/>
                        <a:pt x="2993" y="2640"/>
                      </a:cubicBezTo>
                      <a:cubicBezTo>
                        <a:pt x="2295" y="1731"/>
                        <a:pt x="1636" y="1406"/>
                        <a:pt x="1167" y="1406"/>
                      </a:cubicBezTo>
                      <a:cubicBezTo>
                        <a:pt x="120" y="1406"/>
                        <a:pt x="19" y="3023"/>
                        <a:pt x="2547" y="3395"/>
                      </a:cubicBezTo>
                      <a:cubicBezTo>
                        <a:pt x="2547" y="3424"/>
                        <a:pt x="2542" y="3447"/>
                        <a:pt x="2542" y="3470"/>
                      </a:cubicBezTo>
                      <a:cubicBezTo>
                        <a:pt x="2542" y="3499"/>
                        <a:pt x="2542" y="3513"/>
                        <a:pt x="2547" y="3531"/>
                      </a:cubicBezTo>
                      <a:cubicBezTo>
                        <a:pt x="1" y="3867"/>
                        <a:pt x="88" y="5501"/>
                        <a:pt x="1148" y="5501"/>
                      </a:cubicBezTo>
                      <a:cubicBezTo>
                        <a:pt x="1616" y="5501"/>
                        <a:pt x="2274" y="5182"/>
                        <a:pt x="2979" y="4292"/>
                      </a:cubicBezTo>
                      <a:cubicBezTo>
                        <a:pt x="3016" y="4320"/>
                        <a:pt x="3054" y="4343"/>
                        <a:pt x="3096" y="4362"/>
                      </a:cubicBezTo>
                      <a:cubicBezTo>
                        <a:pt x="2386" y="6077"/>
                        <a:pt x="2951" y="6940"/>
                        <a:pt x="3520" y="6940"/>
                      </a:cubicBezTo>
                      <a:cubicBezTo>
                        <a:pt x="4087" y="6940"/>
                        <a:pt x="4658" y="6085"/>
                        <a:pt x="3979" y="4367"/>
                      </a:cubicBezTo>
                      <a:cubicBezTo>
                        <a:pt x="4016" y="4348"/>
                        <a:pt x="4058" y="4325"/>
                        <a:pt x="4096" y="4301"/>
                      </a:cubicBezTo>
                      <a:cubicBezTo>
                        <a:pt x="4794" y="5211"/>
                        <a:pt x="5453" y="5537"/>
                        <a:pt x="5922" y="5537"/>
                      </a:cubicBezTo>
                      <a:cubicBezTo>
                        <a:pt x="6968" y="5537"/>
                        <a:pt x="7068" y="3918"/>
                        <a:pt x="4537" y="3546"/>
                      </a:cubicBezTo>
                      <a:cubicBezTo>
                        <a:pt x="4537" y="3517"/>
                        <a:pt x="4542" y="3494"/>
                        <a:pt x="4542" y="3466"/>
                      </a:cubicBezTo>
                      <a:cubicBezTo>
                        <a:pt x="4542" y="3442"/>
                        <a:pt x="4542" y="3428"/>
                        <a:pt x="4542" y="3409"/>
                      </a:cubicBezTo>
                      <a:cubicBezTo>
                        <a:pt x="7089" y="3074"/>
                        <a:pt x="6998" y="1439"/>
                        <a:pt x="5936" y="1439"/>
                      </a:cubicBezTo>
                      <a:cubicBezTo>
                        <a:pt x="5467" y="1439"/>
                        <a:pt x="4809" y="1757"/>
                        <a:pt x="4105" y="2644"/>
                      </a:cubicBezTo>
                      <a:cubicBezTo>
                        <a:pt x="4068" y="2621"/>
                        <a:pt x="4030" y="2597"/>
                        <a:pt x="3988" y="2579"/>
                      </a:cubicBezTo>
                      <a:cubicBezTo>
                        <a:pt x="4699" y="863"/>
                        <a:pt x="4134" y="1"/>
                        <a:pt x="3566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12" name="Google Shape;712;p32"/>
                <p:cNvSpPr/>
                <p:nvPr/>
              </p:nvSpPr>
              <p:spPr>
                <a:xfrm>
                  <a:off x="-696125" y="7303908"/>
                  <a:ext cx="90350" cy="773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6" h="2231" extrusionOk="0">
                      <a:moveTo>
                        <a:pt x="1493" y="302"/>
                      </a:moveTo>
                      <a:cubicBezTo>
                        <a:pt x="1944" y="302"/>
                        <a:pt x="2305" y="668"/>
                        <a:pt x="2305" y="1118"/>
                      </a:cubicBezTo>
                      <a:cubicBezTo>
                        <a:pt x="2305" y="1607"/>
                        <a:pt x="1904" y="1933"/>
                        <a:pt x="1486" y="1933"/>
                      </a:cubicBezTo>
                      <a:cubicBezTo>
                        <a:pt x="1285" y="1933"/>
                        <a:pt x="1081" y="1858"/>
                        <a:pt x="916" y="1691"/>
                      </a:cubicBezTo>
                      <a:cubicBezTo>
                        <a:pt x="404" y="1179"/>
                        <a:pt x="766" y="302"/>
                        <a:pt x="1493" y="302"/>
                      </a:cubicBezTo>
                      <a:close/>
                      <a:moveTo>
                        <a:pt x="1486" y="0"/>
                      </a:moveTo>
                      <a:cubicBezTo>
                        <a:pt x="1212" y="0"/>
                        <a:pt x="932" y="102"/>
                        <a:pt x="705" y="330"/>
                      </a:cubicBezTo>
                      <a:cubicBezTo>
                        <a:pt x="0" y="1029"/>
                        <a:pt x="498" y="2231"/>
                        <a:pt x="1493" y="2231"/>
                      </a:cubicBezTo>
                      <a:cubicBezTo>
                        <a:pt x="2108" y="2231"/>
                        <a:pt x="2605" y="1733"/>
                        <a:pt x="2605" y="1118"/>
                      </a:cubicBezTo>
                      <a:cubicBezTo>
                        <a:pt x="2605" y="445"/>
                        <a:pt x="2058" y="0"/>
                        <a:pt x="148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713" name="Google Shape;713;p32"/>
              <p:cNvGrpSpPr/>
              <p:nvPr/>
            </p:nvGrpSpPr>
            <p:grpSpPr>
              <a:xfrm>
                <a:off x="-1012473" y="7110216"/>
                <a:ext cx="129904" cy="66357"/>
                <a:chOff x="-3965085" y="6111129"/>
                <a:chExt cx="129904" cy="66357"/>
              </a:xfrm>
            </p:grpSpPr>
            <p:sp>
              <p:nvSpPr>
                <p:cNvPr id="714" name="Google Shape;714;p32"/>
                <p:cNvSpPr/>
                <p:nvPr/>
              </p:nvSpPr>
              <p:spPr>
                <a:xfrm>
                  <a:off x="-3965085" y="6134079"/>
                  <a:ext cx="45764" cy="43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0" h="1252" extrusionOk="0">
                      <a:moveTo>
                        <a:pt x="649" y="308"/>
                      </a:moveTo>
                      <a:cubicBezTo>
                        <a:pt x="1043" y="308"/>
                        <a:pt x="1079" y="885"/>
                        <a:pt x="691" y="941"/>
                      </a:cubicBezTo>
                      <a:cubicBezTo>
                        <a:pt x="674" y="944"/>
                        <a:pt x="657" y="945"/>
                        <a:pt x="641" y="945"/>
                      </a:cubicBezTo>
                      <a:cubicBezTo>
                        <a:pt x="287" y="945"/>
                        <a:pt x="191" y="420"/>
                        <a:pt x="559" y="317"/>
                      </a:cubicBezTo>
                      <a:cubicBezTo>
                        <a:pt x="587" y="308"/>
                        <a:pt x="616" y="308"/>
                        <a:pt x="644" y="308"/>
                      </a:cubicBezTo>
                      <a:cubicBezTo>
                        <a:pt x="645" y="308"/>
                        <a:pt x="647" y="308"/>
                        <a:pt x="649" y="308"/>
                      </a:cubicBezTo>
                      <a:close/>
                      <a:moveTo>
                        <a:pt x="649" y="1"/>
                      </a:moveTo>
                      <a:cubicBezTo>
                        <a:pt x="619" y="1"/>
                        <a:pt x="589" y="3"/>
                        <a:pt x="559" y="7"/>
                      </a:cubicBezTo>
                      <a:cubicBezTo>
                        <a:pt x="235" y="49"/>
                        <a:pt x="1" y="340"/>
                        <a:pt x="20" y="669"/>
                      </a:cubicBezTo>
                      <a:cubicBezTo>
                        <a:pt x="43" y="993"/>
                        <a:pt x="315" y="1251"/>
                        <a:pt x="644" y="1251"/>
                      </a:cubicBezTo>
                      <a:cubicBezTo>
                        <a:pt x="700" y="1246"/>
                        <a:pt x="756" y="1242"/>
                        <a:pt x="808" y="1228"/>
                      </a:cubicBezTo>
                      <a:cubicBezTo>
                        <a:pt x="1127" y="1138"/>
                        <a:pt x="1320" y="824"/>
                        <a:pt x="1254" y="500"/>
                      </a:cubicBezTo>
                      <a:cubicBezTo>
                        <a:pt x="1194" y="206"/>
                        <a:pt x="941" y="1"/>
                        <a:pt x="64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15" name="Google Shape;715;p32"/>
                <p:cNvSpPr/>
                <p:nvPr/>
              </p:nvSpPr>
              <p:spPr>
                <a:xfrm>
                  <a:off x="-3881119" y="6111129"/>
                  <a:ext cx="45938" cy="43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5" h="1252" extrusionOk="0">
                      <a:moveTo>
                        <a:pt x="649" y="308"/>
                      </a:moveTo>
                      <a:cubicBezTo>
                        <a:pt x="1043" y="308"/>
                        <a:pt x="1079" y="885"/>
                        <a:pt x="691" y="941"/>
                      </a:cubicBezTo>
                      <a:cubicBezTo>
                        <a:pt x="674" y="944"/>
                        <a:pt x="657" y="945"/>
                        <a:pt x="641" y="945"/>
                      </a:cubicBezTo>
                      <a:cubicBezTo>
                        <a:pt x="287" y="945"/>
                        <a:pt x="191" y="420"/>
                        <a:pt x="559" y="317"/>
                      </a:cubicBezTo>
                      <a:cubicBezTo>
                        <a:pt x="587" y="308"/>
                        <a:pt x="616" y="308"/>
                        <a:pt x="644" y="308"/>
                      </a:cubicBezTo>
                      <a:cubicBezTo>
                        <a:pt x="645" y="308"/>
                        <a:pt x="647" y="308"/>
                        <a:pt x="649" y="308"/>
                      </a:cubicBezTo>
                      <a:close/>
                      <a:moveTo>
                        <a:pt x="649" y="1"/>
                      </a:moveTo>
                      <a:cubicBezTo>
                        <a:pt x="619" y="1"/>
                        <a:pt x="589" y="3"/>
                        <a:pt x="559" y="7"/>
                      </a:cubicBezTo>
                      <a:cubicBezTo>
                        <a:pt x="235" y="50"/>
                        <a:pt x="1" y="341"/>
                        <a:pt x="24" y="669"/>
                      </a:cubicBezTo>
                      <a:cubicBezTo>
                        <a:pt x="43" y="993"/>
                        <a:pt x="315" y="1251"/>
                        <a:pt x="644" y="1251"/>
                      </a:cubicBezTo>
                      <a:cubicBezTo>
                        <a:pt x="700" y="1247"/>
                        <a:pt x="756" y="1242"/>
                        <a:pt x="813" y="1228"/>
                      </a:cubicBezTo>
                      <a:cubicBezTo>
                        <a:pt x="1127" y="1139"/>
                        <a:pt x="1324" y="824"/>
                        <a:pt x="1259" y="500"/>
                      </a:cubicBezTo>
                      <a:cubicBezTo>
                        <a:pt x="1199" y="206"/>
                        <a:pt x="942" y="1"/>
                        <a:pt x="64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716" name="Google Shape;716;p32"/>
            <p:cNvGrpSpPr/>
            <p:nvPr/>
          </p:nvGrpSpPr>
          <p:grpSpPr>
            <a:xfrm rot="2041577">
              <a:off x="8478479" y="4240834"/>
              <a:ext cx="626036" cy="878080"/>
              <a:chOff x="-4088920" y="10609466"/>
              <a:chExt cx="689864" cy="967605"/>
            </a:xfrm>
          </p:grpSpPr>
          <p:sp>
            <p:nvSpPr>
              <p:cNvPr id="717" name="Google Shape;717;p32"/>
              <p:cNvSpPr/>
              <p:nvPr/>
            </p:nvSpPr>
            <p:spPr>
              <a:xfrm>
                <a:off x="-4088920" y="10609466"/>
                <a:ext cx="689864" cy="967605"/>
              </a:xfrm>
              <a:custGeom>
                <a:avLst/>
                <a:gdLst/>
                <a:ahLst/>
                <a:cxnLst/>
                <a:rect l="l" t="t" r="r" b="b"/>
                <a:pathLst>
                  <a:path w="19898" h="27909" extrusionOk="0">
                    <a:moveTo>
                      <a:pt x="15048" y="1"/>
                    </a:moveTo>
                    <a:cubicBezTo>
                      <a:pt x="14409" y="1"/>
                      <a:pt x="13685" y="113"/>
                      <a:pt x="13026" y="483"/>
                    </a:cubicBezTo>
                    <a:cubicBezTo>
                      <a:pt x="12543" y="760"/>
                      <a:pt x="12120" y="1145"/>
                      <a:pt x="11796" y="1600"/>
                    </a:cubicBezTo>
                    <a:cubicBezTo>
                      <a:pt x="11654" y="1520"/>
                      <a:pt x="11494" y="1478"/>
                      <a:pt x="11329" y="1478"/>
                    </a:cubicBezTo>
                    <a:cubicBezTo>
                      <a:pt x="11321" y="1478"/>
                      <a:pt x="11312" y="1478"/>
                      <a:pt x="11303" y="1478"/>
                    </a:cubicBezTo>
                    <a:lnTo>
                      <a:pt x="11294" y="1478"/>
                    </a:lnTo>
                    <a:cubicBezTo>
                      <a:pt x="10801" y="1506"/>
                      <a:pt x="10421" y="1929"/>
                      <a:pt x="10444" y="2421"/>
                    </a:cubicBezTo>
                    <a:lnTo>
                      <a:pt x="10501" y="3609"/>
                    </a:lnTo>
                    <a:cubicBezTo>
                      <a:pt x="10409" y="3605"/>
                      <a:pt x="10318" y="3603"/>
                      <a:pt x="10228" y="3603"/>
                    </a:cubicBezTo>
                    <a:cubicBezTo>
                      <a:pt x="9133" y="3603"/>
                      <a:pt x="8189" y="3920"/>
                      <a:pt x="7417" y="4562"/>
                    </a:cubicBezTo>
                    <a:cubicBezTo>
                      <a:pt x="6417" y="5388"/>
                      <a:pt x="5713" y="6758"/>
                      <a:pt x="5314" y="8631"/>
                    </a:cubicBezTo>
                    <a:lnTo>
                      <a:pt x="5309" y="8650"/>
                    </a:lnTo>
                    <a:cubicBezTo>
                      <a:pt x="5159" y="9382"/>
                      <a:pt x="4756" y="10030"/>
                      <a:pt x="4164" y="10485"/>
                    </a:cubicBezTo>
                    <a:cubicBezTo>
                      <a:pt x="2315" y="11879"/>
                      <a:pt x="1019" y="13963"/>
                      <a:pt x="512" y="16362"/>
                    </a:cubicBezTo>
                    <a:cubicBezTo>
                      <a:pt x="1" y="18770"/>
                      <a:pt x="343" y="21215"/>
                      <a:pt x="1479" y="23248"/>
                    </a:cubicBezTo>
                    <a:cubicBezTo>
                      <a:pt x="2634" y="25308"/>
                      <a:pt x="4465" y="26698"/>
                      <a:pt x="6633" y="27158"/>
                    </a:cubicBezTo>
                    <a:lnTo>
                      <a:pt x="9393" y="27744"/>
                    </a:lnTo>
                    <a:cubicBezTo>
                      <a:pt x="9449" y="27759"/>
                      <a:pt x="9520" y="27773"/>
                      <a:pt x="9585" y="27782"/>
                    </a:cubicBezTo>
                    <a:cubicBezTo>
                      <a:pt x="10031" y="27867"/>
                      <a:pt x="10482" y="27909"/>
                      <a:pt x="10937" y="27909"/>
                    </a:cubicBezTo>
                    <a:cubicBezTo>
                      <a:pt x="12632" y="27909"/>
                      <a:pt x="14307" y="27327"/>
                      <a:pt x="15767" y="26210"/>
                    </a:cubicBezTo>
                    <a:cubicBezTo>
                      <a:pt x="17593" y="24816"/>
                      <a:pt x="18874" y="22741"/>
                      <a:pt x="19377" y="20366"/>
                    </a:cubicBezTo>
                    <a:cubicBezTo>
                      <a:pt x="19898" y="17972"/>
                      <a:pt x="19560" y="15536"/>
                      <a:pt x="18438" y="13513"/>
                    </a:cubicBezTo>
                    <a:cubicBezTo>
                      <a:pt x="18081" y="12860"/>
                      <a:pt x="17973" y="12100"/>
                      <a:pt x="18133" y="11372"/>
                    </a:cubicBezTo>
                    <a:lnTo>
                      <a:pt x="18133" y="11363"/>
                    </a:lnTo>
                    <a:lnTo>
                      <a:pt x="18133" y="11354"/>
                    </a:lnTo>
                    <a:cubicBezTo>
                      <a:pt x="18532" y="9481"/>
                      <a:pt x="18438" y="7941"/>
                      <a:pt x="17865" y="6782"/>
                    </a:cubicBezTo>
                    <a:cubicBezTo>
                      <a:pt x="17344" y="5731"/>
                      <a:pt x="16434" y="4984"/>
                      <a:pt x="15162" y="4562"/>
                    </a:cubicBezTo>
                    <a:cubicBezTo>
                      <a:pt x="15040" y="4520"/>
                      <a:pt x="14918" y="4482"/>
                      <a:pt x="14791" y="4449"/>
                    </a:cubicBezTo>
                    <a:cubicBezTo>
                      <a:pt x="14913" y="4398"/>
                      <a:pt x="15030" y="4336"/>
                      <a:pt x="15148" y="4271"/>
                    </a:cubicBezTo>
                    <a:cubicBezTo>
                      <a:pt x="16804" y="3346"/>
                      <a:pt x="17297" y="1220"/>
                      <a:pt x="17321" y="1131"/>
                    </a:cubicBezTo>
                    <a:cubicBezTo>
                      <a:pt x="17401" y="765"/>
                      <a:pt x="17194" y="398"/>
                      <a:pt x="16842" y="276"/>
                    </a:cubicBezTo>
                    <a:cubicBezTo>
                      <a:pt x="16788" y="259"/>
                      <a:pt x="16016" y="1"/>
                      <a:pt x="1504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8" name="Google Shape;718;p32"/>
              <p:cNvSpPr/>
              <p:nvPr/>
            </p:nvSpPr>
            <p:spPr>
              <a:xfrm>
                <a:off x="-3853454" y="10764814"/>
                <a:ext cx="428833" cy="786836"/>
              </a:xfrm>
              <a:custGeom>
                <a:avLst/>
                <a:gdLst/>
                <a:ahLst/>
                <a:cxnLst/>
                <a:rect l="l" t="t" r="r" b="b"/>
                <a:pathLst>
                  <a:path w="12369" h="22695" extrusionOk="0">
                    <a:moveTo>
                      <a:pt x="4662" y="1"/>
                    </a:moveTo>
                    <a:lnTo>
                      <a:pt x="6999" y="1146"/>
                    </a:lnTo>
                    <a:cubicBezTo>
                      <a:pt x="7961" y="2085"/>
                      <a:pt x="8388" y="3639"/>
                      <a:pt x="7858" y="6136"/>
                    </a:cubicBezTo>
                    <a:lnTo>
                      <a:pt x="7858" y="6150"/>
                    </a:lnTo>
                    <a:cubicBezTo>
                      <a:pt x="7656" y="7056"/>
                      <a:pt x="7792" y="7999"/>
                      <a:pt x="8234" y="8807"/>
                    </a:cubicBezTo>
                    <a:cubicBezTo>
                      <a:pt x="9229" y="10595"/>
                      <a:pt x="9599" y="12853"/>
                      <a:pt x="9111" y="15153"/>
                    </a:cubicBezTo>
                    <a:cubicBezTo>
                      <a:pt x="8323" y="18870"/>
                      <a:pt x="5525" y="21569"/>
                      <a:pt x="2357" y="22038"/>
                    </a:cubicBezTo>
                    <a:lnTo>
                      <a:pt x="1" y="21963"/>
                    </a:lnTo>
                    <a:lnTo>
                      <a:pt x="2765" y="22550"/>
                    </a:lnTo>
                    <a:cubicBezTo>
                      <a:pt x="2822" y="22564"/>
                      <a:pt x="2878" y="22573"/>
                      <a:pt x="2930" y="22583"/>
                    </a:cubicBezTo>
                    <a:cubicBezTo>
                      <a:pt x="3335" y="22658"/>
                      <a:pt x="3741" y="22695"/>
                      <a:pt x="4143" y="22695"/>
                    </a:cubicBezTo>
                    <a:cubicBezTo>
                      <a:pt x="7706" y="22695"/>
                      <a:pt x="11012" y="19835"/>
                      <a:pt x="11881" y="15739"/>
                    </a:cubicBezTo>
                    <a:cubicBezTo>
                      <a:pt x="12369" y="13439"/>
                      <a:pt x="11998" y="11182"/>
                      <a:pt x="11003" y="9393"/>
                    </a:cubicBezTo>
                    <a:cubicBezTo>
                      <a:pt x="10557" y="8586"/>
                      <a:pt x="10426" y="7642"/>
                      <a:pt x="10623" y="6737"/>
                    </a:cubicBezTo>
                    <a:lnTo>
                      <a:pt x="10627" y="6723"/>
                    </a:lnTo>
                    <a:cubicBezTo>
                      <a:pt x="11402" y="3071"/>
                      <a:pt x="10130" y="1442"/>
                      <a:pt x="8140" y="780"/>
                    </a:cubicBezTo>
                    <a:cubicBezTo>
                      <a:pt x="7966" y="719"/>
                      <a:pt x="7783" y="668"/>
                      <a:pt x="7595" y="625"/>
                    </a:cubicBezTo>
                    <a:lnTo>
                      <a:pt x="7389" y="578"/>
                    </a:lnTo>
                    <a:lnTo>
                      <a:pt x="466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9" name="Google Shape;719;p32"/>
              <p:cNvSpPr/>
              <p:nvPr/>
            </p:nvSpPr>
            <p:spPr>
              <a:xfrm>
                <a:off x="-4080114" y="10760030"/>
                <a:ext cx="559504" cy="771338"/>
              </a:xfrm>
              <a:custGeom>
                <a:avLst/>
                <a:gdLst/>
                <a:ahLst/>
                <a:cxnLst/>
                <a:rect l="l" t="t" r="r" b="b"/>
                <a:pathLst>
                  <a:path w="16138" h="22248" extrusionOk="0">
                    <a:moveTo>
                      <a:pt x="9959" y="0"/>
                    </a:moveTo>
                    <a:cubicBezTo>
                      <a:pt x="8092" y="0"/>
                      <a:pt x="6493" y="1099"/>
                      <a:pt x="5783" y="4448"/>
                    </a:cubicBezTo>
                    <a:lnTo>
                      <a:pt x="5778" y="4462"/>
                    </a:lnTo>
                    <a:cubicBezTo>
                      <a:pt x="5595" y="5368"/>
                      <a:pt x="5088" y="6175"/>
                      <a:pt x="4356" y="6734"/>
                    </a:cubicBezTo>
                    <a:cubicBezTo>
                      <a:pt x="2723" y="7968"/>
                      <a:pt x="1469" y="9879"/>
                      <a:pt x="981" y="12174"/>
                    </a:cubicBezTo>
                    <a:cubicBezTo>
                      <a:pt x="0" y="16797"/>
                      <a:pt x="2488" y="21242"/>
                      <a:pt x="6539" y="22101"/>
                    </a:cubicBezTo>
                    <a:cubicBezTo>
                      <a:pt x="7001" y="22200"/>
                      <a:pt x="7463" y="22247"/>
                      <a:pt x="7922" y="22247"/>
                    </a:cubicBezTo>
                    <a:cubicBezTo>
                      <a:pt x="11480" y="22247"/>
                      <a:pt x="14780" y="19382"/>
                      <a:pt x="15649" y="15291"/>
                    </a:cubicBezTo>
                    <a:cubicBezTo>
                      <a:pt x="16137" y="12986"/>
                      <a:pt x="15767" y="10733"/>
                      <a:pt x="14776" y="8940"/>
                    </a:cubicBezTo>
                    <a:cubicBezTo>
                      <a:pt x="14330" y="8128"/>
                      <a:pt x="14199" y="7189"/>
                      <a:pt x="14396" y="6288"/>
                    </a:cubicBezTo>
                    <a:lnTo>
                      <a:pt x="14401" y="6269"/>
                    </a:lnTo>
                    <a:cubicBezTo>
                      <a:pt x="15175" y="2622"/>
                      <a:pt x="13903" y="989"/>
                      <a:pt x="11913" y="327"/>
                    </a:cubicBezTo>
                    <a:cubicBezTo>
                      <a:pt x="11444" y="172"/>
                      <a:pt x="10960" y="73"/>
                      <a:pt x="10472" y="26"/>
                    </a:cubicBezTo>
                    <a:cubicBezTo>
                      <a:pt x="10299" y="9"/>
                      <a:pt x="10128" y="0"/>
                      <a:pt x="995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0" name="Google Shape;720;p32"/>
              <p:cNvSpPr/>
              <p:nvPr/>
            </p:nvSpPr>
            <p:spPr>
              <a:xfrm>
                <a:off x="-3727816" y="10760758"/>
                <a:ext cx="60742" cy="75477"/>
              </a:xfrm>
              <a:custGeom>
                <a:avLst/>
                <a:gdLst/>
                <a:ahLst/>
                <a:cxnLst/>
                <a:rect l="l" t="t" r="r" b="b"/>
                <a:pathLst>
                  <a:path w="1752" h="2177" extrusionOk="0">
                    <a:moveTo>
                      <a:pt x="310" y="1"/>
                    </a:moveTo>
                    <a:cubicBezTo>
                      <a:pt x="254" y="146"/>
                      <a:pt x="211" y="296"/>
                      <a:pt x="183" y="447"/>
                    </a:cubicBezTo>
                    <a:cubicBezTo>
                      <a:pt x="0" y="1310"/>
                      <a:pt x="183" y="2080"/>
                      <a:pt x="601" y="2169"/>
                    </a:cubicBezTo>
                    <a:cubicBezTo>
                      <a:pt x="626" y="2174"/>
                      <a:pt x="652" y="2177"/>
                      <a:pt x="678" y="2177"/>
                    </a:cubicBezTo>
                    <a:cubicBezTo>
                      <a:pt x="1077" y="2177"/>
                      <a:pt x="1513" y="1577"/>
                      <a:pt x="1685" y="766"/>
                    </a:cubicBezTo>
                    <a:cubicBezTo>
                      <a:pt x="1718" y="611"/>
                      <a:pt x="1742" y="461"/>
                      <a:pt x="1751" y="306"/>
                    </a:cubicBezTo>
                    <a:cubicBezTo>
                      <a:pt x="1282" y="151"/>
                      <a:pt x="798" y="52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1" name="Google Shape;721;p32"/>
              <p:cNvSpPr/>
              <p:nvPr/>
            </p:nvSpPr>
            <p:spPr>
              <a:xfrm>
                <a:off x="-3865484" y="10895756"/>
                <a:ext cx="187669" cy="490650"/>
              </a:xfrm>
              <a:custGeom>
                <a:avLst/>
                <a:gdLst/>
                <a:ahLst/>
                <a:cxnLst/>
                <a:rect l="l" t="t" r="r" b="b"/>
                <a:pathLst>
                  <a:path w="5413" h="14152" extrusionOk="0">
                    <a:moveTo>
                      <a:pt x="4096" y="0"/>
                    </a:moveTo>
                    <a:cubicBezTo>
                      <a:pt x="3064" y="0"/>
                      <a:pt x="1624" y="2912"/>
                      <a:pt x="826" y="6677"/>
                    </a:cubicBezTo>
                    <a:cubicBezTo>
                      <a:pt x="0" y="10582"/>
                      <a:pt x="169" y="13920"/>
                      <a:pt x="1207" y="14140"/>
                    </a:cubicBezTo>
                    <a:cubicBezTo>
                      <a:pt x="1243" y="14148"/>
                      <a:pt x="1279" y="14152"/>
                      <a:pt x="1317" y="14152"/>
                    </a:cubicBezTo>
                    <a:cubicBezTo>
                      <a:pt x="2348" y="14152"/>
                      <a:pt x="3784" y="11240"/>
                      <a:pt x="4581" y="7475"/>
                    </a:cubicBezTo>
                    <a:cubicBezTo>
                      <a:pt x="5412" y="3574"/>
                      <a:pt x="5239" y="232"/>
                      <a:pt x="4206" y="12"/>
                    </a:cubicBezTo>
                    <a:cubicBezTo>
                      <a:pt x="4170" y="4"/>
                      <a:pt x="4133" y="0"/>
                      <a:pt x="40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2" name="Google Shape;722;p32"/>
              <p:cNvSpPr/>
              <p:nvPr/>
            </p:nvSpPr>
            <p:spPr>
              <a:xfrm>
                <a:off x="-3815527" y="11104007"/>
                <a:ext cx="78944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4" extrusionOk="0">
                    <a:moveTo>
                      <a:pt x="1141" y="0"/>
                    </a:moveTo>
                    <a:cubicBezTo>
                      <a:pt x="658" y="0"/>
                      <a:pt x="224" y="334"/>
                      <a:pt x="118" y="825"/>
                    </a:cubicBezTo>
                    <a:cubicBezTo>
                      <a:pt x="0" y="1388"/>
                      <a:pt x="362" y="1942"/>
                      <a:pt x="925" y="2059"/>
                    </a:cubicBezTo>
                    <a:cubicBezTo>
                      <a:pt x="998" y="2075"/>
                      <a:pt x="1072" y="2083"/>
                      <a:pt x="1144" y="2083"/>
                    </a:cubicBezTo>
                    <a:cubicBezTo>
                      <a:pt x="1621" y="2083"/>
                      <a:pt x="2053" y="1746"/>
                      <a:pt x="2159" y="1257"/>
                    </a:cubicBezTo>
                    <a:cubicBezTo>
                      <a:pt x="2277" y="694"/>
                      <a:pt x="1920" y="144"/>
                      <a:pt x="1357" y="22"/>
                    </a:cubicBezTo>
                    <a:cubicBezTo>
                      <a:pt x="1284" y="7"/>
                      <a:pt x="1212" y="0"/>
                      <a:pt x="114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3" name="Google Shape;723;p32"/>
              <p:cNvSpPr/>
              <p:nvPr/>
            </p:nvSpPr>
            <p:spPr>
              <a:xfrm>
                <a:off x="-3844163" y="11003851"/>
                <a:ext cx="78944" cy="72287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5" extrusionOk="0">
                    <a:moveTo>
                      <a:pt x="1136" y="1"/>
                    </a:moveTo>
                    <a:cubicBezTo>
                      <a:pt x="656" y="1"/>
                      <a:pt x="224" y="338"/>
                      <a:pt x="118" y="827"/>
                    </a:cubicBezTo>
                    <a:cubicBezTo>
                      <a:pt x="0" y="1391"/>
                      <a:pt x="357" y="1944"/>
                      <a:pt x="920" y="2062"/>
                    </a:cubicBezTo>
                    <a:cubicBezTo>
                      <a:pt x="993" y="2077"/>
                      <a:pt x="1065" y="2084"/>
                      <a:pt x="1136" y="2084"/>
                    </a:cubicBezTo>
                    <a:cubicBezTo>
                      <a:pt x="1619" y="2084"/>
                      <a:pt x="2053" y="1750"/>
                      <a:pt x="2159" y="1259"/>
                    </a:cubicBezTo>
                    <a:cubicBezTo>
                      <a:pt x="2277" y="696"/>
                      <a:pt x="1915" y="142"/>
                      <a:pt x="1357" y="25"/>
                    </a:cubicBezTo>
                    <a:cubicBezTo>
                      <a:pt x="1283" y="9"/>
                      <a:pt x="1209" y="1"/>
                      <a:pt x="1136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4" name="Google Shape;724;p32"/>
              <p:cNvSpPr/>
              <p:nvPr/>
            </p:nvSpPr>
            <p:spPr>
              <a:xfrm>
                <a:off x="-3740019" y="11025900"/>
                <a:ext cx="78944" cy="72356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7" extrusionOk="0">
                    <a:moveTo>
                      <a:pt x="1139" y="0"/>
                    </a:moveTo>
                    <a:cubicBezTo>
                      <a:pt x="656" y="0"/>
                      <a:pt x="224" y="338"/>
                      <a:pt x="118" y="830"/>
                    </a:cubicBezTo>
                    <a:cubicBezTo>
                      <a:pt x="0" y="1393"/>
                      <a:pt x="357" y="1942"/>
                      <a:pt x="920" y="2064"/>
                    </a:cubicBezTo>
                    <a:cubicBezTo>
                      <a:pt x="993" y="2079"/>
                      <a:pt x="1065" y="2086"/>
                      <a:pt x="1136" y="2086"/>
                    </a:cubicBezTo>
                    <a:cubicBezTo>
                      <a:pt x="1619" y="2086"/>
                      <a:pt x="2052" y="1752"/>
                      <a:pt x="2155" y="1261"/>
                    </a:cubicBezTo>
                    <a:cubicBezTo>
                      <a:pt x="2277" y="698"/>
                      <a:pt x="1915" y="144"/>
                      <a:pt x="1352" y="22"/>
                    </a:cubicBezTo>
                    <a:cubicBezTo>
                      <a:pt x="1280" y="7"/>
                      <a:pt x="1209" y="0"/>
                      <a:pt x="113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5" name="Google Shape;725;p32"/>
              <p:cNvSpPr/>
              <p:nvPr/>
            </p:nvSpPr>
            <p:spPr>
              <a:xfrm>
                <a:off x="-3849224" y="11284074"/>
                <a:ext cx="78978" cy="72322"/>
              </a:xfrm>
              <a:custGeom>
                <a:avLst/>
                <a:gdLst/>
                <a:ahLst/>
                <a:cxnLst/>
                <a:rect l="l" t="t" r="r" b="b"/>
                <a:pathLst>
                  <a:path w="2278" h="2086" extrusionOk="0">
                    <a:moveTo>
                      <a:pt x="1132" y="1"/>
                    </a:moveTo>
                    <a:cubicBezTo>
                      <a:pt x="652" y="1"/>
                      <a:pt x="224" y="338"/>
                      <a:pt x="118" y="827"/>
                    </a:cubicBezTo>
                    <a:cubicBezTo>
                      <a:pt x="1" y="1390"/>
                      <a:pt x="357" y="1944"/>
                      <a:pt x="921" y="2061"/>
                    </a:cubicBezTo>
                    <a:cubicBezTo>
                      <a:pt x="995" y="2077"/>
                      <a:pt x="1068" y="2085"/>
                      <a:pt x="1141" y="2085"/>
                    </a:cubicBezTo>
                    <a:cubicBezTo>
                      <a:pt x="1622" y="2085"/>
                      <a:pt x="2054" y="1748"/>
                      <a:pt x="2160" y="1259"/>
                    </a:cubicBezTo>
                    <a:cubicBezTo>
                      <a:pt x="2277" y="696"/>
                      <a:pt x="1916" y="142"/>
                      <a:pt x="1353" y="24"/>
                    </a:cubicBezTo>
                    <a:cubicBezTo>
                      <a:pt x="1279" y="8"/>
                      <a:pt x="1205" y="1"/>
                      <a:pt x="1132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6" name="Google Shape;726;p32"/>
              <p:cNvSpPr/>
              <p:nvPr/>
            </p:nvSpPr>
            <p:spPr>
              <a:xfrm>
                <a:off x="-3772885" y="10923976"/>
                <a:ext cx="79117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82" h="2084" extrusionOk="0">
                    <a:moveTo>
                      <a:pt x="1136" y="0"/>
                    </a:moveTo>
                    <a:cubicBezTo>
                      <a:pt x="655" y="0"/>
                      <a:pt x="224" y="337"/>
                      <a:pt x="122" y="827"/>
                    </a:cubicBezTo>
                    <a:cubicBezTo>
                      <a:pt x="0" y="1390"/>
                      <a:pt x="362" y="1944"/>
                      <a:pt x="925" y="2061"/>
                    </a:cubicBezTo>
                    <a:cubicBezTo>
                      <a:pt x="997" y="2076"/>
                      <a:pt x="1069" y="2083"/>
                      <a:pt x="1140" y="2083"/>
                    </a:cubicBezTo>
                    <a:cubicBezTo>
                      <a:pt x="1623" y="2083"/>
                      <a:pt x="2057" y="1749"/>
                      <a:pt x="2159" y="1258"/>
                    </a:cubicBezTo>
                    <a:cubicBezTo>
                      <a:pt x="2281" y="695"/>
                      <a:pt x="1920" y="141"/>
                      <a:pt x="1357" y="24"/>
                    </a:cubicBezTo>
                    <a:cubicBezTo>
                      <a:pt x="1283" y="8"/>
                      <a:pt x="1209" y="0"/>
                      <a:pt x="1136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7" name="Google Shape;727;p32"/>
              <p:cNvSpPr/>
              <p:nvPr/>
            </p:nvSpPr>
            <p:spPr>
              <a:xfrm>
                <a:off x="-3882402" y="11183883"/>
                <a:ext cx="78944" cy="72356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7" extrusionOk="0">
                    <a:moveTo>
                      <a:pt x="1141" y="1"/>
                    </a:moveTo>
                    <a:cubicBezTo>
                      <a:pt x="658" y="1"/>
                      <a:pt x="224" y="335"/>
                      <a:pt x="118" y="826"/>
                    </a:cubicBezTo>
                    <a:cubicBezTo>
                      <a:pt x="0" y="1389"/>
                      <a:pt x="362" y="1943"/>
                      <a:pt x="925" y="2065"/>
                    </a:cubicBezTo>
                    <a:cubicBezTo>
                      <a:pt x="996" y="2080"/>
                      <a:pt x="1067" y="2087"/>
                      <a:pt x="1137" y="2087"/>
                    </a:cubicBezTo>
                    <a:cubicBezTo>
                      <a:pt x="1617" y="2087"/>
                      <a:pt x="2053" y="1749"/>
                      <a:pt x="2159" y="1257"/>
                    </a:cubicBezTo>
                    <a:cubicBezTo>
                      <a:pt x="2277" y="699"/>
                      <a:pt x="1920" y="145"/>
                      <a:pt x="1357" y="23"/>
                    </a:cubicBezTo>
                    <a:cubicBezTo>
                      <a:pt x="1284" y="8"/>
                      <a:pt x="1212" y="1"/>
                      <a:pt x="1141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8" name="Google Shape;728;p32"/>
              <p:cNvSpPr/>
              <p:nvPr/>
            </p:nvSpPr>
            <p:spPr>
              <a:xfrm>
                <a:off x="-3778258" y="11206036"/>
                <a:ext cx="78944" cy="72252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084" extrusionOk="0">
                    <a:moveTo>
                      <a:pt x="1141" y="0"/>
                    </a:moveTo>
                    <a:cubicBezTo>
                      <a:pt x="658" y="0"/>
                      <a:pt x="224" y="334"/>
                      <a:pt x="118" y="825"/>
                    </a:cubicBezTo>
                    <a:cubicBezTo>
                      <a:pt x="0" y="1388"/>
                      <a:pt x="357" y="1942"/>
                      <a:pt x="920" y="2059"/>
                    </a:cubicBezTo>
                    <a:cubicBezTo>
                      <a:pt x="994" y="2075"/>
                      <a:pt x="1068" y="2083"/>
                      <a:pt x="1140" y="2083"/>
                    </a:cubicBezTo>
                    <a:cubicBezTo>
                      <a:pt x="1621" y="2083"/>
                      <a:pt x="2053" y="1746"/>
                      <a:pt x="2159" y="1257"/>
                    </a:cubicBezTo>
                    <a:cubicBezTo>
                      <a:pt x="2277" y="694"/>
                      <a:pt x="1915" y="140"/>
                      <a:pt x="1357" y="22"/>
                    </a:cubicBezTo>
                    <a:cubicBezTo>
                      <a:pt x="1284" y="7"/>
                      <a:pt x="1212" y="0"/>
                      <a:pt x="1141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9" name="Google Shape;729;p32"/>
              <p:cNvSpPr/>
              <p:nvPr/>
            </p:nvSpPr>
            <p:spPr>
              <a:xfrm>
                <a:off x="-3687462" y="10634947"/>
                <a:ext cx="174321" cy="114099"/>
              </a:xfrm>
              <a:custGeom>
                <a:avLst/>
                <a:gdLst/>
                <a:ahLst/>
                <a:cxnLst/>
                <a:rect l="l" t="t" r="r" b="b"/>
                <a:pathLst>
                  <a:path w="5028" h="3291" extrusionOk="0">
                    <a:moveTo>
                      <a:pt x="3471" y="1"/>
                    </a:moveTo>
                    <a:cubicBezTo>
                      <a:pt x="2939" y="1"/>
                      <a:pt x="2344" y="93"/>
                      <a:pt x="1812" y="391"/>
                    </a:cubicBezTo>
                    <a:cubicBezTo>
                      <a:pt x="423" y="1165"/>
                      <a:pt x="0" y="3052"/>
                      <a:pt x="0" y="3052"/>
                    </a:cubicBezTo>
                    <a:cubicBezTo>
                      <a:pt x="0" y="3052"/>
                      <a:pt x="696" y="3290"/>
                      <a:pt x="1555" y="3290"/>
                    </a:cubicBezTo>
                    <a:cubicBezTo>
                      <a:pt x="2088" y="3290"/>
                      <a:pt x="2684" y="3199"/>
                      <a:pt x="3216" y="2902"/>
                    </a:cubicBezTo>
                    <a:cubicBezTo>
                      <a:pt x="4605" y="2123"/>
                      <a:pt x="5027" y="241"/>
                      <a:pt x="5027" y="241"/>
                    </a:cubicBezTo>
                    <a:cubicBezTo>
                      <a:pt x="5027" y="241"/>
                      <a:pt x="4331" y="1"/>
                      <a:pt x="34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0" name="Google Shape;730;p32"/>
              <p:cNvSpPr/>
              <p:nvPr/>
            </p:nvSpPr>
            <p:spPr>
              <a:xfrm>
                <a:off x="-3701399" y="10667396"/>
                <a:ext cx="141211" cy="103178"/>
              </a:xfrm>
              <a:custGeom>
                <a:avLst/>
                <a:gdLst/>
                <a:ahLst/>
                <a:cxnLst/>
                <a:rect l="l" t="t" r="r" b="b"/>
                <a:pathLst>
                  <a:path w="4073" h="2976" extrusionOk="0">
                    <a:moveTo>
                      <a:pt x="3889" y="0"/>
                    </a:moveTo>
                    <a:cubicBezTo>
                      <a:pt x="3860" y="0"/>
                      <a:pt x="3832" y="7"/>
                      <a:pt x="3805" y="23"/>
                    </a:cubicBezTo>
                    <a:lnTo>
                      <a:pt x="398" y="1929"/>
                    </a:lnTo>
                    <a:lnTo>
                      <a:pt x="332" y="699"/>
                    </a:lnTo>
                    <a:cubicBezTo>
                      <a:pt x="325" y="597"/>
                      <a:pt x="248" y="548"/>
                      <a:pt x="170" y="548"/>
                    </a:cubicBezTo>
                    <a:cubicBezTo>
                      <a:pt x="86" y="548"/>
                      <a:pt x="1" y="605"/>
                      <a:pt x="3" y="718"/>
                    </a:cubicBezTo>
                    <a:lnTo>
                      <a:pt x="107" y="2816"/>
                    </a:lnTo>
                    <a:cubicBezTo>
                      <a:pt x="111" y="2905"/>
                      <a:pt x="186" y="2971"/>
                      <a:pt x="276" y="2975"/>
                    </a:cubicBezTo>
                    <a:lnTo>
                      <a:pt x="285" y="2975"/>
                    </a:lnTo>
                    <a:cubicBezTo>
                      <a:pt x="374" y="2966"/>
                      <a:pt x="445" y="2891"/>
                      <a:pt x="440" y="2797"/>
                    </a:cubicBezTo>
                    <a:lnTo>
                      <a:pt x="412" y="2276"/>
                    </a:lnTo>
                    <a:cubicBezTo>
                      <a:pt x="435" y="2276"/>
                      <a:pt x="459" y="2271"/>
                      <a:pt x="482" y="2257"/>
                    </a:cubicBezTo>
                    <a:lnTo>
                      <a:pt x="3970" y="309"/>
                    </a:lnTo>
                    <a:cubicBezTo>
                      <a:pt x="4045" y="267"/>
                      <a:pt x="4073" y="164"/>
                      <a:pt x="4031" y="84"/>
                    </a:cubicBezTo>
                    <a:cubicBezTo>
                      <a:pt x="4002" y="30"/>
                      <a:pt x="3947" y="0"/>
                      <a:pt x="3889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31" name="Google Shape;731;p32"/>
            <p:cNvGrpSpPr/>
            <p:nvPr/>
          </p:nvGrpSpPr>
          <p:grpSpPr>
            <a:xfrm rot="10800000" flipH="1">
              <a:off x="-54738" y="520108"/>
              <a:ext cx="598457" cy="616311"/>
              <a:chOff x="-4868013" y="-7472689"/>
              <a:chExt cx="439234" cy="452305"/>
            </a:xfrm>
          </p:grpSpPr>
          <p:sp>
            <p:nvSpPr>
              <p:cNvPr id="732" name="Google Shape;732;p32"/>
              <p:cNvSpPr/>
              <p:nvPr/>
            </p:nvSpPr>
            <p:spPr>
              <a:xfrm>
                <a:off x="-4868013" y="-7472689"/>
                <a:ext cx="439234" cy="452305"/>
              </a:xfrm>
              <a:custGeom>
                <a:avLst/>
                <a:gdLst/>
                <a:ahLst/>
                <a:cxnLst/>
                <a:rect l="l" t="t" r="r" b="b"/>
                <a:pathLst>
                  <a:path w="12669" h="13046" extrusionOk="0">
                    <a:moveTo>
                      <a:pt x="8418" y="0"/>
                    </a:moveTo>
                    <a:cubicBezTo>
                      <a:pt x="8089" y="0"/>
                      <a:pt x="7772" y="174"/>
                      <a:pt x="7604" y="480"/>
                    </a:cubicBezTo>
                    <a:lnTo>
                      <a:pt x="7327" y="987"/>
                    </a:lnTo>
                    <a:cubicBezTo>
                      <a:pt x="6529" y="677"/>
                      <a:pt x="5506" y="611"/>
                      <a:pt x="5121" y="597"/>
                    </a:cubicBezTo>
                    <a:cubicBezTo>
                      <a:pt x="5072" y="595"/>
                      <a:pt x="5023" y="595"/>
                      <a:pt x="4974" y="595"/>
                    </a:cubicBezTo>
                    <a:cubicBezTo>
                      <a:pt x="3840" y="595"/>
                      <a:pt x="2871" y="1002"/>
                      <a:pt x="2385" y="1254"/>
                    </a:cubicBezTo>
                    <a:cubicBezTo>
                      <a:pt x="1864" y="1522"/>
                      <a:pt x="1732" y="2202"/>
                      <a:pt x="2117" y="2643"/>
                    </a:cubicBezTo>
                    <a:cubicBezTo>
                      <a:pt x="1568" y="3155"/>
                      <a:pt x="1150" y="3789"/>
                      <a:pt x="897" y="4497"/>
                    </a:cubicBezTo>
                    <a:cubicBezTo>
                      <a:pt x="0" y="7032"/>
                      <a:pt x="911" y="11754"/>
                      <a:pt x="3952" y="12829"/>
                    </a:cubicBezTo>
                    <a:cubicBezTo>
                      <a:pt x="4362" y="12970"/>
                      <a:pt x="4790" y="13045"/>
                      <a:pt x="5223" y="13045"/>
                    </a:cubicBezTo>
                    <a:cubicBezTo>
                      <a:pt x="5236" y="13045"/>
                      <a:pt x="5249" y="13045"/>
                      <a:pt x="5262" y="13045"/>
                    </a:cubicBezTo>
                    <a:cubicBezTo>
                      <a:pt x="6328" y="13045"/>
                      <a:pt x="7482" y="12646"/>
                      <a:pt x="8613" y="11867"/>
                    </a:cubicBezTo>
                    <a:cubicBezTo>
                      <a:pt x="9979" y="10919"/>
                      <a:pt x="11106" y="9539"/>
                      <a:pt x="11561" y="8257"/>
                    </a:cubicBezTo>
                    <a:cubicBezTo>
                      <a:pt x="11805" y="7548"/>
                      <a:pt x="11880" y="6788"/>
                      <a:pt x="11768" y="6046"/>
                    </a:cubicBezTo>
                    <a:cubicBezTo>
                      <a:pt x="12345" y="5943"/>
                      <a:pt x="12669" y="5328"/>
                      <a:pt x="12434" y="4798"/>
                    </a:cubicBezTo>
                    <a:cubicBezTo>
                      <a:pt x="12199" y="4272"/>
                      <a:pt x="11669" y="3291"/>
                      <a:pt x="10712" y="2568"/>
                    </a:cubicBezTo>
                    <a:cubicBezTo>
                      <a:pt x="10458" y="2376"/>
                      <a:pt x="9796" y="1906"/>
                      <a:pt x="9092" y="1615"/>
                    </a:cubicBezTo>
                    <a:lnTo>
                      <a:pt x="9228" y="1371"/>
                    </a:lnTo>
                    <a:cubicBezTo>
                      <a:pt x="9472" y="921"/>
                      <a:pt x="9308" y="358"/>
                      <a:pt x="8862" y="113"/>
                    </a:cubicBezTo>
                    <a:cubicBezTo>
                      <a:pt x="8721" y="37"/>
                      <a:pt x="8568" y="0"/>
                      <a:pt x="84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3" name="Google Shape;733;p32"/>
              <p:cNvSpPr/>
              <p:nvPr/>
            </p:nvSpPr>
            <p:spPr>
              <a:xfrm>
                <a:off x="-4840521" y="-7404427"/>
                <a:ext cx="376932" cy="358522"/>
              </a:xfrm>
              <a:custGeom>
                <a:avLst/>
                <a:gdLst/>
                <a:ahLst/>
                <a:cxnLst/>
                <a:rect l="l" t="t" r="r" b="b"/>
                <a:pathLst>
                  <a:path w="10872" h="10341" extrusionOk="0">
                    <a:moveTo>
                      <a:pt x="5052" y="1"/>
                    </a:moveTo>
                    <a:cubicBezTo>
                      <a:pt x="3130" y="1"/>
                      <a:pt x="1402" y="1051"/>
                      <a:pt x="794" y="2773"/>
                    </a:cubicBezTo>
                    <a:cubicBezTo>
                      <a:pt x="1" y="5030"/>
                      <a:pt x="841" y="9264"/>
                      <a:pt x="3404" y="10165"/>
                    </a:cubicBezTo>
                    <a:cubicBezTo>
                      <a:pt x="3744" y="10285"/>
                      <a:pt x="4098" y="10340"/>
                      <a:pt x="4458" y="10340"/>
                    </a:cubicBezTo>
                    <a:cubicBezTo>
                      <a:pt x="6803" y="10340"/>
                      <a:pt x="9386" y="8002"/>
                      <a:pt x="10073" y="6044"/>
                    </a:cubicBezTo>
                    <a:cubicBezTo>
                      <a:pt x="10871" y="3786"/>
                      <a:pt x="9440" y="1219"/>
                      <a:pt x="6877" y="318"/>
                    </a:cubicBezTo>
                    <a:cubicBezTo>
                      <a:pt x="6268" y="103"/>
                      <a:pt x="5651" y="1"/>
                      <a:pt x="505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4" name="Google Shape;734;p32"/>
              <p:cNvSpPr/>
              <p:nvPr/>
            </p:nvSpPr>
            <p:spPr>
              <a:xfrm>
                <a:off x="-4667388" y="-7320426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5" y="1"/>
                    </a:moveTo>
                    <a:cubicBezTo>
                      <a:pt x="564" y="1"/>
                      <a:pt x="261" y="200"/>
                      <a:pt x="146" y="523"/>
                    </a:cubicBezTo>
                    <a:cubicBezTo>
                      <a:pt x="1" y="932"/>
                      <a:pt x="217" y="1377"/>
                      <a:pt x="625" y="1518"/>
                    </a:cubicBezTo>
                    <a:cubicBezTo>
                      <a:pt x="711" y="1549"/>
                      <a:pt x="798" y="1564"/>
                      <a:pt x="884" y="1564"/>
                    </a:cubicBezTo>
                    <a:cubicBezTo>
                      <a:pt x="1204" y="1564"/>
                      <a:pt x="1505" y="1362"/>
                      <a:pt x="1620" y="1044"/>
                    </a:cubicBezTo>
                    <a:cubicBezTo>
                      <a:pt x="1761" y="636"/>
                      <a:pt x="1550" y="190"/>
                      <a:pt x="1141" y="44"/>
                    </a:cubicBezTo>
                    <a:cubicBezTo>
                      <a:pt x="1057" y="15"/>
                      <a:pt x="970" y="1"/>
                      <a:pt x="88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5" name="Google Shape;735;p32"/>
              <p:cNvSpPr/>
              <p:nvPr/>
            </p:nvSpPr>
            <p:spPr>
              <a:xfrm>
                <a:off x="-4584219" y="-7291132"/>
                <a:ext cx="61054" cy="5415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2" extrusionOk="0">
                    <a:moveTo>
                      <a:pt x="880" y="1"/>
                    </a:moveTo>
                    <a:cubicBezTo>
                      <a:pt x="559" y="1"/>
                      <a:pt x="256" y="200"/>
                      <a:pt x="141" y="523"/>
                    </a:cubicBezTo>
                    <a:cubicBezTo>
                      <a:pt x="0" y="927"/>
                      <a:pt x="211" y="1373"/>
                      <a:pt x="620" y="1518"/>
                    </a:cubicBezTo>
                    <a:cubicBezTo>
                      <a:pt x="704" y="1548"/>
                      <a:pt x="791" y="1562"/>
                      <a:pt x="876" y="1562"/>
                    </a:cubicBezTo>
                    <a:cubicBezTo>
                      <a:pt x="1197" y="1562"/>
                      <a:pt x="1500" y="1362"/>
                      <a:pt x="1615" y="1039"/>
                    </a:cubicBezTo>
                    <a:cubicBezTo>
                      <a:pt x="1760" y="636"/>
                      <a:pt x="1545" y="190"/>
                      <a:pt x="1136" y="44"/>
                    </a:cubicBezTo>
                    <a:cubicBezTo>
                      <a:pt x="1052" y="15"/>
                      <a:pt x="965" y="1"/>
                      <a:pt x="88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6" name="Google Shape;736;p32"/>
              <p:cNvSpPr/>
              <p:nvPr/>
            </p:nvSpPr>
            <p:spPr>
              <a:xfrm>
                <a:off x="-4750383" y="-7349721"/>
                <a:ext cx="61089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564" extrusionOk="0">
                    <a:moveTo>
                      <a:pt x="883" y="1"/>
                    </a:moveTo>
                    <a:cubicBezTo>
                      <a:pt x="560" y="1"/>
                      <a:pt x="258" y="201"/>
                      <a:pt x="146" y="523"/>
                    </a:cubicBezTo>
                    <a:cubicBezTo>
                      <a:pt x="1" y="927"/>
                      <a:pt x="217" y="1378"/>
                      <a:pt x="621" y="1518"/>
                    </a:cubicBezTo>
                    <a:cubicBezTo>
                      <a:pt x="707" y="1549"/>
                      <a:pt x="795" y="1564"/>
                      <a:pt x="882" y="1564"/>
                    </a:cubicBezTo>
                    <a:cubicBezTo>
                      <a:pt x="1204" y="1564"/>
                      <a:pt x="1505" y="1362"/>
                      <a:pt x="1616" y="1044"/>
                    </a:cubicBezTo>
                    <a:cubicBezTo>
                      <a:pt x="1761" y="636"/>
                      <a:pt x="1550" y="190"/>
                      <a:pt x="1142" y="45"/>
                    </a:cubicBezTo>
                    <a:cubicBezTo>
                      <a:pt x="1056" y="15"/>
                      <a:pt x="969" y="1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7" name="Google Shape;737;p32"/>
              <p:cNvSpPr/>
              <p:nvPr/>
            </p:nvSpPr>
            <p:spPr>
              <a:xfrm>
                <a:off x="-4695850" y="-7239268"/>
                <a:ext cx="60881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56" h="1564" extrusionOk="0">
                    <a:moveTo>
                      <a:pt x="877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2" y="1374"/>
                      <a:pt x="620" y="1520"/>
                    </a:cubicBezTo>
                    <a:cubicBezTo>
                      <a:pt x="705" y="1549"/>
                      <a:pt x="791" y="1563"/>
                      <a:pt x="876" y="1563"/>
                    </a:cubicBezTo>
                    <a:cubicBezTo>
                      <a:pt x="1197" y="1563"/>
                      <a:pt x="1500" y="1363"/>
                      <a:pt x="1615" y="1041"/>
                    </a:cubicBezTo>
                    <a:cubicBezTo>
                      <a:pt x="1756" y="632"/>
                      <a:pt x="1545" y="186"/>
                      <a:pt x="1136" y="46"/>
                    </a:cubicBezTo>
                    <a:cubicBezTo>
                      <a:pt x="1051" y="15"/>
                      <a:pt x="963" y="0"/>
                      <a:pt x="87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8" name="Google Shape;738;p32"/>
              <p:cNvSpPr/>
              <p:nvPr/>
            </p:nvSpPr>
            <p:spPr>
              <a:xfrm>
                <a:off x="-4612855" y="-7209973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79" y="0"/>
                    </a:moveTo>
                    <a:cubicBezTo>
                      <a:pt x="557" y="0"/>
                      <a:pt x="256" y="202"/>
                      <a:pt x="141" y="520"/>
                    </a:cubicBezTo>
                    <a:cubicBezTo>
                      <a:pt x="0" y="928"/>
                      <a:pt x="211" y="1374"/>
                      <a:pt x="620" y="1519"/>
                    </a:cubicBezTo>
                    <a:cubicBezTo>
                      <a:pt x="705" y="1549"/>
                      <a:pt x="793" y="1563"/>
                      <a:pt x="878" y="1563"/>
                    </a:cubicBezTo>
                    <a:cubicBezTo>
                      <a:pt x="1202" y="1563"/>
                      <a:pt x="1504" y="1363"/>
                      <a:pt x="1615" y="1041"/>
                    </a:cubicBezTo>
                    <a:cubicBezTo>
                      <a:pt x="1760" y="632"/>
                      <a:pt x="1544" y="186"/>
                      <a:pt x="1141" y="46"/>
                    </a:cubicBezTo>
                    <a:cubicBezTo>
                      <a:pt x="1054" y="15"/>
                      <a:pt x="966" y="0"/>
                      <a:pt x="8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9" name="Google Shape;739;p32"/>
              <p:cNvSpPr/>
              <p:nvPr/>
            </p:nvSpPr>
            <p:spPr>
              <a:xfrm>
                <a:off x="-4779019" y="-7268563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2" y="0"/>
                    </a:moveTo>
                    <a:cubicBezTo>
                      <a:pt x="561" y="0"/>
                      <a:pt x="257" y="202"/>
                      <a:pt x="146" y="520"/>
                    </a:cubicBezTo>
                    <a:cubicBezTo>
                      <a:pt x="1" y="928"/>
                      <a:pt x="217" y="1374"/>
                      <a:pt x="620" y="1520"/>
                    </a:cubicBezTo>
                    <a:cubicBezTo>
                      <a:pt x="706" y="1549"/>
                      <a:pt x="793" y="1563"/>
                      <a:pt x="879" y="1563"/>
                    </a:cubicBezTo>
                    <a:cubicBezTo>
                      <a:pt x="1203" y="1563"/>
                      <a:pt x="1505" y="1364"/>
                      <a:pt x="1620" y="1041"/>
                    </a:cubicBezTo>
                    <a:cubicBezTo>
                      <a:pt x="1761" y="632"/>
                      <a:pt x="1550" y="187"/>
                      <a:pt x="1141" y="46"/>
                    </a:cubicBezTo>
                    <a:cubicBezTo>
                      <a:pt x="1056" y="15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0" name="Google Shape;740;p32"/>
              <p:cNvSpPr/>
              <p:nvPr/>
            </p:nvSpPr>
            <p:spPr>
              <a:xfrm>
                <a:off x="-4682988" y="-7143514"/>
                <a:ext cx="61054" cy="54189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3" extrusionOk="0">
                    <a:moveTo>
                      <a:pt x="882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1" y="1377"/>
                      <a:pt x="620" y="1517"/>
                    </a:cubicBezTo>
                    <a:cubicBezTo>
                      <a:pt x="706" y="1548"/>
                      <a:pt x="795" y="1563"/>
                      <a:pt x="881" y="1563"/>
                    </a:cubicBezTo>
                    <a:cubicBezTo>
                      <a:pt x="1204" y="1563"/>
                      <a:pt x="1504" y="1361"/>
                      <a:pt x="1615" y="1043"/>
                    </a:cubicBezTo>
                    <a:cubicBezTo>
                      <a:pt x="1760" y="635"/>
                      <a:pt x="1544" y="189"/>
                      <a:pt x="1141" y="44"/>
                    </a:cubicBezTo>
                    <a:cubicBezTo>
                      <a:pt x="1055" y="14"/>
                      <a:pt x="968" y="0"/>
                      <a:pt x="8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1" name="Google Shape;741;p32"/>
              <p:cNvSpPr/>
              <p:nvPr/>
            </p:nvSpPr>
            <p:spPr>
              <a:xfrm>
                <a:off x="-4765984" y="-7172809"/>
                <a:ext cx="61054" cy="54224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1564" extrusionOk="0">
                    <a:moveTo>
                      <a:pt x="880" y="0"/>
                    </a:moveTo>
                    <a:cubicBezTo>
                      <a:pt x="559" y="0"/>
                      <a:pt x="256" y="200"/>
                      <a:pt x="141" y="522"/>
                    </a:cubicBezTo>
                    <a:cubicBezTo>
                      <a:pt x="0" y="931"/>
                      <a:pt x="212" y="1377"/>
                      <a:pt x="620" y="1518"/>
                    </a:cubicBezTo>
                    <a:cubicBezTo>
                      <a:pt x="706" y="1548"/>
                      <a:pt x="793" y="1563"/>
                      <a:pt x="879" y="1563"/>
                    </a:cubicBezTo>
                    <a:cubicBezTo>
                      <a:pt x="1199" y="1563"/>
                      <a:pt x="1500" y="1362"/>
                      <a:pt x="1615" y="1044"/>
                    </a:cubicBezTo>
                    <a:cubicBezTo>
                      <a:pt x="1760" y="635"/>
                      <a:pt x="1545" y="189"/>
                      <a:pt x="1136" y="44"/>
                    </a:cubicBezTo>
                    <a:cubicBezTo>
                      <a:pt x="1052" y="14"/>
                      <a:pt x="965" y="0"/>
                      <a:pt x="88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2" name="Google Shape;742;p32"/>
              <p:cNvSpPr/>
              <p:nvPr/>
            </p:nvSpPr>
            <p:spPr>
              <a:xfrm>
                <a:off x="-4609596" y="-7399886"/>
                <a:ext cx="151231" cy="111880"/>
              </a:xfrm>
              <a:custGeom>
                <a:avLst/>
                <a:gdLst/>
                <a:ahLst/>
                <a:cxnLst/>
                <a:rect l="l" t="t" r="r" b="b"/>
                <a:pathLst>
                  <a:path w="4362" h="3227" extrusionOk="0">
                    <a:moveTo>
                      <a:pt x="594" y="1"/>
                    </a:moveTo>
                    <a:cubicBezTo>
                      <a:pt x="441" y="1"/>
                      <a:pt x="326" y="41"/>
                      <a:pt x="263" y="126"/>
                    </a:cubicBezTo>
                    <a:cubicBezTo>
                      <a:pt x="0" y="478"/>
                      <a:pt x="714" y="1459"/>
                      <a:pt x="1859" y="2322"/>
                    </a:cubicBezTo>
                    <a:cubicBezTo>
                      <a:pt x="2694" y="2951"/>
                      <a:pt x="3671" y="3158"/>
                      <a:pt x="4135" y="3224"/>
                    </a:cubicBezTo>
                    <a:cubicBezTo>
                      <a:pt x="4146" y="3225"/>
                      <a:pt x="4156" y="3226"/>
                      <a:pt x="4166" y="3226"/>
                    </a:cubicBezTo>
                    <a:cubicBezTo>
                      <a:pt x="4281" y="3226"/>
                      <a:pt x="4361" y="3106"/>
                      <a:pt x="4314" y="2994"/>
                    </a:cubicBezTo>
                    <a:cubicBezTo>
                      <a:pt x="4121" y="2562"/>
                      <a:pt x="3652" y="1684"/>
                      <a:pt x="2821" y="1060"/>
                    </a:cubicBezTo>
                    <a:cubicBezTo>
                      <a:pt x="1948" y="400"/>
                      <a:pt x="1077" y="1"/>
                      <a:pt x="59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3" name="Google Shape;743;p32"/>
              <p:cNvSpPr/>
              <p:nvPr/>
            </p:nvSpPr>
            <p:spPr>
              <a:xfrm>
                <a:off x="-4777875" y="-7426546"/>
                <a:ext cx="17643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5089" h="1594" extrusionOk="0">
                    <a:moveTo>
                      <a:pt x="2362" y="0"/>
                    </a:moveTo>
                    <a:cubicBezTo>
                      <a:pt x="1375" y="0"/>
                      <a:pt x="522" y="369"/>
                      <a:pt x="123" y="575"/>
                    </a:cubicBezTo>
                    <a:cubicBezTo>
                      <a:pt x="5" y="632"/>
                      <a:pt x="1" y="796"/>
                      <a:pt x="113" y="862"/>
                    </a:cubicBezTo>
                    <a:cubicBezTo>
                      <a:pt x="517" y="1106"/>
                      <a:pt x="1404" y="1556"/>
                      <a:pt x="2451" y="1589"/>
                    </a:cubicBezTo>
                    <a:cubicBezTo>
                      <a:pt x="2545" y="1592"/>
                      <a:pt x="2637" y="1594"/>
                      <a:pt x="2729" y="1594"/>
                    </a:cubicBezTo>
                    <a:cubicBezTo>
                      <a:pt x="4032" y="1594"/>
                      <a:pt x="5061" y="1288"/>
                      <a:pt x="5075" y="881"/>
                    </a:cubicBezTo>
                    <a:cubicBezTo>
                      <a:pt x="5089" y="439"/>
                      <a:pt x="3934" y="50"/>
                      <a:pt x="2502" y="3"/>
                    </a:cubicBezTo>
                    <a:cubicBezTo>
                      <a:pt x="2455" y="1"/>
                      <a:pt x="2409" y="0"/>
                      <a:pt x="23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4" name="Google Shape;744;p32"/>
              <p:cNvSpPr/>
              <p:nvPr/>
            </p:nvSpPr>
            <p:spPr>
              <a:xfrm>
                <a:off x="-4767579" y="-7447347"/>
                <a:ext cx="300000" cy="15130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4364" extrusionOk="0">
                    <a:moveTo>
                      <a:pt x="5511" y="1"/>
                    </a:moveTo>
                    <a:cubicBezTo>
                      <a:pt x="5450" y="1"/>
                      <a:pt x="5389" y="30"/>
                      <a:pt x="5350" y="101"/>
                    </a:cubicBezTo>
                    <a:lnTo>
                      <a:pt x="4703" y="1283"/>
                    </a:lnTo>
                    <a:lnTo>
                      <a:pt x="262" y="1143"/>
                    </a:lnTo>
                    <a:cubicBezTo>
                      <a:pt x="261" y="1143"/>
                      <a:pt x="259" y="1143"/>
                      <a:pt x="258" y="1143"/>
                    </a:cubicBezTo>
                    <a:cubicBezTo>
                      <a:pt x="4" y="1143"/>
                      <a:pt x="1" y="1523"/>
                      <a:pt x="253" y="1528"/>
                    </a:cubicBezTo>
                    <a:lnTo>
                      <a:pt x="4618" y="1664"/>
                    </a:lnTo>
                    <a:cubicBezTo>
                      <a:pt x="4632" y="1692"/>
                      <a:pt x="4656" y="1711"/>
                      <a:pt x="4684" y="1725"/>
                    </a:cubicBezTo>
                    <a:cubicBezTo>
                      <a:pt x="4710" y="1739"/>
                      <a:pt x="4740" y="1747"/>
                      <a:pt x="4772" y="1747"/>
                    </a:cubicBezTo>
                    <a:cubicBezTo>
                      <a:pt x="4791" y="1747"/>
                      <a:pt x="4810" y="1744"/>
                      <a:pt x="4829" y="1739"/>
                    </a:cubicBezTo>
                    <a:lnTo>
                      <a:pt x="8256" y="4320"/>
                    </a:lnTo>
                    <a:cubicBezTo>
                      <a:pt x="8295" y="4350"/>
                      <a:pt x="8335" y="4363"/>
                      <a:pt x="8373" y="4363"/>
                    </a:cubicBezTo>
                    <a:cubicBezTo>
                      <a:pt x="8532" y="4363"/>
                      <a:pt x="8652" y="4140"/>
                      <a:pt x="8486" y="4015"/>
                    </a:cubicBezTo>
                    <a:lnTo>
                      <a:pt x="5059" y="1434"/>
                    </a:lnTo>
                    <a:lnTo>
                      <a:pt x="5688" y="288"/>
                    </a:lnTo>
                    <a:cubicBezTo>
                      <a:pt x="5771" y="135"/>
                      <a:pt x="5641" y="1"/>
                      <a:pt x="55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45" name="Google Shape;745;p32"/>
            <p:cNvGrpSpPr/>
            <p:nvPr/>
          </p:nvGrpSpPr>
          <p:grpSpPr>
            <a:xfrm rot="-1799957">
              <a:off x="167936" y="-152266"/>
              <a:ext cx="559190" cy="463820"/>
              <a:chOff x="672195" y="-1729204"/>
              <a:chExt cx="406852" cy="337408"/>
            </a:xfrm>
          </p:grpSpPr>
          <p:sp>
            <p:nvSpPr>
              <p:cNvPr id="746" name="Google Shape;746;p32"/>
              <p:cNvSpPr/>
              <p:nvPr/>
            </p:nvSpPr>
            <p:spPr>
              <a:xfrm>
                <a:off x="672195" y="-1729204"/>
                <a:ext cx="406852" cy="337408"/>
              </a:xfrm>
              <a:custGeom>
                <a:avLst/>
                <a:gdLst/>
                <a:ahLst/>
                <a:cxnLst/>
                <a:rect l="l" t="t" r="r" b="b"/>
                <a:pathLst>
                  <a:path w="11735" h="9732" extrusionOk="0">
                    <a:moveTo>
                      <a:pt x="6617" y="1"/>
                    </a:moveTo>
                    <a:cubicBezTo>
                      <a:pt x="6334" y="1"/>
                      <a:pt x="6047" y="26"/>
                      <a:pt x="5759" y="79"/>
                    </a:cubicBezTo>
                    <a:lnTo>
                      <a:pt x="5764" y="83"/>
                    </a:lnTo>
                    <a:lnTo>
                      <a:pt x="5759" y="83"/>
                    </a:lnTo>
                    <a:lnTo>
                      <a:pt x="4304" y="346"/>
                    </a:lnTo>
                    <a:lnTo>
                      <a:pt x="4285" y="351"/>
                    </a:lnTo>
                    <a:lnTo>
                      <a:pt x="4271" y="356"/>
                    </a:lnTo>
                    <a:cubicBezTo>
                      <a:pt x="1699" y="825"/>
                      <a:pt x="0" y="3285"/>
                      <a:pt x="469" y="5852"/>
                    </a:cubicBezTo>
                    <a:cubicBezTo>
                      <a:pt x="886" y="8133"/>
                      <a:pt x="2877" y="9732"/>
                      <a:pt x="5116" y="9732"/>
                    </a:cubicBezTo>
                    <a:cubicBezTo>
                      <a:pt x="5398" y="9732"/>
                      <a:pt x="5684" y="9706"/>
                      <a:pt x="5971" y="9654"/>
                    </a:cubicBezTo>
                    <a:cubicBezTo>
                      <a:pt x="5994" y="9649"/>
                      <a:pt x="6013" y="9645"/>
                      <a:pt x="6036" y="9640"/>
                    </a:cubicBezTo>
                    <a:cubicBezTo>
                      <a:pt x="6088" y="9631"/>
                      <a:pt x="6140" y="9621"/>
                      <a:pt x="6191" y="9612"/>
                    </a:cubicBezTo>
                    <a:lnTo>
                      <a:pt x="7463" y="9377"/>
                    </a:lnTo>
                    <a:lnTo>
                      <a:pt x="7468" y="9377"/>
                    </a:lnTo>
                    <a:cubicBezTo>
                      <a:pt x="10035" y="8908"/>
                      <a:pt x="11735" y="6443"/>
                      <a:pt x="11265" y="3876"/>
                    </a:cubicBezTo>
                    <a:cubicBezTo>
                      <a:pt x="10844" y="1596"/>
                      <a:pt x="8857" y="1"/>
                      <a:pt x="661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7" name="Google Shape;747;p32"/>
              <p:cNvSpPr/>
              <p:nvPr/>
            </p:nvSpPr>
            <p:spPr>
              <a:xfrm>
                <a:off x="697710" y="-1701435"/>
                <a:ext cx="228857" cy="284537"/>
              </a:xfrm>
              <a:custGeom>
                <a:avLst/>
                <a:gdLst/>
                <a:ahLst/>
                <a:cxnLst/>
                <a:rect l="l" t="t" r="r" b="b"/>
                <a:pathLst>
                  <a:path w="6601" h="8207" extrusionOk="0">
                    <a:moveTo>
                      <a:pt x="5159" y="0"/>
                    </a:moveTo>
                    <a:lnTo>
                      <a:pt x="3700" y="268"/>
                    </a:lnTo>
                    <a:cubicBezTo>
                      <a:pt x="3690" y="273"/>
                      <a:pt x="3676" y="273"/>
                      <a:pt x="3667" y="273"/>
                    </a:cubicBezTo>
                    <a:cubicBezTo>
                      <a:pt x="1470" y="644"/>
                      <a:pt x="1" y="2742"/>
                      <a:pt x="405" y="4934"/>
                    </a:cubicBezTo>
                    <a:cubicBezTo>
                      <a:pt x="756" y="6859"/>
                      <a:pt x="2439" y="8207"/>
                      <a:pt x="4326" y="8207"/>
                    </a:cubicBezTo>
                    <a:cubicBezTo>
                      <a:pt x="4582" y="8207"/>
                      <a:pt x="4842" y="8182"/>
                      <a:pt x="5103" y="8130"/>
                    </a:cubicBezTo>
                    <a:lnTo>
                      <a:pt x="5136" y="8121"/>
                    </a:lnTo>
                    <a:lnTo>
                      <a:pt x="6600" y="7858"/>
                    </a:lnTo>
                    <a:lnTo>
                      <a:pt x="51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8" name="Google Shape;748;p32"/>
              <p:cNvSpPr/>
              <p:nvPr/>
            </p:nvSpPr>
            <p:spPr>
              <a:xfrm>
                <a:off x="753387" y="-1703619"/>
                <a:ext cx="297503" cy="276944"/>
              </a:xfrm>
              <a:custGeom>
                <a:avLst/>
                <a:gdLst/>
                <a:ahLst/>
                <a:cxnLst/>
                <a:rect l="l" t="t" r="r" b="b"/>
                <a:pathLst>
                  <a:path w="8581" h="7988" extrusionOk="0">
                    <a:moveTo>
                      <a:pt x="4272" y="0"/>
                    </a:moveTo>
                    <a:cubicBezTo>
                      <a:pt x="3785" y="0"/>
                      <a:pt x="3293" y="90"/>
                      <a:pt x="2821" y="275"/>
                    </a:cubicBezTo>
                    <a:cubicBezTo>
                      <a:pt x="1038" y="969"/>
                      <a:pt x="0" y="2828"/>
                      <a:pt x="343" y="4710"/>
                    </a:cubicBezTo>
                    <a:cubicBezTo>
                      <a:pt x="648" y="6372"/>
                      <a:pt x="1958" y="7658"/>
                      <a:pt x="3619" y="7935"/>
                    </a:cubicBezTo>
                    <a:cubicBezTo>
                      <a:pt x="3836" y="7970"/>
                      <a:pt x="4052" y="7988"/>
                      <a:pt x="4267" y="7988"/>
                    </a:cubicBezTo>
                    <a:cubicBezTo>
                      <a:pt x="5699" y="7988"/>
                      <a:pt x="7045" y="7218"/>
                      <a:pt x="7759" y="5940"/>
                    </a:cubicBezTo>
                    <a:cubicBezTo>
                      <a:pt x="8581" y="4466"/>
                      <a:pt x="8388" y="2640"/>
                      <a:pt x="7280" y="1368"/>
                    </a:cubicBezTo>
                    <a:cubicBezTo>
                      <a:pt x="6509" y="482"/>
                      <a:pt x="5403" y="0"/>
                      <a:pt x="4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9" name="Google Shape;749;p32"/>
              <p:cNvSpPr/>
              <p:nvPr/>
            </p:nvSpPr>
            <p:spPr>
              <a:xfrm>
                <a:off x="794539" y="-1669817"/>
                <a:ext cx="213879" cy="209233"/>
              </a:xfrm>
              <a:custGeom>
                <a:avLst/>
                <a:gdLst/>
                <a:ahLst/>
                <a:cxnLst/>
                <a:rect l="l" t="t" r="r" b="b"/>
                <a:pathLst>
                  <a:path w="6169" h="6035" extrusionOk="0">
                    <a:moveTo>
                      <a:pt x="2681" y="0"/>
                    </a:moveTo>
                    <a:cubicBezTo>
                      <a:pt x="2633" y="0"/>
                      <a:pt x="2584" y="4"/>
                      <a:pt x="2535" y="13"/>
                    </a:cubicBezTo>
                    <a:cubicBezTo>
                      <a:pt x="2085" y="98"/>
                      <a:pt x="1789" y="525"/>
                      <a:pt x="1874" y="975"/>
                    </a:cubicBezTo>
                    <a:lnTo>
                      <a:pt x="2127" y="2355"/>
                    </a:lnTo>
                    <a:lnTo>
                      <a:pt x="742" y="2609"/>
                    </a:lnTo>
                    <a:cubicBezTo>
                      <a:pt x="297" y="2689"/>
                      <a:pt x="1" y="3120"/>
                      <a:pt x="81" y="3566"/>
                    </a:cubicBezTo>
                    <a:cubicBezTo>
                      <a:pt x="156" y="3967"/>
                      <a:pt x="503" y="4246"/>
                      <a:pt x="896" y="4246"/>
                    </a:cubicBezTo>
                    <a:cubicBezTo>
                      <a:pt x="944" y="4246"/>
                      <a:pt x="993" y="4242"/>
                      <a:pt x="1043" y="4233"/>
                    </a:cubicBezTo>
                    <a:lnTo>
                      <a:pt x="2423" y="3979"/>
                    </a:lnTo>
                    <a:lnTo>
                      <a:pt x="2676" y="5359"/>
                    </a:lnTo>
                    <a:cubicBezTo>
                      <a:pt x="2747" y="5756"/>
                      <a:pt x="3097" y="6034"/>
                      <a:pt x="3488" y="6034"/>
                    </a:cubicBezTo>
                    <a:cubicBezTo>
                      <a:pt x="3536" y="6034"/>
                      <a:pt x="3585" y="6030"/>
                      <a:pt x="3634" y="6021"/>
                    </a:cubicBezTo>
                    <a:cubicBezTo>
                      <a:pt x="4084" y="5937"/>
                      <a:pt x="4380" y="5510"/>
                      <a:pt x="4296" y="5064"/>
                    </a:cubicBezTo>
                    <a:lnTo>
                      <a:pt x="4047" y="3679"/>
                    </a:lnTo>
                    <a:lnTo>
                      <a:pt x="5427" y="3430"/>
                    </a:lnTo>
                    <a:cubicBezTo>
                      <a:pt x="5873" y="3346"/>
                      <a:pt x="6168" y="2919"/>
                      <a:pt x="6089" y="2468"/>
                    </a:cubicBezTo>
                    <a:cubicBezTo>
                      <a:pt x="6014" y="2073"/>
                      <a:pt x="5670" y="1792"/>
                      <a:pt x="5279" y="1792"/>
                    </a:cubicBezTo>
                    <a:cubicBezTo>
                      <a:pt x="5229" y="1792"/>
                      <a:pt x="5178" y="1797"/>
                      <a:pt x="5126" y="1806"/>
                    </a:cubicBezTo>
                    <a:lnTo>
                      <a:pt x="3746" y="2060"/>
                    </a:lnTo>
                    <a:lnTo>
                      <a:pt x="3493" y="680"/>
                    </a:lnTo>
                    <a:cubicBezTo>
                      <a:pt x="3422" y="279"/>
                      <a:pt x="3072" y="0"/>
                      <a:pt x="268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0" name="Google Shape;750;p32"/>
              <p:cNvSpPr/>
              <p:nvPr/>
            </p:nvSpPr>
            <p:spPr>
              <a:xfrm>
                <a:off x="869075" y="-1653731"/>
                <a:ext cx="38934" cy="46354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7" extrusionOk="0">
                    <a:moveTo>
                      <a:pt x="565" y="0"/>
                    </a:moveTo>
                    <a:cubicBezTo>
                      <a:pt x="534" y="0"/>
                      <a:pt x="502" y="3"/>
                      <a:pt x="470" y="9"/>
                    </a:cubicBezTo>
                    <a:cubicBezTo>
                      <a:pt x="188" y="61"/>
                      <a:pt x="1" y="328"/>
                      <a:pt x="52" y="610"/>
                    </a:cubicBezTo>
                    <a:cubicBezTo>
                      <a:pt x="101" y="878"/>
                      <a:pt x="397" y="1337"/>
                      <a:pt x="672" y="1337"/>
                    </a:cubicBezTo>
                    <a:cubicBezTo>
                      <a:pt x="686" y="1337"/>
                      <a:pt x="700" y="1335"/>
                      <a:pt x="714" y="1333"/>
                    </a:cubicBezTo>
                    <a:cubicBezTo>
                      <a:pt x="996" y="1281"/>
                      <a:pt x="1122" y="704"/>
                      <a:pt x="1075" y="422"/>
                    </a:cubicBezTo>
                    <a:cubicBezTo>
                      <a:pt x="1026" y="173"/>
                      <a:pt x="810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1" name="Google Shape;751;p32"/>
              <p:cNvSpPr/>
              <p:nvPr/>
            </p:nvSpPr>
            <p:spPr>
              <a:xfrm>
                <a:off x="894938" y="-1522928"/>
                <a:ext cx="38934" cy="46388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1338" extrusionOk="0">
                    <a:moveTo>
                      <a:pt x="459" y="1"/>
                    </a:moveTo>
                    <a:cubicBezTo>
                      <a:pt x="444" y="1"/>
                      <a:pt x="429" y="2"/>
                      <a:pt x="414" y="5"/>
                    </a:cubicBezTo>
                    <a:cubicBezTo>
                      <a:pt x="132" y="57"/>
                      <a:pt x="1" y="630"/>
                      <a:pt x="52" y="911"/>
                    </a:cubicBezTo>
                    <a:cubicBezTo>
                      <a:pt x="98" y="1161"/>
                      <a:pt x="318" y="1337"/>
                      <a:pt x="564" y="1337"/>
                    </a:cubicBezTo>
                    <a:cubicBezTo>
                      <a:pt x="595" y="1337"/>
                      <a:pt x="627" y="1335"/>
                      <a:pt x="658" y="1329"/>
                    </a:cubicBezTo>
                    <a:cubicBezTo>
                      <a:pt x="935" y="1277"/>
                      <a:pt x="1123" y="1005"/>
                      <a:pt x="1076" y="723"/>
                    </a:cubicBezTo>
                    <a:cubicBezTo>
                      <a:pt x="1022" y="457"/>
                      <a:pt x="729" y="1"/>
                      <a:pt x="4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2" name="Google Shape;752;p32"/>
              <p:cNvSpPr/>
              <p:nvPr/>
            </p:nvSpPr>
            <p:spPr>
              <a:xfrm>
                <a:off x="942156" y="-1596113"/>
                <a:ext cx="49474" cy="36022"/>
              </a:xfrm>
              <a:custGeom>
                <a:avLst/>
                <a:gdLst/>
                <a:ahLst/>
                <a:cxnLst/>
                <a:rect l="l" t="t" r="r" b="b"/>
                <a:pathLst>
                  <a:path w="1427" h="1039" extrusionOk="0">
                    <a:moveTo>
                      <a:pt x="864" y="0"/>
                    </a:moveTo>
                    <a:cubicBezTo>
                      <a:pt x="833" y="0"/>
                      <a:pt x="801" y="3"/>
                      <a:pt x="770" y="9"/>
                    </a:cubicBezTo>
                    <a:cubicBezTo>
                      <a:pt x="488" y="60"/>
                      <a:pt x="0" y="384"/>
                      <a:pt x="52" y="666"/>
                    </a:cubicBezTo>
                    <a:cubicBezTo>
                      <a:pt x="96" y="907"/>
                      <a:pt x="523" y="1038"/>
                      <a:pt x="821" y="1038"/>
                    </a:cubicBezTo>
                    <a:cubicBezTo>
                      <a:pt x="871" y="1038"/>
                      <a:pt x="917" y="1035"/>
                      <a:pt x="958" y="1027"/>
                    </a:cubicBezTo>
                    <a:cubicBezTo>
                      <a:pt x="1239" y="976"/>
                      <a:pt x="1427" y="708"/>
                      <a:pt x="1375" y="427"/>
                    </a:cubicBezTo>
                    <a:cubicBezTo>
                      <a:pt x="1329" y="176"/>
                      <a:pt x="1109" y="0"/>
                      <a:pt x="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3" name="Google Shape;753;p32"/>
              <p:cNvSpPr/>
              <p:nvPr/>
            </p:nvSpPr>
            <p:spPr>
              <a:xfrm>
                <a:off x="811318" y="-1570320"/>
                <a:ext cx="49647" cy="36057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040" extrusionOk="0">
                    <a:moveTo>
                      <a:pt x="606" y="0"/>
                    </a:moveTo>
                    <a:cubicBezTo>
                      <a:pt x="556" y="0"/>
                      <a:pt x="510" y="4"/>
                      <a:pt x="470" y="11"/>
                    </a:cubicBezTo>
                    <a:cubicBezTo>
                      <a:pt x="188" y="63"/>
                      <a:pt x="0" y="330"/>
                      <a:pt x="52" y="617"/>
                    </a:cubicBezTo>
                    <a:cubicBezTo>
                      <a:pt x="97" y="864"/>
                      <a:pt x="314" y="1040"/>
                      <a:pt x="557" y="1040"/>
                    </a:cubicBezTo>
                    <a:cubicBezTo>
                      <a:pt x="590" y="1040"/>
                      <a:pt x="624" y="1036"/>
                      <a:pt x="657" y="1030"/>
                    </a:cubicBezTo>
                    <a:cubicBezTo>
                      <a:pt x="939" y="978"/>
                      <a:pt x="1432" y="654"/>
                      <a:pt x="1380" y="372"/>
                    </a:cubicBezTo>
                    <a:cubicBezTo>
                      <a:pt x="1336" y="131"/>
                      <a:pt x="905" y="0"/>
                      <a:pt x="60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016916"/>
      </p:ext>
    </p:extLst>
  </p:cSld>
  <p:clrMapOvr>
    <a:masterClrMapping/>
  </p:clrMapOvr>
  <p:transition spd="slow"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3"/>
          <p:cNvSpPr/>
          <p:nvPr/>
        </p:nvSpPr>
        <p:spPr>
          <a:xfrm>
            <a:off x="719600" y="719200"/>
            <a:ext cx="10752800" cy="5419600"/>
          </a:xfrm>
          <a:prstGeom prst="rect">
            <a:avLst/>
          </a:prstGeom>
          <a:solidFill>
            <a:srgbClr val="FFFAE6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56" name="Google Shape;756;p3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35"/>
            </a:avLst>
          </a:prstGeom>
          <a:solidFill>
            <a:srgbClr val="BFD369">
              <a:alpha val="450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57" name="Google Shape;757;p33"/>
          <p:cNvGrpSpPr/>
          <p:nvPr/>
        </p:nvGrpSpPr>
        <p:grpSpPr>
          <a:xfrm>
            <a:off x="-448868" y="-285764"/>
            <a:ext cx="13048301" cy="7264507"/>
            <a:chOff x="-336651" y="-214323"/>
            <a:chExt cx="9786226" cy="5448380"/>
          </a:xfrm>
        </p:grpSpPr>
        <p:grpSp>
          <p:nvGrpSpPr>
            <p:cNvPr id="758" name="Google Shape;758;p33"/>
            <p:cNvGrpSpPr/>
            <p:nvPr/>
          </p:nvGrpSpPr>
          <p:grpSpPr>
            <a:xfrm rot="-1349936">
              <a:off x="-127385" y="3058114"/>
              <a:ext cx="716147" cy="1236268"/>
              <a:chOff x="13191208" y="6633787"/>
              <a:chExt cx="621841" cy="1073383"/>
            </a:xfrm>
          </p:grpSpPr>
          <p:sp>
            <p:nvSpPr>
              <p:cNvPr id="759" name="Google Shape;759;p33"/>
              <p:cNvSpPr/>
              <p:nvPr/>
            </p:nvSpPr>
            <p:spPr>
              <a:xfrm>
                <a:off x="13191208" y="6633787"/>
                <a:ext cx="621841" cy="1073383"/>
              </a:xfrm>
              <a:custGeom>
                <a:avLst/>
                <a:gdLst/>
                <a:ahLst/>
                <a:cxnLst/>
                <a:rect l="l" t="t" r="r" b="b"/>
                <a:pathLst>
                  <a:path w="17936" h="30960" extrusionOk="0">
                    <a:moveTo>
                      <a:pt x="7923" y="15991"/>
                    </a:moveTo>
                    <a:lnTo>
                      <a:pt x="7923" y="15991"/>
                    </a:lnTo>
                    <a:cubicBezTo>
                      <a:pt x="7965" y="16126"/>
                      <a:pt x="8021" y="16257"/>
                      <a:pt x="8082" y="16387"/>
                    </a:cubicBezTo>
                    <a:lnTo>
                      <a:pt x="8082" y="17026"/>
                    </a:lnTo>
                    <a:cubicBezTo>
                      <a:pt x="8021" y="16835"/>
                      <a:pt x="7956" y="16644"/>
                      <a:pt x="7895" y="16448"/>
                    </a:cubicBezTo>
                    <a:cubicBezTo>
                      <a:pt x="7918" y="16294"/>
                      <a:pt x="7928" y="16140"/>
                      <a:pt x="7923" y="15991"/>
                    </a:cubicBezTo>
                    <a:close/>
                    <a:moveTo>
                      <a:pt x="10003" y="15991"/>
                    </a:moveTo>
                    <a:cubicBezTo>
                      <a:pt x="9998" y="16145"/>
                      <a:pt x="10012" y="16299"/>
                      <a:pt x="10036" y="16448"/>
                    </a:cubicBezTo>
                    <a:cubicBezTo>
                      <a:pt x="9970" y="16644"/>
                      <a:pt x="9905" y="16835"/>
                      <a:pt x="9844" y="17031"/>
                    </a:cubicBezTo>
                    <a:lnTo>
                      <a:pt x="9844" y="16387"/>
                    </a:lnTo>
                    <a:cubicBezTo>
                      <a:pt x="9910" y="16262"/>
                      <a:pt x="9961" y="16126"/>
                      <a:pt x="10003" y="15991"/>
                    </a:cubicBezTo>
                    <a:close/>
                    <a:moveTo>
                      <a:pt x="8963" y="1"/>
                    </a:moveTo>
                    <a:cubicBezTo>
                      <a:pt x="8529" y="1"/>
                      <a:pt x="8161" y="318"/>
                      <a:pt x="8096" y="747"/>
                    </a:cubicBezTo>
                    <a:cubicBezTo>
                      <a:pt x="7951" y="1026"/>
                      <a:pt x="7858" y="1386"/>
                      <a:pt x="7746" y="1810"/>
                    </a:cubicBezTo>
                    <a:cubicBezTo>
                      <a:pt x="7695" y="2010"/>
                      <a:pt x="7643" y="2211"/>
                      <a:pt x="7583" y="2397"/>
                    </a:cubicBezTo>
                    <a:cubicBezTo>
                      <a:pt x="7527" y="2551"/>
                      <a:pt x="7452" y="2701"/>
                      <a:pt x="7368" y="2841"/>
                    </a:cubicBezTo>
                    <a:cubicBezTo>
                      <a:pt x="7172" y="3181"/>
                      <a:pt x="6930" y="3605"/>
                      <a:pt x="6841" y="4212"/>
                    </a:cubicBezTo>
                    <a:cubicBezTo>
                      <a:pt x="6785" y="4636"/>
                      <a:pt x="6841" y="5079"/>
                      <a:pt x="6902" y="5508"/>
                    </a:cubicBezTo>
                    <a:cubicBezTo>
                      <a:pt x="6944" y="5839"/>
                      <a:pt x="6990" y="6179"/>
                      <a:pt x="6972" y="6464"/>
                    </a:cubicBezTo>
                    <a:cubicBezTo>
                      <a:pt x="6958" y="6692"/>
                      <a:pt x="6883" y="6958"/>
                      <a:pt x="6804" y="7238"/>
                    </a:cubicBezTo>
                    <a:cubicBezTo>
                      <a:pt x="6692" y="7630"/>
                      <a:pt x="6566" y="8082"/>
                      <a:pt x="6566" y="8576"/>
                    </a:cubicBezTo>
                    <a:cubicBezTo>
                      <a:pt x="6566" y="8670"/>
                      <a:pt x="6571" y="8763"/>
                      <a:pt x="6580" y="8852"/>
                    </a:cubicBezTo>
                    <a:cubicBezTo>
                      <a:pt x="6384" y="8469"/>
                      <a:pt x="6118" y="8152"/>
                      <a:pt x="5881" y="7872"/>
                    </a:cubicBezTo>
                    <a:cubicBezTo>
                      <a:pt x="5699" y="7658"/>
                      <a:pt x="5526" y="7453"/>
                      <a:pt x="5424" y="7266"/>
                    </a:cubicBezTo>
                    <a:lnTo>
                      <a:pt x="5414" y="7247"/>
                    </a:lnTo>
                    <a:cubicBezTo>
                      <a:pt x="5279" y="7005"/>
                      <a:pt x="5176" y="6711"/>
                      <a:pt x="5074" y="6403"/>
                    </a:cubicBezTo>
                    <a:lnTo>
                      <a:pt x="5060" y="6357"/>
                    </a:lnTo>
                    <a:lnTo>
                      <a:pt x="5060" y="6347"/>
                    </a:lnTo>
                    <a:cubicBezTo>
                      <a:pt x="4934" y="5988"/>
                      <a:pt x="4780" y="5578"/>
                      <a:pt x="4538" y="5237"/>
                    </a:cubicBezTo>
                    <a:lnTo>
                      <a:pt x="4533" y="5233"/>
                    </a:lnTo>
                    <a:cubicBezTo>
                      <a:pt x="4169" y="4729"/>
                      <a:pt x="3740" y="4449"/>
                      <a:pt x="3395" y="4226"/>
                    </a:cubicBezTo>
                    <a:cubicBezTo>
                      <a:pt x="3250" y="4137"/>
                      <a:pt x="3115" y="4039"/>
                      <a:pt x="2989" y="3927"/>
                    </a:cubicBezTo>
                    <a:cubicBezTo>
                      <a:pt x="2882" y="3824"/>
                      <a:pt x="2770" y="3717"/>
                      <a:pt x="2663" y="3605"/>
                    </a:cubicBezTo>
                    <a:cubicBezTo>
                      <a:pt x="2304" y="3251"/>
                      <a:pt x="1987" y="2929"/>
                      <a:pt x="1679" y="2738"/>
                    </a:cubicBezTo>
                    <a:cubicBezTo>
                      <a:pt x="1504" y="2515"/>
                      <a:pt x="1243" y="2396"/>
                      <a:pt x="978" y="2396"/>
                    </a:cubicBezTo>
                    <a:cubicBezTo>
                      <a:pt x="827" y="2396"/>
                      <a:pt x="675" y="2435"/>
                      <a:pt x="536" y="2514"/>
                    </a:cubicBezTo>
                    <a:cubicBezTo>
                      <a:pt x="159" y="2738"/>
                      <a:pt x="0" y="3209"/>
                      <a:pt x="168" y="3615"/>
                    </a:cubicBezTo>
                    <a:cubicBezTo>
                      <a:pt x="187" y="3871"/>
                      <a:pt x="271" y="4146"/>
                      <a:pt x="369" y="4473"/>
                    </a:cubicBezTo>
                    <a:cubicBezTo>
                      <a:pt x="429" y="4683"/>
                      <a:pt x="494" y="4902"/>
                      <a:pt x="536" y="5102"/>
                    </a:cubicBezTo>
                    <a:cubicBezTo>
                      <a:pt x="555" y="5242"/>
                      <a:pt x="555" y="5382"/>
                      <a:pt x="541" y="5517"/>
                    </a:cubicBezTo>
                    <a:cubicBezTo>
                      <a:pt x="522" y="5853"/>
                      <a:pt x="499" y="6310"/>
                      <a:pt x="690" y="6846"/>
                    </a:cubicBezTo>
                    <a:cubicBezTo>
                      <a:pt x="812" y="7201"/>
                      <a:pt x="1040" y="7527"/>
                      <a:pt x="1255" y="7844"/>
                    </a:cubicBezTo>
                    <a:lnTo>
                      <a:pt x="1301" y="7910"/>
                    </a:lnTo>
                    <a:cubicBezTo>
                      <a:pt x="1474" y="8166"/>
                      <a:pt x="1651" y="8432"/>
                      <a:pt x="1754" y="8674"/>
                    </a:cubicBezTo>
                    <a:cubicBezTo>
                      <a:pt x="1828" y="8866"/>
                      <a:pt x="1861" y="9113"/>
                      <a:pt x="1898" y="9374"/>
                    </a:cubicBezTo>
                    <a:cubicBezTo>
                      <a:pt x="1949" y="9738"/>
                      <a:pt x="2010" y="10148"/>
                      <a:pt x="2192" y="10568"/>
                    </a:cubicBezTo>
                    <a:lnTo>
                      <a:pt x="2197" y="10582"/>
                    </a:lnTo>
                    <a:cubicBezTo>
                      <a:pt x="2383" y="10992"/>
                      <a:pt x="2654" y="11332"/>
                      <a:pt x="2896" y="11631"/>
                    </a:cubicBezTo>
                    <a:cubicBezTo>
                      <a:pt x="3078" y="11855"/>
                      <a:pt x="3246" y="12069"/>
                      <a:pt x="3344" y="12270"/>
                    </a:cubicBezTo>
                    <a:cubicBezTo>
                      <a:pt x="3460" y="12503"/>
                      <a:pt x="3526" y="12797"/>
                      <a:pt x="3600" y="13109"/>
                    </a:cubicBezTo>
                    <a:cubicBezTo>
                      <a:pt x="3689" y="13492"/>
                      <a:pt x="3782" y="13888"/>
                      <a:pt x="3983" y="14247"/>
                    </a:cubicBezTo>
                    <a:cubicBezTo>
                      <a:pt x="4258" y="14755"/>
                      <a:pt x="4621" y="15063"/>
                      <a:pt x="4911" y="15315"/>
                    </a:cubicBezTo>
                    <a:cubicBezTo>
                      <a:pt x="5037" y="15413"/>
                      <a:pt x="5153" y="15525"/>
                      <a:pt x="5260" y="15651"/>
                    </a:cubicBezTo>
                    <a:cubicBezTo>
                      <a:pt x="5382" y="15809"/>
                      <a:pt x="5498" y="15991"/>
                      <a:pt x="5615" y="16168"/>
                    </a:cubicBezTo>
                    <a:cubicBezTo>
                      <a:pt x="5825" y="16481"/>
                      <a:pt x="6011" y="16761"/>
                      <a:pt x="6216" y="16966"/>
                    </a:cubicBezTo>
                    <a:cubicBezTo>
                      <a:pt x="6370" y="17437"/>
                      <a:pt x="6524" y="17912"/>
                      <a:pt x="6669" y="18383"/>
                    </a:cubicBezTo>
                    <a:cubicBezTo>
                      <a:pt x="4309" y="19185"/>
                      <a:pt x="2724" y="21163"/>
                      <a:pt x="2724" y="23401"/>
                    </a:cubicBezTo>
                    <a:cubicBezTo>
                      <a:pt x="2724" y="25714"/>
                      <a:pt x="4398" y="27743"/>
                      <a:pt x="6911" y="28493"/>
                    </a:cubicBezTo>
                    <a:cubicBezTo>
                      <a:pt x="7312" y="28839"/>
                      <a:pt x="7643" y="29254"/>
                      <a:pt x="7890" y="29720"/>
                    </a:cubicBezTo>
                    <a:cubicBezTo>
                      <a:pt x="7998" y="29930"/>
                      <a:pt x="8091" y="30144"/>
                      <a:pt x="8161" y="30368"/>
                    </a:cubicBezTo>
                    <a:cubicBezTo>
                      <a:pt x="8287" y="30762"/>
                      <a:pt x="8628" y="30959"/>
                      <a:pt x="8970" y="30959"/>
                    </a:cubicBezTo>
                    <a:cubicBezTo>
                      <a:pt x="9312" y="30959"/>
                      <a:pt x="9653" y="30762"/>
                      <a:pt x="9779" y="30368"/>
                    </a:cubicBezTo>
                    <a:cubicBezTo>
                      <a:pt x="9854" y="30144"/>
                      <a:pt x="9942" y="29925"/>
                      <a:pt x="10054" y="29720"/>
                    </a:cubicBezTo>
                    <a:cubicBezTo>
                      <a:pt x="10301" y="29254"/>
                      <a:pt x="10633" y="28839"/>
                      <a:pt x="11034" y="28493"/>
                    </a:cubicBezTo>
                    <a:cubicBezTo>
                      <a:pt x="13547" y="27743"/>
                      <a:pt x="15221" y="25709"/>
                      <a:pt x="15221" y="23401"/>
                    </a:cubicBezTo>
                    <a:cubicBezTo>
                      <a:pt x="15221" y="21163"/>
                      <a:pt x="13631" y="19185"/>
                      <a:pt x="11276" y="18383"/>
                    </a:cubicBezTo>
                    <a:cubicBezTo>
                      <a:pt x="11421" y="17908"/>
                      <a:pt x="11570" y="17437"/>
                      <a:pt x="11724" y="16966"/>
                    </a:cubicBezTo>
                    <a:cubicBezTo>
                      <a:pt x="11934" y="16761"/>
                      <a:pt x="12120" y="16476"/>
                      <a:pt x="12325" y="16164"/>
                    </a:cubicBezTo>
                    <a:cubicBezTo>
                      <a:pt x="12442" y="15991"/>
                      <a:pt x="12563" y="15809"/>
                      <a:pt x="12680" y="15651"/>
                    </a:cubicBezTo>
                    <a:cubicBezTo>
                      <a:pt x="12787" y="15525"/>
                      <a:pt x="12904" y="15413"/>
                      <a:pt x="13034" y="15310"/>
                    </a:cubicBezTo>
                    <a:cubicBezTo>
                      <a:pt x="13323" y="15063"/>
                      <a:pt x="13687" y="14755"/>
                      <a:pt x="13962" y="14247"/>
                    </a:cubicBezTo>
                    <a:cubicBezTo>
                      <a:pt x="14163" y="13888"/>
                      <a:pt x="14256" y="13492"/>
                      <a:pt x="14345" y="13109"/>
                    </a:cubicBezTo>
                    <a:cubicBezTo>
                      <a:pt x="14419" y="12797"/>
                      <a:pt x="14484" y="12503"/>
                      <a:pt x="14601" y="12265"/>
                    </a:cubicBezTo>
                    <a:cubicBezTo>
                      <a:pt x="14699" y="12069"/>
                      <a:pt x="14867" y="11859"/>
                      <a:pt x="15049" y="11631"/>
                    </a:cubicBezTo>
                    <a:cubicBezTo>
                      <a:pt x="15291" y="11328"/>
                      <a:pt x="15562" y="10987"/>
                      <a:pt x="15748" y="10582"/>
                    </a:cubicBezTo>
                    <a:lnTo>
                      <a:pt x="15753" y="10568"/>
                    </a:lnTo>
                    <a:cubicBezTo>
                      <a:pt x="15935" y="10148"/>
                      <a:pt x="15991" y="9733"/>
                      <a:pt x="16047" y="9369"/>
                    </a:cubicBezTo>
                    <a:cubicBezTo>
                      <a:pt x="16084" y="9113"/>
                      <a:pt x="16117" y="8866"/>
                      <a:pt x="16191" y="8670"/>
                    </a:cubicBezTo>
                    <a:cubicBezTo>
                      <a:pt x="16294" y="8432"/>
                      <a:pt x="16471" y="8166"/>
                      <a:pt x="16648" y="7905"/>
                    </a:cubicBezTo>
                    <a:lnTo>
                      <a:pt x="16690" y="7840"/>
                    </a:lnTo>
                    <a:cubicBezTo>
                      <a:pt x="16909" y="7527"/>
                      <a:pt x="17133" y="7201"/>
                      <a:pt x="17254" y="6846"/>
                    </a:cubicBezTo>
                    <a:cubicBezTo>
                      <a:pt x="17446" y="6310"/>
                      <a:pt x="17422" y="5853"/>
                      <a:pt x="17404" y="5517"/>
                    </a:cubicBezTo>
                    <a:cubicBezTo>
                      <a:pt x="17390" y="5377"/>
                      <a:pt x="17390" y="5237"/>
                      <a:pt x="17408" y="5098"/>
                    </a:cubicBezTo>
                    <a:cubicBezTo>
                      <a:pt x="17450" y="4902"/>
                      <a:pt x="17516" y="4683"/>
                      <a:pt x="17576" y="4473"/>
                    </a:cubicBezTo>
                    <a:cubicBezTo>
                      <a:pt x="17674" y="4146"/>
                      <a:pt x="17758" y="3871"/>
                      <a:pt x="17777" y="3615"/>
                    </a:cubicBezTo>
                    <a:cubicBezTo>
                      <a:pt x="17935" y="3223"/>
                      <a:pt x="17795" y="2775"/>
                      <a:pt x="17441" y="2547"/>
                    </a:cubicBezTo>
                    <a:cubicBezTo>
                      <a:pt x="17290" y="2447"/>
                      <a:pt x="17120" y="2398"/>
                      <a:pt x="16951" y="2398"/>
                    </a:cubicBezTo>
                    <a:cubicBezTo>
                      <a:pt x="16688" y="2398"/>
                      <a:pt x="16430" y="2516"/>
                      <a:pt x="16256" y="2738"/>
                    </a:cubicBezTo>
                    <a:cubicBezTo>
                      <a:pt x="15949" y="2929"/>
                      <a:pt x="15627" y="3251"/>
                      <a:pt x="15273" y="3605"/>
                    </a:cubicBezTo>
                    <a:cubicBezTo>
                      <a:pt x="15161" y="3717"/>
                      <a:pt x="15053" y="3824"/>
                      <a:pt x="14951" y="3927"/>
                    </a:cubicBezTo>
                    <a:cubicBezTo>
                      <a:pt x="14820" y="4039"/>
                      <a:pt x="14680" y="4137"/>
                      <a:pt x="14536" y="4226"/>
                    </a:cubicBezTo>
                    <a:cubicBezTo>
                      <a:pt x="14191" y="4449"/>
                      <a:pt x="13762" y="4729"/>
                      <a:pt x="13398" y="5233"/>
                    </a:cubicBezTo>
                    <a:lnTo>
                      <a:pt x="13393" y="5237"/>
                    </a:lnTo>
                    <a:cubicBezTo>
                      <a:pt x="13151" y="5583"/>
                      <a:pt x="12997" y="5993"/>
                      <a:pt x="12871" y="6347"/>
                    </a:cubicBezTo>
                    <a:lnTo>
                      <a:pt x="12871" y="6352"/>
                    </a:lnTo>
                    <a:lnTo>
                      <a:pt x="12857" y="6403"/>
                    </a:lnTo>
                    <a:cubicBezTo>
                      <a:pt x="12754" y="6716"/>
                      <a:pt x="12652" y="7005"/>
                      <a:pt x="12517" y="7247"/>
                    </a:cubicBezTo>
                    <a:lnTo>
                      <a:pt x="12507" y="7266"/>
                    </a:lnTo>
                    <a:cubicBezTo>
                      <a:pt x="12405" y="7453"/>
                      <a:pt x="12232" y="7658"/>
                      <a:pt x="12050" y="7872"/>
                    </a:cubicBezTo>
                    <a:cubicBezTo>
                      <a:pt x="11812" y="8152"/>
                      <a:pt x="11547" y="8469"/>
                      <a:pt x="11351" y="8852"/>
                    </a:cubicBezTo>
                    <a:cubicBezTo>
                      <a:pt x="11360" y="8763"/>
                      <a:pt x="11365" y="8670"/>
                      <a:pt x="11365" y="8576"/>
                    </a:cubicBezTo>
                    <a:cubicBezTo>
                      <a:pt x="11365" y="8077"/>
                      <a:pt x="11239" y="7630"/>
                      <a:pt x="11127" y="7238"/>
                    </a:cubicBezTo>
                    <a:cubicBezTo>
                      <a:pt x="11048" y="6958"/>
                      <a:pt x="10973" y="6692"/>
                      <a:pt x="10959" y="6464"/>
                    </a:cubicBezTo>
                    <a:cubicBezTo>
                      <a:pt x="10940" y="6175"/>
                      <a:pt x="10987" y="5839"/>
                      <a:pt x="11029" y="5508"/>
                    </a:cubicBezTo>
                    <a:cubicBezTo>
                      <a:pt x="11090" y="5079"/>
                      <a:pt x="11145" y="4636"/>
                      <a:pt x="11090" y="4212"/>
                    </a:cubicBezTo>
                    <a:cubicBezTo>
                      <a:pt x="11001" y="3605"/>
                      <a:pt x="10763" y="3181"/>
                      <a:pt x="10563" y="2841"/>
                    </a:cubicBezTo>
                    <a:cubicBezTo>
                      <a:pt x="10479" y="2701"/>
                      <a:pt x="10404" y="2551"/>
                      <a:pt x="10348" y="2397"/>
                    </a:cubicBezTo>
                    <a:cubicBezTo>
                      <a:pt x="10287" y="2216"/>
                      <a:pt x="10236" y="2010"/>
                      <a:pt x="10185" y="1815"/>
                    </a:cubicBezTo>
                    <a:cubicBezTo>
                      <a:pt x="10078" y="1386"/>
                      <a:pt x="9984" y="1026"/>
                      <a:pt x="9835" y="747"/>
                    </a:cubicBezTo>
                    <a:cubicBezTo>
                      <a:pt x="9770" y="318"/>
                      <a:pt x="9401" y="1"/>
                      <a:pt x="896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8575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0" name="Google Shape;760;p33"/>
              <p:cNvSpPr/>
              <p:nvPr/>
            </p:nvSpPr>
            <p:spPr>
              <a:xfrm>
                <a:off x="13444355" y="6664503"/>
                <a:ext cx="115486" cy="533571"/>
              </a:xfrm>
              <a:custGeom>
                <a:avLst/>
                <a:gdLst/>
                <a:ahLst/>
                <a:cxnLst/>
                <a:rect l="l" t="t" r="r" b="b"/>
                <a:pathLst>
                  <a:path w="3331" h="15390" extrusionOk="0">
                    <a:moveTo>
                      <a:pt x="1666" y="1"/>
                    </a:moveTo>
                    <a:cubicBezTo>
                      <a:pt x="1358" y="1"/>
                      <a:pt x="1223" y="947"/>
                      <a:pt x="985" y="1726"/>
                    </a:cubicBezTo>
                    <a:cubicBezTo>
                      <a:pt x="826" y="2248"/>
                      <a:pt x="379" y="2659"/>
                      <a:pt x="267" y="3428"/>
                    </a:cubicBezTo>
                    <a:cubicBezTo>
                      <a:pt x="183" y="4053"/>
                      <a:pt x="449" y="4878"/>
                      <a:pt x="402" y="5625"/>
                    </a:cubicBezTo>
                    <a:cubicBezTo>
                      <a:pt x="360" y="6296"/>
                      <a:pt x="1" y="6958"/>
                      <a:pt x="1" y="7695"/>
                    </a:cubicBezTo>
                    <a:cubicBezTo>
                      <a:pt x="1" y="8427"/>
                      <a:pt x="360" y="9094"/>
                      <a:pt x="402" y="9761"/>
                    </a:cubicBezTo>
                    <a:cubicBezTo>
                      <a:pt x="449" y="10512"/>
                      <a:pt x="183" y="11332"/>
                      <a:pt x="267" y="11957"/>
                    </a:cubicBezTo>
                    <a:cubicBezTo>
                      <a:pt x="379" y="12727"/>
                      <a:pt x="826" y="13142"/>
                      <a:pt x="985" y="13659"/>
                    </a:cubicBezTo>
                    <a:cubicBezTo>
                      <a:pt x="1223" y="14438"/>
                      <a:pt x="1358" y="15390"/>
                      <a:pt x="1666" y="15390"/>
                    </a:cubicBezTo>
                    <a:cubicBezTo>
                      <a:pt x="1969" y="15390"/>
                      <a:pt x="2109" y="14438"/>
                      <a:pt x="2347" y="13659"/>
                    </a:cubicBezTo>
                    <a:cubicBezTo>
                      <a:pt x="2505" y="13137"/>
                      <a:pt x="2953" y="12727"/>
                      <a:pt x="3060" y="11957"/>
                    </a:cubicBezTo>
                    <a:cubicBezTo>
                      <a:pt x="3149" y="11332"/>
                      <a:pt x="2883" y="10507"/>
                      <a:pt x="2929" y="9761"/>
                    </a:cubicBezTo>
                    <a:cubicBezTo>
                      <a:pt x="2967" y="9094"/>
                      <a:pt x="3331" y="8423"/>
                      <a:pt x="3331" y="7695"/>
                    </a:cubicBezTo>
                    <a:cubicBezTo>
                      <a:pt x="3331" y="6958"/>
                      <a:pt x="2967" y="6291"/>
                      <a:pt x="2929" y="5625"/>
                    </a:cubicBezTo>
                    <a:cubicBezTo>
                      <a:pt x="2883" y="4874"/>
                      <a:pt x="3149" y="4053"/>
                      <a:pt x="3060" y="3428"/>
                    </a:cubicBezTo>
                    <a:cubicBezTo>
                      <a:pt x="2953" y="2659"/>
                      <a:pt x="2505" y="2244"/>
                      <a:pt x="2347" y="1726"/>
                    </a:cubicBezTo>
                    <a:cubicBezTo>
                      <a:pt x="2109" y="947"/>
                      <a:pt x="1969" y="1"/>
                      <a:pt x="166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1" name="Google Shape;761;p33"/>
              <p:cNvSpPr/>
              <p:nvPr/>
            </p:nvSpPr>
            <p:spPr>
              <a:xfrm>
                <a:off x="13496600" y="6659164"/>
                <a:ext cx="10678" cy="632034"/>
              </a:xfrm>
              <a:custGeom>
                <a:avLst/>
                <a:gdLst/>
                <a:ahLst/>
                <a:cxnLst/>
                <a:rect l="l" t="t" r="r" b="b"/>
                <a:pathLst>
                  <a:path w="308" h="18230" extrusionOk="0">
                    <a:moveTo>
                      <a:pt x="154" y="1"/>
                    </a:moveTo>
                    <a:cubicBezTo>
                      <a:pt x="77" y="1"/>
                      <a:pt x="0" y="52"/>
                      <a:pt x="0" y="155"/>
                    </a:cubicBezTo>
                    <a:lnTo>
                      <a:pt x="0" y="18076"/>
                    </a:lnTo>
                    <a:cubicBezTo>
                      <a:pt x="0" y="18160"/>
                      <a:pt x="70" y="18230"/>
                      <a:pt x="154" y="18230"/>
                    </a:cubicBezTo>
                    <a:cubicBezTo>
                      <a:pt x="238" y="18230"/>
                      <a:pt x="308" y="18160"/>
                      <a:pt x="308" y="18076"/>
                    </a:cubicBezTo>
                    <a:lnTo>
                      <a:pt x="308" y="155"/>
                    </a:lnTo>
                    <a:cubicBezTo>
                      <a:pt x="308" y="52"/>
                      <a:pt x="231" y="1"/>
                      <a:pt x="1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2" name="Google Shape;762;p33"/>
              <p:cNvSpPr/>
              <p:nvPr/>
            </p:nvSpPr>
            <p:spPr>
              <a:xfrm>
                <a:off x="13555259" y="6746909"/>
                <a:ext cx="233190" cy="462290"/>
              </a:xfrm>
              <a:custGeom>
                <a:avLst/>
                <a:gdLst/>
                <a:ahLst/>
                <a:cxnLst/>
                <a:rect l="l" t="t" r="r" b="b"/>
                <a:pathLst>
                  <a:path w="6726" h="13334" extrusionOk="0">
                    <a:moveTo>
                      <a:pt x="6379" y="1"/>
                    </a:moveTo>
                    <a:cubicBezTo>
                      <a:pt x="6079" y="1"/>
                      <a:pt x="5499" y="663"/>
                      <a:pt x="4953" y="1186"/>
                    </a:cubicBezTo>
                    <a:cubicBezTo>
                      <a:pt x="4552" y="1569"/>
                      <a:pt x="3946" y="1765"/>
                      <a:pt x="3489" y="2394"/>
                    </a:cubicBezTo>
                    <a:cubicBezTo>
                      <a:pt x="3307" y="2655"/>
                      <a:pt x="3177" y="2982"/>
                      <a:pt x="3060" y="3327"/>
                    </a:cubicBezTo>
                    <a:cubicBezTo>
                      <a:pt x="2944" y="3672"/>
                      <a:pt x="2827" y="4031"/>
                      <a:pt x="2645" y="4348"/>
                    </a:cubicBezTo>
                    <a:cubicBezTo>
                      <a:pt x="2337" y="4922"/>
                      <a:pt x="1717" y="5397"/>
                      <a:pt x="1437" y="6050"/>
                    </a:cubicBezTo>
                    <a:cubicBezTo>
                      <a:pt x="1143" y="6698"/>
                      <a:pt x="1246" y="7393"/>
                      <a:pt x="1041" y="7999"/>
                    </a:cubicBezTo>
                    <a:cubicBezTo>
                      <a:pt x="808" y="8671"/>
                      <a:pt x="281" y="9338"/>
                      <a:pt x="146" y="9921"/>
                    </a:cubicBezTo>
                    <a:cubicBezTo>
                      <a:pt x="1" y="10644"/>
                      <a:pt x="299" y="11119"/>
                      <a:pt x="285" y="11623"/>
                    </a:cubicBezTo>
                    <a:cubicBezTo>
                      <a:pt x="267" y="12378"/>
                      <a:pt x="118" y="13260"/>
                      <a:pt x="416" y="13330"/>
                    </a:cubicBezTo>
                    <a:cubicBezTo>
                      <a:pt x="428" y="13332"/>
                      <a:pt x="440" y="13334"/>
                      <a:pt x="453" y="13334"/>
                    </a:cubicBezTo>
                    <a:cubicBezTo>
                      <a:pt x="747" y="13334"/>
                      <a:pt x="1139" y="12558"/>
                      <a:pt x="1591" y="11954"/>
                    </a:cubicBezTo>
                    <a:cubicBezTo>
                      <a:pt x="1908" y="11534"/>
                      <a:pt x="2468" y="11282"/>
                      <a:pt x="2818" y="10634"/>
                    </a:cubicBezTo>
                    <a:cubicBezTo>
                      <a:pt x="3116" y="10112"/>
                      <a:pt x="3125" y="9324"/>
                      <a:pt x="3438" y="8690"/>
                    </a:cubicBezTo>
                    <a:cubicBezTo>
                      <a:pt x="3718" y="8121"/>
                      <a:pt x="4291" y="7645"/>
                      <a:pt x="4571" y="7020"/>
                    </a:cubicBezTo>
                    <a:cubicBezTo>
                      <a:pt x="4841" y="6395"/>
                      <a:pt x="4776" y="5719"/>
                      <a:pt x="5005" y="5136"/>
                    </a:cubicBezTo>
                    <a:cubicBezTo>
                      <a:pt x="5140" y="4814"/>
                      <a:pt x="5350" y="4497"/>
                      <a:pt x="5555" y="4199"/>
                    </a:cubicBezTo>
                    <a:cubicBezTo>
                      <a:pt x="5760" y="3900"/>
                      <a:pt x="5961" y="3616"/>
                      <a:pt x="6059" y="3336"/>
                    </a:cubicBezTo>
                    <a:cubicBezTo>
                      <a:pt x="6301" y="2665"/>
                      <a:pt x="6077" y="2170"/>
                      <a:pt x="6185" y="1685"/>
                    </a:cubicBezTo>
                    <a:cubicBezTo>
                      <a:pt x="6338" y="958"/>
                      <a:pt x="6725" y="142"/>
                      <a:pt x="6450" y="16"/>
                    </a:cubicBezTo>
                    <a:cubicBezTo>
                      <a:pt x="6429" y="5"/>
                      <a:pt x="6405" y="1"/>
                      <a:pt x="63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3" name="Google Shape;763;p33"/>
              <p:cNvSpPr/>
              <p:nvPr/>
            </p:nvSpPr>
            <p:spPr>
              <a:xfrm>
                <a:off x="13538618" y="6742194"/>
                <a:ext cx="247301" cy="551114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15896" extrusionOk="0">
                    <a:moveTo>
                      <a:pt x="6925" y="0"/>
                    </a:moveTo>
                    <a:cubicBezTo>
                      <a:pt x="6881" y="0"/>
                      <a:pt x="6837" y="20"/>
                      <a:pt x="6804" y="68"/>
                    </a:cubicBezTo>
                    <a:cubicBezTo>
                      <a:pt x="6086" y="1145"/>
                      <a:pt x="5405" y="2339"/>
                      <a:pt x="4650" y="3831"/>
                    </a:cubicBezTo>
                    <a:cubicBezTo>
                      <a:pt x="4076" y="4955"/>
                      <a:pt x="3512" y="6191"/>
                      <a:pt x="2869" y="7720"/>
                    </a:cubicBezTo>
                    <a:cubicBezTo>
                      <a:pt x="1782" y="10327"/>
                      <a:pt x="835" y="12990"/>
                      <a:pt x="33" y="15699"/>
                    </a:cubicBezTo>
                    <a:cubicBezTo>
                      <a:pt x="1" y="15797"/>
                      <a:pt x="75" y="15895"/>
                      <a:pt x="178" y="15895"/>
                    </a:cubicBezTo>
                    <a:cubicBezTo>
                      <a:pt x="243" y="15895"/>
                      <a:pt x="304" y="15849"/>
                      <a:pt x="322" y="15783"/>
                    </a:cubicBezTo>
                    <a:cubicBezTo>
                      <a:pt x="1124" y="13088"/>
                      <a:pt x="2071" y="10434"/>
                      <a:pt x="3148" y="7837"/>
                    </a:cubicBezTo>
                    <a:cubicBezTo>
                      <a:pt x="3787" y="6317"/>
                      <a:pt x="4352" y="5086"/>
                      <a:pt x="4920" y="3966"/>
                    </a:cubicBezTo>
                    <a:cubicBezTo>
                      <a:pt x="5671" y="2488"/>
                      <a:pt x="6347" y="1304"/>
                      <a:pt x="7056" y="236"/>
                    </a:cubicBezTo>
                    <a:cubicBezTo>
                      <a:pt x="7132" y="117"/>
                      <a:pt x="7030" y="0"/>
                      <a:pt x="6925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4" name="Google Shape;764;p33"/>
              <p:cNvSpPr/>
              <p:nvPr/>
            </p:nvSpPr>
            <p:spPr>
              <a:xfrm>
                <a:off x="13215614" y="6746909"/>
                <a:ext cx="233156" cy="462290"/>
              </a:xfrm>
              <a:custGeom>
                <a:avLst/>
                <a:gdLst/>
                <a:ahLst/>
                <a:cxnLst/>
                <a:rect l="l" t="t" r="r" b="b"/>
                <a:pathLst>
                  <a:path w="6725" h="13334" extrusionOk="0">
                    <a:moveTo>
                      <a:pt x="342" y="1"/>
                    </a:moveTo>
                    <a:cubicBezTo>
                      <a:pt x="316" y="1"/>
                      <a:pt x="292" y="5"/>
                      <a:pt x="271" y="16"/>
                    </a:cubicBezTo>
                    <a:cubicBezTo>
                      <a:pt x="0" y="142"/>
                      <a:pt x="383" y="958"/>
                      <a:pt x="537" y="1685"/>
                    </a:cubicBezTo>
                    <a:cubicBezTo>
                      <a:pt x="644" y="2170"/>
                      <a:pt x="420" y="2665"/>
                      <a:pt x="667" y="3336"/>
                    </a:cubicBezTo>
                    <a:cubicBezTo>
                      <a:pt x="760" y="3616"/>
                      <a:pt x="961" y="3900"/>
                      <a:pt x="1166" y="4199"/>
                    </a:cubicBezTo>
                    <a:cubicBezTo>
                      <a:pt x="1376" y="4497"/>
                      <a:pt x="1586" y="4814"/>
                      <a:pt x="1721" y="5136"/>
                    </a:cubicBezTo>
                    <a:cubicBezTo>
                      <a:pt x="1950" y="5719"/>
                      <a:pt x="1884" y="6395"/>
                      <a:pt x="2150" y="7020"/>
                    </a:cubicBezTo>
                    <a:cubicBezTo>
                      <a:pt x="2430" y="7645"/>
                      <a:pt x="3008" y="8121"/>
                      <a:pt x="3283" y="8690"/>
                    </a:cubicBezTo>
                    <a:cubicBezTo>
                      <a:pt x="3596" y="9324"/>
                      <a:pt x="3610" y="10112"/>
                      <a:pt x="3908" y="10634"/>
                    </a:cubicBezTo>
                    <a:cubicBezTo>
                      <a:pt x="4258" y="11282"/>
                      <a:pt x="4813" y="11534"/>
                      <a:pt x="5130" y="11954"/>
                    </a:cubicBezTo>
                    <a:cubicBezTo>
                      <a:pt x="5582" y="12558"/>
                      <a:pt x="5974" y="13334"/>
                      <a:pt x="6268" y="13334"/>
                    </a:cubicBezTo>
                    <a:cubicBezTo>
                      <a:pt x="6281" y="13334"/>
                      <a:pt x="6293" y="13332"/>
                      <a:pt x="6305" y="13330"/>
                    </a:cubicBezTo>
                    <a:cubicBezTo>
                      <a:pt x="6604" y="13260"/>
                      <a:pt x="6459" y="12378"/>
                      <a:pt x="6440" y="11623"/>
                    </a:cubicBezTo>
                    <a:cubicBezTo>
                      <a:pt x="6426" y="11119"/>
                      <a:pt x="6725" y="10644"/>
                      <a:pt x="6576" y="9921"/>
                    </a:cubicBezTo>
                    <a:cubicBezTo>
                      <a:pt x="6440" y="9338"/>
                      <a:pt x="5918" y="8671"/>
                      <a:pt x="5685" y="7999"/>
                    </a:cubicBezTo>
                    <a:cubicBezTo>
                      <a:pt x="5480" y="7393"/>
                      <a:pt x="5578" y="6698"/>
                      <a:pt x="5289" y="6050"/>
                    </a:cubicBezTo>
                    <a:cubicBezTo>
                      <a:pt x="5009" y="5397"/>
                      <a:pt x="4384" y="4922"/>
                      <a:pt x="4076" y="4348"/>
                    </a:cubicBezTo>
                    <a:cubicBezTo>
                      <a:pt x="3894" y="4031"/>
                      <a:pt x="3778" y="3672"/>
                      <a:pt x="3661" y="3327"/>
                    </a:cubicBezTo>
                    <a:cubicBezTo>
                      <a:pt x="3544" y="2982"/>
                      <a:pt x="3414" y="2655"/>
                      <a:pt x="3232" y="2394"/>
                    </a:cubicBezTo>
                    <a:cubicBezTo>
                      <a:pt x="2775" y="1765"/>
                      <a:pt x="2169" y="1569"/>
                      <a:pt x="1772" y="1186"/>
                    </a:cubicBezTo>
                    <a:cubicBezTo>
                      <a:pt x="1223" y="663"/>
                      <a:pt x="642" y="1"/>
                      <a:pt x="3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5" name="Google Shape;765;p33"/>
              <p:cNvSpPr/>
              <p:nvPr/>
            </p:nvSpPr>
            <p:spPr>
              <a:xfrm>
                <a:off x="13217972" y="6742194"/>
                <a:ext cx="247301" cy="551114"/>
              </a:xfrm>
              <a:custGeom>
                <a:avLst/>
                <a:gdLst/>
                <a:ahLst/>
                <a:cxnLst/>
                <a:rect l="l" t="t" r="r" b="b"/>
                <a:pathLst>
                  <a:path w="7133" h="15896" extrusionOk="0">
                    <a:moveTo>
                      <a:pt x="210" y="0"/>
                    </a:moveTo>
                    <a:cubicBezTo>
                      <a:pt x="103" y="0"/>
                      <a:pt x="1" y="117"/>
                      <a:pt x="77" y="236"/>
                    </a:cubicBezTo>
                    <a:cubicBezTo>
                      <a:pt x="786" y="1304"/>
                      <a:pt x="1462" y="2488"/>
                      <a:pt x="2213" y="3966"/>
                    </a:cubicBezTo>
                    <a:cubicBezTo>
                      <a:pt x="2782" y="5090"/>
                      <a:pt x="3346" y="6321"/>
                      <a:pt x="3985" y="7837"/>
                    </a:cubicBezTo>
                    <a:cubicBezTo>
                      <a:pt x="5067" y="10434"/>
                      <a:pt x="6009" y="13088"/>
                      <a:pt x="6811" y="15783"/>
                    </a:cubicBezTo>
                    <a:cubicBezTo>
                      <a:pt x="6829" y="15848"/>
                      <a:pt x="6889" y="15894"/>
                      <a:pt x="6958" y="15895"/>
                    </a:cubicBezTo>
                    <a:lnTo>
                      <a:pt x="6958" y="15895"/>
                    </a:lnTo>
                    <a:cubicBezTo>
                      <a:pt x="7059" y="15894"/>
                      <a:pt x="7132" y="15797"/>
                      <a:pt x="7104" y="15699"/>
                    </a:cubicBezTo>
                    <a:cubicBezTo>
                      <a:pt x="6298" y="12990"/>
                      <a:pt x="5351" y="10327"/>
                      <a:pt x="4269" y="7720"/>
                    </a:cubicBezTo>
                    <a:cubicBezTo>
                      <a:pt x="3626" y="6196"/>
                      <a:pt x="3057" y="4960"/>
                      <a:pt x="2483" y="3831"/>
                    </a:cubicBezTo>
                    <a:cubicBezTo>
                      <a:pt x="1732" y="2344"/>
                      <a:pt x="1047" y="1145"/>
                      <a:pt x="333" y="68"/>
                    </a:cubicBezTo>
                    <a:cubicBezTo>
                      <a:pt x="299" y="20"/>
                      <a:pt x="254" y="0"/>
                      <a:pt x="210" y="0"/>
                    </a:cubicBezTo>
                    <a:close/>
                    <a:moveTo>
                      <a:pt x="6958" y="15895"/>
                    </a:moveTo>
                    <a:cubicBezTo>
                      <a:pt x="6957" y="15895"/>
                      <a:pt x="6956" y="15895"/>
                      <a:pt x="6955" y="15895"/>
                    </a:cubicBezTo>
                    <a:lnTo>
                      <a:pt x="6960" y="15895"/>
                    </a:lnTo>
                    <a:cubicBezTo>
                      <a:pt x="6959" y="15895"/>
                      <a:pt x="6958" y="15895"/>
                      <a:pt x="6958" y="15895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6" name="Google Shape;766;p33"/>
              <p:cNvSpPr/>
              <p:nvPr/>
            </p:nvSpPr>
            <p:spPr>
              <a:xfrm>
                <a:off x="13310501" y="7283538"/>
                <a:ext cx="382895" cy="398393"/>
              </a:xfrm>
              <a:custGeom>
                <a:avLst/>
                <a:gdLst/>
                <a:ahLst/>
                <a:cxnLst/>
                <a:rect l="l" t="t" r="r" b="b"/>
                <a:pathLst>
                  <a:path w="11044" h="11491" extrusionOk="0">
                    <a:moveTo>
                      <a:pt x="5522" y="0"/>
                    </a:moveTo>
                    <a:cubicBezTo>
                      <a:pt x="2472" y="0"/>
                      <a:pt x="1" y="2090"/>
                      <a:pt x="1" y="4664"/>
                    </a:cubicBezTo>
                    <a:cubicBezTo>
                      <a:pt x="1" y="6734"/>
                      <a:pt x="1600" y="8492"/>
                      <a:pt x="3811" y="9099"/>
                    </a:cubicBezTo>
                    <a:cubicBezTo>
                      <a:pt x="4338" y="9518"/>
                      <a:pt x="4771" y="10045"/>
                      <a:pt x="5084" y="10642"/>
                    </a:cubicBezTo>
                    <a:cubicBezTo>
                      <a:pt x="5214" y="10885"/>
                      <a:pt x="5322" y="11141"/>
                      <a:pt x="5405" y="11407"/>
                    </a:cubicBezTo>
                    <a:cubicBezTo>
                      <a:pt x="5424" y="11463"/>
                      <a:pt x="5473" y="11491"/>
                      <a:pt x="5522" y="11491"/>
                    </a:cubicBezTo>
                    <a:cubicBezTo>
                      <a:pt x="5571" y="11491"/>
                      <a:pt x="5620" y="11463"/>
                      <a:pt x="5639" y="11407"/>
                    </a:cubicBezTo>
                    <a:cubicBezTo>
                      <a:pt x="5723" y="11141"/>
                      <a:pt x="5830" y="10885"/>
                      <a:pt x="5960" y="10642"/>
                    </a:cubicBezTo>
                    <a:cubicBezTo>
                      <a:pt x="6278" y="10045"/>
                      <a:pt x="6711" y="9518"/>
                      <a:pt x="7238" y="9099"/>
                    </a:cubicBezTo>
                    <a:cubicBezTo>
                      <a:pt x="9449" y="8492"/>
                      <a:pt x="11043" y="6734"/>
                      <a:pt x="11043" y="4664"/>
                    </a:cubicBezTo>
                    <a:cubicBezTo>
                      <a:pt x="11043" y="2085"/>
                      <a:pt x="8572" y="0"/>
                      <a:pt x="55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7" name="Google Shape;767;p33"/>
              <p:cNvSpPr/>
              <p:nvPr/>
            </p:nvSpPr>
            <p:spPr>
              <a:xfrm>
                <a:off x="13389094" y="7358698"/>
                <a:ext cx="122558" cy="10540"/>
              </a:xfrm>
              <a:custGeom>
                <a:avLst/>
                <a:gdLst/>
                <a:ahLst/>
                <a:cxnLst/>
                <a:rect l="l" t="t" r="r" b="b"/>
                <a:pathLst>
                  <a:path w="3535" h="304" extrusionOk="0">
                    <a:moveTo>
                      <a:pt x="205" y="1"/>
                    </a:moveTo>
                    <a:cubicBezTo>
                      <a:pt x="0" y="1"/>
                      <a:pt x="0" y="304"/>
                      <a:pt x="205" y="304"/>
                    </a:cubicBezTo>
                    <a:lnTo>
                      <a:pt x="3330" y="304"/>
                    </a:lnTo>
                    <a:cubicBezTo>
                      <a:pt x="3535" y="304"/>
                      <a:pt x="3535" y="1"/>
                      <a:pt x="333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8" name="Google Shape;768;p33"/>
              <p:cNvSpPr/>
              <p:nvPr/>
            </p:nvSpPr>
            <p:spPr>
              <a:xfrm>
                <a:off x="13543298" y="7439857"/>
                <a:ext cx="122905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3545" h="309" extrusionOk="0">
                    <a:moveTo>
                      <a:pt x="201" y="1"/>
                    </a:moveTo>
                    <a:cubicBezTo>
                      <a:pt x="1" y="1"/>
                      <a:pt x="1" y="309"/>
                      <a:pt x="201" y="309"/>
                    </a:cubicBezTo>
                    <a:lnTo>
                      <a:pt x="3340" y="309"/>
                    </a:lnTo>
                    <a:cubicBezTo>
                      <a:pt x="3545" y="309"/>
                      <a:pt x="3545" y="1"/>
                      <a:pt x="3340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9" name="Google Shape;769;p33"/>
              <p:cNvSpPr/>
              <p:nvPr/>
            </p:nvSpPr>
            <p:spPr>
              <a:xfrm>
                <a:off x="13419325" y="7439857"/>
                <a:ext cx="98810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850" h="309" extrusionOk="0">
                    <a:moveTo>
                      <a:pt x="205" y="1"/>
                    </a:moveTo>
                    <a:cubicBezTo>
                      <a:pt x="0" y="1"/>
                      <a:pt x="0" y="309"/>
                      <a:pt x="205" y="309"/>
                    </a:cubicBezTo>
                    <a:lnTo>
                      <a:pt x="2649" y="309"/>
                    </a:lnTo>
                    <a:cubicBezTo>
                      <a:pt x="2849" y="309"/>
                      <a:pt x="2849" y="1"/>
                      <a:pt x="2649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0" name="Google Shape;770;p33"/>
              <p:cNvSpPr/>
              <p:nvPr/>
            </p:nvSpPr>
            <p:spPr>
              <a:xfrm>
                <a:off x="13327142" y="7439857"/>
                <a:ext cx="61019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1760" h="309" extrusionOk="0">
                    <a:moveTo>
                      <a:pt x="206" y="1"/>
                    </a:moveTo>
                    <a:cubicBezTo>
                      <a:pt x="1" y="1"/>
                      <a:pt x="1" y="309"/>
                      <a:pt x="206" y="309"/>
                    </a:cubicBezTo>
                    <a:lnTo>
                      <a:pt x="1554" y="309"/>
                    </a:lnTo>
                    <a:cubicBezTo>
                      <a:pt x="1759" y="309"/>
                      <a:pt x="1759" y="1"/>
                      <a:pt x="1554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1" name="Google Shape;771;p33"/>
              <p:cNvSpPr/>
              <p:nvPr/>
            </p:nvSpPr>
            <p:spPr>
              <a:xfrm>
                <a:off x="13552693" y="7358698"/>
                <a:ext cx="60985" cy="10540"/>
              </a:xfrm>
              <a:custGeom>
                <a:avLst/>
                <a:gdLst/>
                <a:ahLst/>
                <a:cxnLst/>
                <a:rect l="l" t="t" r="r" b="b"/>
                <a:pathLst>
                  <a:path w="1759" h="304" extrusionOk="0">
                    <a:moveTo>
                      <a:pt x="206" y="1"/>
                    </a:moveTo>
                    <a:cubicBezTo>
                      <a:pt x="0" y="1"/>
                      <a:pt x="0" y="304"/>
                      <a:pt x="206" y="304"/>
                    </a:cubicBezTo>
                    <a:lnTo>
                      <a:pt x="1558" y="304"/>
                    </a:lnTo>
                    <a:cubicBezTo>
                      <a:pt x="1758" y="304"/>
                      <a:pt x="1758" y="1"/>
                      <a:pt x="1558" y="1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2" name="Google Shape;772;p33"/>
              <p:cNvSpPr/>
              <p:nvPr/>
            </p:nvSpPr>
            <p:spPr>
              <a:xfrm>
                <a:off x="13428373" y="7539632"/>
                <a:ext cx="89761" cy="10678"/>
              </a:xfrm>
              <a:custGeom>
                <a:avLst/>
                <a:gdLst/>
                <a:ahLst/>
                <a:cxnLst/>
                <a:rect l="l" t="t" r="r" b="b"/>
                <a:pathLst>
                  <a:path w="2589" h="308" extrusionOk="0">
                    <a:moveTo>
                      <a:pt x="205" y="0"/>
                    </a:moveTo>
                    <a:cubicBezTo>
                      <a:pt x="0" y="0"/>
                      <a:pt x="0" y="308"/>
                      <a:pt x="205" y="308"/>
                    </a:cubicBezTo>
                    <a:lnTo>
                      <a:pt x="2383" y="308"/>
                    </a:lnTo>
                    <a:cubicBezTo>
                      <a:pt x="2588" y="308"/>
                      <a:pt x="2588" y="0"/>
                      <a:pt x="2383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73" name="Google Shape;773;p33"/>
              <p:cNvSpPr/>
              <p:nvPr/>
            </p:nvSpPr>
            <p:spPr>
              <a:xfrm>
                <a:off x="13510988" y="7494840"/>
                <a:ext cx="89761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589" h="309" extrusionOk="0">
                    <a:moveTo>
                      <a:pt x="205" y="0"/>
                    </a:moveTo>
                    <a:cubicBezTo>
                      <a:pt x="0" y="0"/>
                      <a:pt x="0" y="308"/>
                      <a:pt x="205" y="308"/>
                    </a:cubicBezTo>
                    <a:lnTo>
                      <a:pt x="2383" y="308"/>
                    </a:lnTo>
                    <a:cubicBezTo>
                      <a:pt x="2588" y="308"/>
                      <a:pt x="2588" y="0"/>
                      <a:pt x="2383" y="0"/>
                    </a:cubicBezTo>
                    <a:close/>
                  </a:path>
                </a:pathLst>
              </a:custGeom>
              <a:solidFill>
                <a:srgbClr val="000000">
                  <a:alpha val="50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74" name="Google Shape;774;p33"/>
            <p:cNvGrpSpPr/>
            <p:nvPr/>
          </p:nvGrpSpPr>
          <p:grpSpPr>
            <a:xfrm>
              <a:off x="-250564" y="-214323"/>
              <a:ext cx="9700139" cy="5448380"/>
              <a:chOff x="-250564" y="-214323"/>
              <a:chExt cx="9700139" cy="5448380"/>
            </a:xfrm>
          </p:grpSpPr>
          <p:grpSp>
            <p:nvGrpSpPr>
              <p:cNvPr id="775" name="Google Shape;775;p33"/>
              <p:cNvGrpSpPr/>
              <p:nvPr/>
            </p:nvGrpSpPr>
            <p:grpSpPr>
              <a:xfrm>
                <a:off x="8430679" y="4423198"/>
                <a:ext cx="1018896" cy="810859"/>
                <a:chOff x="8430679" y="4423198"/>
                <a:chExt cx="1018896" cy="810859"/>
              </a:xfrm>
            </p:grpSpPr>
            <p:sp>
              <p:nvSpPr>
                <p:cNvPr id="776" name="Google Shape;776;p33"/>
                <p:cNvSpPr/>
                <p:nvPr/>
              </p:nvSpPr>
              <p:spPr>
                <a:xfrm rot="-542867" flipH="1">
                  <a:off x="8481661" y="4475785"/>
                  <a:ext cx="724632" cy="7056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71" h="13022" extrusionOk="0">
                      <a:moveTo>
                        <a:pt x="7667" y="5705"/>
                      </a:moveTo>
                      <a:cubicBezTo>
                        <a:pt x="7872" y="5938"/>
                        <a:pt x="8124" y="6125"/>
                        <a:pt x="8404" y="6256"/>
                      </a:cubicBezTo>
                      <a:cubicBezTo>
                        <a:pt x="8227" y="6708"/>
                        <a:pt x="7896" y="7365"/>
                        <a:pt x="7266" y="8191"/>
                      </a:cubicBezTo>
                      <a:cubicBezTo>
                        <a:pt x="7159" y="8331"/>
                        <a:pt x="7047" y="8466"/>
                        <a:pt x="6926" y="8596"/>
                      </a:cubicBezTo>
                      <a:cubicBezTo>
                        <a:pt x="7038" y="8312"/>
                        <a:pt x="7140" y="8018"/>
                        <a:pt x="7229" y="7724"/>
                      </a:cubicBezTo>
                      <a:cubicBezTo>
                        <a:pt x="7425" y="7062"/>
                        <a:pt x="7569" y="6386"/>
                        <a:pt x="7667" y="5705"/>
                      </a:cubicBezTo>
                      <a:close/>
                      <a:moveTo>
                        <a:pt x="6644" y="0"/>
                      </a:moveTo>
                      <a:cubicBezTo>
                        <a:pt x="6548" y="0"/>
                        <a:pt x="6452" y="3"/>
                        <a:pt x="6357" y="7"/>
                      </a:cubicBezTo>
                      <a:cubicBezTo>
                        <a:pt x="6068" y="25"/>
                        <a:pt x="5779" y="63"/>
                        <a:pt x="5494" y="123"/>
                      </a:cubicBezTo>
                      <a:cubicBezTo>
                        <a:pt x="4986" y="230"/>
                        <a:pt x="4501" y="408"/>
                        <a:pt x="4044" y="655"/>
                      </a:cubicBezTo>
                      <a:cubicBezTo>
                        <a:pt x="3046" y="1205"/>
                        <a:pt x="2552" y="1998"/>
                        <a:pt x="2715" y="2767"/>
                      </a:cubicBezTo>
                      <a:cubicBezTo>
                        <a:pt x="2864" y="3476"/>
                        <a:pt x="3536" y="3966"/>
                        <a:pt x="4515" y="4115"/>
                      </a:cubicBezTo>
                      <a:cubicBezTo>
                        <a:pt x="4533" y="4656"/>
                        <a:pt x="4473" y="5547"/>
                        <a:pt x="4100" y="6820"/>
                      </a:cubicBezTo>
                      <a:cubicBezTo>
                        <a:pt x="3382" y="9296"/>
                        <a:pt x="1554" y="9734"/>
                        <a:pt x="1456" y="9753"/>
                      </a:cubicBezTo>
                      <a:cubicBezTo>
                        <a:pt x="574" y="9926"/>
                        <a:pt x="1" y="10779"/>
                        <a:pt x="173" y="11660"/>
                      </a:cubicBezTo>
                      <a:cubicBezTo>
                        <a:pt x="325" y="12437"/>
                        <a:pt x="1006" y="12978"/>
                        <a:pt x="1768" y="12978"/>
                      </a:cubicBezTo>
                      <a:cubicBezTo>
                        <a:pt x="1871" y="12978"/>
                        <a:pt x="1976" y="12968"/>
                        <a:pt x="2081" y="12947"/>
                      </a:cubicBezTo>
                      <a:cubicBezTo>
                        <a:pt x="2393" y="12882"/>
                        <a:pt x="2691" y="12784"/>
                        <a:pt x="2985" y="12663"/>
                      </a:cubicBezTo>
                      <a:cubicBezTo>
                        <a:pt x="3186" y="12817"/>
                        <a:pt x="3424" y="12919"/>
                        <a:pt x="3675" y="12966"/>
                      </a:cubicBezTo>
                      <a:cubicBezTo>
                        <a:pt x="3927" y="13003"/>
                        <a:pt x="4179" y="13022"/>
                        <a:pt x="4431" y="13022"/>
                      </a:cubicBezTo>
                      <a:cubicBezTo>
                        <a:pt x="5648" y="13022"/>
                        <a:pt x="7970" y="12654"/>
                        <a:pt x="9854" y="10168"/>
                      </a:cubicBezTo>
                      <a:cubicBezTo>
                        <a:pt x="11076" y="8564"/>
                        <a:pt x="11552" y="7291"/>
                        <a:pt x="11734" y="6484"/>
                      </a:cubicBezTo>
                      <a:cubicBezTo>
                        <a:pt x="12312" y="6307"/>
                        <a:pt x="12769" y="6027"/>
                        <a:pt x="13053" y="5668"/>
                      </a:cubicBezTo>
                      <a:lnTo>
                        <a:pt x="13058" y="5659"/>
                      </a:lnTo>
                      <a:cubicBezTo>
                        <a:pt x="13077" y="5631"/>
                        <a:pt x="13100" y="5607"/>
                        <a:pt x="13114" y="5579"/>
                      </a:cubicBezTo>
                      <a:lnTo>
                        <a:pt x="13123" y="5565"/>
                      </a:lnTo>
                      <a:lnTo>
                        <a:pt x="13128" y="5561"/>
                      </a:lnTo>
                      <a:cubicBezTo>
                        <a:pt x="13147" y="5528"/>
                        <a:pt x="13165" y="5500"/>
                        <a:pt x="13179" y="5472"/>
                      </a:cubicBezTo>
                      <a:cubicBezTo>
                        <a:pt x="13189" y="5453"/>
                        <a:pt x="13198" y="5439"/>
                        <a:pt x="13207" y="5421"/>
                      </a:cubicBezTo>
                      <a:lnTo>
                        <a:pt x="13212" y="5416"/>
                      </a:lnTo>
                      <a:cubicBezTo>
                        <a:pt x="13217" y="5402"/>
                        <a:pt x="13226" y="5383"/>
                        <a:pt x="13231" y="5369"/>
                      </a:cubicBezTo>
                      <a:cubicBezTo>
                        <a:pt x="13240" y="5355"/>
                        <a:pt x="13249" y="5332"/>
                        <a:pt x="13259" y="5309"/>
                      </a:cubicBezTo>
                      <a:cubicBezTo>
                        <a:pt x="13268" y="5295"/>
                        <a:pt x="13273" y="5281"/>
                        <a:pt x="13277" y="5267"/>
                      </a:cubicBezTo>
                      <a:lnTo>
                        <a:pt x="13277" y="5262"/>
                      </a:lnTo>
                      <a:cubicBezTo>
                        <a:pt x="13291" y="5225"/>
                        <a:pt x="13301" y="5188"/>
                        <a:pt x="13310" y="5150"/>
                      </a:cubicBezTo>
                      <a:cubicBezTo>
                        <a:pt x="13315" y="5132"/>
                        <a:pt x="13319" y="5113"/>
                        <a:pt x="13324" y="5104"/>
                      </a:cubicBezTo>
                      <a:cubicBezTo>
                        <a:pt x="13329" y="5080"/>
                        <a:pt x="13333" y="5057"/>
                        <a:pt x="13338" y="5034"/>
                      </a:cubicBezTo>
                      <a:cubicBezTo>
                        <a:pt x="13342" y="5010"/>
                        <a:pt x="13342" y="5001"/>
                        <a:pt x="13347" y="4978"/>
                      </a:cubicBezTo>
                      <a:cubicBezTo>
                        <a:pt x="13352" y="4959"/>
                        <a:pt x="13352" y="4936"/>
                        <a:pt x="13356" y="4917"/>
                      </a:cubicBezTo>
                      <a:cubicBezTo>
                        <a:pt x="13356" y="4898"/>
                        <a:pt x="13356" y="4880"/>
                        <a:pt x="13356" y="4861"/>
                      </a:cubicBezTo>
                      <a:cubicBezTo>
                        <a:pt x="13361" y="4843"/>
                        <a:pt x="13356" y="4819"/>
                        <a:pt x="13356" y="4796"/>
                      </a:cubicBezTo>
                      <a:cubicBezTo>
                        <a:pt x="13370" y="4078"/>
                        <a:pt x="12806" y="3462"/>
                        <a:pt x="11860" y="3140"/>
                      </a:cubicBezTo>
                      <a:cubicBezTo>
                        <a:pt x="11384" y="2986"/>
                        <a:pt x="10885" y="2907"/>
                        <a:pt x="10387" y="2907"/>
                      </a:cubicBezTo>
                      <a:cubicBezTo>
                        <a:pt x="10372" y="2907"/>
                        <a:pt x="10358" y="2907"/>
                        <a:pt x="10344" y="2907"/>
                      </a:cubicBezTo>
                      <a:cubicBezTo>
                        <a:pt x="9206" y="2907"/>
                        <a:pt x="8273" y="3238"/>
                        <a:pt x="7756" y="3770"/>
                      </a:cubicBezTo>
                      <a:cubicBezTo>
                        <a:pt x="7751" y="3686"/>
                        <a:pt x="7747" y="3602"/>
                        <a:pt x="7737" y="3527"/>
                      </a:cubicBezTo>
                      <a:cubicBezTo>
                        <a:pt x="8297" y="3229"/>
                        <a:pt x="8716" y="2847"/>
                        <a:pt x="8945" y="2427"/>
                      </a:cubicBezTo>
                      <a:lnTo>
                        <a:pt x="8945" y="2418"/>
                      </a:lnTo>
                      <a:cubicBezTo>
                        <a:pt x="8964" y="2385"/>
                        <a:pt x="8982" y="2352"/>
                        <a:pt x="8996" y="2324"/>
                      </a:cubicBezTo>
                      <a:lnTo>
                        <a:pt x="9010" y="2287"/>
                      </a:lnTo>
                      <a:cubicBezTo>
                        <a:pt x="9020" y="2264"/>
                        <a:pt x="9029" y="2240"/>
                        <a:pt x="9043" y="2217"/>
                      </a:cubicBezTo>
                      <a:cubicBezTo>
                        <a:pt x="9048" y="2198"/>
                        <a:pt x="9052" y="2184"/>
                        <a:pt x="9057" y="2166"/>
                      </a:cubicBezTo>
                      <a:cubicBezTo>
                        <a:pt x="9062" y="2152"/>
                        <a:pt x="9071" y="2124"/>
                        <a:pt x="9080" y="2100"/>
                      </a:cubicBezTo>
                      <a:cubicBezTo>
                        <a:pt x="9085" y="2077"/>
                        <a:pt x="9090" y="2068"/>
                        <a:pt x="9090" y="2054"/>
                      </a:cubicBezTo>
                      <a:cubicBezTo>
                        <a:pt x="9099" y="2026"/>
                        <a:pt x="9104" y="1998"/>
                        <a:pt x="9113" y="1965"/>
                      </a:cubicBezTo>
                      <a:cubicBezTo>
                        <a:pt x="9113" y="1951"/>
                        <a:pt x="9118" y="1937"/>
                        <a:pt x="9122" y="1919"/>
                      </a:cubicBezTo>
                      <a:cubicBezTo>
                        <a:pt x="9127" y="1886"/>
                        <a:pt x="9132" y="1853"/>
                        <a:pt x="9136" y="1816"/>
                      </a:cubicBezTo>
                      <a:cubicBezTo>
                        <a:pt x="9136" y="1802"/>
                        <a:pt x="9136" y="1788"/>
                        <a:pt x="9136" y="1774"/>
                      </a:cubicBezTo>
                      <a:cubicBezTo>
                        <a:pt x="9136" y="1746"/>
                        <a:pt x="9136" y="1723"/>
                        <a:pt x="9141" y="1695"/>
                      </a:cubicBezTo>
                      <a:lnTo>
                        <a:pt x="9141" y="1648"/>
                      </a:lnTo>
                      <a:cubicBezTo>
                        <a:pt x="9141" y="1616"/>
                        <a:pt x="9141" y="1588"/>
                        <a:pt x="9136" y="1560"/>
                      </a:cubicBezTo>
                      <a:cubicBezTo>
                        <a:pt x="9136" y="1546"/>
                        <a:pt x="9136" y="1532"/>
                        <a:pt x="9132" y="1518"/>
                      </a:cubicBezTo>
                      <a:cubicBezTo>
                        <a:pt x="9127" y="1476"/>
                        <a:pt x="9118" y="1434"/>
                        <a:pt x="9113" y="1392"/>
                      </a:cubicBezTo>
                      <a:cubicBezTo>
                        <a:pt x="9104" y="1350"/>
                        <a:pt x="9090" y="1303"/>
                        <a:pt x="9076" y="1256"/>
                      </a:cubicBezTo>
                      <a:cubicBezTo>
                        <a:pt x="9071" y="1242"/>
                        <a:pt x="9066" y="1228"/>
                        <a:pt x="9062" y="1214"/>
                      </a:cubicBezTo>
                      <a:cubicBezTo>
                        <a:pt x="9052" y="1191"/>
                        <a:pt x="9043" y="1163"/>
                        <a:pt x="9024" y="1131"/>
                      </a:cubicBezTo>
                      <a:cubicBezTo>
                        <a:pt x="8744" y="478"/>
                        <a:pt x="7980" y="67"/>
                        <a:pt x="6935" y="2"/>
                      </a:cubicBezTo>
                      <a:lnTo>
                        <a:pt x="6763" y="2"/>
                      </a:lnTo>
                      <a:cubicBezTo>
                        <a:pt x="6723" y="1"/>
                        <a:pt x="6683" y="0"/>
                        <a:pt x="664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lt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77" name="Google Shape;777;p33"/>
                <p:cNvSpPr/>
                <p:nvPr/>
              </p:nvSpPr>
              <p:spPr>
                <a:xfrm rot="-542867" flipH="1">
                  <a:off x="8742857" y="4497627"/>
                  <a:ext cx="416267" cy="624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81" h="11516" extrusionOk="0">
                      <a:moveTo>
                        <a:pt x="5804" y="1"/>
                      </a:moveTo>
                      <a:cubicBezTo>
                        <a:pt x="5491" y="1"/>
                        <a:pt x="5154" y="35"/>
                        <a:pt x="4808" y="109"/>
                      </a:cubicBezTo>
                      <a:cubicBezTo>
                        <a:pt x="3437" y="403"/>
                        <a:pt x="2444" y="1196"/>
                        <a:pt x="2588" y="1886"/>
                      </a:cubicBezTo>
                      <a:cubicBezTo>
                        <a:pt x="2700" y="2399"/>
                        <a:pt x="3414" y="2707"/>
                        <a:pt x="4337" y="2712"/>
                      </a:cubicBezTo>
                      <a:cubicBezTo>
                        <a:pt x="4416" y="3099"/>
                        <a:pt x="4552" y="4278"/>
                        <a:pt x="3964" y="6298"/>
                      </a:cubicBezTo>
                      <a:cubicBezTo>
                        <a:pt x="3115" y="9212"/>
                        <a:pt x="872" y="9716"/>
                        <a:pt x="770" y="9739"/>
                      </a:cubicBezTo>
                      <a:cubicBezTo>
                        <a:pt x="313" y="9828"/>
                        <a:pt x="0" y="10247"/>
                        <a:pt x="47" y="10709"/>
                      </a:cubicBezTo>
                      <a:cubicBezTo>
                        <a:pt x="93" y="11163"/>
                        <a:pt x="475" y="11516"/>
                        <a:pt x="933" y="11516"/>
                      </a:cubicBezTo>
                      <a:cubicBezTo>
                        <a:pt x="936" y="11516"/>
                        <a:pt x="939" y="11516"/>
                        <a:pt x="942" y="11516"/>
                      </a:cubicBezTo>
                      <a:cubicBezTo>
                        <a:pt x="998" y="11516"/>
                        <a:pt x="1054" y="11511"/>
                        <a:pt x="1110" y="11502"/>
                      </a:cubicBezTo>
                      <a:cubicBezTo>
                        <a:pt x="1250" y="11474"/>
                        <a:pt x="4519" y="10812"/>
                        <a:pt x="5689" y="6801"/>
                      </a:cubicBezTo>
                      <a:cubicBezTo>
                        <a:pt x="6352" y="4526"/>
                        <a:pt x="6235" y="3066"/>
                        <a:pt x="6100" y="2376"/>
                      </a:cubicBezTo>
                      <a:cubicBezTo>
                        <a:pt x="7060" y="1998"/>
                        <a:pt x="7681" y="1378"/>
                        <a:pt x="7564" y="823"/>
                      </a:cubicBezTo>
                      <a:cubicBezTo>
                        <a:pt x="7452" y="310"/>
                        <a:pt x="6735" y="1"/>
                        <a:pt x="580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78" name="Google Shape;778;p33"/>
                <p:cNvSpPr/>
                <p:nvPr/>
              </p:nvSpPr>
              <p:spPr>
                <a:xfrm rot="-542867" flipH="1">
                  <a:off x="8708847" y="4510796"/>
                  <a:ext cx="279317" cy="123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54" h="2278" extrusionOk="0">
                      <a:moveTo>
                        <a:pt x="3359" y="1"/>
                      </a:moveTo>
                      <a:cubicBezTo>
                        <a:pt x="3046" y="1"/>
                        <a:pt x="2710" y="35"/>
                        <a:pt x="2365" y="109"/>
                      </a:cubicBezTo>
                      <a:cubicBezTo>
                        <a:pt x="994" y="403"/>
                        <a:pt x="1" y="1196"/>
                        <a:pt x="145" y="1886"/>
                      </a:cubicBezTo>
                      <a:cubicBezTo>
                        <a:pt x="183" y="2040"/>
                        <a:pt x="267" y="2180"/>
                        <a:pt x="388" y="2278"/>
                      </a:cubicBezTo>
                      <a:lnTo>
                        <a:pt x="5023" y="1359"/>
                      </a:lnTo>
                      <a:cubicBezTo>
                        <a:pt x="5121" y="1196"/>
                        <a:pt x="5154" y="1005"/>
                        <a:pt x="5121" y="823"/>
                      </a:cubicBezTo>
                      <a:cubicBezTo>
                        <a:pt x="5009" y="310"/>
                        <a:pt x="4289" y="1"/>
                        <a:pt x="33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79" name="Google Shape;779;p33"/>
                <p:cNvSpPr/>
                <p:nvPr/>
              </p:nvSpPr>
              <p:spPr>
                <a:xfrm rot="-542867" flipH="1">
                  <a:off x="8807203" y="4636854"/>
                  <a:ext cx="85356" cy="30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5" h="568" extrusionOk="0">
                      <a:moveTo>
                        <a:pt x="1326" y="0"/>
                      </a:moveTo>
                      <a:cubicBezTo>
                        <a:pt x="1316" y="0"/>
                        <a:pt x="1304" y="1"/>
                        <a:pt x="1292" y="3"/>
                      </a:cubicBezTo>
                      <a:lnTo>
                        <a:pt x="215" y="208"/>
                      </a:lnTo>
                      <a:cubicBezTo>
                        <a:pt x="1" y="250"/>
                        <a:pt x="29" y="567"/>
                        <a:pt x="248" y="567"/>
                      </a:cubicBezTo>
                      <a:cubicBezTo>
                        <a:pt x="262" y="563"/>
                        <a:pt x="271" y="563"/>
                        <a:pt x="285" y="563"/>
                      </a:cubicBezTo>
                      <a:lnTo>
                        <a:pt x="1358" y="358"/>
                      </a:lnTo>
                      <a:cubicBezTo>
                        <a:pt x="1574" y="309"/>
                        <a:pt x="1527" y="0"/>
                        <a:pt x="132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0" name="Google Shape;780;p33"/>
                <p:cNvSpPr/>
                <p:nvPr/>
              </p:nvSpPr>
              <p:spPr>
                <a:xfrm rot="-542867" flipH="1">
                  <a:off x="8534444" y="4681403"/>
                  <a:ext cx="522216" cy="468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36" h="8648" extrusionOk="0">
                      <a:moveTo>
                        <a:pt x="7341" y="1"/>
                      </a:moveTo>
                      <a:cubicBezTo>
                        <a:pt x="6068" y="1"/>
                        <a:pt x="5042" y="518"/>
                        <a:pt x="5042" y="1153"/>
                      </a:cubicBezTo>
                      <a:cubicBezTo>
                        <a:pt x="5042" y="1600"/>
                        <a:pt x="5550" y="1987"/>
                        <a:pt x="6292" y="2178"/>
                      </a:cubicBezTo>
                      <a:cubicBezTo>
                        <a:pt x="6217" y="2575"/>
                        <a:pt x="5923" y="3577"/>
                        <a:pt x="4846" y="4995"/>
                      </a:cubicBezTo>
                      <a:cubicBezTo>
                        <a:pt x="3583" y="6656"/>
                        <a:pt x="2092" y="6857"/>
                        <a:pt x="1442" y="6857"/>
                      </a:cubicBezTo>
                      <a:cubicBezTo>
                        <a:pt x="1255" y="6857"/>
                        <a:pt x="1137" y="6840"/>
                        <a:pt x="1115" y="6837"/>
                      </a:cubicBezTo>
                      <a:cubicBezTo>
                        <a:pt x="1067" y="6829"/>
                        <a:pt x="1018" y="6825"/>
                        <a:pt x="970" y="6825"/>
                      </a:cubicBezTo>
                      <a:cubicBezTo>
                        <a:pt x="542" y="6825"/>
                        <a:pt x="165" y="7133"/>
                        <a:pt x="85" y="7565"/>
                      </a:cubicBezTo>
                      <a:cubicBezTo>
                        <a:pt x="1" y="8050"/>
                        <a:pt x="318" y="8511"/>
                        <a:pt x="803" y="8605"/>
                      </a:cubicBezTo>
                      <a:cubicBezTo>
                        <a:pt x="983" y="8633"/>
                        <a:pt x="1166" y="8647"/>
                        <a:pt x="1349" y="8647"/>
                      </a:cubicBezTo>
                      <a:cubicBezTo>
                        <a:pt x="1375" y="8647"/>
                        <a:pt x="1402" y="8647"/>
                        <a:pt x="1428" y="8647"/>
                      </a:cubicBezTo>
                      <a:cubicBezTo>
                        <a:pt x="2458" y="8647"/>
                        <a:pt x="4562" y="8334"/>
                        <a:pt x="6273" y="6082"/>
                      </a:cubicBezTo>
                      <a:cubicBezTo>
                        <a:pt x="7733" y="4160"/>
                        <a:pt x="8036" y="2775"/>
                        <a:pt x="8101" y="2239"/>
                      </a:cubicBezTo>
                      <a:cubicBezTo>
                        <a:pt x="8996" y="2081"/>
                        <a:pt x="9635" y="1652"/>
                        <a:pt x="9635" y="1153"/>
                      </a:cubicBezTo>
                      <a:cubicBezTo>
                        <a:pt x="9635" y="518"/>
                        <a:pt x="8609" y="1"/>
                        <a:pt x="734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1" name="Google Shape;781;p33"/>
                <p:cNvSpPr/>
                <p:nvPr/>
              </p:nvSpPr>
              <p:spPr>
                <a:xfrm rot="-542867" flipH="1">
                  <a:off x="8506014" y="4705272"/>
                  <a:ext cx="249240" cy="8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99" h="1624" extrusionOk="0">
                      <a:moveTo>
                        <a:pt x="2300" y="1"/>
                      </a:moveTo>
                      <a:cubicBezTo>
                        <a:pt x="1032" y="1"/>
                        <a:pt x="1" y="518"/>
                        <a:pt x="1" y="1153"/>
                      </a:cubicBezTo>
                      <a:cubicBezTo>
                        <a:pt x="1" y="1264"/>
                        <a:pt x="34" y="1376"/>
                        <a:pt x="90" y="1474"/>
                      </a:cubicBezTo>
                      <a:lnTo>
                        <a:pt x="4394" y="1624"/>
                      </a:lnTo>
                      <a:cubicBezTo>
                        <a:pt x="4520" y="1498"/>
                        <a:pt x="4590" y="1330"/>
                        <a:pt x="4599" y="1153"/>
                      </a:cubicBezTo>
                      <a:cubicBezTo>
                        <a:pt x="4599" y="518"/>
                        <a:pt x="3568" y="1"/>
                        <a:pt x="230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2" name="Google Shape;782;p33"/>
                <p:cNvSpPr/>
                <p:nvPr/>
              </p:nvSpPr>
              <p:spPr>
                <a:xfrm rot="-542867" flipH="1">
                  <a:off x="8606836" y="4813397"/>
                  <a:ext cx="85519" cy="23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8" h="430" extrusionOk="0">
                      <a:moveTo>
                        <a:pt x="248" y="1"/>
                      </a:moveTo>
                      <a:cubicBezTo>
                        <a:pt x="19" y="1"/>
                        <a:pt x="1" y="346"/>
                        <a:pt x="239" y="360"/>
                      </a:cubicBezTo>
                      <a:lnTo>
                        <a:pt x="1330" y="430"/>
                      </a:lnTo>
                      <a:lnTo>
                        <a:pt x="1339" y="430"/>
                      </a:lnTo>
                      <a:cubicBezTo>
                        <a:pt x="1568" y="425"/>
                        <a:pt x="1577" y="90"/>
                        <a:pt x="1353" y="71"/>
                      </a:cubicBezTo>
                      <a:lnTo>
                        <a:pt x="262" y="1"/>
                      </a:lnTo>
                      <a:cubicBezTo>
                        <a:pt x="257" y="1"/>
                        <a:pt x="253" y="1"/>
                        <a:pt x="248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3" name="Google Shape;783;p33"/>
                <p:cNvSpPr/>
                <p:nvPr/>
              </p:nvSpPr>
              <p:spPr>
                <a:xfrm flipH="1">
                  <a:off x="8696505" y="4814161"/>
                  <a:ext cx="753070" cy="3370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64" h="8175" extrusionOk="0">
                      <a:moveTo>
                        <a:pt x="10345" y="0"/>
                      </a:moveTo>
                      <a:cubicBezTo>
                        <a:pt x="6055" y="0"/>
                        <a:pt x="5503" y="6370"/>
                        <a:pt x="5503" y="6370"/>
                      </a:cubicBezTo>
                      <a:cubicBezTo>
                        <a:pt x="5503" y="6370"/>
                        <a:pt x="5421" y="2755"/>
                        <a:pt x="3443" y="2755"/>
                      </a:cubicBezTo>
                      <a:cubicBezTo>
                        <a:pt x="3371" y="2755"/>
                        <a:pt x="3296" y="2760"/>
                        <a:pt x="3218" y="2770"/>
                      </a:cubicBezTo>
                      <a:cubicBezTo>
                        <a:pt x="691" y="3097"/>
                        <a:pt x="0" y="8170"/>
                        <a:pt x="0" y="8170"/>
                      </a:cubicBezTo>
                      <a:lnTo>
                        <a:pt x="17964" y="8175"/>
                      </a:lnTo>
                      <a:cubicBezTo>
                        <a:pt x="17964" y="8175"/>
                        <a:pt x="18264" y="4248"/>
                        <a:pt x="15770" y="4248"/>
                      </a:cubicBezTo>
                      <a:cubicBezTo>
                        <a:pt x="15719" y="4248"/>
                        <a:pt x="15667" y="4250"/>
                        <a:pt x="15613" y="4253"/>
                      </a:cubicBezTo>
                      <a:cubicBezTo>
                        <a:pt x="13062" y="4407"/>
                        <a:pt x="12475" y="6370"/>
                        <a:pt x="12475" y="6370"/>
                      </a:cubicBezTo>
                      <a:cubicBezTo>
                        <a:pt x="12475" y="6370"/>
                        <a:pt x="14177" y="173"/>
                        <a:pt x="10549" y="5"/>
                      </a:cubicBezTo>
                      <a:cubicBezTo>
                        <a:pt x="10480" y="2"/>
                        <a:pt x="10412" y="0"/>
                        <a:pt x="1034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784" name="Google Shape;784;p33"/>
              <p:cNvGrpSpPr/>
              <p:nvPr/>
            </p:nvGrpSpPr>
            <p:grpSpPr>
              <a:xfrm rot="-1797952">
                <a:off x="110480" y="-103835"/>
                <a:ext cx="604078" cy="604078"/>
                <a:chOff x="8133572" y="1009826"/>
                <a:chExt cx="594419" cy="594419"/>
              </a:xfrm>
            </p:grpSpPr>
            <p:sp>
              <p:nvSpPr>
                <p:cNvPr id="785" name="Google Shape;785;p33"/>
                <p:cNvSpPr/>
                <p:nvPr/>
              </p:nvSpPr>
              <p:spPr>
                <a:xfrm rot="-2700000">
                  <a:off x="8216950" y="1100550"/>
                  <a:ext cx="427664" cy="4129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38" h="13942" extrusionOk="0">
                      <a:moveTo>
                        <a:pt x="774" y="0"/>
                      </a:moveTo>
                      <a:cubicBezTo>
                        <a:pt x="342" y="0"/>
                        <a:pt x="0" y="347"/>
                        <a:pt x="0" y="778"/>
                      </a:cubicBezTo>
                      <a:cubicBezTo>
                        <a:pt x="0" y="4297"/>
                        <a:pt x="1423" y="7608"/>
                        <a:pt x="4010" y="10096"/>
                      </a:cubicBezTo>
                      <a:cubicBezTo>
                        <a:pt x="6597" y="12584"/>
                        <a:pt x="10022" y="13942"/>
                        <a:pt x="13659" y="13942"/>
                      </a:cubicBezTo>
                      <a:cubicBezTo>
                        <a:pt x="14090" y="13942"/>
                        <a:pt x="14437" y="13595"/>
                        <a:pt x="14437" y="13168"/>
                      </a:cubicBezTo>
                      <a:lnTo>
                        <a:pt x="14437" y="778"/>
                      </a:lnTo>
                      <a:cubicBezTo>
                        <a:pt x="14437" y="347"/>
                        <a:pt x="14085" y="0"/>
                        <a:pt x="1365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6" name="Google Shape;786;p33"/>
                <p:cNvSpPr/>
                <p:nvPr/>
              </p:nvSpPr>
              <p:spPr>
                <a:xfrm rot="-2700000">
                  <a:off x="8239918" y="1123625"/>
                  <a:ext cx="381722" cy="367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87" h="12391" extrusionOk="0">
                      <a:moveTo>
                        <a:pt x="1" y="0"/>
                      </a:moveTo>
                      <a:cubicBezTo>
                        <a:pt x="1" y="6840"/>
                        <a:pt x="5764" y="12390"/>
                        <a:pt x="12886" y="12390"/>
                      </a:cubicBezTo>
                      <a:lnTo>
                        <a:pt x="12886" y="11374"/>
                      </a:lnTo>
                      <a:cubicBezTo>
                        <a:pt x="6349" y="11374"/>
                        <a:pt x="1056" y="6280"/>
                        <a:pt x="105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7" name="Google Shape;787;p33"/>
                <p:cNvSpPr/>
                <p:nvPr/>
              </p:nvSpPr>
              <p:spPr>
                <a:xfrm rot="-2700000">
                  <a:off x="8255848" y="1117028"/>
                  <a:ext cx="350591" cy="3369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36" h="11375" extrusionOk="0">
                      <a:moveTo>
                        <a:pt x="0" y="0"/>
                      </a:moveTo>
                      <a:cubicBezTo>
                        <a:pt x="0" y="6280"/>
                        <a:pt x="5298" y="11374"/>
                        <a:pt x="11835" y="11374"/>
                      </a:cubicBezTo>
                      <a:lnTo>
                        <a:pt x="11835" y="10527"/>
                      </a:lnTo>
                      <a:cubicBezTo>
                        <a:pt x="5789" y="10527"/>
                        <a:pt x="882" y="5809"/>
                        <a:pt x="88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8" name="Google Shape;788;p33"/>
                <p:cNvSpPr/>
                <p:nvPr/>
              </p:nvSpPr>
              <p:spPr>
                <a:xfrm rot="-2700000">
                  <a:off x="8269265" y="1111471"/>
                  <a:ext cx="324465" cy="3118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54" h="10527" extrusionOk="0">
                      <a:moveTo>
                        <a:pt x="0" y="0"/>
                      </a:moveTo>
                      <a:cubicBezTo>
                        <a:pt x="0" y="5809"/>
                        <a:pt x="4907" y="10527"/>
                        <a:pt x="10953" y="10527"/>
                      </a:cubicBezTo>
                      <a:lnTo>
                        <a:pt x="1095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89" name="Google Shape;789;p33"/>
                <p:cNvSpPr/>
                <p:nvPr/>
              </p:nvSpPr>
              <p:spPr>
                <a:xfrm rot="-2700000">
                  <a:off x="8371733" y="1143292"/>
                  <a:ext cx="35574" cy="47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1" h="1593" extrusionOk="0">
                      <a:moveTo>
                        <a:pt x="884" y="1"/>
                      </a:moveTo>
                      <a:cubicBezTo>
                        <a:pt x="619" y="1"/>
                        <a:pt x="202" y="594"/>
                        <a:pt x="105" y="867"/>
                      </a:cubicBezTo>
                      <a:cubicBezTo>
                        <a:pt x="1" y="1160"/>
                        <a:pt x="130" y="1472"/>
                        <a:pt x="387" y="1566"/>
                      </a:cubicBezTo>
                      <a:cubicBezTo>
                        <a:pt x="438" y="1584"/>
                        <a:pt x="489" y="1593"/>
                        <a:pt x="541" y="1593"/>
                      </a:cubicBezTo>
                      <a:cubicBezTo>
                        <a:pt x="757" y="1593"/>
                        <a:pt x="966" y="1441"/>
                        <a:pt x="1046" y="1204"/>
                      </a:cubicBezTo>
                      <a:cubicBezTo>
                        <a:pt x="1151" y="912"/>
                        <a:pt x="1200" y="99"/>
                        <a:pt x="937" y="10"/>
                      </a:cubicBezTo>
                      <a:cubicBezTo>
                        <a:pt x="921" y="4"/>
                        <a:pt x="903" y="1"/>
                        <a:pt x="88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0" name="Google Shape;790;p33"/>
                <p:cNvSpPr/>
                <p:nvPr/>
              </p:nvSpPr>
              <p:spPr>
                <a:xfrm rot="-2700000">
                  <a:off x="8464274" y="1148678"/>
                  <a:ext cx="32612" cy="483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1631" extrusionOk="0">
                      <a:moveTo>
                        <a:pt x="721" y="0"/>
                      </a:moveTo>
                      <a:cubicBezTo>
                        <a:pt x="453" y="0"/>
                        <a:pt x="112" y="687"/>
                        <a:pt x="60" y="984"/>
                      </a:cubicBezTo>
                      <a:cubicBezTo>
                        <a:pt x="0" y="1286"/>
                        <a:pt x="179" y="1574"/>
                        <a:pt x="451" y="1623"/>
                      </a:cubicBezTo>
                      <a:cubicBezTo>
                        <a:pt x="479" y="1628"/>
                        <a:pt x="506" y="1631"/>
                        <a:pt x="533" y="1631"/>
                      </a:cubicBezTo>
                      <a:cubicBezTo>
                        <a:pt x="775" y="1631"/>
                        <a:pt x="992" y="1438"/>
                        <a:pt x="1041" y="1162"/>
                      </a:cubicBezTo>
                      <a:cubicBezTo>
                        <a:pt x="1101" y="855"/>
                        <a:pt x="1021" y="52"/>
                        <a:pt x="749" y="3"/>
                      </a:cubicBezTo>
                      <a:cubicBezTo>
                        <a:pt x="740" y="1"/>
                        <a:pt x="731" y="0"/>
                        <a:pt x="721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1" name="Google Shape;791;p33"/>
                <p:cNvSpPr/>
                <p:nvPr/>
              </p:nvSpPr>
              <p:spPr>
                <a:xfrm rot="-2700000">
                  <a:off x="8414922" y="1099251"/>
                  <a:ext cx="32612" cy="48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1" h="1636" extrusionOk="0">
                      <a:moveTo>
                        <a:pt x="722" y="0"/>
                      </a:moveTo>
                      <a:cubicBezTo>
                        <a:pt x="453" y="0"/>
                        <a:pt x="112" y="691"/>
                        <a:pt x="60" y="984"/>
                      </a:cubicBezTo>
                      <a:cubicBezTo>
                        <a:pt x="0" y="1291"/>
                        <a:pt x="179" y="1578"/>
                        <a:pt x="451" y="1628"/>
                      </a:cubicBezTo>
                      <a:cubicBezTo>
                        <a:pt x="478" y="1633"/>
                        <a:pt x="505" y="1635"/>
                        <a:pt x="532" y="1635"/>
                      </a:cubicBezTo>
                      <a:cubicBezTo>
                        <a:pt x="774" y="1635"/>
                        <a:pt x="992" y="1439"/>
                        <a:pt x="1041" y="1167"/>
                      </a:cubicBezTo>
                      <a:cubicBezTo>
                        <a:pt x="1101" y="860"/>
                        <a:pt x="1021" y="52"/>
                        <a:pt x="749" y="2"/>
                      </a:cubicBezTo>
                      <a:cubicBezTo>
                        <a:pt x="740" y="1"/>
                        <a:pt x="731" y="0"/>
                        <a:pt x="72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2" name="Google Shape;792;p33"/>
                <p:cNvSpPr/>
                <p:nvPr/>
              </p:nvSpPr>
              <p:spPr>
                <a:xfrm rot="-2700000">
                  <a:off x="8421043" y="1192618"/>
                  <a:ext cx="35574" cy="471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1" h="1592" extrusionOk="0">
                      <a:moveTo>
                        <a:pt x="887" y="1"/>
                      </a:moveTo>
                      <a:cubicBezTo>
                        <a:pt x="622" y="1"/>
                        <a:pt x="202" y="597"/>
                        <a:pt x="105" y="871"/>
                      </a:cubicBezTo>
                      <a:cubicBezTo>
                        <a:pt x="1" y="1164"/>
                        <a:pt x="130" y="1476"/>
                        <a:pt x="387" y="1565"/>
                      </a:cubicBezTo>
                      <a:cubicBezTo>
                        <a:pt x="438" y="1583"/>
                        <a:pt x="489" y="1592"/>
                        <a:pt x="541" y="1592"/>
                      </a:cubicBezTo>
                      <a:cubicBezTo>
                        <a:pt x="757" y="1592"/>
                        <a:pt x="966" y="1440"/>
                        <a:pt x="1046" y="1203"/>
                      </a:cubicBezTo>
                      <a:cubicBezTo>
                        <a:pt x="1151" y="911"/>
                        <a:pt x="1200" y="103"/>
                        <a:pt x="937" y="9"/>
                      </a:cubicBezTo>
                      <a:cubicBezTo>
                        <a:pt x="921" y="3"/>
                        <a:pt x="904" y="1"/>
                        <a:pt x="88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793" name="Google Shape;793;p33"/>
              <p:cNvGrpSpPr/>
              <p:nvPr/>
            </p:nvGrpSpPr>
            <p:grpSpPr>
              <a:xfrm>
                <a:off x="-250564" y="300869"/>
                <a:ext cx="729616" cy="604013"/>
                <a:chOff x="8260386" y="2306480"/>
                <a:chExt cx="635278" cy="525915"/>
              </a:xfrm>
            </p:grpSpPr>
            <p:sp>
              <p:nvSpPr>
                <p:cNvPr id="794" name="Google Shape;794;p33"/>
                <p:cNvSpPr/>
                <p:nvPr/>
              </p:nvSpPr>
              <p:spPr>
                <a:xfrm rot="1799661">
                  <a:off x="8290838" y="2431587"/>
                  <a:ext cx="574375" cy="275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175" h="11124" extrusionOk="0">
                      <a:moveTo>
                        <a:pt x="22300" y="1"/>
                      </a:moveTo>
                      <a:cubicBezTo>
                        <a:pt x="22297" y="1"/>
                        <a:pt x="22294" y="1"/>
                        <a:pt x="22292" y="1"/>
                      </a:cubicBezTo>
                      <a:lnTo>
                        <a:pt x="22278" y="1"/>
                      </a:lnTo>
                      <a:cubicBezTo>
                        <a:pt x="22151" y="1"/>
                        <a:pt x="22029" y="29"/>
                        <a:pt x="21911" y="85"/>
                      </a:cubicBezTo>
                      <a:lnTo>
                        <a:pt x="21268" y="85"/>
                      </a:lnTo>
                      <a:cubicBezTo>
                        <a:pt x="21235" y="81"/>
                        <a:pt x="21203" y="76"/>
                        <a:pt x="21170" y="76"/>
                      </a:cubicBezTo>
                      <a:lnTo>
                        <a:pt x="4723" y="76"/>
                      </a:lnTo>
                      <a:cubicBezTo>
                        <a:pt x="4690" y="76"/>
                        <a:pt x="4657" y="81"/>
                        <a:pt x="4624" y="85"/>
                      </a:cubicBezTo>
                      <a:lnTo>
                        <a:pt x="954" y="85"/>
                      </a:lnTo>
                      <a:cubicBezTo>
                        <a:pt x="428" y="85"/>
                        <a:pt x="1" y="512"/>
                        <a:pt x="1" y="1038"/>
                      </a:cubicBezTo>
                      <a:lnTo>
                        <a:pt x="1" y="1648"/>
                      </a:lnTo>
                      <a:cubicBezTo>
                        <a:pt x="1" y="2089"/>
                        <a:pt x="306" y="2479"/>
                        <a:pt x="738" y="2578"/>
                      </a:cubicBezTo>
                      <a:lnTo>
                        <a:pt x="2775" y="3052"/>
                      </a:lnTo>
                      <a:cubicBezTo>
                        <a:pt x="3479" y="6206"/>
                        <a:pt x="5615" y="8844"/>
                        <a:pt x="8548" y="10186"/>
                      </a:cubicBezTo>
                      <a:cubicBezTo>
                        <a:pt x="9912" y="10813"/>
                        <a:pt x="11376" y="11123"/>
                        <a:pt x="12839" y="11123"/>
                      </a:cubicBezTo>
                      <a:cubicBezTo>
                        <a:pt x="14522" y="11123"/>
                        <a:pt x="16202" y="10712"/>
                        <a:pt x="17725" y="9895"/>
                      </a:cubicBezTo>
                      <a:cubicBezTo>
                        <a:pt x="17733" y="9895"/>
                        <a:pt x="17741" y="9896"/>
                        <a:pt x="17749" y="9896"/>
                      </a:cubicBezTo>
                      <a:cubicBezTo>
                        <a:pt x="17919" y="9896"/>
                        <a:pt x="18088" y="9849"/>
                        <a:pt x="18236" y="9754"/>
                      </a:cubicBezTo>
                      <a:cubicBezTo>
                        <a:pt x="19870" y="8722"/>
                        <a:pt x="21184" y="7248"/>
                        <a:pt x="22019" y="5502"/>
                      </a:cubicBezTo>
                      <a:cubicBezTo>
                        <a:pt x="22545" y="4479"/>
                        <a:pt x="22892" y="3371"/>
                        <a:pt x="23047" y="2230"/>
                      </a:cubicBezTo>
                      <a:cubicBezTo>
                        <a:pt x="23127" y="1780"/>
                        <a:pt x="23169" y="1324"/>
                        <a:pt x="23174" y="869"/>
                      </a:cubicBezTo>
                      <a:cubicBezTo>
                        <a:pt x="23169" y="389"/>
                        <a:pt x="22780" y="1"/>
                        <a:pt x="22300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28575" cap="flat" cmpd="sng">
                  <a:solidFill>
                    <a:schemeClr val="accent5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7150" dist="19050" dir="5400000" algn="bl" rotWithShape="0">
                    <a:schemeClr val="dk1">
                      <a:alpha val="5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5" name="Google Shape;795;p33"/>
                <p:cNvSpPr/>
                <p:nvPr/>
              </p:nvSpPr>
              <p:spPr>
                <a:xfrm rot="1799661">
                  <a:off x="8308465" y="2451538"/>
                  <a:ext cx="537471" cy="2375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86" h="9583" extrusionOk="0">
                      <a:moveTo>
                        <a:pt x="221" y="0"/>
                      </a:moveTo>
                      <a:cubicBezTo>
                        <a:pt x="99" y="0"/>
                        <a:pt x="0" y="99"/>
                        <a:pt x="0" y="221"/>
                      </a:cubicBezTo>
                      <a:lnTo>
                        <a:pt x="0" y="827"/>
                      </a:lnTo>
                      <a:cubicBezTo>
                        <a:pt x="0" y="930"/>
                        <a:pt x="70" y="1019"/>
                        <a:pt x="174" y="1042"/>
                      </a:cubicBezTo>
                      <a:lnTo>
                        <a:pt x="2671" y="1629"/>
                      </a:lnTo>
                      <a:cubicBezTo>
                        <a:pt x="3464" y="6261"/>
                        <a:pt x="7480" y="9583"/>
                        <a:pt x="12099" y="9583"/>
                      </a:cubicBezTo>
                      <a:cubicBezTo>
                        <a:pt x="12371" y="9583"/>
                        <a:pt x="12646" y="9571"/>
                        <a:pt x="12922" y="9548"/>
                      </a:cubicBezTo>
                      <a:cubicBezTo>
                        <a:pt x="17879" y="9121"/>
                        <a:pt x="21685" y="4971"/>
                        <a:pt x="2168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6" name="Google Shape;796;p33"/>
                <p:cNvSpPr/>
                <p:nvPr/>
              </p:nvSpPr>
              <p:spPr>
                <a:xfrm rot="1799661">
                  <a:off x="8648811" y="2541257"/>
                  <a:ext cx="44339" cy="520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9" h="2101" extrusionOk="0">
                      <a:moveTo>
                        <a:pt x="714" y="303"/>
                      </a:moveTo>
                      <a:cubicBezTo>
                        <a:pt x="812" y="308"/>
                        <a:pt x="906" y="340"/>
                        <a:pt x="981" y="402"/>
                      </a:cubicBezTo>
                      <a:cubicBezTo>
                        <a:pt x="1305" y="655"/>
                        <a:pt x="1465" y="1063"/>
                        <a:pt x="1399" y="1472"/>
                      </a:cubicBezTo>
                      <a:cubicBezTo>
                        <a:pt x="1375" y="1561"/>
                        <a:pt x="1324" y="1720"/>
                        <a:pt x="1178" y="1777"/>
                      </a:cubicBezTo>
                      <a:cubicBezTo>
                        <a:pt x="1142" y="1792"/>
                        <a:pt x="1106" y="1798"/>
                        <a:pt x="1071" y="1798"/>
                      </a:cubicBezTo>
                      <a:cubicBezTo>
                        <a:pt x="963" y="1798"/>
                        <a:pt x="864" y="1741"/>
                        <a:pt x="807" y="1702"/>
                      </a:cubicBezTo>
                      <a:cubicBezTo>
                        <a:pt x="484" y="1448"/>
                        <a:pt x="324" y="1035"/>
                        <a:pt x="390" y="632"/>
                      </a:cubicBezTo>
                      <a:cubicBezTo>
                        <a:pt x="408" y="538"/>
                        <a:pt x="465" y="383"/>
                        <a:pt x="610" y="322"/>
                      </a:cubicBezTo>
                      <a:cubicBezTo>
                        <a:pt x="643" y="308"/>
                        <a:pt x="681" y="303"/>
                        <a:pt x="714" y="303"/>
                      </a:cubicBezTo>
                      <a:close/>
                      <a:moveTo>
                        <a:pt x="715" y="0"/>
                      </a:moveTo>
                      <a:cubicBezTo>
                        <a:pt x="643" y="0"/>
                        <a:pt x="571" y="13"/>
                        <a:pt x="502" y="40"/>
                      </a:cubicBezTo>
                      <a:cubicBezTo>
                        <a:pt x="301" y="120"/>
                        <a:pt x="155" y="308"/>
                        <a:pt x="99" y="561"/>
                      </a:cubicBezTo>
                      <a:cubicBezTo>
                        <a:pt x="0" y="1087"/>
                        <a:pt x="207" y="1622"/>
                        <a:pt x="634" y="1950"/>
                      </a:cubicBezTo>
                      <a:cubicBezTo>
                        <a:pt x="761" y="2044"/>
                        <a:pt x="911" y="2096"/>
                        <a:pt x="1070" y="2101"/>
                      </a:cubicBezTo>
                      <a:cubicBezTo>
                        <a:pt x="1145" y="2101"/>
                        <a:pt x="1216" y="2087"/>
                        <a:pt x="1286" y="2058"/>
                      </a:cubicBezTo>
                      <a:cubicBezTo>
                        <a:pt x="1488" y="1979"/>
                        <a:pt x="1634" y="1796"/>
                        <a:pt x="1690" y="1537"/>
                      </a:cubicBezTo>
                      <a:cubicBezTo>
                        <a:pt x="1788" y="1012"/>
                        <a:pt x="1577" y="477"/>
                        <a:pt x="1155" y="153"/>
                      </a:cubicBezTo>
                      <a:cubicBezTo>
                        <a:pt x="1011" y="53"/>
                        <a:pt x="861" y="0"/>
                        <a:pt x="71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7" name="Google Shape;797;p33"/>
                <p:cNvSpPr/>
                <p:nvPr/>
              </p:nvSpPr>
              <p:spPr>
                <a:xfrm rot="1799661">
                  <a:off x="8576440" y="2544356"/>
                  <a:ext cx="55517" cy="38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0" h="1572" extrusionOk="0">
                      <a:moveTo>
                        <a:pt x="1283" y="304"/>
                      </a:moveTo>
                      <a:cubicBezTo>
                        <a:pt x="1409" y="304"/>
                        <a:pt x="1535" y="332"/>
                        <a:pt x="1653" y="384"/>
                      </a:cubicBezTo>
                      <a:cubicBezTo>
                        <a:pt x="1737" y="422"/>
                        <a:pt x="1883" y="511"/>
                        <a:pt x="1906" y="666"/>
                      </a:cubicBezTo>
                      <a:cubicBezTo>
                        <a:pt x="1930" y="821"/>
                        <a:pt x="1822" y="948"/>
                        <a:pt x="1751" y="1009"/>
                      </a:cubicBezTo>
                      <a:cubicBezTo>
                        <a:pt x="1545" y="1179"/>
                        <a:pt x="1289" y="1268"/>
                        <a:pt x="1031" y="1268"/>
                      </a:cubicBezTo>
                      <a:cubicBezTo>
                        <a:pt x="891" y="1268"/>
                        <a:pt x="750" y="1242"/>
                        <a:pt x="615" y="1187"/>
                      </a:cubicBezTo>
                      <a:cubicBezTo>
                        <a:pt x="531" y="1149"/>
                        <a:pt x="385" y="1060"/>
                        <a:pt x="362" y="905"/>
                      </a:cubicBezTo>
                      <a:cubicBezTo>
                        <a:pt x="324" y="652"/>
                        <a:pt x="644" y="384"/>
                        <a:pt x="1061" y="319"/>
                      </a:cubicBezTo>
                      <a:cubicBezTo>
                        <a:pt x="1122" y="309"/>
                        <a:pt x="1188" y="305"/>
                        <a:pt x="1249" y="305"/>
                      </a:cubicBezTo>
                      <a:lnTo>
                        <a:pt x="1254" y="305"/>
                      </a:lnTo>
                      <a:cubicBezTo>
                        <a:pt x="1264" y="304"/>
                        <a:pt x="1273" y="304"/>
                        <a:pt x="1283" y="304"/>
                      </a:cubicBezTo>
                      <a:close/>
                      <a:moveTo>
                        <a:pt x="1240" y="0"/>
                      </a:moveTo>
                      <a:cubicBezTo>
                        <a:pt x="1166" y="0"/>
                        <a:pt x="1092" y="6"/>
                        <a:pt x="1019" y="18"/>
                      </a:cubicBezTo>
                      <a:cubicBezTo>
                        <a:pt x="418" y="112"/>
                        <a:pt x="1" y="520"/>
                        <a:pt x="66" y="952"/>
                      </a:cubicBezTo>
                      <a:cubicBezTo>
                        <a:pt x="99" y="1168"/>
                        <a:pt x="249" y="1347"/>
                        <a:pt x="489" y="1459"/>
                      </a:cubicBezTo>
                      <a:cubicBezTo>
                        <a:pt x="653" y="1534"/>
                        <a:pt x="836" y="1572"/>
                        <a:pt x="1019" y="1572"/>
                      </a:cubicBezTo>
                      <a:cubicBezTo>
                        <a:pt x="1099" y="1572"/>
                        <a:pt x="1174" y="1567"/>
                        <a:pt x="1249" y="1553"/>
                      </a:cubicBezTo>
                      <a:cubicBezTo>
                        <a:pt x="1512" y="1520"/>
                        <a:pt x="1756" y="1408"/>
                        <a:pt x="1953" y="1234"/>
                      </a:cubicBezTo>
                      <a:cubicBezTo>
                        <a:pt x="2150" y="1056"/>
                        <a:pt x="2240" y="840"/>
                        <a:pt x="2207" y="624"/>
                      </a:cubicBezTo>
                      <a:cubicBezTo>
                        <a:pt x="2169" y="408"/>
                        <a:pt x="2024" y="225"/>
                        <a:pt x="1784" y="112"/>
                      </a:cubicBezTo>
                      <a:cubicBezTo>
                        <a:pt x="1609" y="38"/>
                        <a:pt x="1425" y="0"/>
                        <a:pt x="124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8" name="Google Shape;798;p33"/>
                <p:cNvSpPr/>
                <p:nvPr/>
              </p:nvSpPr>
              <p:spPr>
                <a:xfrm rot="1799661">
                  <a:off x="8585794" y="2597132"/>
                  <a:ext cx="38515" cy="537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2170" extrusionOk="0">
                      <a:moveTo>
                        <a:pt x="775" y="306"/>
                      </a:moveTo>
                      <a:cubicBezTo>
                        <a:pt x="1033" y="306"/>
                        <a:pt x="1249" y="663"/>
                        <a:pt x="1249" y="1085"/>
                      </a:cubicBezTo>
                      <a:cubicBezTo>
                        <a:pt x="1249" y="1508"/>
                        <a:pt x="1033" y="1864"/>
                        <a:pt x="775" y="1864"/>
                      </a:cubicBezTo>
                      <a:cubicBezTo>
                        <a:pt x="516" y="1864"/>
                        <a:pt x="300" y="1508"/>
                        <a:pt x="300" y="1085"/>
                      </a:cubicBezTo>
                      <a:cubicBezTo>
                        <a:pt x="300" y="663"/>
                        <a:pt x="516" y="306"/>
                        <a:pt x="775" y="306"/>
                      </a:cubicBezTo>
                      <a:close/>
                      <a:moveTo>
                        <a:pt x="775" y="1"/>
                      </a:moveTo>
                      <a:cubicBezTo>
                        <a:pt x="338" y="1"/>
                        <a:pt x="0" y="480"/>
                        <a:pt x="0" y="1085"/>
                      </a:cubicBezTo>
                      <a:cubicBezTo>
                        <a:pt x="0" y="1691"/>
                        <a:pt x="338" y="2169"/>
                        <a:pt x="775" y="2169"/>
                      </a:cubicBezTo>
                      <a:cubicBezTo>
                        <a:pt x="1211" y="2169"/>
                        <a:pt x="1554" y="1691"/>
                        <a:pt x="1554" y="1085"/>
                      </a:cubicBezTo>
                      <a:cubicBezTo>
                        <a:pt x="1554" y="480"/>
                        <a:pt x="1211" y="1"/>
                        <a:pt x="775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799" name="Google Shape;799;p33"/>
                <p:cNvSpPr/>
                <p:nvPr/>
              </p:nvSpPr>
              <p:spPr>
                <a:xfrm rot="1799661">
                  <a:off x="8519776" y="2568098"/>
                  <a:ext cx="55269" cy="45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0" h="1830" extrusionOk="0">
                      <a:moveTo>
                        <a:pt x="809" y="301"/>
                      </a:moveTo>
                      <a:cubicBezTo>
                        <a:pt x="994" y="301"/>
                        <a:pt x="1219" y="385"/>
                        <a:pt x="1413" y="543"/>
                      </a:cubicBezTo>
                      <a:cubicBezTo>
                        <a:pt x="1742" y="806"/>
                        <a:pt x="1883" y="1200"/>
                        <a:pt x="1723" y="1402"/>
                      </a:cubicBezTo>
                      <a:cubicBezTo>
                        <a:pt x="1658" y="1484"/>
                        <a:pt x="1550" y="1524"/>
                        <a:pt x="1423" y="1524"/>
                      </a:cubicBezTo>
                      <a:cubicBezTo>
                        <a:pt x="1238" y="1524"/>
                        <a:pt x="1012" y="1441"/>
                        <a:pt x="817" y="1285"/>
                      </a:cubicBezTo>
                      <a:cubicBezTo>
                        <a:pt x="488" y="1017"/>
                        <a:pt x="343" y="628"/>
                        <a:pt x="507" y="426"/>
                      </a:cubicBezTo>
                      <a:cubicBezTo>
                        <a:pt x="573" y="341"/>
                        <a:pt x="681" y="301"/>
                        <a:pt x="809" y="301"/>
                      </a:cubicBezTo>
                      <a:close/>
                      <a:moveTo>
                        <a:pt x="808" y="0"/>
                      </a:moveTo>
                      <a:cubicBezTo>
                        <a:pt x="591" y="0"/>
                        <a:pt x="398" y="77"/>
                        <a:pt x="273" y="233"/>
                      </a:cubicBezTo>
                      <a:cubicBezTo>
                        <a:pt x="0" y="576"/>
                        <a:pt x="155" y="1139"/>
                        <a:pt x="629" y="1520"/>
                      </a:cubicBezTo>
                      <a:cubicBezTo>
                        <a:pt x="850" y="1707"/>
                        <a:pt x="1127" y="1815"/>
                        <a:pt x="1418" y="1829"/>
                      </a:cubicBezTo>
                      <a:cubicBezTo>
                        <a:pt x="1423" y="1829"/>
                        <a:pt x="1429" y="1830"/>
                        <a:pt x="1434" y="1830"/>
                      </a:cubicBezTo>
                      <a:cubicBezTo>
                        <a:pt x="1635" y="1830"/>
                        <a:pt x="1825" y="1745"/>
                        <a:pt x="1958" y="1595"/>
                      </a:cubicBezTo>
                      <a:cubicBezTo>
                        <a:pt x="2230" y="1252"/>
                        <a:pt x="2075" y="689"/>
                        <a:pt x="1601" y="309"/>
                      </a:cubicBezTo>
                      <a:cubicBezTo>
                        <a:pt x="1346" y="104"/>
                        <a:pt x="1060" y="0"/>
                        <a:pt x="80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0" name="Google Shape;800;p33"/>
                <p:cNvSpPr/>
                <p:nvPr/>
              </p:nvSpPr>
              <p:spPr>
                <a:xfrm rot="1799661">
                  <a:off x="8637791" y="2615147"/>
                  <a:ext cx="50634" cy="483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3" h="1951" extrusionOk="0">
                      <a:moveTo>
                        <a:pt x="1324" y="302"/>
                      </a:moveTo>
                      <a:cubicBezTo>
                        <a:pt x="1393" y="302"/>
                        <a:pt x="1460" y="325"/>
                        <a:pt x="1512" y="368"/>
                      </a:cubicBezTo>
                      <a:cubicBezTo>
                        <a:pt x="1714" y="533"/>
                        <a:pt x="1657" y="946"/>
                        <a:pt x="1390" y="1274"/>
                      </a:cubicBezTo>
                      <a:cubicBezTo>
                        <a:pt x="1201" y="1511"/>
                        <a:pt x="944" y="1650"/>
                        <a:pt x="739" y="1650"/>
                      </a:cubicBezTo>
                      <a:cubicBezTo>
                        <a:pt x="659" y="1650"/>
                        <a:pt x="588" y="1629"/>
                        <a:pt x="531" y="1584"/>
                      </a:cubicBezTo>
                      <a:cubicBezTo>
                        <a:pt x="329" y="1420"/>
                        <a:pt x="385" y="1007"/>
                        <a:pt x="653" y="678"/>
                      </a:cubicBezTo>
                      <a:cubicBezTo>
                        <a:pt x="775" y="518"/>
                        <a:pt x="944" y="396"/>
                        <a:pt x="1136" y="331"/>
                      </a:cubicBezTo>
                      <a:cubicBezTo>
                        <a:pt x="1193" y="312"/>
                        <a:pt x="1249" y="303"/>
                        <a:pt x="1305" y="303"/>
                      </a:cubicBezTo>
                      <a:cubicBezTo>
                        <a:pt x="1312" y="302"/>
                        <a:pt x="1318" y="302"/>
                        <a:pt x="1324" y="302"/>
                      </a:cubicBezTo>
                      <a:close/>
                      <a:moveTo>
                        <a:pt x="1304" y="0"/>
                      </a:moveTo>
                      <a:cubicBezTo>
                        <a:pt x="1222" y="0"/>
                        <a:pt x="1136" y="13"/>
                        <a:pt x="1047" y="40"/>
                      </a:cubicBezTo>
                      <a:cubicBezTo>
                        <a:pt x="798" y="124"/>
                        <a:pt x="578" y="279"/>
                        <a:pt x="418" y="486"/>
                      </a:cubicBezTo>
                      <a:cubicBezTo>
                        <a:pt x="38" y="960"/>
                        <a:pt x="1" y="1542"/>
                        <a:pt x="343" y="1819"/>
                      </a:cubicBezTo>
                      <a:cubicBezTo>
                        <a:pt x="451" y="1904"/>
                        <a:pt x="584" y="1950"/>
                        <a:pt x="722" y="1950"/>
                      </a:cubicBezTo>
                      <a:cubicBezTo>
                        <a:pt x="729" y="1950"/>
                        <a:pt x="735" y="1950"/>
                        <a:pt x="742" y="1950"/>
                      </a:cubicBezTo>
                      <a:cubicBezTo>
                        <a:pt x="1033" y="1950"/>
                        <a:pt x="1371" y="1776"/>
                        <a:pt x="1625" y="1462"/>
                      </a:cubicBezTo>
                      <a:cubicBezTo>
                        <a:pt x="2009" y="993"/>
                        <a:pt x="2042" y="406"/>
                        <a:pt x="1704" y="134"/>
                      </a:cubicBezTo>
                      <a:cubicBezTo>
                        <a:pt x="1592" y="45"/>
                        <a:pt x="1455" y="0"/>
                        <a:pt x="1304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1" name="Google Shape;801;p33"/>
                <p:cNvSpPr/>
                <p:nvPr/>
              </p:nvSpPr>
              <p:spPr>
                <a:xfrm rot="1799661">
                  <a:off x="8616181" y="2492820"/>
                  <a:ext cx="45281" cy="513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" h="2073" extrusionOk="0">
                      <a:moveTo>
                        <a:pt x="1097" y="306"/>
                      </a:moveTo>
                      <a:cubicBezTo>
                        <a:pt x="1132" y="306"/>
                        <a:pt x="1167" y="316"/>
                        <a:pt x="1202" y="336"/>
                      </a:cubicBezTo>
                      <a:cubicBezTo>
                        <a:pt x="1432" y="444"/>
                        <a:pt x="1475" y="861"/>
                        <a:pt x="1292" y="1242"/>
                      </a:cubicBezTo>
                      <a:cubicBezTo>
                        <a:pt x="1212" y="1429"/>
                        <a:pt x="1076" y="1584"/>
                        <a:pt x="902" y="1692"/>
                      </a:cubicBezTo>
                      <a:cubicBezTo>
                        <a:pt x="846" y="1728"/>
                        <a:pt x="753" y="1772"/>
                        <a:pt x="655" y="1772"/>
                      </a:cubicBezTo>
                      <a:cubicBezTo>
                        <a:pt x="612" y="1772"/>
                        <a:pt x="569" y="1764"/>
                        <a:pt x="527" y="1744"/>
                      </a:cubicBezTo>
                      <a:cubicBezTo>
                        <a:pt x="390" y="1678"/>
                        <a:pt x="343" y="1514"/>
                        <a:pt x="329" y="1420"/>
                      </a:cubicBezTo>
                      <a:cubicBezTo>
                        <a:pt x="306" y="1218"/>
                        <a:pt x="343" y="1016"/>
                        <a:pt x="437" y="833"/>
                      </a:cubicBezTo>
                      <a:cubicBezTo>
                        <a:pt x="588" y="519"/>
                        <a:pt x="855" y="308"/>
                        <a:pt x="1076" y="308"/>
                      </a:cubicBezTo>
                      <a:cubicBezTo>
                        <a:pt x="1083" y="307"/>
                        <a:pt x="1090" y="306"/>
                        <a:pt x="1097" y="306"/>
                      </a:cubicBezTo>
                      <a:close/>
                      <a:moveTo>
                        <a:pt x="1074" y="1"/>
                      </a:moveTo>
                      <a:cubicBezTo>
                        <a:pt x="736" y="1"/>
                        <a:pt x="373" y="268"/>
                        <a:pt x="165" y="702"/>
                      </a:cubicBezTo>
                      <a:cubicBezTo>
                        <a:pt x="48" y="937"/>
                        <a:pt x="1" y="1199"/>
                        <a:pt x="34" y="1462"/>
                      </a:cubicBezTo>
                      <a:cubicBezTo>
                        <a:pt x="71" y="1725"/>
                        <a:pt x="203" y="1918"/>
                        <a:pt x="400" y="2016"/>
                      </a:cubicBezTo>
                      <a:cubicBezTo>
                        <a:pt x="480" y="2054"/>
                        <a:pt x="569" y="2072"/>
                        <a:pt x="658" y="2072"/>
                      </a:cubicBezTo>
                      <a:cubicBezTo>
                        <a:pt x="799" y="2068"/>
                        <a:pt x="940" y="2026"/>
                        <a:pt x="1057" y="1950"/>
                      </a:cubicBezTo>
                      <a:cubicBezTo>
                        <a:pt x="1282" y="1810"/>
                        <a:pt x="1456" y="1608"/>
                        <a:pt x="1569" y="1368"/>
                      </a:cubicBezTo>
                      <a:cubicBezTo>
                        <a:pt x="1827" y="819"/>
                        <a:pt x="1723" y="247"/>
                        <a:pt x="1334" y="59"/>
                      </a:cubicBezTo>
                      <a:cubicBezTo>
                        <a:pt x="1251" y="20"/>
                        <a:pt x="1164" y="1"/>
                        <a:pt x="1074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2" name="Google Shape;802;p33"/>
                <p:cNvSpPr/>
                <p:nvPr/>
              </p:nvSpPr>
              <p:spPr>
                <a:xfrm rot="1799661">
                  <a:off x="8489434" y="2416729"/>
                  <a:ext cx="38515" cy="536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4" h="2165" extrusionOk="0">
                      <a:moveTo>
                        <a:pt x="779" y="301"/>
                      </a:moveTo>
                      <a:cubicBezTo>
                        <a:pt x="1033" y="301"/>
                        <a:pt x="1254" y="662"/>
                        <a:pt x="1254" y="1085"/>
                      </a:cubicBezTo>
                      <a:cubicBezTo>
                        <a:pt x="1254" y="1507"/>
                        <a:pt x="1033" y="1864"/>
                        <a:pt x="779" y="1864"/>
                      </a:cubicBezTo>
                      <a:cubicBezTo>
                        <a:pt x="521" y="1864"/>
                        <a:pt x="301" y="1507"/>
                        <a:pt x="301" y="1085"/>
                      </a:cubicBezTo>
                      <a:cubicBezTo>
                        <a:pt x="301" y="662"/>
                        <a:pt x="521" y="301"/>
                        <a:pt x="779" y="301"/>
                      </a:cubicBezTo>
                      <a:close/>
                      <a:moveTo>
                        <a:pt x="779" y="0"/>
                      </a:moveTo>
                      <a:cubicBezTo>
                        <a:pt x="343" y="0"/>
                        <a:pt x="0" y="474"/>
                        <a:pt x="0" y="1085"/>
                      </a:cubicBezTo>
                      <a:cubicBezTo>
                        <a:pt x="0" y="1690"/>
                        <a:pt x="343" y="2164"/>
                        <a:pt x="779" y="2164"/>
                      </a:cubicBezTo>
                      <a:cubicBezTo>
                        <a:pt x="1211" y="2164"/>
                        <a:pt x="1554" y="1690"/>
                        <a:pt x="1554" y="1085"/>
                      </a:cubicBezTo>
                      <a:cubicBezTo>
                        <a:pt x="1554" y="474"/>
                        <a:pt x="1211" y="0"/>
                        <a:pt x="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3" name="Google Shape;803;p33"/>
                <p:cNvSpPr/>
                <p:nvPr/>
              </p:nvSpPr>
              <p:spPr>
                <a:xfrm rot="1799661">
                  <a:off x="8548507" y="2447608"/>
                  <a:ext cx="45281" cy="51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" h="2077" extrusionOk="0">
                      <a:moveTo>
                        <a:pt x="1075" y="307"/>
                      </a:moveTo>
                      <a:lnTo>
                        <a:pt x="1075" y="311"/>
                      </a:lnTo>
                      <a:cubicBezTo>
                        <a:pt x="1083" y="311"/>
                        <a:pt x="1090" y="310"/>
                        <a:pt x="1097" y="310"/>
                      </a:cubicBezTo>
                      <a:cubicBezTo>
                        <a:pt x="1132" y="310"/>
                        <a:pt x="1167" y="319"/>
                        <a:pt x="1202" y="335"/>
                      </a:cubicBezTo>
                      <a:cubicBezTo>
                        <a:pt x="1437" y="448"/>
                        <a:pt x="1479" y="861"/>
                        <a:pt x="1296" y="1245"/>
                      </a:cubicBezTo>
                      <a:cubicBezTo>
                        <a:pt x="1212" y="1429"/>
                        <a:pt x="1075" y="1588"/>
                        <a:pt x="906" y="1696"/>
                      </a:cubicBezTo>
                      <a:cubicBezTo>
                        <a:pt x="848" y="1729"/>
                        <a:pt x="755" y="1773"/>
                        <a:pt x="656" y="1773"/>
                      </a:cubicBezTo>
                      <a:cubicBezTo>
                        <a:pt x="613" y="1773"/>
                        <a:pt x="569" y="1764"/>
                        <a:pt x="526" y="1743"/>
                      </a:cubicBezTo>
                      <a:cubicBezTo>
                        <a:pt x="390" y="1677"/>
                        <a:pt x="343" y="1513"/>
                        <a:pt x="334" y="1424"/>
                      </a:cubicBezTo>
                      <a:cubicBezTo>
                        <a:pt x="310" y="1222"/>
                        <a:pt x="343" y="1015"/>
                        <a:pt x="437" y="837"/>
                      </a:cubicBezTo>
                      <a:cubicBezTo>
                        <a:pt x="587" y="518"/>
                        <a:pt x="855" y="307"/>
                        <a:pt x="1075" y="307"/>
                      </a:cubicBezTo>
                      <a:close/>
                      <a:moveTo>
                        <a:pt x="1076" y="0"/>
                      </a:moveTo>
                      <a:cubicBezTo>
                        <a:pt x="737" y="0"/>
                        <a:pt x="373" y="270"/>
                        <a:pt x="165" y="701"/>
                      </a:cubicBezTo>
                      <a:cubicBezTo>
                        <a:pt x="48" y="936"/>
                        <a:pt x="1" y="1203"/>
                        <a:pt x="33" y="1466"/>
                      </a:cubicBezTo>
                      <a:cubicBezTo>
                        <a:pt x="71" y="1724"/>
                        <a:pt x="202" y="1921"/>
                        <a:pt x="400" y="2015"/>
                      </a:cubicBezTo>
                      <a:cubicBezTo>
                        <a:pt x="479" y="2053"/>
                        <a:pt x="569" y="2076"/>
                        <a:pt x="658" y="2076"/>
                      </a:cubicBezTo>
                      <a:cubicBezTo>
                        <a:pt x="799" y="2072"/>
                        <a:pt x="939" y="2029"/>
                        <a:pt x="1057" y="1950"/>
                      </a:cubicBezTo>
                      <a:cubicBezTo>
                        <a:pt x="1282" y="1813"/>
                        <a:pt x="1456" y="1612"/>
                        <a:pt x="1568" y="1372"/>
                      </a:cubicBezTo>
                      <a:cubicBezTo>
                        <a:pt x="1826" y="823"/>
                        <a:pt x="1728" y="246"/>
                        <a:pt x="1334" y="58"/>
                      </a:cubicBezTo>
                      <a:cubicBezTo>
                        <a:pt x="1252" y="19"/>
                        <a:pt x="1165" y="0"/>
                        <a:pt x="1076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4" name="Google Shape;804;p33"/>
                <p:cNvSpPr/>
                <p:nvPr/>
              </p:nvSpPr>
              <p:spPr>
                <a:xfrm rot="1799661">
                  <a:off x="8488130" y="2483070"/>
                  <a:ext cx="43992" cy="53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" h="2141" extrusionOk="0">
                      <a:moveTo>
                        <a:pt x="779" y="300"/>
                      </a:moveTo>
                      <a:cubicBezTo>
                        <a:pt x="892" y="310"/>
                        <a:pt x="995" y="357"/>
                        <a:pt x="1070" y="441"/>
                      </a:cubicBezTo>
                      <a:cubicBezTo>
                        <a:pt x="1352" y="737"/>
                        <a:pt x="1451" y="1169"/>
                        <a:pt x="1324" y="1563"/>
                      </a:cubicBezTo>
                      <a:cubicBezTo>
                        <a:pt x="1286" y="1647"/>
                        <a:pt x="1207" y="1798"/>
                        <a:pt x="1056" y="1830"/>
                      </a:cubicBezTo>
                      <a:cubicBezTo>
                        <a:pt x="1034" y="1836"/>
                        <a:pt x="1013" y="1838"/>
                        <a:pt x="991" y="1838"/>
                      </a:cubicBezTo>
                      <a:cubicBezTo>
                        <a:pt x="869" y="1838"/>
                        <a:pt x="764" y="1755"/>
                        <a:pt x="704" y="1699"/>
                      </a:cubicBezTo>
                      <a:cubicBezTo>
                        <a:pt x="423" y="1399"/>
                        <a:pt x="329" y="967"/>
                        <a:pt x="456" y="577"/>
                      </a:cubicBezTo>
                      <a:cubicBezTo>
                        <a:pt x="488" y="493"/>
                        <a:pt x="568" y="342"/>
                        <a:pt x="718" y="305"/>
                      </a:cubicBezTo>
                      <a:cubicBezTo>
                        <a:pt x="737" y="300"/>
                        <a:pt x="761" y="300"/>
                        <a:pt x="779" y="300"/>
                      </a:cubicBezTo>
                      <a:close/>
                      <a:moveTo>
                        <a:pt x="778" y="0"/>
                      </a:moveTo>
                      <a:cubicBezTo>
                        <a:pt x="736" y="0"/>
                        <a:pt x="694" y="5"/>
                        <a:pt x="653" y="14"/>
                      </a:cubicBezTo>
                      <a:cubicBezTo>
                        <a:pt x="437" y="61"/>
                        <a:pt x="268" y="220"/>
                        <a:pt x="174" y="469"/>
                      </a:cubicBezTo>
                      <a:cubicBezTo>
                        <a:pt x="0" y="971"/>
                        <a:pt x="122" y="1535"/>
                        <a:pt x="493" y="1920"/>
                      </a:cubicBezTo>
                      <a:cubicBezTo>
                        <a:pt x="625" y="2056"/>
                        <a:pt x="808" y="2131"/>
                        <a:pt x="995" y="2140"/>
                      </a:cubicBezTo>
                      <a:cubicBezTo>
                        <a:pt x="1038" y="2140"/>
                        <a:pt x="1080" y="2136"/>
                        <a:pt x="1122" y="2126"/>
                      </a:cubicBezTo>
                      <a:cubicBezTo>
                        <a:pt x="1338" y="2079"/>
                        <a:pt x="1507" y="1915"/>
                        <a:pt x="1601" y="1671"/>
                      </a:cubicBezTo>
                      <a:cubicBezTo>
                        <a:pt x="1775" y="1164"/>
                        <a:pt x="1648" y="605"/>
                        <a:pt x="1282" y="220"/>
                      </a:cubicBezTo>
                      <a:cubicBezTo>
                        <a:pt x="1127" y="77"/>
                        <a:pt x="951" y="0"/>
                        <a:pt x="77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5" name="Google Shape;805;p33"/>
                <p:cNvSpPr/>
                <p:nvPr/>
              </p:nvSpPr>
              <p:spPr>
                <a:xfrm rot="1799661">
                  <a:off x="8764160" y="2571475"/>
                  <a:ext cx="48057" cy="485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9" h="1959" extrusionOk="0">
                      <a:moveTo>
                        <a:pt x="1296" y="302"/>
                      </a:moveTo>
                      <a:cubicBezTo>
                        <a:pt x="1371" y="302"/>
                        <a:pt x="1441" y="321"/>
                        <a:pt x="1502" y="367"/>
                      </a:cubicBezTo>
                      <a:cubicBezTo>
                        <a:pt x="1620" y="461"/>
                        <a:pt x="1629" y="635"/>
                        <a:pt x="1620" y="724"/>
                      </a:cubicBezTo>
                      <a:cubicBezTo>
                        <a:pt x="1596" y="926"/>
                        <a:pt x="1516" y="1118"/>
                        <a:pt x="1385" y="1273"/>
                      </a:cubicBezTo>
                      <a:cubicBezTo>
                        <a:pt x="1195" y="1515"/>
                        <a:pt x="938" y="1657"/>
                        <a:pt x="734" y="1657"/>
                      </a:cubicBezTo>
                      <a:cubicBezTo>
                        <a:pt x="657" y="1657"/>
                        <a:pt x="586" y="1637"/>
                        <a:pt x="531" y="1593"/>
                      </a:cubicBezTo>
                      <a:cubicBezTo>
                        <a:pt x="329" y="1433"/>
                        <a:pt x="381" y="1015"/>
                        <a:pt x="643" y="687"/>
                      </a:cubicBezTo>
                      <a:cubicBezTo>
                        <a:pt x="831" y="443"/>
                        <a:pt x="1089" y="302"/>
                        <a:pt x="1296" y="302"/>
                      </a:cubicBezTo>
                      <a:close/>
                      <a:moveTo>
                        <a:pt x="1291" y="0"/>
                      </a:moveTo>
                      <a:cubicBezTo>
                        <a:pt x="994" y="0"/>
                        <a:pt x="659" y="178"/>
                        <a:pt x="404" y="499"/>
                      </a:cubicBezTo>
                      <a:cubicBezTo>
                        <a:pt x="28" y="973"/>
                        <a:pt x="0" y="1560"/>
                        <a:pt x="343" y="1827"/>
                      </a:cubicBezTo>
                      <a:cubicBezTo>
                        <a:pt x="450" y="1912"/>
                        <a:pt x="579" y="1959"/>
                        <a:pt x="717" y="1959"/>
                      </a:cubicBezTo>
                      <a:cubicBezTo>
                        <a:pt x="724" y="1959"/>
                        <a:pt x="731" y="1959"/>
                        <a:pt x="737" y="1959"/>
                      </a:cubicBezTo>
                      <a:cubicBezTo>
                        <a:pt x="1033" y="1959"/>
                        <a:pt x="1371" y="1780"/>
                        <a:pt x="1624" y="1461"/>
                      </a:cubicBezTo>
                      <a:cubicBezTo>
                        <a:pt x="1789" y="1259"/>
                        <a:pt x="1892" y="1011"/>
                        <a:pt x="1920" y="748"/>
                      </a:cubicBezTo>
                      <a:cubicBezTo>
                        <a:pt x="1939" y="485"/>
                        <a:pt x="1859" y="269"/>
                        <a:pt x="1685" y="133"/>
                      </a:cubicBezTo>
                      <a:cubicBezTo>
                        <a:pt x="1573" y="43"/>
                        <a:pt x="1436" y="0"/>
                        <a:pt x="1291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6" name="Google Shape;806;p33"/>
                <p:cNvSpPr/>
                <p:nvPr/>
              </p:nvSpPr>
              <p:spPr>
                <a:xfrm rot="1799661">
                  <a:off x="8713184" y="2548001"/>
                  <a:ext cx="54451" cy="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7" h="1624" extrusionOk="0">
                      <a:moveTo>
                        <a:pt x="893" y="306"/>
                      </a:moveTo>
                      <a:cubicBezTo>
                        <a:pt x="1004" y="306"/>
                        <a:pt x="1124" y="323"/>
                        <a:pt x="1244" y="361"/>
                      </a:cubicBezTo>
                      <a:cubicBezTo>
                        <a:pt x="1441" y="417"/>
                        <a:pt x="1615" y="530"/>
                        <a:pt x="1746" y="685"/>
                      </a:cubicBezTo>
                      <a:cubicBezTo>
                        <a:pt x="1802" y="755"/>
                        <a:pt x="1892" y="901"/>
                        <a:pt x="1845" y="1051"/>
                      </a:cubicBezTo>
                      <a:cubicBezTo>
                        <a:pt x="1789" y="1223"/>
                        <a:pt x="1572" y="1322"/>
                        <a:pt x="1309" y="1322"/>
                      </a:cubicBezTo>
                      <a:cubicBezTo>
                        <a:pt x="1197" y="1322"/>
                        <a:pt x="1077" y="1305"/>
                        <a:pt x="958" y="1267"/>
                      </a:cubicBezTo>
                      <a:cubicBezTo>
                        <a:pt x="760" y="1211"/>
                        <a:pt x="587" y="1098"/>
                        <a:pt x="455" y="943"/>
                      </a:cubicBezTo>
                      <a:cubicBezTo>
                        <a:pt x="399" y="868"/>
                        <a:pt x="310" y="727"/>
                        <a:pt x="357" y="577"/>
                      </a:cubicBezTo>
                      <a:cubicBezTo>
                        <a:pt x="413" y="405"/>
                        <a:pt x="629" y="306"/>
                        <a:pt x="893" y="306"/>
                      </a:cubicBezTo>
                      <a:close/>
                      <a:moveTo>
                        <a:pt x="884" y="1"/>
                      </a:moveTo>
                      <a:cubicBezTo>
                        <a:pt x="490" y="1"/>
                        <a:pt x="167" y="180"/>
                        <a:pt x="70" y="483"/>
                      </a:cubicBezTo>
                      <a:cubicBezTo>
                        <a:pt x="0" y="694"/>
                        <a:pt x="56" y="924"/>
                        <a:pt x="221" y="1131"/>
                      </a:cubicBezTo>
                      <a:cubicBezTo>
                        <a:pt x="390" y="1333"/>
                        <a:pt x="615" y="1478"/>
                        <a:pt x="864" y="1553"/>
                      </a:cubicBezTo>
                      <a:cubicBezTo>
                        <a:pt x="1009" y="1600"/>
                        <a:pt x="1159" y="1624"/>
                        <a:pt x="1314" y="1624"/>
                      </a:cubicBezTo>
                      <a:cubicBezTo>
                        <a:pt x="1709" y="1624"/>
                        <a:pt x="2037" y="1445"/>
                        <a:pt x="2131" y="1145"/>
                      </a:cubicBezTo>
                      <a:cubicBezTo>
                        <a:pt x="2197" y="934"/>
                        <a:pt x="2145" y="704"/>
                        <a:pt x="1981" y="497"/>
                      </a:cubicBezTo>
                      <a:cubicBezTo>
                        <a:pt x="1812" y="295"/>
                        <a:pt x="1587" y="150"/>
                        <a:pt x="1333" y="75"/>
                      </a:cubicBezTo>
                      <a:cubicBezTo>
                        <a:pt x="1179" y="25"/>
                        <a:pt x="1027" y="1"/>
                        <a:pt x="884" y="1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7" name="Google Shape;807;p33"/>
                <p:cNvSpPr/>
                <p:nvPr/>
              </p:nvSpPr>
              <p:spPr>
                <a:xfrm rot="1799661">
                  <a:off x="8718694" y="2607226"/>
                  <a:ext cx="43670" cy="532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2" h="2150" extrusionOk="0">
                      <a:moveTo>
                        <a:pt x="982" y="300"/>
                      </a:moveTo>
                      <a:cubicBezTo>
                        <a:pt x="1001" y="300"/>
                        <a:pt x="1015" y="305"/>
                        <a:pt x="1034" y="305"/>
                      </a:cubicBezTo>
                      <a:cubicBezTo>
                        <a:pt x="1287" y="357"/>
                        <a:pt x="1433" y="746"/>
                        <a:pt x="1353" y="1164"/>
                      </a:cubicBezTo>
                      <a:cubicBezTo>
                        <a:pt x="1279" y="1547"/>
                        <a:pt x="1035" y="1846"/>
                        <a:pt x="798" y="1846"/>
                      </a:cubicBezTo>
                      <a:cubicBezTo>
                        <a:pt x="779" y="1846"/>
                        <a:pt x="761" y="1844"/>
                        <a:pt x="743" y="1840"/>
                      </a:cubicBezTo>
                      <a:cubicBezTo>
                        <a:pt x="588" y="1817"/>
                        <a:pt x="503" y="1666"/>
                        <a:pt x="470" y="1582"/>
                      </a:cubicBezTo>
                      <a:cubicBezTo>
                        <a:pt x="330" y="1192"/>
                        <a:pt x="409" y="760"/>
                        <a:pt x="682" y="451"/>
                      </a:cubicBezTo>
                      <a:cubicBezTo>
                        <a:pt x="761" y="366"/>
                        <a:pt x="865" y="310"/>
                        <a:pt x="982" y="300"/>
                      </a:cubicBezTo>
                      <a:close/>
                      <a:moveTo>
                        <a:pt x="985" y="0"/>
                      </a:moveTo>
                      <a:cubicBezTo>
                        <a:pt x="804" y="0"/>
                        <a:pt x="624" y="82"/>
                        <a:pt x="470" y="239"/>
                      </a:cubicBezTo>
                      <a:cubicBezTo>
                        <a:pt x="109" y="634"/>
                        <a:pt x="1" y="1197"/>
                        <a:pt x="189" y="1699"/>
                      </a:cubicBezTo>
                      <a:cubicBezTo>
                        <a:pt x="297" y="1939"/>
                        <a:pt x="470" y="2098"/>
                        <a:pt x="686" y="2136"/>
                      </a:cubicBezTo>
                      <a:cubicBezTo>
                        <a:pt x="719" y="2145"/>
                        <a:pt x="757" y="2145"/>
                        <a:pt x="794" y="2150"/>
                      </a:cubicBezTo>
                      <a:cubicBezTo>
                        <a:pt x="1184" y="2150"/>
                        <a:pt x="1545" y="1765"/>
                        <a:pt x="1649" y="1220"/>
                      </a:cubicBezTo>
                      <a:cubicBezTo>
                        <a:pt x="1761" y="624"/>
                        <a:pt x="1517" y="94"/>
                        <a:pt x="1090" y="9"/>
                      </a:cubicBezTo>
                      <a:cubicBezTo>
                        <a:pt x="1055" y="3"/>
                        <a:pt x="1020" y="0"/>
                        <a:pt x="98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0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8" name="Google Shape;808;p33"/>
                <p:cNvSpPr/>
                <p:nvPr/>
              </p:nvSpPr>
              <p:spPr>
                <a:xfrm rot="1799661">
                  <a:off x="8399493" y="2470558"/>
                  <a:ext cx="428222" cy="2150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78" h="8675" extrusionOk="0">
                      <a:moveTo>
                        <a:pt x="16654" y="300"/>
                      </a:moveTo>
                      <a:cubicBezTo>
                        <a:pt x="16578" y="2539"/>
                        <a:pt x="15574" y="4647"/>
                        <a:pt x="13875" y="6107"/>
                      </a:cubicBezTo>
                      <a:lnTo>
                        <a:pt x="13875" y="6102"/>
                      </a:lnTo>
                      <a:cubicBezTo>
                        <a:pt x="13105" y="3976"/>
                        <a:pt x="11946" y="2009"/>
                        <a:pt x="10462" y="300"/>
                      </a:cubicBezTo>
                      <a:close/>
                      <a:moveTo>
                        <a:pt x="6980" y="300"/>
                      </a:moveTo>
                      <a:cubicBezTo>
                        <a:pt x="6398" y="2553"/>
                        <a:pt x="5271" y="4623"/>
                        <a:pt x="3699" y="6332"/>
                      </a:cubicBezTo>
                      <a:cubicBezTo>
                        <a:pt x="3699" y="6332"/>
                        <a:pt x="3694" y="6341"/>
                        <a:pt x="3689" y="6341"/>
                      </a:cubicBezTo>
                      <a:cubicBezTo>
                        <a:pt x="1826" y="4882"/>
                        <a:pt x="704" y="2671"/>
                        <a:pt x="629" y="305"/>
                      </a:cubicBezTo>
                      <a:lnTo>
                        <a:pt x="629" y="300"/>
                      </a:lnTo>
                      <a:close/>
                      <a:moveTo>
                        <a:pt x="10059" y="300"/>
                      </a:moveTo>
                      <a:cubicBezTo>
                        <a:pt x="11617" y="2042"/>
                        <a:pt x="12823" y="4065"/>
                        <a:pt x="13612" y="6266"/>
                      </a:cubicBezTo>
                      <a:cubicBezTo>
                        <a:pt x="13617" y="6280"/>
                        <a:pt x="13626" y="6294"/>
                        <a:pt x="13635" y="6309"/>
                      </a:cubicBezTo>
                      <a:cubicBezTo>
                        <a:pt x="12178" y="7472"/>
                        <a:pt x="10412" y="8057"/>
                        <a:pt x="8642" y="8057"/>
                      </a:cubicBezTo>
                      <a:cubicBezTo>
                        <a:pt x="6992" y="8057"/>
                        <a:pt x="5340" y="7548"/>
                        <a:pt x="3933" y="6524"/>
                      </a:cubicBezTo>
                      <a:lnTo>
                        <a:pt x="3933" y="6520"/>
                      </a:lnTo>
                      <a:cubicBezTo>
                        <a:pt x="5548" y="4760"/>
                        <a:pt x="6703" y="2619"/>
                        <a:pt x="7289" y="300"/>
                      </a:cubicBezTo>
                      <a:close/>
                      <a:moveTo>
                        <a:pt x="357" y="0"/>
                      </a:moveTo>
                      <a:cubicBezTo>
                        <a:pt x="347" y="5"/>
                        <a:pt x="338" y="5"/>
                        <a:pt x="329" y="9"/>
                      </a:cubicBezTo>
                      <a:lnTo>
                        <a:pt x="0" y="9"/>
                      </a:lnTo>
                      <a:lnTo>
                        <a:pt x="0" y="38"/>
                      </a:lnTo>
                      <a:cubicBezTo>
                        <a:pt x="0" y="4807"/>
                        <a:pt x="3868" y="8674"/>
                        <a:pt x="8637" y="8674"/>
                      </a:cubicBezTo>
                      <a:cubicBezTo>
                        <a:pt x="13410" y="8674"/>
                        <a:pt x="17278" y="4807"/>
                        <a:pt x="17278" y="38"/>
                      </a:cubicBezTo>
                      <a:lnTo>
                        <a:pt x="17278" y="9"/>
                      </a:lnTo>
                      <a:lnTo>
                        <a:pt x="16832" y="9"/>
                      </a:lnTo>
                      <a:cubicBezTo>
                        <a:pt x="16823" y="5"/>
                        <a:pt x="16813" y="5"/>
                        <a:pt x="1680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809" name="Google Shape;809;p33"/>
                <p:cNvSpPr/>
                <p:nvPr/>
              </p:nvSpPr>
              <p:spPr>
                <a:xfrm rot="1799661">
                  <a:off x="8705482" y="2556352"/>
                  <a:ext cx="121938" cy="2088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0" h="8425" extrusionOk="0">
                      <a:moveTo>
                        <a:pt x="4736" y="1"/>
                      </a:moveTo>
                      <a:cubicBezTo>
                        <a:pt x="4662" y="1"/>
                        <a:pt x="4589" y="49"/>
                        <a:pt x="4586" y="144"/>
                      </a:cubicBezTo>
                      <a:cubicBezTo>
                        <a:pt x="4586" y="196"/>
                        <a:pt x="4610" y="5289"/>
                        <a:pt x="127" y="8147"/>
                      </a:cubicBezTo>
                      <a:cubicBezTo>
                        <a:pt x="1" y="8227"/>
                        <a:pt x="57" y="8419"/>
                        <a:pt x="207" y="8424"/>
                      </a:cubicBezTo>
                      <a:cubicBezTo>
                        <a:pt x="235" y="8424"/>
                        <a:pt x="263" y="8415"/>
                        <a:pt x="287" y="8401"/>
                      </a:cubicBezTo>
                      <a:cubicBezTo>
                        <a:pt x="4920" y="5448"/>
                        <a:pt x="4887" y="196"/>
                        <a:pt x="4887" y="139"/>
                      </a:cubicBezTo>
                      <a:cubicBezTo>
                        <a:pt x="4880" y="47"/>
                        <a:pt x="4808" y="1"/>
                        <a:pt x="4736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4855587"/>
      </p:ext>
    </p:extLst>
  </p:cSld>
  <p:clrMapOvr>
    <a:masterClrMapping/>
  </p:clrMapOvr>
  <p:transition spd="slow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1_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316967" y="2042767"/>
            <a:ext cx="6372400" cy="289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267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16967" y="4855967"/>
            <a:ext cx="6372400" cy="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88341745"/>
      </p:ext>
    </p:extLst>
  </p:cSld>
  <p:clrMapOvr>
    <a:masterClrMapping/>
  </p:clrMapOvr>
  <p:transition spd="slow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22333"/>
      </p:ext>
    </p:extLst>
  </p:cSld>
  <p:clrMapOvr>
    <a:masterClrMapping/>
  </p:clrMapOvr>
  <p:transition spd="slow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36"/>
          <p:cNvSpPr txBox="1">
            <a:spLocks noGrp="1"/>
          </p:cNvSpPr>
          <p:nvPr>
            <p:ph type="title"/>
          </p:nvPr>
        </p:nvSpPr>
        <p:spPr>
          <a:xfrm>
            <a:off x="964600" y="681367"/>
            <a:ext cx="102628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53497802"/>
      </p:ext>
    </p:extLst>
  </p:cSld>
  <p:clrMapOvr>
    <a:masterClrMapping/>
  </p:clrMapOvr>
  <p:transition spd="slow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316967" y="2042767"/>
            <a:ext cx="6372400" cy="289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267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933">
                <a:solidFill>
                  <a:srgbClr val="191919"/>
                </a:solidFill>
              </a:defRPr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16967" y="4855967"/>
            <a:ext cx="6372400" cy="5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1289054" y="-1444717"/>
            <a:ext cx="15976055" cy="10109984"/>
            <a:chOff x="-966791" y="-1083538"/>
            <a:chExt cx="11982041" cy="7582488"/>
          </a:xfrm>
        </p:grpSpPr>
        <p:sp>
          <p:nvSpPr>
            <p:cNvPr id="12" name="Google Shape;12;p2"/>
            <p:cNvSpPr/>
            <p:nvPr/>
          </p:nvSpPr>
          <p:spPr>
            <a:xfrm rot="-10610359">
              <a:off x="-913425" y="-1006565"/>
              <a:ext cx="2847666" cy="2014353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5244766" y="1921475"/>
              <a:ext cx="5770484" cy="4577475"/>
            </a:xfrm>
            <a:custGeom>
              <a:avLst/>
              <a:gdLst/>
              <a:ahLst/>
              <a:cxnLst/>
              <a:rect l="l" t="t" r="r" b="b"/>
              <a:pathLst>
                <a:path w="107278" h="85099" extrusionOk="0">
                  <a:moveTo>
                    <a:pt x="51515" y="1"/>
                  </a:moveTo>
                  <a:cubicBezTo>
                    <a:pt x="40092" y="1"/>
                    <a:pt x="28585" y="3404"/>
                    <a:pt x="19567" y="9852"/>
                  </a:cubicBezTo>
                  <a:cubicBezTo>
                    <a:pt x="9785" y="17163"/>
                    <a:pt x="1" y="33880"/>
                    <a:pt x="10310" y="44411"/>
                  </a:cubicBezTo>
                  <a:cubicBezTo>
                    <a:pt x="16307" y="53521"/>
                    <a:pt x="29912" y="50148"/>
                    <a:pt x="36623" y="58355"/>
                  </a:cubicBezTo>
                  <a:cubicBezTo>
                    <a:pt x="41607" y="64502"/>
                    <a:pt x="41382" y="73498"/>
                    <a:pt x="46893" y="79346"/>
                  </a:cubicBezTo>
                  <a:cubicBezTo>
                    <a:pt x="50730" y="83384"/>
                    <a:pt x="56026" y="85098"/>
                    <a:pt x="61408" y="85098"/>
                  </a:cubicBezTo>
                  <a:cubicBezTo>
                    <a:pt x="65071" y="85098"/>
                    <a:pt x="68773" y="84304"/>
                    <a:pt x="72082" y="82908"/>
                  </a:cubicBezTo>
                  <a:cubicBezTo>
                    <a:pt x="99106" y="71999"/>
                    <a:pt x="107277" y="35979"/>
                    <a:pt x="87225" y="14650"/>
                  </a:cubicBezTo>
                  <a:cubicBezTo>
                    <a:pt x="78217" y="4691"/>
                    <a:pt x="64925" y="1"/>
                    <a:pt x="51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147064" y="160951"/>
            <a:ext cx="12123925" cy="5820597"/>
            <a:chOff x="110298" y="120713"/>
            <a:chExt cx="9092944" cy="4365448"/>
          </a:xfrm>
        </p:grpSpPr>
        <p:grpSp>
          <p:nvGrpSpPr>
            <p:cNvPr id="15" name="Google Shape;15;p2"/>
            <p:cNvGrpSpPr/>
            <p:nvPr/>
          </p:nvGrpSpPr>
          <p:grpSpPr>
            <a:xfrm>
              <a:off x="110298" y="120713"/>
              <a:ext cx="519981" cy="475820"/>
              <a:chOff x="5847450" y="783825"/>
              <a:chExt cx="444200" cy="406475"/>
            </a:xfrm>
          </p:grpSpPr>
          <p:sp>
            <p:nvSpPr>
              <p:cNvPr id="16" name="Google Shape;16;p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6" name="Google Shape;36;p2"/>
            <p:cNvGrpSpPr/>
            <p:nvPr/>
          </p:nvGrpSpPr>
          <p:grpSpPr>
            <a:xfrm rot="3003856" flipH="1">
              <a:off x="8472767" y="3778849"/>
              <a:ext cx="623403" cy="570428"/>
              <a:chOff x="5847450" y="783825"/>
              <a:chExt cx="444200" cy="406475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7" name="Google Shape;57;p2"/>
          <p:cNvGrpSpPr/>
          <p:nvPr/>
        </p:nvGrpSpPr>
        <p:grpSpPr>
          <a:xfrm>
            <a:off x="11112585" y="2425913"/>
            <a:ext cx="734396" cy="779985"/>
            <a:chOff x="8334438" y="1819434"/>
            <a:chExt cx="550797" cy="584989"/>
          </a:xfrm>
        </p:grpSpPr>
        <p:sp>
          <p:nvSpPr>
            <p:cNvPr id="58" name="Google Shape;58;p2"/>
            <p:cNvSpPr/>
            <p:nvPr/>
          </p:nvSpPr>
          <p:spPr>
            <a:xfrm flipH="1">
              <a:off x="8334438" y="1819434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9" name="Google Shape;59;p2"/>
            <p:cNvSpPr/>
            <p:nvPr/>
          </p:nvSpPr>
          <p:spPr>
            <a:xfrm flipH="1">
              <a:off x="8694232" y="2213479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0" name="Google Shape;60;p2"/>
          <p:cNvGrpSpPr/>
          <p:nvPr/>
        </p:nvGrpSpPr>
        <p:grpSpPr>
          <a:xfrm>
            <a:off x="976433" y="795359"/>
            <a:ext cx="10896855" cy="5961755"/>
            <a:chOff x="732324" y="596519"/>
            <a:chExt cx="8172641" cy="4471316"/>
          </a:xfrm>
        </p:grpSpPr>
        <p:sp>
          <p:nvSpPr>
            <p:cNvPr id="61" name="Google Shape;61;p2"/>
            <p:cNvSpPr/>
            <p:nvPr/>
          </p:nvSpPr>
          <p:spPr>
            <a:xfrm rot="543">
              <a:off x="732324" y="596532"/>
              <a:ext cx="159589" cy="20586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" name="Google Shape;62;p2"/>
            <p:cNvSpPr/>
            <p:nvPr/>
          </p:nvSpPr>
          <p:spPr>
            <a:xfrm rot="1660337" flipH="1">
              <a:off x="8712159" y="4843059"/>
              <a:ext cx="155181" cy="20019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3" name="Google Shape;63;p2"/>
          <p:cNvGrpSpPr/>
          <p:nvPr/>
        </p:nvGrpSpPr>
        <p:grpSpPr>
          <a:xfrm>
            <a:off x="8548610" y="5298249"/>
            <a:ext cx="3000909" cy="2972641"/>
            <a:chOff x="6411457" y="3973686"/>
            <a:chExt cx="2250682" cy="2229481"/>
          </a:xfrm>
        </p:grpSpPr>
        <p:grpSp>
          <p:nvGrpSpPr>
            <p:cNvPr id="64" name="Google Shape;64;p2"/>
            <p:cNvGrpSpPr/>
            <p:nvPr/>
          </p:nvGrpSpPr>
          <p:grpSpPr>
            <a:xfrm flipH="1">
              <a:off x="7326117" y="3973686"/>
              <a:ext cx="1336022" cy="1399107"/>
              <a:chOff x="760714" y="2825774"/>
              <a:chExt cx="1373943" cy="1438819"/>
            </a:xfrm>
          </p:grpSpPr>
          <p:sp>
            <p:nvSpPr>
              <p:cNvPr id="65" name="Google Shape;65;p2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 rot="-992311">
                <a:off x="1302933" y="2979697"/>
                <a:ext cx="192100" cy="283316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6135" extrusionOk="0">
                    <a:moveTo>
                      <a:pt x="4065" y="0"/>
                    </a:moveTo>
                    <a:cubicBezTo>
                      <a:pt x="4036" y="0"/>
                      <a:pt x="4005" y="10"/>
                      <a:pt x="3973" y="26"/>
                    </a:cubicBezTo>
                    <a:cubicBezTo>
                      <a:pt x="2960" y="512"/>
                      <a:pt x="2099" y="1226"/>
                      <a:pt x="1461" y="2125"/>
                    </a:cubicBezTo>
                    <a:cubicBezTo>
                      <a:pt x="900" y="2911"/>
                      <a:pt x="525" y="3775"/>
                      <a:pt x="300" y="4674"/>
                    </a:cubicBezTo>
                    <a:cubicBezTo>
                      <a:pt x="150" y="5124"/>
                      <a:pt x="75" y="5535"/>
                      <a:pt x="0" y="5985"/>
                    </a:cubicBezTo>
                    <a:cubicBezTo>
                      <a:pt x="0" y="6060"/>
                      <a:pt x="36" y="6099"/>
                      <a:pt x="111" y="6135"/>
                    </a:cubicBezTo>
                    <a:cubicBezTo>
                      <a:pt x="150" y="6135"/>
                      <a:pt x="225" y="6099"/>
                      <a:pt x="261" y="6060"/>
                    </a:cubicBezTo>
                    <a:cubicBezTo>
                      <a:pt x="375" y="5235"/>
                      <a:pt x="561" y="4410"/>
                      <a:pt x="900" y="3661"/>
                    </a:cubicBezTo>
                    <a:cubicBezTo>
                      <a:pt x="1275" y="2761"/>
                      <a:pt x="1799" y="1936"/>
                      <a:pt x="2510" y="1262"/>
                    </a:cubicBezTo>
                    <a:cubicBezTo>
                      <a:pt x="2999" y="851"/>
                      <a:pt x="3524" y="512"/>
                      <a:pt x="4084" y="251"/>
                    </a:cubicBezTo>
                    <a:cubicBezTo>
                      <a:pt x="4159" y="212"/>
                      <a:pt x="4159" y="137"/>
                      <a:pt x="4159" y="62"/>
                    </a:cubicBezTo>
                    <a:cubicBezTo>
                      <a:pt x="4138" y="19"/>
                      <a:pt x="4104" y="0"/>
                      <a:pt x="4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69" name="Google Shape;69;p2"/>
            <p:cNvGrpSpPr/>
            <p:nvPr/>
          </p:nvGrpSpPr>
          <p:grpSpPr>
            <a:xfrm rot="-4165185" flipH="1">
              <a:off x="6602779" y="4741921"/>
              <a:ext cx="1265828" cy="1285553"/>
              <a:chOff x="3807515" y="3662700"/>
              <a:chExt cx="1268784" cy="1288555"/>
            </a:xfrm>
          </p:grpSpPr>
          <p:sp>
            <p:nvSpPr>
              <p:cNvPr id="70" name="Google Shape;70;p2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657682"/>
      </p:ext>
    </p:extLst>
  </p:cSld>
  <p:clrMapOvr>
    <a:masterClrMapping/>
  </p:clrMapOvr>
  <p:transition spd="slow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3"/>
          <p:cNvGrpSpPr/>
          <p:nvPr/>
        </p:nvGrpSpPr>
        <p:grpSpPr>
          <a:xfrm>
            <a:off x="6864514" y="-2736592"/>
            <a:ext cx="7616100" cy="10471200"/>
            <a:chOff x="5148385" y="-2052444"/>
            <a:chExt cx="5712075" cy="7853400"/>
          </a:xfrm>
        </p:grpSpPr>
        <p:sp>
          <p:nvSpPr>
            <p:cNvPr id="77" name="Google Shape;77;p3"/>
            <p:cNvSpPr/>
            <p:nvPr/>
          </p:nvSpPr>
          <p:spPr>
            <a:xfrm rot="-8611254" flipH="1">
              <a:off x="5528886" y="-865896"/>
              <a:ext cx="4951074" cy="2911623"/>
            </a:xfrm>
            <a:custGeom>
              <a:avLst/>
              <a:gdLst/>
              <a:ahLst/>
              <a:cxnLst/>
              <a:rect l="l" t="t" r="r" b="b"/>
              <a:pathLst>
                <a:path w="109640" h="64477" extrusionOk="0">
                  <a:moveTo>
                    <a:pt x="34612" y="0"/>
                  </a:moveTo>
                  <a:cubicBezTo>
                    <a:pt x="32402" y="0"/>
                    <a:pt x="30192" y="255"/>
                    <a:pt x="28038" y="780"/>
                  </a:cubicBezTo>
                  <a:cubicBezTo>
                    <a:pt x="18142" y="3143"/>
                    <a:pt x="9746" y="11014"/>
                    <a:pt x="7011" y="20835"/>
                  </a:cubicBezTo>
                  <a:cubicBezTo>
                    <a:pt x="0" y="46099"/>
                    <a:pt x="24703" y="61691"/>
                    <a:pt x="46929" y="63302"/>
                  </a:cubicBezTo>
                  <a:cubicBezTo>
                    <a:pt x="52187" y="63962"/>
                    <a:pt x="57576" y="64476"/>
                    <a:pt x="62939" y="64476"/>
                  </a:cubicBezTo>
                  <a:cubicBezTo>
                    <a:pt x="70079" y="64476"/>
                    <a:pt x="77173" y="63564"/>
                    <a:pt x="83851" y="60867"/>
                  </a:cubicBezTo>
                  <a:cubicBezTo>
                    <a:pt x="98506" y="55805"/>
                    <a:pt x="109640" y="36803"/>
                    <a:pt x="99144" y="23045"/>
                  </a:cubicBezTo>
                  <a:cubicBezTo>
                    <a:pt x="94874" y="17414"/>
                    <a:pt x="90204" y="16012"/>
                    <a:pt x="85178" y="16012"/>
                  </a:cubicBezTo>
                  <a:cubicBezTo>
                    <a:pt x="80197" y="16012"/>
                    <a:pt x="74866" y="17388"/>
                    <a:pt x="69224" y="17388"/>
                  </a:cubicBezTo>
                  <a:cubicBezTo>
                    <a:pt x="69114" y="17388"/>
                    <a:pt x="69004" y="17388"/>
                    <a:pt x="68894" y="17387"/>
                  </a:cubicBezTo>
                  <a:cubicBezTo>
                    <a:pt x="66534" y="17348"/>
                    <a:pt x="64285" y="16748"/>
                    <a:pt x="62372" y="15287"/>
                  </a:cubicBezTo>
                  <a:cubicBezTo>
                    <a:pt x="58174" y="12139"/>
                    <a:pt x="55250" y="7527"/>
                    <a:pt x="50716" y="4753"/>
                  </a:cubicBezTo>
                  <a:cubicBezTo>
                    <a:pt x="45968" y="1678"/>
                    <a:pt x="40288" y="0"/>
                    <a:pt x="3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" name="Google Shape;78;p3"/>
            <p:cNvSpPr/>
            <p:nvPr/>
          </p:nvSpPr>
          <p:spPr>
            <a:xfrm rot="-362456" flipH="1">
              <a:off x="5963599" y="3384849"/>
              <a:ext cx="3929718" cy="2215478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9" name="Google Shape;79;p3"/>
          <p:cNvGrpSpPr/>
          <p:nvPr/>
        </p:nvGrpSpPr>
        <p:grpSpPr>
          <a:xfrm>
            <a:off x="188976" y="366388"/>
            <a:ext cx="10014333" cy="6165253"/>
            <a:chOff x="141732" y="274791"/>
            <a:chExt cx="7510750" cy="4623940"/>
          </a:xfrm>
        </p:grpSpPr>
        <p:sp>
          <p:nvSpPr>
            <p:cNvPr id="80" name="Google Shape;80;p3"/>
            <p:cNvSpPr/>
            <p:nvPr/>
          </p:nvSpPr>
          <p:spPr>
            <a:xfrm rot="-1660481">
              <a:off x="182382" y="343046"/>
              <a:ext cx="167652" cy="216256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" name="Google Shape;81;p3"/>
            <p:cNvSpPr/>
            <p:nvPr/>
          </p:nvSpPr>
          <p:spPr>
            <a:xfrm rot="1620781">
              <a:off x="6389513" y="4592102"/>
              <a:ext cx="211953" cy="273403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" name="Google Shape;82;p3"/>
            <p:cNvSpPr/>
            <p:nvPr/>
          </p:nvSpPr>
          <p:spPr>
            <a:xfrm rot="-590" flipH="1">
              <a:off x="7505673" y="274804"/>
              <a:ext cx="146808" cy="189382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3" name="Google Shape;83;p3"/>
          <p:cNvSpPr txBox="1">
            <a:spLocks noGrp="1"/>
          </p:cNvSpPr>
          <p:nvPr>
            <p:ph type="title"/>
          </p:nvPr>
        </p:nvSpPr>
        <p:spPr>
          <a:xfrm>
            <a:off x="1489233" y="2864351"/>
            <a:ext cx="6487600" cy="201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4" name="Google Shape;84;p3"/>
          <p:cNvSpPr txBox="1">
            <a:spLocks noGrp="1"/>
          </p:cNvSpPr>
          <p:nvPr>
            <p:ph type="title" idx="2" hasCustomPrompt="1"/>
          </p:nvPr>
        </p:nvSpPr>
        <p:spPr>
          <a:xfrm>
            <a:off x="1489233" y="1430472"/>
            <a:ext cx="2202800" cy="146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9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5" name="Google Shape;85;p3"/>
          <p:cNvSpPr txBox="1">
            <a:spLocks noGrp="1"/>
          </p:cNvSpPr>
          <p:nvPr>
            <p:ph type="subTitle" idx="1"/>
          </p:nvPr>
        </p:nvSpPr>
        <p:spPr>
          <a:xfrm>
            <a:off x="1489233" y="4879568"/>
            <a:ext cx="6487600" cy="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86" name="Google Shape;86;p3"/>
          <p:cNvGrpSpPr/>
          <p:nvPr/>
        </p:nvGrpSpPr>
        <p:grpSpPr>
          <a:xfrm>
            <a:off x="7810559" y="405727"/>
            <a:ext cx="4278624" cy="6555599"/>
            <a:chOff x="5857919" y="304295"/>
            <a:chExt cx="3208968" cy="4916699"/>
          </a:xfrm>
        </p:grpSpPr>
        <p:sp>
          <p:nvSpPr>
            <p:cNvPr id="87" name="Google Shape;87;p3"/>
            <p:cNvSpPr/>
            <p:nvPr/>
          </p:nvSpPr>
          <p:spPr>
            <a:xfrm rot="-742564">
              <a:off x="6818768" y="4274871"/>
              <a:ext cx="617636" cy="890279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88" name="Google Shape;88;p3"/>
            <p:cNvGrpSpPr/>
            <p:nvPr/>
          </p:nvGrpSpPr>
          <p:grpSpPr>
            <a:xfrm rot="10800000" flipH="1">
              <a:off x="8773060" y="1364093"/>
              <a:ext cx="293826" cy="424259"/>
              <a:chOff x="0" y="3111481"/>
              <a:chExt cx="477068" cy="688845"/>
            </a:xfrm>
          </p:grpSpPr>
          <p:sp>
            <p:nvSpPr>
              <p:cNvPr id="89" name="Google Shape;89;p3"/>
              <p:cNvSpPr/>
              <p:nvPr/>
            </p:nvSpPr>
            <p:spPr>
              <a:xfrm>
                <a:off x="0" y="3159382"/>
                <a:ext cx="477068" cy="640944"/>
              </a:xfrm>
              <a:custGeom>
                <a:avLst/>
                <a:gdLst/>
                <a:ahLst/>
                <a:cxnLst/>
                <a:rect l="l" t="t" r="r" b="b"/>
                <a:pathLst>
                  <a:path w="16044" h="21557" extrusionOk="0">
                    <a:moveTo>
                      <a:pt x="2999" y="0"/>
                    </a:moveTo>
                    <a:cubicBezTo>
                      <a:pt x="1011" y="1799"/>
                      <a:pt x="0" y="4573"/>
                      <a:pt x="75" y="7272"/>
                    </a:cubicBezTo>
                    <a:cubicBezTo>
                      <a:pt x="150" y="10160"/>
                      <a:pt x="1350" y="12894"/>
                      <a:pt x="3149" y="15143"/>
                    </a:cubicBezTo>
                    <a:cubicBezTo>
                      <a:pt x="4948" y="17356"/>
                      <a:pt x="7308" y="19081"/>
                      <a:pt x="9821" y="20466"/>
                    </a:cubicBezTo>
                    <a:cubicBezTo>
                      <a:pt x="10836" y="21046"/>
                      <a:pt x="11956" y="21556"/>
                      <a:pt x="13149" y="21556"/>
                    </a:cubicBezTo>
                    <a:cubicBezTo>
                      <a:pt x="13189" y="21556"/>
                      <a:pt x="13229" y="21556"/>
                      <a:pt x="13269" y="21554"/>
                    </a:cubicBezTo>
                    <a:cubicBezTo>
                      <a:pt x="14469" y="21515"/>
                      <a:pt x="15743" y="20691"/>
                      <a:pt x="15893" y="19491"/>
                    </a:cubicBezTo>
                    <a:cubicBezTo>
                      <a:pt x="16043" y="18406"/>
                      <a:pt x="15294" y="17392"/>
                      <a:pt x="14880" y="16382"/>
                    </a:cubicBezTo>
                    <a:cubicBezTo>
                      <a:pt x="14094" y="14508"/>
                      <a:pt x="14469" y="12370"/>
                      <a:pt x="14730" y="10345"/>
                    </a:cubicBezTo>
                    <a:cubicBezTo>
                      <a:pt x="14994" y="8321"/>
                      <a:pt x="15069" y="6111"/>
                      <a:pt x="13830" y="4498"/>
                    </a:cubicBezTo>
                    <a:cubicBezTo>
                      <a:pt x="12595" y="2924"/>
                      <a:pt x="10496" y="2363"/>
                      <a:pt x="8547" y="2024"/>
                    </a:cubicBezTo>
                    <a:cubicBezTo>
                      <a:pt x="6597" y="1688"/>
                      <a:pt x="4459" y="1350"/>
                      <a:pt x="30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74632" y="3111481"/>
                <a:ext cx="287567" cy="620755"/>
              </a:xfrm>
              <a:custGeom>
                <a:avLst/>
                <a:gdLst/>
                <a:ahLst/>
                <a:cxnLst/>
                <a:rect l="l" t="t" r="r" b="b"/>
                <a:pathLst>
                  <a:path w="9671" h="20878" extrusionOk="0">
                    <a:moveTo>
                      <a:pt x="525" y="1"/>
                    </a:moveTo>
                    <a:cubicBezTo>
                      <a:pt x="414" y="1"/>
                      <a:pt x="339" y="76"/>
                      <a:pt x="339" y="187"/>
                    </a:cubicBezTo>
                    <a:cubicBezTo>
                      <a:pt x="414" y="2211"/>
                      <a:pt x="675" y="4235"/>
                      <a:pt x="1164" y="6223"/>
                    </a:cubicBezTo>
                    <a:cubicBezTo>
                      <a:pt x="1089" y="6259"/>
                      <a:pt x="1050" y="6298"/>
                      <a:pt x="1014" y="6373"/>
                    </a:cubicBezTo>
                    <a:lnTo>
                      <a:pt x="0" y="13681"/>
                    </a:lnTo>
                    <a:cubicBezTo>
                      <a:pt x="0" y="13795"/>
                      <a:pt x="75" y="13870"/>
                      <a:pt x="150" y="13870"/>
                    </a:cubicBezTo>
                    <a:cubicBezTo>
                      <a:pt x="189" y="13870"/>
                      <a:pt x="189" y="13906"/>
                      <a:pt x="189" y="13906"/>
                    </a:cubicBezTo>
                    <a:cubicBezTo>
                      <a:pt x="264" y="13906"/>
                      <a:pt x="375" y="13831"/>
                      <a:pt x="375" y="13720"/>
                    </a:cubicBezTo>
                    <a:lnTo>
                      <a:pt x="1314" y="6898"/>
                    </a:lnTo>
                    <a:cubicBezTo>
                      <a:pt x="1874" y="9072"/>
                      <a:pt x="2699" y="11132"/>
                      <a:pt x="3713" y="13120"/>
                    </a:cubicBezTo>
                    <a:lnTo>
                      <a:pt x="4273" y="18068"/>
                    </a:lnTo>
                    <a:cubicBezTo>
                      <a:pt x="4273" y="18143"/>
                      <a:pt x="4348" y="18218"/>
                      <a:pt x="4462" y="18218"/>
                    </a:cubicBezTo>
                    <a:cubicBezTo>
                      <a:pt x="4573" y="18218"/>
                      <a:pt x="4648" y="18104"/>
                      <a:pt x="4648" y="18029"/>
                    </a:cubicBezTo>
                    <a:lnTo>
                      <a:pt x="4162" y="13981"/>
                    </a:lnTo>
                    <a:lnTo>
                      <a:pt x="4162" y="13981"/>
                    </a:lnTo>
                    <a:cubicBezTo>
                      <a:pt x="5587" y="16493"/>
                      <a:pt x="7311" y="18817"/>
                      <a:pt x="9335" y="20802"/>
                    </a:cubicBezTo>
                    <a:cubicBezTo>
                      <a:pt x="9371" y="20841"/>
                      <a:pt x="9446" y="20877"/>
                      <a:pt x="9485" y="20877"/>
                    </a:cubicBezTo>
                    <a:cubicBezTo>
                      <a:pt x="9521" y="20877"/>
                      <a:pt x="9560" y="20841"/>
                      <a:pt x="9596" y="20802"/>
                    </a:cubicBezTo>
                    <a:cubicBezTo>
                      <a:pt x="9671" y="20728"/>
                      <a:pt x="9671" y="20617"/>
                      <a:pt x="9596" y="20542"/>
                    </a:cubicBezTo>
                    <a:cubicBezTo>
                      <a:pt x="7572" y="18554"/>
                      <a:pt x="5887" y="16305"/>
                      <a:pt x="4498" y="13831"/>
                    </a:cubicBezTo>
                    <a:lnTo>
                      <a:pt x="4498" y="13831"/>
                    </a:lnTo>
                    <a:cubicBezTo>
                      <a:pt x="5773" y="14955"/>
                      <a:pt x="7236" y="15855"/>
                      <a:pt x="8771" y="16493"/>
                    </a:cubicBezTo>
                    <a:cubicBezTo>
                      <a:pt x="8790" y="16502"/>
                      <a:pt x="8811" y="16507"/>
                      <a:pt x="8832" y="16507"/>
                    </a:cubicBezTo>
                    <a:cubicBezTo>
                      <a:pt x="8898" y="16507"/>
                      <a:pt x="8969" y="16465"/>
                      <a:pt x="8996" y="16379"/>
                    </a:cubicBezTo>
                    <a:cubicBezTo>
                      <a:pt x="9035" y="16305"/>
                      <a:pt x="8996" y="16194"/>
                      <a:pt x="8921" y="16155"/>
                    </a:cubicBezTo>
                    <a:cubicBezTo>
                      <a:pt x="7086" y="15405"/>
                      <a:pt x="5398" y="14244"/>
                      <a:pt x="4012" y="12856"/>
                    </a:cubicBezTo>
                    <a:lnTo>
                      <a:pt x="3973" y="12820"/>
                    </a:lnTo>
                    <a:cubicBezTo>
                      <a:pt x="3038" y="11021"/>
                      <a:pt x="2324" y="9108"/>
                      <a:pt x="1763" y="7159"/>
                    </a:cubicBezTo>
                    <a:lnTo>
                      <a:pt x="1763" y="7159"/>
                    </a:lnTo>
                    <a:cubicBezTo>
                      <a:pt x="3938" y="9033"/>
                      <a:pt x="6486" y="10346"/>
                      <a:pt x="9296" y="11021"/>
                    </a:cubicBezTo>
                    <a:cubicBezTo>
                      <a:pt x="9371" y="11021"/>
                      <a:pt x="9485" y="10982"/>
                      <a:pt x="9485" y="10871"/>
                    </a:cubicBezTo>
                    <a:cubicBezTo>
                      <a:pt x="9521" y="10757"/>
                      <a:pt x="9446" y="10682"/>
                      <a:pt x="9371" y="10646"/>
                    </a:cubicBezTo>
                    <a:cubicBezTo>
                      <a:pt x="6447" y="9971"/>
                      <a:pt x="3788" y="8547"/>
                      <a:pt x="1614" y="6523"/>
                    </a:cubicBezTo>
                    <a:cubicBezTo>
                      <a:pt x="1089" y="4460"/>
                      <a:pt x="789" y="2325"/>
                      <a:pt x="714" y="187"/>
                    </a:cubicBezTo>
                    <a:cubicBezTo>
                      <a:pt x="714" y="76"/>
                      <a:pt x="600" y="1"/>
                      <a:pt x="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1" name="Google Shape;91;p3"/>
            <p:cNvGrpSpPr/>
            <p:nvPr/>
          </p:nvGrpSpPr>
          <p:grpSpPr>
            <a:xfrm rot="10242244">
              <a:off x="8653138" y="1661612"/>
              <a:ext cx="372714" cy="538167"/>
              <a:chOff x="0" y="3111481"/>
              <a:chExt cx="477068" cy="688845"/>
            </a:xfrm>
          </p:grpSpPr>
          <p:sp>
            <p:nvSpPr>
              <p:cNvPr id="92" name="Google Shape;92;p3"/>
              <p:cNvSpPr/>
              <p:nvPr/>
            </p:nvSpPr>
            <p:spPr>
              <a:xfrm>
                <a:off x="0" y="3159382"/>
                <a:ext cx="477068" cy="640944"/>
              </a:xfrm>
              <a:custGeom>
                <a:avLst/>
                <a:gdLst/>
                <a:ahLst/>
                <a:cxnLst/>
                <a:rect l="l" t="t" r="r" b="b"/>
                <a:pathLst>
                  <a:path w="16044" h="21557" extrusionOk="0">
                    <a:moveTo>
                      <a:pt x="2999" y="0"/>
                    </a:moveTo>
                    <a:cubicBezTo>
                      <a:pt x="1011" y="1799"/>
                      <a:pt x="0" y="4573"/>
                      <a:pt x="75" y="7272"/>
                    </a:cubicBezTo>
                    <a:cubicBezTo>
                      <a:pt x="150" y="10160"/>
                      <a:pt x="1350" y="12894"/>
                      <a:pt x="3149" y="15143"/>
                    </a:cubicBezTo>
                    <a:cubicBezTo>
                      <a:pt x="4948" y="17356"/>
                      <a:pt x="7308" y="19081"/>
                      <a:pt x="9821" y="20466"/>
                    </a:cubicBezTo>
                    <a:cubicBezTo>
                      <a:pt x="10836" y="21046"/>
                      <a:pt x="11956" y="21556"/>
                      <a:pt x="13149" y="21556"/>
                    </a:cubicBezTo>
                    <a:cubicBezTo>
                      <a:pt x="13189" y="21556"/>
                      <a:pt x="13229" y="21556"/>
                      <a:pt x="13269" y="21554"/>
                    </a:cubicBezTo>
                    <a:cubicBezTo>
                      <a:pt x="14469" y="21515"/>
                      <a:pt x="15743" y="20691"/>
                      <a:pt x="15893" y="19491"/>
                    </a:cubicBezTo>
                    <a:cubicBezTo>
                      <a:pt x="16043" y="18406"/>
                      <a:pt x="15294" y="17392"/>
                      <a:pt x="14880" y="16382"/>
                    </a:cubicBezTo>
                    <a:cubicBezTo>
                      <a:pt x="14094" y="14508"/>
                      <a:pt x="14469" y="12370"/>
                      <a:pt x="14730" y="10345"/>
                    </a:cubicBezTo>
                    <a:cubicBezTo>
                      <a:pt x="14994" y="8321"/>
                      <a:pt x="15069" y="6111"/>
                      <a:pt x="13830" y="4498"/>
                    </a:cubicBezTo>
                    <a:cubicBezTo>
                      <a:pt x="12595" y="2924"/>
                      <a:pt x="10496" y="2363"/>
                      <a:pt x="8547" y="2024"/>
                    </a:cubicBezTo>
                    <a:cubicBezTo>
                      <a:pt x="6597" y="1688"/>
                      <a:pt x="4459" y="1350"/>
                      <a:pt x="303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74632" y="3111481"/>
                <a:ext cx="287567" cy="620755"/>
              </a:xfrm>
              <a:custGeom>
                <a:avLst/>
                <a:gdLst/>
                <a:ahLst/>
                <a:cxnLst/>
                <a:rect l="l" t="t" r="r" b="b"/>
                <a:pathLst>
                  <a:path w="9671" h="20878" extrusionOk="0">
                    <a:moveTo>
                      <a:pt x="525" y="1"/>
                    </a:moveTo>
                    <a:cubicBezTo>
                      <a:pt x="414" y="1"/>
                      <a:pt x="339" y="76"/>
                      <a:pt x="339" y="187"/>
                    </a:cubicBezTo>
                    <a:cubicBezTo>
                      <a:pt x="414" y="2211"/>
                      <a:pt x="675" y="4235"/>
                      <a:pt x="1164" y="6223"/>
                    </a:cubicBezTo>
                    <a:cubicBezTo>
                      <a:pt x="1089" y="6259"/>
                      <a:pt x="1050" y="6298"/>
                      <a:pt x="1014" y="6373"/>
                    </a:cubicBezTo>
                    <a:lnTo>
                      <a:pt x="0" y="13681"/>
                    </a:lnTo>
                    <a:cubicBezTo>
                      <a:pt x="0" y="13795"/>
                      <a:pt x="75" y="13870"/>
                      <a:pt x="150" y="13870"/>
                    </a:cubicBezTo>
                    <a:cubicBezTo>
                      <a:pt x="189" y="13870"/>
                      <a:pt x="189" y="13906"/>
                      <a:pt x="189" y="13906"/>
                    </a:cubicBezTo>
                    <a:cubicBezTo>
                      <a:pt x="264" y="13906"/>
                      <a:pt x="375" y="13831"/>
                      <a:pt x="375" y="13720"/>
                    </a:cubicBezTo>
                    <a:lnTo>
                      <a:pt x="1314" y="6898"/>
                    </a:lnTo>
                    <a:cubicBezTo>
                      <a:pt x="1874" y="9072"/>
                      <a:pt x="2699" y="11132"/>
                      <a:pt x="3713" y="13120"/>
                    </a:cubicBezTo>
                    <a:lnTo>
                      <a:pt x="4273" y="18068"/>
                    </a:lnTo>
                    <a:cubicBezTo>
                      <a:pt x="4273" y="18143"/>
                      <a:pt x="4348" y="18218"/>
                      <a:pt x="4462" y="18218"/>
                    </a:cubicBezTo>
                    <a:cubicBezTo>
                      <a:pt x="4573" y="18218"/>
                      <a:pt x="4648" y="18104"/>
                      <a:pt x="4648" y="18029"/>
                    </a:cubicBezTo>
                    <a:lnTo>
                      <a:pt x="4162" y="13981"/>
                    </a:lnTo>
                    <a:lnTo>
                      <a:pt x="4162" y="13981"/>
                    </a:lnTo>
                    <a:cubicBezTo>
                      <a:pt x="5587" y="16493"/>
                      <a:pt x="7311" y="18817"/>
                      <a:pt x="9335" y="20802"/>
                    </a:cubicBezTo>
                    <a:cubicBezTo>
                      <a:pt x="9371" y="20841"/>
                      <a:pt x="9446" y="20877"/>
                      <a:pt x="9485" y="20877"/>
                    </a:cubicBezTo>
                    <a:cubicBezTo>
                      <a:pt x="9521" y="20877"/>
                      <a:pt x="9560" y="20841"/>
                      <a:pt x="9596" y="20802"/>
                    </a:cubicBezTo>
                    <a:cubicBezTo>
                      <a:pt x="9671" y="20728"/>
                      <a:pt x="9671" y="20617"/>
                      <a:pt x="9596" y="20542"/>
                    </a:cubicBezTo>
                    <a:cubicBezTo>
                      <a:pt x="7572" y="18554"/>
                      <a:pt x="5887" y="16305"/>
                      <a:pt x="4498" y="13831"/>
                    </a:cubicBezTo>
                    <a:lnTo>
                      <a:pt x="4498" y="13831"/>
                    </a:lnTo>
                    <a:cubicBezTo>
                      <a:pt x="5773" y="14955"/>
                      <a:pt x="7236" y="15855"/>
                      <a:pt x="8771" y="16493"/>
                    </a:cubicBezTo>
                    <a:cubicBezTo>
                      <a:pt x="8790" y="16502"/>
                      <a:pt x="8811" y="16507"/>
                      <a:pt x="8832" y="16507"/>
                    </a:cubicBezTo>
                    <a:cubicBezTo>
                      <a:pt x="8898" y="16507"/>
                      <a:pt x="8969" y="16465"/>
                      <a:pt x="8996" y="16379"/>
                    </a:cubicBezTo>
                    <a:cubicBezTo>
                      <a:pt x="9035" y="16305"/>
                      <a:pt x="8996" y="16194"/>
                      <a:pt x="8921" y="16155"/>
                    </a:cubicBezTo>
                    <a:cubicBezTo>
                      <a:pt x="7086" y="15405"/>
                      <a:pt x="5398" y="14244"/>
                      <a:pt x="4012" y="12856"/>
                    </a:cubicBezTo>
                    <a:lnTo>
                      <a:pt x="3973" y="12820"/>
                    </a:lnTo>
                    <a:cubicBezTo>
                      <a:pt x="3038" y="11021"/>
                      <a:pt x="2324" y="9108"/>
                      <a:pt x="1763" y="7159"/>
                    </a:cubicBezTo>
                    <a:lnTo>
                      <a:pt x="1763" y="7159"/>
                    </a:lnTo>
                    <a:cubicBezTo>
                      <a:pt x="3938" y="9033"/>
                      <a:pt x="6486" y="10346"/>
                      <a:pt x="9296" y="11021"/>
                    </a:cubicBezTo>
                    <a:cubicBezTo>
                      <a:pt x="9371" y="11021"/>
                      <a:pt x="9485" y="10982"/>
                      <a:pt x="9485" y="10871"/>
                    </a:cubicBezTo>
                    <a:cubicBezTo>
                      <a:pt x="9521" y="10757"/>
                      <a:pt x="9446" y="10682"/>
                      <a:pt x="9371" y="10646"/>
                    </a:cubicBezTo>
                    <a:cubicBezTo>
                      <a:pt x="6447" y="9971"/>
                      <a:pt x="3788" y="8547"/>
                      <a:pt x="1614" y="6523"/>
                    </a:cubicBezTo>
                    <a:cubicBezTo>
                      <a:pt x="1089" y="4460"/>
                      <a:pt x="789" y="2325"/>
                      <a:pt x="714" y="187"/>
                    </a:cubicBezTo>
                    <a:cubicBezTo>
                      <a:pt x="714" y="76"/>
                      <a:pt x="600" y="1"/>
                      <a:pt x="5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94" name="Google Shape;94;p3"/>
            <p:cNvSpPr/>
            <p:nvPr/>
          </p:nvSpPr>
          <p:spPr>
            <a:xfrm flipH="1">
              <a:off x="6620751" y="304295"/>
              <a:ext cx="293822" cy="293752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5" name="Google Shape;95;p3"/>
            <p:cNvSpPr/>
            <p:nvPr/>
          </p:nvSpPr>
          <p:spPr>
            <a:xfrm flipH="1">
              <a:off x="5857919" y="598050"/>
              <a:ext cx="794062" cy="448134"/>
            </a:xfrm>
            <a:custGeom>
              <a:avLst/>
              <a:gdLst/>
              <a:ahLst/>
              <a:cxnLst/>
              <a:rect l="l" t="t" r="r" b="b"/>
              <a:pathLst>
                <a:path w="36809" h="20771" extrusionOk="0">
                  <a:moveTo>
                    <a:pt x="14478" y="1"/>
                  </a:moveTo>
                  <a:cubicBezTo>
                    <a:pt x="14169" y="1"/>
                    <a:pt x="13901" y="252"/>
                    <a:pt x="13794" y="566"/>
                  </a:cubicBezTo>
                  <a:lnTo>
                    <a:pt x="10760" y="13160"/>
                  </a:lnTo>
                  <a:lnTo>
                    <a:pt x="714" y="13160"/>
                  </a:lnTo>
                  <a:cubicBezTo>
                    <a:pt x="300" y="13160"/>
                    <a:pt x="1" y="13460"/>
                    <a:pt x="1" y="13874"/>
                  </a:cubicBezTo>
                  <a:cubicBezTo>
                    <a:pt x="1" y="14284"/>
                    <a:pt x="300" y="14623"/>
                    <a:pt x="714" y="14623"/>
                  </a:cubicBezTo>
                  <a:lnTo>
                    <a:pt x="11359" y="14623"/>
                  </a:lnTo>
                  <a:cubicBezTo>
                    <a:pt x="11695" y="14623"/>
                    <a:pt x="11959" y="14359"/>
                    <a:pt x="12070" y="14059"/>
                  </a:cubicBezTo>
                  <a:lnTo>
                    <a:pt x="14319" y="4614"/>
                  </a:lnTo>
                  <a:lnTo>
                    <a:pt x="16532" y="20132"/>
                  </a:lnTo>
                  <a:cubicBezTo>
                    <a:pt x="16568" y="20471"/>
                    <a:pt x="16868" y="20731"/>
                    <a:pt x="17243" y="20770"/>
                  </a:cubicBezTo>
                  <a:cubicBezTo>
                    <a:pt x="17618" y="20770"/>
                    <a:pt x="17918" y="20507"/>
                    <a:pt x="17956" y="20171"/>
                  </a:cubicBezTo>
                  <a:lnTo>
                    <a:pt x="20056" y="9262"/>
                  </a:lnTo>
                  <a:lnTo>
                    <a:pt x="20766" y="13199"/>
                  </a:lnTo>
                  <a:cubicBezTo>
                    <a:pt x="20841" y="13535"/>
                    <a:pt x="21141" y="13799"/>
                    <a:pt x="21480" y="13799"/>
                  </a:cubicBezTo>
                  <a:lnTo>
                    <a:pt x="36059" y="13799"/>
                  </a:lnTo>
                  <a:cubicBezTo>
                    <a:pt x="36473" y="13799"/>
                    <a:pt x="36809" y="13460"/>
                    <a:pt x="36809" y="13085"/>
                  </a:cubicBezTo>
                  <a:cubicBezTo>
                    <a:pt x="36809" y="12674"/>
                    <a:pt x="36473" y="12335"/>
                    <a:pt x="36059" y="12335"/>
                  </a:cubicBezTo>
                  <a:lnTo>
                    <a:pt x="22080" y="12335"/>
                  </a:lnTo>
                  <a:lnTo>
                    <a:pt x="20766" y="5102"/>
                  </a:lnTo>
                  <a:cubicBezTo>
                    <a:pt x="20730" y="4764"/>
                    <a:pt x="20430" y="4503"/>
                    <a:pt x="20056" y="4503"/>
                  </a:cubicBezTo>
                  <a:cubicBezTo>
                    <a:pt x="19717" y="4503"/>
                    <a:pt x="19417" y="4764"/>
                    <a:pt x="19342" y="5102"/>
                  </a:cubicBezTo>
                  <a:lnTo>
                    <a:pt x="17357" y="15559"/>
                  </a:lnTo>
                  <a:lnTo>
                    <a:pt x="15258" y="641"/>
                  </a:lnTo>
                  <a:cubicBezTo>
                    <a:pt x="15183" y="266"/>
                    <a:pt x="14919" y="5"/>
                    <a:pt x="14544" y="5"/>
                  </a:cubicBezTo>
                  <a:cubicBezTo>
                    <a:pt x="14522" y="2"/>
                    <a:pt x="14500" y="1"/>
                    <a:pt x="144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6" name="Google Shape;96;p3"/>
          <p:cNvGrpSpPr/>
          <p:nvPr/>
        </p:nvGrpSpPr>
        <p:grpSpPr>
          <a:xfrm>
            <a:off x="188967" y="-136233"/>
            <a:ext cx="12291500" cy="6354300"/>
            <a:chOff x="141725" y="-102175"/>
            <a:chExt cx="9218625" cy="4765725"/>
          </a:xfrm>
        </p:grpSpPr>
        <p:grpSp>
          <p:nvGrpSpPr>
            <p:cNvPr id="97" name="Google Shape;97;p3"/>
            <p:cNvGrpSpPr/>
            <p:nvPr/>
          </p:nvGrpSpPr>
          <p:grpSpPr>
            <a:xfrm>
              <a:off x="8916150" y="4257075"/>
              <a:ext cx="444200" cy="406475"/>
              <a:chOff x="5847450" y="783825"/>
              <a:chExt cx="444200" cy="406475"/>
            </a:xfrm>
          </p:grpSpPr>
          <p:sp>
            <p:nvSpPr>
              <p:cNvPr id="98" name="Google Shape;98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6" name="Google Shape;106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7" name="Google Shape;107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8" name="Google Shape;108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0" name="Google Shape;110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1" name="Google Shape;111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" name="Google Shape;112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" name="Google Shape;113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" name="Google Shape;115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" name="Google Shape;116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7" name="Google Shape;117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18" name="Google Shape;118;p3"/>
            <p:cNvGrpSpPr/>
            <p:nvPr/>
          </p:nvGrpSpPr>
          <p:grpSpPr>
            <a:xfrm flipH="1">
              <a:off x="8075214" y="274812"/>
              <a:ext cx="578526" cy="529393"/>
              <a:chOff x="5847450" y="783825"/>
              <a:chExt cx="444200" cy="406475"/>
            </a:xfrm>
          </p:grpSpPr>
          <p:sp>
            <p:nvSpPr>
              <p:cNvPr id="119" name="Google Shape;119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0" name="Google Shape;120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2" name="Google Shape;122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5" name="Google Shape;125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7" name="Google Shape;127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8" name="Google Shape;128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9" name="Google Shape;129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1" name="Google Shape;131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6" name="Google Shape;136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" name="Google Shape;138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39" name="Google Shape;139;p3"/>
            <p:cNvGrpSpPr/>
            <p:nvPr/>
          </p:nvGrpSpPr>
          <p:grpSpPr>
            <a:xfrm>
              <a:off x="141725" y="-102175"/>
              <a:ext cx="444200" cy="406475"/>
              <a:chOff x="5847450" y="783825"/>
              <a:chExt cx="444200" cy="406475"/>
            </a:xfrm>
          </p:grpSpPr>
          <p:sp>
            <p:nvSpPr>
              <p:cNvPr id="140" name="Google Shape;140;p3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" name="Google Shape;141;p3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" name="Google Shape;142;p3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" name="Google Shape;144;p3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" name="Google Shape;145;p3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" name="Google Shape;147;p3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9" name="Google Shape;149;p3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0" name="Google Shape;150;p3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1" name="Google Shape;151;p3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" name="Google Shape;153;p3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4" name="Google Shape;154;p3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" name="Google Shape;155;p3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" name="Google Shape;156;p3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" name="Google Shape;157;p3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" name="Google Shape;158;p3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9" name="Google Shape;159;p3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6622942"/>
      </p:ext>
    </p:extLst>
  </p:cSld>
  <p:clrMapOvr>
    <a:masterClrMapping/>
  </p:clrMapOvr>
  <p:transition spd="slow"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4"/>
          <p:cNvGrpSpPr/>
          <p:nvPr/>
        </p:nvGrpSpPr>
        <p:grpSpPr>
          <a:xfrm>
            <a:off x="-466296" y="-802355"/>
            <a:ext cx="13817293" cy="8959961"/>
            <a:chOff x="-349722" y="-601767"/>
            <a:chExt cx="10362970" cy="6719971"/>
          </a:xfrm>
        </p:grpSpPr>
        <p:sp>
          <p:nvSpPr>
            <p:cNvPr id="162" name="Google Shape;162;p4"/>
            <p:cNvSpPr/>
            <p:nvPr/>
          </p:nvSpPr>
          <p:spPr>
            <a:xfrm rot="5820806">
              <a:off x="-681002" y="-83963"/>
              <a:ext cx="2081288" cy="1173379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3" name="Google Shape;163;p4"/>
            <p:cNvSpPr/>
            <p:nvPr/>
          </p:nvSpPr>
          <p:spPr>
            <a:xfrm rot="9039527">
              <a:off x="8069551" y="4391259"/>
              <a:ext cx="1711092" cy="1397348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4" name="Google Shape;164;p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65" name="Google Shape;165;p4"/>
          <p:cNvSpPr txBox="1">
            <a:spLocks noGrp="1"/>
          </p:cNvSpPr>
          <p:nvPr>
            <p:ph type="body" idx="1"/>
          </p:nvPr>
        </p:nvSpPr>
        <p:spPr>
          <a:xfrm>
            <a:off x="960000" y="1532235"/>
            <a:ext cx="10272000" cy="5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600"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grpSp>
        <p:nvGrpSpPr>
          <p:cNvPr id="166" name="Google Shape;166;p4"/>
          <p:cNvGrpSpPr/>
          <p:nvPr/>
        </p:nvGrpSpPr>
        <p:grpSpPr>
          <a:xfrm>
            <a:off x="152667" y="140161"/>
            <a:ext cx="405613" cy="453215"/>
            <a:chOff x="114500" y="105120"/>
            <a:chExt cx="304210" cy="339911"/>
          </a:xfrm>
        </p:grpSpPr>
        <p:sp>
          <p:nvSpPr>
            <p:cNvPr id="167" name="Google Shape;167;p4"/>
            <p:cNvSpPr/>
            <p:nvPr/>
          </p:nvSpPr>
          <p:spPr>
            <a:xfrm>
              <a:off x="114500" y="1051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300563" y="2926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9" name="Google Shape;169;p4"/>
          <p:cNvGrpSpPr/>
          <p:nvPr/>
        </p:nvGrpSpPr>
        <p:grpSpPr>
          <a:xfrm>
            <a:off x="11241033" y="5800283"/>
            <a:ext cx="1051960" cy="1217428"/>
            <a:chOff x="8430775" y="4350212"/>
            <a:chExt cx="788970" cy="913071"/>
          </a:xfrm>
        </p:grpSpPr>
        <p:grpSp>
          <p:nvGrpSpPr>
            <p:cNvPr id="170" name="Google Shape;170;p4"/>
            <p:cNvGrpSpPr/>
            <p:nvPr/>
          </p:nvGrpSpPr>
          <p:grpSpPr>
            <a:xfrm rot="-626747" flipH="1">
              <a:off x="8686233" y="4388055"/>
              <a:ext cx="477706" cy="659265"/>
              <a:chOff x="8622125" y="4558575"/>
              <a:chExt cx="477720" cy="659283"/>
            </a:xfrm>
          </p:grpSpPr>
          <p:sp>
            <p:nvSpPr>
              <p:cNvPr id="171" name="Google Shape;171;p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" name="Google Shape;172;p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73" name="Google Shape;173;p4"/>
            <p:cNvGrpSpPr/>
            <p:nvPr/>
          </p:nvGrpSpPr>
          <p:grpSpPr>
            <a:xfrm>
              <a:off x="8430775" y="4604000"/>
              <a:ext cx="477720" cy="659283"/>
              <a:chOff x="8622125" y="4558575"/>
              <a:chExt cx="477720" cy="659283"/>
            </a:xfrm>
          </p:grpSpPr>
          <p:sp>
            <p:nvSpPr>
              <p:cNvPr id="174" name="Google Shape;174;p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5" name="Google Shape;175;p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76" name="Google Shape;176;p4"/>
          <p:cNvGrpSpPr/>
          <p:nvPr/>
        </p:nvGrpSpPr>
        <p:grpSpPr>
          <a:xfrm>
            <a:off x="-271329" y="667717"/>
            <a:ext cx="672104" cy="614916"/>
            <a:chOff x="5847450" y="783825"/>
            <a:chExt cx="444200" cy="406475"/>
          </a:xfrm>
        </p:grpSpPr>
        <p:sp>
          <p:nvSpPr>
            <p:cNvPr id="177" name="Google Shape;177;p4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6" name="Google Shape;186;p4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0" name="Google Shape;190;p4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958152932"/>
      </p:ext>
    </p:extLst>
  </p:cSld>
  <p:clrMapOvr>
    <a:masterClrMapping/>
  </p:clrMapOvr>
  <p:transition spd="slow"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"/>
          <p:cNvSpPr/>
          <p:nvPr/>
        </p:nvSpPr>
        <p:spPr>
          <a:xfrm rot="-1690259">
            <a:off x="9445529" y="4507436"/>
            <a:ext cx="4923972" cy="3483069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99" name="Google Shape;199;p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subTitle" idx="1"/>
          </p:nvPr>
        </p:nvSpPr>
        <p:spPr>
          <a:xfrm>
            <a:off x="8138104" y="2650500"/>
            <a:ext cx="2739600" cy="8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subTitle" idx="2"/>
          </p:nvPr>
        </p:nvSpPr>
        <p:spPr>
          <a:xfrm>
            <a:off x="3536079" y="4406267"/>
            <a:ext cx="2739200" cy="8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67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ubTitle" idx="3"/>
          </p:nvPr>
        </p:nvSpPr>
        <p:spPr>
          <a:xfrm>
            <a:off x="8138100" y="2149400"/>
            <a:ext cx="273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203" name="Google Shape;203;p5"/>
          <p:cNvSpPr txBox="1">
            <a:spLocks noGrp="1"/>
          </p:cNvSpPr>
          <p:nvPr>
            <p:ph type="subTitle" idx="4"/>
          </p:nvPr>
        </p:nvSpPr>
        <p:spPr>
          <a:xfrm>
            <a:off x="3535833" y="3905167"/>
            <a:ext cx="2739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204" name="Google Shape;204;p5"/>
          <p:cNvGrpSpPr/>
          <p:nvPr/>
        </p:nvGrpSpPr>
        <p:grpSpPr>
          <a:xfrm>
            <a:off x="11130528" y="140161"/>
            <a:ext cx="741496" cy="5329588"/>
            <a:chOff x="8347896" y="105120"/>
            <a:chExt cx="556122" cy="3997191"/>
          </a:xfrm>
        </p:grpSpPr>
        <p:sp>
          <p:nvSpPr>
            <p:cNvPr id="205" name="Google Shape;205;p5"/>
            <p:cNvSpPr/>
            <p:nvPr/>
          </p:nvSpPr>
          <p:spPr>
            <a:xfrm>
              <a:off x="8347896" y="3808774"/>
              <a:ext cx="140582" cy="18135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8476532" y="3990126"/>
              <a:ext cx="86966" cy="112185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7" name="Google Shape;207;p5"/>
            <p:cNvSpPr/>
            <p:nvPr/>
          </p:nvSpPr>
          <p:spPr>
            <a:xfrm flipH="1">
              <a:off x="8707626" y="1051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08" name="Google Shape;208;p5"/>
            <p:cNvSpPr/>
            <p:nvPr/>
          </p:nvSpPr>
          <p:spPr>
            <a:xfrm flipH="1">
              <a:off x="8599808" y="2926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09" name="Google Shape;209;p5"/>
          <p:cNvGrpSpPr/>
          <p:nvPr/>
        </p:nvGrpSpPr>
        <p:grpSpPr>
          <a:xfrm>
            <a:off x="9546119" y="215383"/>
            <a:ext cx="2772440" cy="6749575"/>
            <a:chOff x="7159589" y="161537"/>
            <a:chExt cx="2079330" cy="5062181"/>
          </a:xfrm>
        </p:grpSpPr>
        <p:grpSp>
          <p:nvGrpSpPr>
            <p:cNvPr id="210" name="Google Shape;210;p5"/>
            <p:cNvGrpSpPr/>
            <p:nvPr/>
          </p:nvGrpSpPr>
          <p:grpSpPr>
            <a:xfrm rot="586725">
              <a:off x="8385866" y="4245830"/>
              <a:ext cx="732094" cy="766662"/>
              <a:chOff x="760714" y="2825774"/>
              <a:chExt cx="1373943" cy="1438819"/>
            </a:xfrm>
          </p:grpSpPr>
          <p:sp>
            <p:nvSpPr>
              <p:cNvPr id="211" name="Google Shape;211;p5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 rot="-992311">
                <a:off x="1302933" y="2979697"/>
                <a:ext cx="192100" cy="283316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6135" extrusionOk="0">
                    <a:moveTo>
                      <a:pt x="4065" y="0"/>
                    </a:moveTo>
                    <a:cubicBezTo>
                      <a:pt x="4036" y="0"/>
                      <a:pt x="4005" y="10"/>
                      <a:pt x="3973" y="26"/>
                    </a:cubicBezTo>
                    <a:cubicBezTo>
                      <a:pt x="2960" y="512"/>
                      <a:pt x="2099" y="1226"/>
                      <a:pt x="1461" y="2125"/>
                    </a:cubicBezTo>
                    <a:cubicBezTo>
                      <a:pt x="900" y="2911"/>
                      <a:pt x="525" y="3775"/>
                      <a:pt x="300" y="4674"/>
                    </a:cubicBezTo>
                    <a:cubicBezTo>
                      <a:pt x="150" y="5124"/>
                      <a:pt x="75" y="5535"/>
                      <a:pt x="0" y="5985"/>
                    </a:cubicBezTo>
                    <a:cubicBezTo>
                      <a:pt x="0" y="6060"/>
                      <a:pt x="36" y="6099"/>
                      <a:pt x="111" y="6135"/>
                    </a:cubicBezTo>
                    <a:cubicBezTo>
                      <a:pt x="150" y="6135"/>
                      <a:pt x="225" y="6099"/>
                      <a:pt x="261" y="6060"/>
                    </a:cubicBezTo>
                    <a:cubicBezTo>
                      <a:pt x="375" y="5235"/>
                      <a:pt x="561" y="4410"/>
                      <a:pt x="900" y="3661"/>
                    </a:cubicBezTo>
                    <a:cubicBezTo>
                      <a:pt x="1275" y="2761"/>
                      <a:pt x="1799" y="1936"/>
                      <a:pt x="2510" y="1262"/>
                    </a:cubicBezTo>
                    <a:cubicBezTo>
                      <a:pt x="2999" y="851"/>
                      <a:pt x="3524" y="512"/>
                      <a:pt x="4084" y="251"/>
                    </a:cubicBezTo>
                    <a:cubicBezTo>
                      <a:pt x="4159" y="212"/>
                      <a:pt x="4159" y="137"/>
                      <a:pt x="4159" y="62"/>
                    </a:cubicBezTo>
                    <a:cubicBezTo>
                      <a:pt x="4138" y="19"/>
                      <a:pt x="4104" y="0"/>
                      <a:pt x="40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215" name="Google Shape;215;p5"/>
            <p:cNvSpPr/>
            <p:nvPr/>
          </p:nvSpPr>
          <p:spPr>
            <a:xfrm flipH="1">
              <a:off x="8622327" y="3138325"/>
              <a:ext cx="616591" cy="888774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216" name="Google Shape;216;p5"/>
            <p:cNvGrpSpPr/>
            <p:nvPr/>
          </p:nvGrpSpPr>
          <p:grpSpPr>
            <a:xfrm rot="-3725209">
              <a:off x="7278997" y="4651369"/>
              <a:ext cx="423197" cy="524978"/>
              <a:chOff x="1264368" y="1935877"/>
              <a:chExt cx="685036" cy="849791"/>
            </a:xfrm>
          </p:grpSpPr>
          <p:sp>
            <p:nvSpPr>
              <p:cNvPr id="217" name="Google Shape;217;p5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18" name="Google Shape;218;p5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219" name="Google Shape;219;p5"/>
            <p:cNvSpPr/>
            <p:nvPr/>
          </p:nvSpPr>
          <p:spPr>
            <a:xfrm>
              <a:off x="7886271" y="4410325"/>
              <a:ext cx="193731" cy="19367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20" name="Google Shape;220;p5"/>
            <p:cNvSpPr/>
            <p:nvPr/>
          </p:nvSpPr>
          <p:spPr>
            <a:xfrm flipH="1">
              <a:off x="8424009" y="161537"/>
              <a:ext cx="140568" cy="140547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221" name="Google Shape;221;p5"/>
          <p:cNvGrpSpPr/>
          <p:nvPr/>
        </p:nvGrpSpPr>
        <p:grpSpPr>
          <a:xfrm>
            <a:off x="10585447" y="568966"/>
            <a:ext cx="1710591" cy="6289023"/>
            <a:chOff x="7939085" y="426724"/>
            <a:chExt cx="1282943" cy="4716767"/>
          </a:xfrm>
        </p:grpSpPr>
        <p:grpSp>
          <p:nvGrpSpPr>
            <p:cNvPr id="222" name="Google Shape;222;p5"/>
            <p:cNvGrpSpPr/>
            <p:nvPr/>
          </p:nvGrpSpPr>
          <p:grpSpPr>
            <a:xfrm>
              <a:off x="7939085" y="4802865"/>
              <a:ext cx="372240" cy="340626"/>
              <a:chOff x="5847450" y="783825"/>
              <a:chExt cx="444200" cy="406475"/>
            </a:xfrm>
          </p:grpSpPr>
          <p:sp>
            <p:nvSpPr>
              <p:cNvPr id="223" name="Google Shape;223;p5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4" name="Google Shape;224;p5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5" name="Google Shape;225;p5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6" name="Google Shape;226;p5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7" name="Google Shape;227;p5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8" name="Google Shape;228;p5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29" name="Google Shape;229;p5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0" name="Google Shape;230;p5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1" name="Google Shape;231;p5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2" name="Google Shape;232;p5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3" name="Google Shape;233;p5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5" name="Google Shape;235;p5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6" name="Google Shape;236;p5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7" name="Google Shape;237;p5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8" name="Google Shape;238;p5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39" name="Google Shape;239;p5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0" name="Google Shape;240;p5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1" name="Google Shape;241;p5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2" name="Google Shape;242;p5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243" name="Google Shape;243;p5"/>
            <p:cNvGrpSpPr/>
            <p:nvPr/>
          </p:nvGrpSpPr>
          <p:grpSpPr>
            <a:xfrm flipH="1">
              <a:off x="8717949" y="426724"/>
              <a:ext cx="504078" cy="461187"/>
              <a:chOff x="5847450" y="783825"/>
              <a:chExt cx="444200" cy="406475"/>
            </a:xfrm>
          </p:grpSpPr>
          <p:sp>
            <p:nvSpPr>
              <p:cNvPr id="244" name="Google Shape;244;p5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5" name="Google Shape;245;p5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6" name="Google Shape;246;p5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7" name="Google Shape;247;p5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8" name="Google Shape;248;p5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4" name="Google Shape;254;p5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5" name="Google Shape;255;p5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6" name="Google Shape;256;p5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7" name="Google Shape;257;p5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8" name="Google Shape;258;p5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59" name="Google Shape;259;p5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60" name="Google Shape;260;p5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62" name="Google Shape;262;p5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263" name="Google Shape;263;p5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210932"/>
      </p:ext>
    </p:extLst>
  </p:cSld>
  <p:clrMapOvr>
    <a:masterClrMapping/>
  </p:clrMapOvr>
  <p:transition spd="slow"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266" name="Google Shape;266;p6"/>
          <p:cNvSpPr/>
          <p:nvPr/>
        </p:nvSpPr>
        <p:spPr>
          <a:xfrm rot="2975082">
            <a:off x="-1192261" y="5311328"/>
            <a:ext cx="2950647" cy="3252073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267" name="Google Shape;267;p6"/>
          <p:cNvSpPr/>
          <p:nvPr/>
        </p:nvSpPr>
        <p:spPr>
          <a:xfrm flipH="1">
            <a:off x="243935" y="5605400"/>
            <a:ext cx="996532" cy="1436432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accent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68" name="Google Shape;268;p6"/>
          <p:cNvGrpSpPr/>
          <p:nvPr/>
        </p:nvGrpSpPr>
        <p:grpSpPr>
          <a:xfrm>
            <a:off x="1360742" y="6196933"/>
            <a:ext cx="528599" cy="483651"/>
            <a:chOff x="5847450" y="783825"/>
            <a:chExt cx="444200" cy="406475"/>
          </a:xfrm>
        </p:grpSpPr>
        <p:sp>
          <p:nvSpPr>
            <p:cNvPr id="269" name="Google Shape;269;p6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289" name="Google Shape;289;p6"/>
          <p:cNvSpPr/>
          <p:nvPr/>
        </p:nvSpPr>
        <p:spPr>
          <a:xfrm rot="-1660481">
            <a:off x="11474843" y="575162"/>
            <a:ext cx="223536" cy="28834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290" name="Google Shape;290;p6"/>
          <p:cNvGrpSpPr/>
          <p:nvPr/>
        </p:nvGrpSpPr>
        <p:grpSpPr>
          <a:xfrm>
            <a:off x="11483267" y="62101"/>
            <a:ext cx="592267" cy="541967"/>
            <a:chOff x="5847450" y="783825"/>
            <a:chExt cx="444200" cy="406475"/>
          </a:xfrm>
        </p:grpSpPr>
        <p:sp>
          <p:nvSpPr>
            <p:cNvPr id="291" name="Google Shape;291;p6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2" name="Google Shape;292;p6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311" name="Google Shape;311;p6"/>
          <p:cNvSpPr/>
          <p:nvPr/>
        </p:nvSpPr>
        <p:spPr>
          <a:xfrm rot="260952">
            <a:off x="11141091" y="160778"/>
            <a:ext cx="199883" cy="25780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1252454008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3"/>
        </a:solidFill>
        <a:effectLst/>
      </p:bgPr>
    </p:bg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741939"/>
      </p:ext>
    </p:extLst>
  </p:cSld>
  <p:clrMapOvr>
    <a:masterClrMapping/>
  </p:clrMapOvr>
  <p:transition spd="slow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81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314" name="Google Shape;314;p7"/>
          <p:cNvSpPr txBox="1">
            <a:spLocks noGrp="1"/>
          </p:cNvSpPr>
          <p:nvPr>
            <p:ph type="subTitle" idx="1"/>
          </p:nvPr>
        </p:nvSpPr>
        <p:spPr>
          <a:xfrm>
            <a:off x="2747400" y="2203100"/>
            <a:ext cx="6697200" cy="30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315" name="Google Shape;315;p7"/>
          <p:cNvGrpSpPr/>
          <p:nvPr/>
        </p:nvGrpSpPr>
        <p:grpSpPr>
          <a:xfrm>
            <a:off x="-1690685" y="-625132"/>
            <a:ext cx="14652793" cy="9583499"/>
            <a:chOff x="-1268014" y="-468849"/>
            <a:chExt cx="10989595" cy="7187624"/>
          </a:xfrm>
        </p:grpSpPr>
        <p:sp>
          <p:nvSpPr>
            <p:cNvPr id="316" name="Google Shape;316;p7"/>
            <p:cNvSpPr/>
            <p:nvPr/>
          </p:nvSpPr>
          <p:spPr>
            <a:xfrm rot="-882112">
              <a:off x="8130362" y="-323079"/>
              <a:ext cx="1383208" cy="181795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7" name="Google Shape;317;p7"/>
            <p:cNvSpPr/>
            <p:nvPr/>
          </p:nvSpPr>
          <p:spPr>
            <a:xfrm rot="-7478064">
              <a:off x="-973538" y="3541384"/>
              <a:ext cx="3179565" cy="2383854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18" name="Google Shape;318;p7"/>
            <p:cNvSpPr/>
            <p:nvPr/>
          </p:nvSpPr>
          <p:spPr>
            <a:xfrm rot="4760371">
              <a:off x="8008746" y="4108382"/>
              <a:ext cx="1383234" cy="181786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19" name="Google Shape;319;p7"/>
          <p:cNvGrpSpPr/>
          <p:nvPr/>
        </p:nvGrpSpPr>
        <p:grpSpPr>
          <a:xfrm>
            <a:off x="970134" y="148094"/>
            <a:ext cx="11089513" cy="5749141"/>
            <a:chOff x="727600" y="111070"/>
            <a:chExt cx="8317135" cy="4311856"/>
          </a:xfrm>
        </p:grpSpPr>
        <p:sp>
          <p:nvSpPr>
            <p:cNvPr id="320" name="Google Shape;320;p7"/>
            <p:cNvSpPr/>
            <p:nvPr/>
          </p:nvSpPr>
          <p:spPr>
            <a:xfrm>
              <a:off x="8740525" y="11107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1" name="Google Shape;321;p7"/>
            <p:cNvSpPr/>
            <p:nvPr/>
          </p:nvSpPr>
          <p:spPr>
            <a:xfrm>
              <a:off x="8926588" y="29857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727600" y="4169583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solidFill>
              <a:schemeClr val="dk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323" name="Google Shape;323;p7"/>
          <p:cNvGrpSpPr/>
          <p:nvPr/>
        </p:nvGrpSpPr>
        <p:grpSpPr>
          <a:xfrm>
            <a:off x="-234729" y="472450"/>
            <a:ext cx="12035271" cy="5409983"/>
            <a:chOff x="-176047" y="354337"/>
            <a:chExt cx="9026453" cy="4057487"/>
          </a:xfrm>
        </p:grpSpPr>
        <p:grpSp>
          <p:nvGrpSpPr>
            <p:cNvPr id="324" name="Google Shape;324;p7"/>
            <p:cNvGrpSpPr/>
            <p:nvPr/>
          </p:nvGrpSpPr>
          <p:grpSpPr>
            <a:xfrm>
              <a:off x="8346328" y="354337"/>
              <a:ext cx="504078" cy="461187"/>
              <a:chOff x="5847450" y="783825"/>
              <a:chExt cx="444200" cy="406475"/>
            </a:xfrm>
          </p:grpSpPr>
          <p:sp>
            <p:nvSpPr>
              <p:cNvPr id="325" name="Google Shape;325;p7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6" name="Google Shape;326;p7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7" name="Google Shape;327;p7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8" name="Google Shape;328;p7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29" name="Google Shape;329;p7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0" name="Google Shape;330;p7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1" name="Google Shape;331;p7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2" name="Google Shape;332;p7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3" name="Google Shape;333;p7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4" name="Google Shape;334;p7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5" name="Google Shape;335;p7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6" name="Google Shape;336;p7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7" name="Google Shape;337;p7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8" name="Google Shape;338;p7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39" name="Google Shape;339;p7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0" name="Google Shape;340;p7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1" name="Google Shape;341;p7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45" name="Google Shape;345;p7"/>
            <p:cNvGrpSpPr/>
            <p:nvPr/>
          </p:nvGrpSpPr>
          <p:grpSpPr>
            <a:xfrm>
              <a:off x="-176047" y="3950637"/>
              <a:ext cx="504078" cy="461187"/>
              <a:chOff x="5847450" y="783825"/>
              <a:chExt cx="444200" cy="406475"/>
            </a:xfrm>
          </p:grpSpPr>
          <p:sp>
            <p:nvSpPr>
              <p:cNvPr id="346" name="Google Shape;346;p7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7" name="Google Shape;347;p7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8" name="Google Shape;348;p7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49" name="Google Shape;349;p7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8" name="Google Shape;358;p7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59" name="Google Shape;359;p7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0" name="Google Shape;360;p7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1" name="Google Shape;361;p7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2" name="Google Shape;362;p7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3" name="Google Shape;363;p7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4" name="Google Shape;364;p7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65" name="Google Shape;365;p7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366" name="Google Shape;366;p7"/>
          <p:cNvGrpSpPr/>
          <p:nvPr/>
        </p:nvGrpSpPr>
        <p:grpSpPr>
          <a:xfrm>
            <a:off x="145367" y="944237"/>
            <a:ext cx="12287327" cy="6382869"/>
            <a:chOff x="109025" y="708178"/>
            <a:chExt cx="9215495" cy="4787152"/>
          </a:xfrm>
        </p:grpSpPr>
        <p:sp>
          <p:nvSpPr>
            <p:cNvPr id="367" name="Google Shape;367;p7"/>
            <p:cNvSpPr/>
            <p:nvPr/>
          </p:nvSpPr>
          <p:spPr>
            <a:xfrm>
              <a:off x="328025" y="4402138"/>
              <a:ext cx="576413" cy="830932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368" name="Google Shape;368;p7"/>
            <p:cNvGrpSpPr/>
            <p:nvPr/>
          </p:nvGrpSpPr>
          <p:grpSpPr>
            <a:xfrm rot="3117189">
              <a:off x="282624" y="3156223"/>
              <a:ext cx="667219" cy="765968"/>
              <a:chOff x="3072800" y="4581475"/>
              <a:chExt cx="667225" cy="765975"/>
            </a:xfrm>
          </p:grpSpPr>
          <p:sp>
            <p:nvSpPr>
              <p:cNvPr id="369" name="Google Shape;369;p7"/>
              <p:cNvSpPr/>
              <p:nvPr/>
            </p:nvSpPr>
            <p:spPr>
              <a:xfrm>
                <a:off x="3080300" y="4598325"/>
                <a:ext cx="659725" cy="726300"/>
              </a:xfrm>
              <a:custGeom>
                <a:avLst/>
                <a:gdLst/>
                <a:ahLst/>
                <a:cxnLst/>
                <a:rect l="l" t="t" r="r" b="b"/>
                <a:pathLst>
                  <a:path w="26389" h="29052" extrusionOk="0">
                    <a:moveTo>
                      <a:pt x="5911" y="0"/>
                    </a:moveTo>
                    <a:cubicBezTo>
                      <a:pt x="4881" y="0"/>
                      <a:pt x="3863" y="279"/>
                      <a:pt x="2960" y="867"/>
                    </a:cubicBezTo>
                    <a:cubicBezTo>
                      <a:pt x="786" y="2291"/>
                      <a:pt x="1" y="5101"/>
                      <a:pt x="825" y="7763"/>
                    </a:cubicBezTo>
                    <a:cubicBezTo>
                      <a:pt x="1011" y="8399"/>
                      <a:pt x="2175" y="10162"/>
                      <a:pt x="2325" y="10462"/>
                    </a:cubicBezTo>
                    <a:cubicBezTo>
                      <a:pt x="3974" y="13161"/>
                      <a:pt x="3335" y="15635"/>
                      <a:pt x="3224" y="17359"/>
                    </a:cubicBezTo>
                    <a:cubicBezTo>
                      <a:pt x="3035" y="19494"/>
                      <a:pt x="3935" y="21668"/>
                      <a:pt x="5209" y="23656"/>
                    </a:cubicBezTo>
                    <a:cubicBezTo>
                      <a:pt x="7478" y="27131"/>
                      <a:pt x="11190" y="29051"/>
                      <a:pt x="14862" y="29051"/>
                    </a:cubicBezTo>
                    <a:cubicBezTo>
                      <a:pt x="16772" y="29051"/>
                      <a:pt x="18672" y="28531"/>
                      <a:pt x="20352" y="27441"/>
                    </a:cubicBezTo>
                    <a:cubicBezTo>
                      <a:pt x="25225" y="24217"/>
                      <a:pt x="26389" y="17359"/>
                      <a:pt x="22940" y="12037"/>
                    </a:cubicBezTo>
                    <a:cubicBezTo>
                      <a:pt x="21666" y="10087"/>
                      <a:pt x="19903" y="8624"/>
                      <a:pt x="17993" y="7688"/>
                    </a:cubicBezTo>
                    <a:lnTo>
                      <a:pt x="17918" y="7688"/>
                    </a:lnTo>
                    <a:cubicBezTo>
                      <a:pt x="17579" y="7500"/>
                      <a:pt x="17204" y="7389"/>
                      <a:pt x="16868" y="7239"/>
                    </a:cubicBezTo>
                    <a:cubicBezTo>
                      <a:pt x="15594" y="6675"/>
                      <a:pt x="13231" y="5925"/>
                      <a:pt x="12070" y="4240"/>
                    </a:cubicBezTo>
                    <a:cubicBezTo>
                      <a:pt x="11845" y="3940"/>
                      <a:pt x="10721" y="2177"/>
                      <a:pt x="10271" y="1766"/>
                    </a:cubicBezTo>
                    <a:cubicBezTo>
                      <a:pt x="9015" y="621"/>
                      <a:pt x="7449" y="0"/>
                      <a:pt x="59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0" name="Google Shape;370;p7"/>
              <p:cNvSpPr/>
              <p:nvPr/>
            </p:nvSpPr>
            <p:spPr>
              <a:xfrm>
                <a:off x="3260225" y="4891975"/>
                <a:ext cx="339250" cy="308725"/>
              </a:xfrm>
              <a:custGeom>
                <a:avLst/>
                <a:gdLst/>
                <a:ahLst/>
                <a:cxnLst/>
                <a:rect l="l" t="t" r="r" b="b"/>
                <a:pathLst>
                  <a:path w="13570" h="12349" extrusionOk="0">
                    <a:moveTo>
                      <a:pt x="6345" y="1"/>
                    </a:moveTo>
                    <a:cubicBezTo>
                      <a:pt x="5298" y="1"/>
                      <a:pt x="4257" y="288"/>
                      <a:pt x="3335" y="890"/>
                    </a:cubicBezTo>
                    <a:cubicBezTo>
                      <a:pt x="636" y="2650"/>
                      <a:pt x="0" y="6438"/>
                      <a:pt x="1911" y="9361"/>
                    </a:cubicBezTo>
                    <a:cubicBezTo>
                      <a:pt x="3144" y="11286"/>
                      <a:pt x="5190" y="12349"/>
                      <a:pt x="7213" y="12349"/>
                    </a:cubicBezTo>
                    <a:cubicBezTo>
                      <a:pt x="8264" y="12349"/>
                      <a:pt x="9309" y="12062"/>
                      <a:pt x="10232" y="11460"/>
                    </a:cubicBezTo>
                    <a:cubicBezTo>
                      <a:pt x="12931" y="9697"/>
                      <a:pt x="13569" y="5874"/>
                      <a:pt x="11656" y="2989"/>
                    </a:cubicBezTo>
                    <a:cubicBezTo>
                      <a:pt x="10399" y="1065"/>
                      <a:pt x="8361" y="1"/>
                      <a:pt x="6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1" name="Google Shape;371;p7"/>
              <p:cNvSpPr/>
              <p:nvPr/>
            </p:nvSpPr>
            <p:spPr>
              <a:xfrm>
                <a:off x="3072800" y="4581475"/>
                <a:ext cx="655975" cy="765975"/>
              </a:xfrm>
              <a:custGeom>
                <a:avLst/>
                <a:gdLst/>
                <a:ahLst/>
                <a:cxnLst/>
                <a:rect l="l" t="t" r="r" b="b"/>
                <a:pathLst>
                  <a:path w="26239" h="30639" extrusionOk="0">
                    <a:moveTo>
                      <a:pt x="6227" y="1368"/>
                    </a:moveTo>
                    <a:cubicBezTo>
                      <a:pt x="7004" y="1368"/>
                      <a:pt x="7786" y="1550"/>
                      <a:pt x="8508" y="1876"/>
                    </a:cubicBezTo>
                    <a:cubicBezTo>
                      <a:pt x="9072" y="2140"/>
                      <a:pt x="9671" y="2515"/>
                      <a:pt x="10121" y="2965"/>
                    </a:cubicBezTo>
                    <a:cubicBezTo>
                      <a:pt x="10271" y="3115"/>
                      <a:pt x="10382" y="3265"/>
                      <a:pt x="10496" y="3415"/>
                    </a:cubicBezTo>
                    <a:cubicBezTo>
                      <a:pt x="10496" y="3415"/>
                      <a:pt x="10571" y="3490"/>
                      <a:pt x="10571" y="3526"/>
                    </a:cubicBezTo>
                    <a:cubicBezTo>
                      <a:pt x="10607" y="3565"/>
                      <a:pt x="10646" y="3601"/>
                      <a:pt x="10646" y="3640"/>
                    </a:cubicBezTo>
                    <a:cubicBezTo>
                      <a:pt x="10757" y="3751"/>
                      <a:pt x="10832" y="3865"/>
                      <a:pt x="10907" y="3975"/>
                    </a:cubicBezTo>
                    <a:cubicBezTo>
                      <a:pt x="11171" y="4350"/>
                      <a:pt x="11432" y="4764"/>
                      <a:pt x="11696" y="5139"/>
                    </a:cubicBezTo>
                    <a:cubicBezTo>
                      <a:pt x="12031" y="5664"/>
                      <a:pt x="12445" y="6113"/>
                      <a:pt x="12970" y="6524"/>
                    </a:cubicBezTo>
                    <a:cubicBezTo>
                      <a:pt x="13945" y="7313"/>
                      <a:pt x="15144" y="7838"/>
                      <a:pt x="16304" y="8323"/>
                    </a:cubicBezTo>
                    <a:cubicBezTo>
                      <a:pt x="16868" y="8548"/>
                      <a:pt x="17393" y="8773"/>
                      <a:pt x="17954" y="8998"/>
                    </a:cubicBezTo>
                    <a:cubicBezTo>
                      <a:pt x="19867" y="9898"/>
                      <a:pt x="21477" y="11286"/>
                      <a:pt x="22641" y="13046"/>
                    </a:cubicBezTo>
                    <a:cubicBezTo>
                      <a:pt x="24026" y="15220"/>
                      <a:pt x="24701" y="17694"/>
                      <a:pt x="24515" y="20282"/>
                    </a:cubicBezTo>
                    <a:cubicBezTo>
                      <a:pt x="24401" y="21368"/>
                      <a:pt x="24140" y="22531"/>
                      <a:pt x="23615" y="23617"/>
                    </a:cubicBezTo>
                    <a:lnTo>
                      <a:pt x="23576" y="23731"/>
                    </a:lnTo>
                    <a:cubicBezTo>
                      <a:pt x="23540" y="23805"/>
                      <a:pt x="23501" y="23880"/>
                      <a:pt x="23465" y="23916"/>
                    </a:cubicBezTo>
                    <a:cubicBezTo>
                      <a:pt x="23390" y="24066"/>
                      <a:pt x="23351" y="24180"/>
                      <a:pt x="23276" y="24330"/>
                    </a:cubicBezTo>
                    <a:cubicBezTo>
                      <a:pt x="23126" y="24591"/>
                      <a:pt x="22940" y="24855"/>
                      <a:pt x="22752" y="25116"/>
                    </a:cubicBezTo>
                    <a:cubicBezTo>
                      <a:pt x="22416" y="25605"/>
                      <a:pt x="22077" y="25979"/>
                      <a:pt x="21627" y="26429"/>
                    </a:cubicBezTo>
                    <a:cubicBezTo>
                      <a:pt x="20766" y="27290"/>
                      <a:pt x="19792" y="27890"/>
                      <a:pt x="18628" y="28414"/>
                    </a:cubicBezTo>
                    <a:cubicBezTo>
                      <a:pt x="17729" y="28789"/>
                      <a:pt x="16379" y="29128"/>
                      <a:pt x="15444" y="29203"/>
                    </a:cubicBezTo>
                    <a:cubicBezTo>
                      <a:pt x="15089" y="29237"/>
                      <a:pt x="14737" y="29254"/>
                      <a:pt x="14387" y="29254"/>
                    </a:cubicBezTo>
                    <a:cubicBezTo>
                      <a:pt x="12402" y="29254"/>
                      <a:pt x="10498" y="28712"/>
                      <a:pt x="8808" y="27629"/>
                    </a:cubicBezTo>
                    <a:cubicBezTo>
                      <a:pt x="7797" y="26990"/>
                      <a:pt x="6934" y="26165"/>
                      <a:pt x="6148" y="25155"/>
                    </a:cubicBezTo>
                    <a:cubicBezTo>
                      <a:pt x="5398" y="24105"/>
                      <a:pt x="4835" y="22792"/>
                      <a:pt x="4535" y="21482"/>
                    </a:cubicBezTo>
                    <a:cubicBezTo>
                      <a:pt x="4199" y="20207"/>
                      <a:pt x="4085" y="18969"/>
                      <a:pt x="4235" y="17658"/>
                    </a:cubicBezTo>
                    <a:cubicBezTo>
                      <a:pt x="4385" y="16345"/>
                      <a:pt x="4499" y="15070"/>
                      <a:pt x="4310" y="13760"/>
                    </a:cubicBezTo>
                    <a:cubicBezTo>
                      <a:pt x="4124" y="12447"/>
                      <a:pt x="3560" y="11322"/>
                      <a:pt x="2886" y="10198"/>
                    </a:cubicBezTo>
                    <a:cubicBezTo>
                      <a:pt x="2586" y="9748"/>
                      <a:pt x="2286" y="9262"/>
                      <a:pt x="2025" y="8773"/>
                    </a:cubicBezTo>
                    <a:cubicBezTo>
                      <a:pt x="1986" y="8698"/>
                      <a:pt x="1911" y="8587"/>
                      <a:pt x="1875" y="8473"/>
                    </a:cubicBezTo>
                    <a:cubicBezTo>
                      <a:pt x="1841" y="8443"/>
                      <a:pt x="1781" y="8272"/>
                      <a:pt x="1790" y="8272"/>
                    </a:cubicBezTo>
                    <a:lnTo>
                      <a:pt x="1790" y="8272"/>
                    </a:lnTo>
                    <a:cubicBezTo>
                      <a:pt x="1791" y="8272"/>
                      <a:pt x="1794" y="8277"/>
                      <a:pt x="1800" y="8288"/>
                    </a:cubicBezTo>
                    <a:cubicBezTo>
                      <a:pt x="1686" y="7988"/>
                      <a:pt x="1611" y="7688"/>
                      <a:pt x="1575" y="7349"/>
                    </a:cubicBezTo>
                    <a:cubicBezTo>
                      <a:pt x="1350" y="6188"/>
                      <a:pt x="1536" y="4839"/>
                      <a:pt x="2100" y="3790"/>
                    </a:cubicBezTo>
                    <a:cubicBezTo>
                      <a:pt x="2700" y="2701"/>
                      <a:pt x="3674" y="1915"/>
                      <a:pt x="4835" y="1577"/>
                    </a:cubicBezTo>
                    <a:cubicBezTo>
                      <a:pt x="5287" y="1435"/>
                      <a:pt x="5756" y="1368"/>
                      <a:pt x="6227" y="1368"/>
                    </a:cubicBezTo>
                    <a:close/>
                    <a:moveTo>
                      <a:pt x="6321" y="1"/>
                    </a:moveTo>
                    <a:cubicBezTo>
                      <a:pt x="6275" y="1"/>
                      <a:pt x="6230" y="1"/>
                      <a:pt x="6184" y="2"/>
                    </a:cubicBezTo>
                    <a:cubicBezTo>
                      <a:pt x="4685" y="2"/>
                      <a:pt x="3224" y="527"/>
                      <a:pt x="2136" y="1541"/>
                    </a:cubicBezTo>
                    <a:cubicBezTo>
                      <a:pt x="1050" y="2515"/>
                      <a:pt x="412" y="3900"/>
                      <a:pt x="187" y="5325"/>
                    </a:cubicBezTo>
                    <a:cubicBezTo>
                      <a:pt x="1" y="6638"/>
                      <a:pt x="112" y="8099"/>
                      <a:pt x="750" y="9298"/>
                    </a:cubicBezTo>
                    <a:cubicBezTo>
                      <a:pt x="1236" y="10237"/>
                      <a:pt x="1875" y="11097"/>
                      <a:pt x="2361" y="12072"/>
                    </a:cubicBezTo>
                    <a:cubicBezTo>
                      <a:pt x="3035" y="13385"/>
                      <a:pt x="3110" y="14810"/>
                      <a:pt x="2999" y="16234"/>
                    </a:cubicBezTo>
                    <a:cubicBezTo>
                      <a:pt x="2960" y="16795"/>
                      <a:pt x="2886" y="17358"/>
                      <a:pt x="2850" y="17919"/>
                    </a:cubicBezTo>
                    <a:cubicBezTo>
                      <a:pt x="2811" y="17994"/>
                      <a:pt x="2811" y="18033"/>
                      <a:pt x="2811" y="18108"/>
                    </a:cubicBezTo>
                    <a:cubicBezTo>
                      <a:pt x="2775" y="18819"/>
                      <a:pt x="2811" y="19493"/>
                      <a:pt x="2886" y="20168"/>
                    </a:cubicBezTo>
                    <a:cubicBezTo>
                      <a:pt x="3224" y="23092"/>
                      <a:pt x="4499" y="25830"/>
                      <a:pt x="6709" y="27779"/>
                    </a:cubicBezTo>
                    <a:cubicBezTo>
                      <a:pt x="8697" y="29503"/>
                      <a:pt x="11207" y="30477"/>
                      <a:pt x="13870" y="30627"/>
                    </a:cubicBezTo>
                    <a:cubicBezTo>
                      <a:pt x="14042" y="30635"/>
                      <a:pt x="14216" y="30639"/>
                      <a:pt x="14389" y="30639"/>
                    </a:cubicBezTo>
                    <a:cubicBezTo>
                      <a:pt x="16772" y="30639"/>
                      <a:pt x="19187" y="29931"/>
                      <a:pt x="21177" y="28603"/>
                    </a:cubicBezTo>
                    <a:cubicBezTo>
                      <a:pt x="23351" y="27065"/>
                      <a:pt x="24926" y="24780"/>
                      <a:pt x="25564" y="22192"/>
                    </a:cubicBezTo>
                    <a:cubicBezTo>
                      <a:pt x="26239" y="19532"/>
                      <a:pt x="25939" y="16720"/>
                      <a:pt x="24815" y="14210"/>
                    </a:cubicBezTo>
                    <a:cubicBezTo>
                      <a:pt x="24551" y="13571"/>
                      <a:pt x="24215" y="12971"/>
                      <a:pt x="23840" y="12372"/>
                    </a:cubicBezTo>
                    <a:cubicBezTo>
                      <a:pt x="22566" y="10423"/>
                      <a:pt x="20766" y="8812"/>
                      <a:pt x="18628" y="7799"/>
                    </a:cubicBezTo>
                    <a:cubicBezTo>
                      <a:pt x="18592" y="7763"/>
                      <a:pt x="18553" y="7724"/>
                      <a:pt x="18478" y="7724"/>
                    </a:cubicBezTo>
                    <a:cubicBezTo>
                      <a:pt x="17918" y="7499"/>
                      <a:pt x="17204" y="7199"/>
                      <a:pt x="16604" y="6938"/>
                    </a:cubicBezTo>
                    <a:cubicBezTo>
                      <a:pt x="16304" y="6824"/>
                      <a:pt x="16044" y="6713"/>
                      <a:pt x="15780" y="6599"/>
                    </a:cubicBezTo>
                    <a:cubicBezTo>
                      <a:pt x="15744" y="6563"/>
                      <a:pt x="15669" y="6563"/>
                      <a:pt x="15669" y="6524"/>
                    </a:cubicBezTo>
                    <a:cubicBezTo>
                      <a:pt x="15594" y="6524"/>
                      <a:pt x="15519" y="6488"/>
                      <a:pt x="15444" y="6449"/>
                    </a:cubicBezTo>
                    <a:cubicBezTo>
                      <a:pt x="15294" y="6374"/>
                      <a:pt x="15180" y="6299"/>
                      <a:pt x="15030" y="6224"/>
                    </a:cubicBezTo>
                    <a:cubicBezTo>
                      <a:pt x="14430" y="5889"/>
                      <a:pt x="13870" y="5550"/>
                      <a:pt x="13456" y="5139"/>
                    </a:cubicBezTo>
                    <a:cubicBezTo>
                      <a:pt x="13081" y="4764"/>
                      <a:pt x="12895" y="4500"/>
                      <a:pt x="12631" y="4089"/>
                    </a:cubicBezTo>
                    <a:cubicBezTo>
                      <a:pt x="12295" y="3565"/>
                      <a:pt x="11956" y="3076"/>
                      <a:pt x="11621" y="2626"/>
                    </a:cubicBezTo>
                    <a:cubicBezTo>
                      <a:pt x="11282" y="2140"/>
                      <a:pt x="10871" y="1765"/>
                      <a:pt x="10382" y="1427"/>
                    </a:cubicBezTo>
                    <a:cubicBezTo>
                      <a:pt x="9219" y="554"/>
                      <a:pt x="7774" y="1"/>
                      <a:pt x="63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72" name="Google Shape;372;p7"/>
            <p:cNvGrpSpPr/>
            <p:nvPr/>
          </p:nvGrpSpPr>
          <p:grpSpPr>
            <a:xfrm rot="835004">
              <a:off x="983088" y="4256585"/>
              <a:ext cx="1666870" cy="694817"/>
              <a:chOff x="1047750" y="4645875"/>
              <a:chExt cx="1666950" cy="694850"/>
            </a:xfrm>
          </p:grpSpPr>
          <p:sp>
            <p:nvSpPr>
              <p:cNvPr id="373" name="Google Shape;373;p7"/>
              <p:cNvSpPr/>
              <p:nvPr/>
            </p:nvSpPr>
            <p:spPr>
              <a:xfrm>
                <a:off x="1047750" y="4645875"/>
                <a:ext cx="1666950" cy="694850"/>
              </a:xfrm>
              <a:custGeom>
                <a:avLst/>
                <a:gdLst/>
                <a:ahLst/>
                <a:cxnLst/>
                <a:rect l="l" t="t" r="r" b="b"/>
                <a:pathLst>
                  <a:path w="66678" h="27794" extrusionOk="0">
                    <a:moveTo>
                      <a:pt x="5764" y="1"/>
                    </a:moveTo>
                    <a:cubicBezTo>
                      <a:pt x="5454" y="1"/>
                      <a:pt x="5201" y="86"/>
                      <a:pt x="5023" y="275"/>
                    </a:cubicBezTo>
                    <a:cubicBezTo>
                      <a:pt x="3299" y="2074"/>
                      <a:pt x="0" y="8821"/>
                      <a:pt x="1875" y="9985"/>
                    </a:cubicBezTo>
                    <a:cubicBezTo>
                      <a:pt x="2050" y="10093"/>
                      <a:pt x="2223" y="10143"/>
                      <a:pt x="2392" y="10143"/>
                    </a:cubicBezTo>
                    <a:cubicBezTo>
                      <a:pt x="4032" y="10143"/>
                      <a:pt x="5375" y="5509"/>
                      <a:pt x="6223" y="4998"/>
                    </a:cubicBezTo>
                    <a:cubicBezTo>
                      <a:pt x="6270" y="4967"/>
                      <a:pt x="6332" y="4953"/>
                      <a:pt x="6405" y="4953"/>
                    </a:cubicBezTo>
                    <a:cubicBezTo>
                      <a:pt x="7768" y="4953"/>
                      <a:pt x="13269" y="10005"/>
                      <a:pt x="13269" y="11109"/>
                    </a:cubicBezTo>
                    <a:cubicBezTo>
                      <a:pt x="13269" y="12234"/>
                      <a:pt x="15782" y="26927"/>
                      <a:pt x="37822" y="27752"/>
                    </a:cubicBezTo>
                    <a:cubicBezTo>
                      <a:pt x="38571" y="27780"/>
                      <a:pt x="39301" y="27793"/>
                      <a:pt x="40012" y="27793"/>
                    </a:cubicBezTo>
                    <a:cubicBezTo>
                      <a:pt x="60190" y="27793"/>
                      <a:pt x="65323" y="16835"/>
                      <a:pt x="66085" y="14483"/>
                    </a:cubicBezTo>
                    <a:cubicBezTo>
                      <a:pt x="66678" y="12728"/>
                      <a:pt x="66107" y="11635"/>
                      <a:pt x="61857" y="11635"/>
                    </a:cubicBezTo>
                    <a:cubicBezTo>
                      <a:pt x="60201" y="11635"/>
                      <a:pt x="57986" y="11801"/>
                      <a:pt x="55065" y="12159"/>
                    </a:cubicBezTo>
                    <a:cubicBezTo>
                      <a:pt x="53503" y="12344"/>
                      <a:pt x="51804" y="12425"/>
                      <a:pt x="50034" y="12425"/>
                    </a:cubicBezTo>
                    <a:cubicBezTo>
                      <a:pt x="39986" y="12425"/>
                      <a:pt x="27639" y="9821"/>
                      <a:pt x="25153" y="8896"/>
                    </a:cubicBezTo>
                    <a:cubicBezTo>
                      <a:pt x="22324" y="7868"/>
                      <a:pt x="16332" y="6120"/>
                      <a:pt x="15244" y="6120"/>
                    </a:cubicBezTo>
                    <a:cubicBezTo>
                      <a:pt x="15221" y="6120"/>
                      <a:pt x="15201" y="6121"/>
                      <a:pt x="15183" y="6122"/>
                    </a:cubicBezTo>
                    <a:cubicBezTo>
                      <a:pt x="15183" y="6122"/>
                      <a:pt x="8401" y="1"/>
                      <a:pt x="5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4" name="Google Shape;374;p7"/>
              <p:cNvSpPr/>
              <p:nvPr/>
            </p:nvSpPr>
            <p:spPr>
              <a:xfrm>
                <a:off x="1404800" y="4887125"/>
                <a:ext cx="1246850" cy="359250"/>
              </a:xfrm>
              <a:custGeom>
                <a:avLst/>
                <a:gdLst/>
                <a:ahLst/>
                <a:cxnLst/>
                <a:rect l="l" t="t" r="r" b="b"/>
                <a:pathLst>
                  <a:path w="49874" h="14370" extrusionOk="0">
                    <a:moveTo>
                      <a:pt x="348" y="1"/>
                    </a:moveTo>
                    <a:cubicBezTo>
                      <a:pt x="292" y="1"/>
                      <a:pt x="236" y="21"/>
                      <a:pt x="187" y="71"/>
                    </a:cubicBezTo>
                    <a:cubicBezTo>
                      <a:pt x="1" y="221"/>
                      <a:pt x="151" y="485"/>
                      <a:pt x="226" y="634"/>
                    </a:cubicBezTo>
                    <a:cubicBezTo>
                      <a:pt x="376" y="895"/>
                      <a:pt x="526" y="1120"/>
                      <a:pt x="676" y="1384"/>
                    </a:cubicBezTo>
                    <a:cubicBezTo>
                      <a:pt x="1275" y="2284"/>
                      <a:pt x="1950" y="3144"/>
                      <a:pt x="2661" y="3933"/>
                    </a:cubicBezTo>
                    <a:cubicBezTo>
                      <a:pt x="4874" y="6557"/>
                      <a:pt x="7534" y="8881"/>
                      <a:pt x="10457" y="10641"/>
                    </a:cubicBezTo>
                    <a:cubicBezTo>
                      <a:pt x="12256" y="11729"/>
                      <a:pt x="14206" y="12590"/>
                      <a:pt x="16194" y="13229"/>
                    </a:cubicBezTo>
                    <a:cubicBezTo>
                      <a:pt x="18554" y="13978"/>
                      <a:pt x="21027" y="14278"/>
                      <a:pt x="23501" y="14353"/>
                    </a:cubicBezTo>
                    <a:cubicBezTo>
                      <a:pt x="23880" y="14364"/>
                      <a:pt x="24259" y="14369"/>
                      <a:pt x="24638" y="14369"/>
                    </a:cubicBezTo>
                    <a:cubicBezTo>
                      <a:pt x="29553" y="14369"/>
                      <a:pt x="34501" y="13469"/>
                      <a:pt x="39094" y="11729"/>
                    </a:cubicBezTo>
                    <a:cubicBezTo>
                      <a:pt x="41157" y="10941"/>
                      <a:pt x="43142" y="10005"/>
                      <a:pt x="45017" y="8842"/>
                    </a:cubicBezTo>
                    <a:cubicBezTo>
                      <a:pt x="46480" y="7942"/>
                      <a:pt x="47904" y="6893"/>
                      <a:pt x="49065" y="5618"/>
                    </a:cubicBezTo>
                    <a:cubicBezTo>
                      <a:pt x="49329" y="5357"/>
                      <a:pt x="49515" y="5093"/>
                      <a:pt x="49739" y="4833"/>
                    </a:cubicBezTo>
                    <a:cubicBezTo>
                      <a:pt x="49873" y="4646"/>
                      <a:pt x="49705" y="4461"/>
                      <a:pt x="49530" y="4461"/>
                    </a:cubicBezTo>
                    <a:cubicBezTo>
                      <a:pt x="49457" y="4461"/>
                      <a:pt x="49383" y="4492"/>
                      <a:pt x="49329" y="4569"/>
                    </a:cubicBezTo>
                    <a:cubicBezTo>
                      <a:pt x="48354" y="5807"/>
                      <a:pt x="47116" y="6818"/>
                      <a:pt x="45841" y="7681"/>
                    </a:cubicBezTo>
                    <a:cubicBezTo>
                      <a:pt x="44192" y="8842"/>
                      <a:pt x="42357" y="9816"/>
                      <a:pt x="40519" y="10605"/>
                    </a:cubicBezTo>
                    <a:cubicBezTo>
                      <a:pt x="35835" y="12629"/>
                      <a:pt x="30737" y="13715"/>
                      <a:pt x="25675" y="13828"/>
                    </a:cubicBezTo>
                    <a:cubicBezTo>
                      <a:pt x="25231" y="13842"/>
                      <a:pt x="24785" y="13849"/>
                      <a:pt x="24338" y="13849"/>
                    </a:cubicBezTo>
                    <a:cubicBezTo>
                      <a:pt x="22227" y="13849"/>
                      <a:pt x="20103" y="13685"/>
                      <a:pt x="18029" y="13190"/>
                    </a:cubicBezTo>
                    <a:cubicBezTo>
                      <a:pt x="16005" y="12740"/>
                      <a:pt x="14020" y="11990"/>
                      <a:pt x="12181" y="11016"/>
                    </a:cubicBezTo>
                    <a:cubicBezTo>
                      <a:pt x="9072" y="9405"/>
                      <a:pt x="6259" y="7156"/>
                      <a:pt x="3860" y="4569"/>
                    </a:cubicBezTo>
                    <a:cubicBezTo>
                      <a:pt x="3036" y="3708"/>
                      <a:pt x="2286" y="2769"/>
                      <a:pt x="1575" y="1795"/>
                    </a:cubicBezTo>
                    <a:cubicBezTo>
                      <a:pt x="1242" y="1318"/>
                      <a:pt x="875" y="803"/>
                      <a:pt x="615" y="250"/>
                    </a:cubicBezTo>
                    <a:lnTo>
                      <a:pt x="615" y="250"/>
                    </a:lnTo>
                    <a:cubicBezTo>
                      <a:pt x="614" y="125"/>
                      <a:pt x="484" y="1"/>
                      <a:pt x="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5" name="Google Shape;375;p7"/>
              <p:cNvSpPr/>
              <p:nvPr/>
            </p:nvSpPr>
            <p:spPr>
              <a:xfrm>
                <a:off x="2203200" y="5044425"/>
                <a:ext cx="412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26" extrusionOk="0">
                    <a:moveTo>
                      <a:pt x="825" y="1"/>
                    </a:moveTo>
                    <a:cubicBezTo>
                      <a:pt x="375" y="1"/>
                      <a:pt x="1" y="226"/>
                      <a:pt x="1" y="451"/>
                    </a:cubicBezTo>
                    <a:cubicBezTo>
                      <a:pt x="1" y="676"/>
                      <a:pt x="375" y="826"/>
                      <a:pt x="825" y="826"/>
                    </a:cubicBezTo>
                    <a:cubicBezTo>
                      <a:pt x="1275" y="826"/>
                      <a:pt x="1650" y="601"/>
                      <a:pt x="1650" y="376"/>
                    </a:cubicBezTo>
                    <a:cubicBezTo>
                      <a:pt x="1650" y="151"/>
                      <a:pt x="1275" y="1"/>
                      <a:pt x="8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6" name="Google Shape;376;p7"/>
              <p:cNvSpPr/>
              <p:nvPr/>
            </p:nvSpPr>
            <p:spPr>
              <a:xfrm>
                <a:off x="2242550" y="5074425"/>
                <a:ext cx="41275" cy="20625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25" extrusionOk="0">
                    <a:moveTo>
                      <a:pt x="786" y="0"/>
                    </a:moveTo>
                    <a:cubicBezTo>
                      <a:pt x="337" y="0"/>
                      <a:pt x="1" y="225"/>
                      <a:pt x="1" y="450"/>
                    </a:cubicBezTo>
                    <a:cubicBezTo>
                      <a:pt x="1" y="675"/>
                      <a:pt x="376" y="825"/>
                      <a:pt x="825" y="825"/>
                    </a:cubicBezTo>
                    <a:cubicBezTo>
                      <a:pt x="1275" y="825"/>
                      <a:pt x="1650" y="600"/>
                      <a:pt x="1611" y="375"/>
                    </a:cubicBezTo>
                    <a:cubicBezTo>
                      <a:pt x="1611" y="150"/>
                      <a:pt x="1236" y="0"/>
                      <a:pt x="7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7" name="Google Shape;377;p7"/>
              <p:cNvSpPr/>
              <p:nvPr/>
            </p:nvSpPr>
            <p:spPr>
              <a:xfrm>
                <a:off x="1785275" y="5163900"/>
                <a:ext cx="48750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978" extrusionOk="0">
                    <a:moveTo>
                      <a:pt x="784" y="0"/>
                    </a:moveTo>
                    <a:cubicBezTo>
                      <a:pt x="381" y="0"/>
                      <a:pt x="68" y="141"/>
                      <a:pt x="36" y="359"/>
                    </a:cubicBezTo>
                    <a:cubicBezTo>
                      <a:pt x="0" y="619"/>
                      <a:pt x="411" y="883"/>
                      <a:pt x="936" y="958"/>
                    </a:cubicBezTo>
                    <a:cubicBezTo>
                      <a:pt x="1021" y="971"/>
                      <a:pt x="1105" y="978"/>
                      <a:pt x="1185" y="978"/>
                    </a:cubicBezTo>
                    <a:cubicBezTo>
                      <a:pt x="1569" y="978"/>
                      <a:pt x="1880" y="837"/>
                      <a:pt x="1910" y="619"/>
                    </a:cubicBezTo>
                    <a:cubicBezTo>
                      <a:pt x="1949" y="359"/>
                      <a:pt x="1535" y="95"/>
                      <a:pt x="1050" y="20"/>
                    </a:cubicBezTo>
                    <a:cubicBezTo>
                      <a:pt x="958" y="7"/>
                      <a:pt x="869" y="0"/>
                      <a:pt x="7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8" name="Google Shape;378;p7"/>
              <p:cNvSpPr/>
              <p:nvPr/>
            </p:nvSpPr>
            <p:spPr>
              <a:xfrm>
                <a:off x="2278175" y="5045275"/>
                <a:ext cx="31875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56" extrusionOk="0">
                    <a:moveTo>
                      <a:pt x="726" y="1"/>
                    </a:moveTo>
                    <a:cubicBezTo>
                      <a:pt x="696" y="1"/>
                      <a:pt x="666" y="2"/>
                      <a:pt x="636" y="6"/>
                    </a:cubicBezTo>
                    <a:cubicBezTo>
                      <a:pt x="300" y="6"/>
                      <a:pt x="0" y="192"/>
                      <a:pt x="0" y="381"/>
                    </a:cubicBezTo>
                    <a:cubicBezTo>
                      <a:pt x="36" y="606"/>
                      <a:pt x="300" y="756"/>
                      <a:pt x="675" y="756"/>
                    </a:cubicBezTo>
                    <a:cubicBezTo>
                      <a:pt x="1011" y="756"/>
                      <a:pt x="1275" y="567"/>
                      <a:pt x="1275" y="342"/>
                    </a:cubicBezTo>
                    <a:cubicBezTo>
                      <a:pt x="1275" y="172"/>
                      <a:pt x="1026" y="1"/>
                      <a:pt x="7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79" name="Google Shape;379;p7"/>
              <p:cNvSpPr/>
              <p:nvPr/>
            </p:nvSpPr>
            <p:spPr>
              <a:xfrm>
                <a:off x="1706550" y="4972650"/>
                <a:ext cx="412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35" extrusionOk="0">
                    <a:moveTo>
                      <a:pt x="613" y="0"/>
                    </a:moveTo>
                    <a:cubicBezTo>
                      <a:pt x="309" y="0"/>
                      <a:pt x="67" y="109"/>
                      <a:pt x="36" y="287"/>
                    </a:cubicBezTo>
                    <a:cubicBezTo>
                      <a:pt x="0" y="512"/>
                      <a:pt x="300" y="737"/>
                      <a:pt x="750" y="812"/>
                    </a:cubicBezTo>
                    <a:cubicBezTo>
                      <a:pt x="835" y="827"/>
                      <a:pt x="921" y="835"/>
                      <a:pt x="1003" y="835"/>
                    </a:cubicBezTo>
                    <a:cubicBezTo>
                      <a:pt x="1316" y="835"/>
                      <a:pt x="1582" y="726"/>
                      <a:pt x="1611" y="548"/>
                    </a:cubicBezTo>
                    <a:cubicBezTo>
                      <a:pt x="1650" y="323"/>
                      <a:pt x="1311" y="98"/>
                      <a:pt x="861" y="23"/>
                    </a:cubicBezTo>
                    <a:cubicBezTo>
                      <a:pt x="776" y="8"/>
                      <a:pt x="692" y="0"/>
                      <a:pt x="6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0" name="Google Shape;380;p7"/>
              <p:cNvSpPr/>
              <p:nvPr/>
            </p:nvSpPr>
            <p:spPr>
              <a:xfrm>
                <a:off x="1737425" y="5008650"/>
                <a:ext cx="41275" cy="210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40" extrusionOk="0">
                    <a:moveTo>
                      <a:pt x="734" y="1"/>
                    </a:moveTo>
                    <a:cubicBezTo>
                      <a:pt x="362" y="1"/>
                      <a:pt x="71" y="106"/>
                      <a:pt x="40" y="271"/>
                    </a:cubicBezTo>
                    <a:cubicBezTo>
                      <a:pt x="1" y="496"/>
                      <a:pt x="340" y="757"/>
                      <a:pt x="751" y="832"/>
                    </a:cubicBezTo>
                    <a:cubicBezTo>
                      <a:pt x="810" y="837"/>
                      <a:pt x="868" y="840"/>
                      <a:pt x="924" y="840"/>
                    </a:cubicBezTo>
                    <a:cubicBezTo>
                      <a:pt x="1294" y="840"/>
                      <a:pt x="1580" y="733"/>
                      <a:pt x="1614" y="571"/>
                    </a:cubicBezTo>
                    <a:cubicBezTo>
                      <a:pt x="1650" y="346"/>
                      <a:pt x="1314" y="82"/>
                      <a:pt x="901" y="8"/>
                    </a:cubicBezTo>
                    <a:cubicBezTo>
                      <a:pt x="844" y="3"/>
                      <a:pt x="788" y="1"/>
                      <a:pt x="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1" name="Google Shape;381;p7"/>
              <p:cNvSpPr/>
              <p:nvPr/>
            </p:nvSpPr>
            <p:spPr>
              <a:xfrm>
                <a:off x="1777775" y="4987125"/>
                <a:ext cx="31875" cy="19125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65" extrusionOk="0">
                    <a:moveTo>
                      <a:pt x="580" y="0"/>
                    </a:moveTo>
                    <a:cubicBezTo>
                      <a:pt x="300" y="0"/>
                      <a:pt x="70" y="107"/>
                      <a:pt x="36" y="269"/>
                    </a:cubicBezTo>
                    <a:cubicBezTo>
                      <a:pt x="0" y="494"/>
                      <a:pt x="261" y="683"/>
                      <a:pt x="600" y="758"/>
                    </a:cubicBezTo>
                    <a:cubicBezTo>
                      <a:pt x="642" y="762"/>
                      <a:pt x="684" y="764"/>
                      <a:pt x="725" y="764"/>
                    </a:cubicBezTo>
                    <a:cubicBezTo>
                      <a:pt x="1007" y="764"/>
                      <a:pt x="1241" y="659"/>
                      <a:pt x="1275" y="494"/>
                    </a:cubicBezTo>
                    <a:cubicBezTo>
                      <a:pt x="1275" y="269"/>
                      <a:pt x="1050" y="83"/>
                      <a:pt x="711" y="8"/>
                    </a:cubicBezTo>
                    <a:cubicBezTo>
                      <a:pt x="667" y="3"/>
                      <a:pt x="623" y="0"/>
                      <a:pt x="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2" name="Google Shape;382;p7"/>
              <p:cNvSpPr/>
              <p:nvPr/>
            </p:nvSpPr>
            <p:spPr>
              <a:xfrm>
                <a:off x="2420600" y="5089050"/>
                <a:ext cx="319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794" extrusionOk="0">
                    <a:moveTo>
                      <a:pt x="832" y="0"/>
                    </a:moveTo>
                    <a:cubicBezTo>
                      <a:pt x="738" y="0"/>
                      <a:pt x="634" y="17"/>
                      <a:pt x="525" y="54"/>
                    </a:cubicBezTo>
                    <a:cubicBezTo>
                      <a:pt x="225" y="165"/>
                      <a:pt x="1" y="390"/>
                      <a:pt x="76" y="579"/>
                    </a:cubicBezTo>
                    <a:cubicBezTo>
                      <a:pt x="102" y="717"/>
                      <a:pt x="295" y="793"/>
                      <a:pt x="516" y="793"/>
                    </a:cubicBezTo>
                    <a:cubicBezTo>
                      <a:pt x="592" y="793"/>
                      <a:pt x="673" y="784"/>
                      <a:pt x="750" y="765"/>
                    </a:cubicBezTo>
                    <a:cubicBezTo>
                      <a:pt x="1086" y="654"/>
                      <a:pt x="1275" y="429"/>
                      <a:pt x="1236" y="204"/>
                    </a:cubicBezTo>
                    <a:cubicBezTo>
                      <a:pt x="1185" y="76"/>
                      <a:pt x="1031" y="0"/>
                      <a:pt x="8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3" name="Google Shape;383;p7"/>
              <p:cNvSpPr/>
              <p:nvPr/>
            </p:nvSpPr>
            <p:spPr>
              <a:xfrm>
                <a:off x="2477725" y="5082125"/>
                <a:ext cx="41250" cy="2612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1045" extrusionOk="0">
                    <a:moveTo>
                      <a:pt x="1088" y="1"/>
                    </a:moveTo>
                    <a:cubicBezTo>
                      <a:pt x="951" y="1"/>
                      <a:pt x="795" y="35"/>
                      <a:pt x="639" y="106"/>
                    </a:cubicBezTo>
                    <a:cubicBezTo>
                      <a:pt x="264" y="256"/>
                      <a:pt x="1" y="592"/>
                      <a:pt x="115" y="817"/>
                    </a:cubicBezTo>
                    <a:cubicBezTo>
                      <a:pt x="163" y="962"/>
                      <a:pt x="351" y="1045"/>
                      <a:pt x="590" y="1045"/>
                    </a:cubicBezTo>
                    <a:cubicBezTo>
                      <a:pt x="721" y="1045"/>
                      <a:pt x="868" y="1020"/>
                      <a:pt x="1014" y="967"/>
                    </a:cubicBezTo>
                    <a:cubicBezTo>
                      <a:pt x="1389" y="817"/>
                      <a:pt x="1650" y="481"/>
                      <a:pt x="1539" y="256"/>
                    </a:cubicBezTo>
                    <a:cubicBezTo>
                      <a:pt x="1492" y="92"/>
                      <a:pt x="131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4" name="Google Shape;384;p7"/>
              <p:cNvSpPr/>
              <p:nvPr/>
            </p:nvSpPr>
            <p:spPr>
              <a:xfrm>
                <a:off x="2584550" y="4936625"/>
                <a:ext cx="12985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5194" h="4013" extrusionOk="0">
                    <a:moveTo>
                      <a:pt x="424" y="0"/>
                    </a:moveTo>
                    <a:cubicBezTo>
                      <a:pt x="287" y="0"/>
                      <a:pt x="146" y="1"/>
                      <a:pt x="1" y="4"/>
                    </a:cubicBezTo>
                    <a:cubicBezTo>
                      <a:pt x="40" y="1539"/>
                      <a:pt x="750" y="3452"/>
                      <a:pt x="4163" y="4013"/>
                    </a:cubicBezTo>
                    <a:cubicBezTo>
                      <a:pt x="4388" y="3527"/>
                      <a:pt x="4538" y="3113"/>
                      <a:pt x="4613" y="2853"/>
                    </a:cubicBezTo>
                    <a:cubicBezTo>
                      <a:pt x="5193" y="1110"/>
                      <a:pt x="4649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385" name="Google Shape;385;p7"/>
            <p:cNvSpPr/>
            <p:nvPr/>
          </p:nvSpPr>
          <p:spPr>
            <a:xfrm>
              <a:off x="1082016" y="3503609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386" name="Google Shape;386;p7"/>
            <p:cNvGrpSpPr/>
            <p:nvPr/>
          </p:nvGrpSpPr>
          <p:grpSpPr>
            <a:xfrm rot="-569152">
              <a:off x="8791577" y="743035"/>
              <a:ext cx="477707" cy="659266"/>
              <a:chOff x="8622125" y="4558575"/>
              <a:chExt cx="477720" cy="659283"/>
            </a:xfrm>
          </p:grpSpPr>
          <p:sp>
            <p:nvSpPr>
              <p:cNvPr id="387" name="Google Shape;387;p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88" name="Google Shape;388;p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389" name="Google Shape;389;p7"/>
            <p:cNvGrpSpPr/>
            <p:nvPr/>
          </p:nvGrpSpPr>
          <p:grpSpPr>
            <a:xfrm rot="-3204208" flipH="1">
              <a:off x="7798191" y="3961176"/>
              <a:ext cx="1265854" cy="1285580"/>
              <a:chOff x="3807515" y="3662700"/>
              <a:chExt cx="1268784" cy="1288555"/>
            </a:xfrm>
          </p:grpSpPr>
          <p:sp>
            <p:nvSpPr>
              <p:cNvPr id="390" name="Google Shape;390;p7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1" name="Google Shape;391;p7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2" name="Google Shape;392;p7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3" name="Google Shape;393;p7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9548660"/>
      </p:ext>
    </p:extLst>
  </p:cSld>
  <p:clrMapOvr>
    <a:masterClrMapping/>
  </p:clrMapOvr>
  <p:transition spd="slow"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6" name="Google Shape;396;p8"/>
          <p:cNvGrpSpPr/>
          <p:nvPr/>
        </p:nvGrpSpPr>
        <p:grpSpPr>
          <a:xfrm>
            <a:off x="1338601" y="-616867"/>
            <a:ext cx="12780017" cy="9584301"/>
            <a:chOff x="1003950" y="-462650"/>
            <a:chExt cx="9585013" cy="7188226"/>
          </a:xfrm>
        </p:grpSpPr>
        <p:sp>
          <p:nvSpPr>
            <p:cNvPr id="397" name="Google Shape;397;p8"/>
            <p:cNvSpPr/>
            <p:nvPr/>
          </p:nvSpPr>
          <p:spPr>
            <a:xfrm>
              <a:off x="5920225" y="-462650"/>
              <a:ext cx="4668739" cy="3703508"/>
            </a:xfrm>
            <a:custGeom>
              <a:avLst/>
              <a:gdLst/>
              <a:ahLst/>
              <a:cxnLst/>
              <a:rect l="l" t="t" r="r" b="b"/>
              <a:pathLst>
                <a:path w="107278" h="85099" extrusionOk="0">
                  <a:moveTo>
                    <a:pt x="51515" y="1"/>
                  </a:moveTo>
                  <a:cubicBezTo>
                    <a:pt x="40092" y="1"/>
                    <a:pt x="28585" y="3404"/>
                    <a:pt x="19567" y="9852"/>
                  </a:cubicBezTo>
                  <a:cubicBezTo>
                    <a:pt x="9785" y="17163"/>
                    <a:pt x="1" y="33880"/>
                    <a:pt x="10310" y="44411"/>
                  </a:cubicBezTo>
                  <a:cubicBezTo>
                    <a:pt x="16307" y="53521"/>
                    <a:pt x="29912" y="50148"/>
                    <a:pt x="36623" y="58355"/>
                  </a:cubicBezTo>
                  <a:cubicBezTo>
                    <a:pt x="41607" y="64502"/>
                    <a:pt x="41382" y="73498"/>
                    <a:pt x="46893" y="79346"/>
                  </a:cubicBezTo>
                  <a:cubicBezTo>
                    <a:pt x="50730" y="83384"/>
                    <a:pt x="56026" y="85098"/>
                    <a:pt x="61408" y="85098"/>
                  </a:cubicBezTo>
                  <a:cubicBezTo>
                    <a:pt x="65071" y="85098"/>
                    <a:pt x="68773" y="84304"/>
                    <a:pt x="72082" y="82908"/>
                  </a:cubicBezTo>
                  <a:cubicBezTo>
                    <a:pt x="99106" y="71999"/>
                    <a:pt x="107277" y="35979"/>
                    <a:pt x="87225" y="14650"/>
                  </a:cubicBezTo>
                  <a:cubicBezTo>
                    <a:pt x="78217" y="4691"/>
                    <a:pt x="64925" y="1"/>
                    <a:pt x="51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398" name="Google Shape;398;p8"/>
            <p:cNvSpPr/>
            <p:nvPr/>
          </p:nvSpPr>
          <p:spPr>
            <a:xfrm rot="-1163281">
              <a:off x="1288684" y="3813600"/>
              <a:ext cx="3751182" cy="2356160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399" name="Google Shape;399;p8"/>
          <p:cNvSpPr/>
          <p:nvPr/>
        </p:nvSpPr>
        <p:spPr>
          <a:xfrm>
            <a:off x="1960101" y="6293585"/>
            <a:ext cx="197324" cy="25459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00" name="Google Shape;400;p8"/>
          <p:cNvGrpSpPr/>
          <p:nvPr/>
        </p:nvGrpSpPr>
        <p:grpSpPr>
          <a:xfrm>
            <a:off x="3351334" y="208645"/>
            <a:ext cx="7069669" cy="6760500"/>
            <a:chOff x="2513500" y="156483"/>
            <a:chExt cx="5302252" cy="5070375"/>
          </a:xfrm>
        </p:grpSpPr>
        <p:grpSp>
          <p:nvGrpSpPr>
            <p:cNvPr id="401" name="Google Shape;401;p8"/>
            <p:cNvGrpSpPr/>
            <p:nvPr/>
          </p:nvGrpSpPr>
          <p:grpSpPr>
            <a:xfrm>
              <a:off x="7269474" y="156483"/>
              <a:ext cx="546277" cy="499883"/>
              <a:chOff x="5847450" y="783825"/>
              <a:chExt cx="444200" cy="406475"/>
            </a:xfrm>
          </p:grpSpPr>
          <p:sp>
            <p:nvSpPr>
              <p:cNvPr id="402" name="Google Shape;402;p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4" name="Google Shape;404;p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5" name="Google Shape;405;p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6" name="Google Shape;406;p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7" name="Google Shape;407;p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8" name="Google Shape;408;p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09" name="Google Shape;409;p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0" name="Google Shape;410;p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1" name="Google Shape;411;p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2" name="Google Shape;412;p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4" name="Google Shape;414;p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5" name="Google Shape;415;p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8" name="Google Shape;418;p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19" name="Google Shape;419;p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0" name="Google Shape;420;p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422" name="Google Shape;422;p8"/>
            <p:cNvGrpSpPr/>
            <p:nvPr/>
          </p:nvGrpSpPr>
          <p:grpSpPr>
            <a:xfrm>
              <a:off x="2513500" y="4764167"/>
              <a:ext cx="505633" cy="462690"/>
              <a:chOff x="5847450" y="783825"/>
              <a:chExt cx="444200" cy="406475"/>
            </a:xfrm>
          </p:grpSpPr>
          <p:sp>
            <p:nvSpPr>
              <p:cNvPr id="423" name="Google Shape;423;p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4" name="Google Shape;424;p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8" name="Google Shape;428;p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29" name="Google Shape;429;p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0" name="Google Shape;430;p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1" name="Google Shape;431;p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4" name="Google Shape;434;p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41" name="Google Shape;441;p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442" name="Google Shape;442;p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443" name="Google Shape;443;p8"/>
          <p:cNvSpPr txBox="1">
            <a:spLocks noGrp="1"/>
          </p:cNvSpPr>
          <p:nvPr>
            <p:ph type="title"/>
          </p:nvPr>
        </p:nvSpPr>
        <p:spPr>
          <a:xfrm>
            <a:off x="1387633" y="2066967"/>
            <a:ext cx="6201200" cy="236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33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grpSp>
        <p:nvGrpSpPr>
          <p:cNvPr id="444" name="Google Shape;444;p8"/>
          <p:cNvGrpSpPr/>
          <p:nvPr/>
        </p:nvGrpSpPr>
        <p:grpSpPr>
          <a:xfrm>
            <a:off x="2217334" y="22649"/>
            <a:ext cx="10457463" cy="7073316"/>
            <a:chOff x="1663000" y="16986"/>
            <a:chExt cx="7843097" cy="5304987"/>
          </a:xfrm>
        </p:grpSpPr>
        <p:grpSp>
          <p:nvGrpSpPr>
            <p:cNvPr id="445" name="Google Shape;445;p8"/>
            <p:cNvGrpSpPr/>
            <p:nvPr/>
          </p:nvGrpSpPr>
          <p:grpSpPr>
            <a:xfrm>
              <a:off x="1663000" y="16986"/>
              <a:ext cx="7843097" cy="5304987"/>
              <a:chOff x="1663000" y="16986"/>
              <a:chExt cx="7843097" cy="5304987"/>
            </a:xfrm>
          </p:grpSpPr>
          <p:grpSp>
            <p:nvGrpSpPr>
              <p:cNvPr id="446" name="Google Shape;446;p8"/>
              <p:cNvGrpSpPr/>
              <p:nvPr/>
            </p:nvGrpSpPr>
            <p:grpSpPr>
              <a:xfrm rot="3829825" flipH="1">
                <a:off x="4021207" y="4095300"/>
                <a:ext cx="790873" cy="852373"/>
                <a:chOff x="1611800" y="2423750"/>
                <a:chExt cx="924704" cy="996715"/>
              </a:xfrm>
            </p:grpSpPr>
            <p:sp>
              <p:nvSpPr>
                <p:cNvPr id="447" name="Google Shape;447;p8"/>
                <p:cNvSpPr/>
                <p:nvPr/>
              </p:nvSpPr>
              <p:spPr>
                <a:xfrm>
                  <a:off x="1611800" y="2423750"/>
                  <a:ext cx="924704" cy="996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15" h="25454" extrusionOk="0">
                      <a:moveTo>
                        <a:pt x="10945" y="7645"/>
                      </a:moveTo>
                      <a:cubicBezTo>
                        <a:pt x="13905" y="7645"/>
                        <a:pt x="16304" y="10044"/>
                        <a:pt x="16304" y="13003"/>
                      </a:cubicBezTo>
                      <a:cubicBezTo>
                        <a:pt x="16304" y="15966"/>
                        <a:pt x="13905" y="18365"/>
                        <a:pt x="10945" y="18365"/>
                      </a:cubicBezTo>
                      <a:cubicBezTo>
                        <a:pt x="7983" y="18365"/>
                        <a:pt x="5584" y="15966"/>
                        <a:pt x="5584" y="13003"/>
                      </a:cubicBezTo>
                      <a:cubicBezTo>
                        <a:pt x="5584" y="10044"/>
                        <a:pt x="7983" y="7645"/>
                        <a:pt x="10945" y="7645"/>
                      </a:cubicBezTo>
                      <a:close/>
                      <a:moveTo>
                        <a:pt x="5981" y="0"/>
                      </a:moveTo>
                      <a:cubicBezTo>
                        <a:pt x="5803" y="0"/>
                        <a:pt x="5621" y="11"/>
                        <a:pt x="5434" y="34"/>
                      </a:cubicBezTo>
                      <a:cubicBezTo>
                        <a:pt x="4573" y="148"/>
                        <a:pt x="3749" y="559"/>
                        <a:pt x="3110" y="1123"/>
                      </a:cubicBezTo>
                      <a:cubicBezTo>
                        <a:pt x="1949" y="2097"/>
                        <a:pt x="1350" y="3447"/>
                        <a:pt x="1086" y="4871"/>
                      </a:cubicBezTo>
                      <a:cubicBezTo>
                        <a:pt x="1086" y="4946"/>
                        <a:pt x="1086" y="5021"/>
                        <a:pt x="1050" y="5057"/>
                      </a:cubicBezTo>
                      <a:cubicBezTo>
                        <a:pt x="1050" y="5207"/>
                        <a:pt x="1011" y="5432"/>
                        <a:pt x="1011" y="5546"/>
                      </a:cubicBezTo>
                      <a:lnTo>
                        <a:pt x="1011" y="5696"/>
                      </a:lnTo>
                      <a:lnTo>
                        <a:pt x="1011" y="5732"/>
                      </a:lnTo>
                      <a:cubicBezTo>
                        <a:pt x="975" y="6181"/>
                        <a:pt x="975" y="6631"/>
                        <a:pt x="1011" y="7081"/>
                      </a:cubicBezTo>
                      <a:lnTo>
                        <a:pt x="1125" y="8095"/>
                      </a:lnTo>
                      <a:cubicBezTo>
                        <a:pt x="1611" y="10868"/>
                        <a:pt x="1350" y="13717"/>
                        <a:pt x="600" y="16452"/>
                      </a:cubicBezTo>
                      <a:cubicBezTo>
                        <a:pt x="486" y="16827"/>
                        <a:pt x="411" y="17240"/>
                        <a:pt x="375" y="17690"/>
                      </a:cubicBezTo>
                      <a:cubicBezTo>
                        <a:pt x="0" y="20875"/>
                        <a:pt x="2285" y="24062"/>
                        <a:pt x="5323" y="25073"/>
                      </a:cubicBezTo>
                      <a:cubicBezTo>
                        <a:pt x="6107" y="25331"/>
                        <a:pt x="6920" y="25453"/>
                        <a:pt x="7734" y="25453"/>
                      </a:cubicBezTo>
                      <a:cubicBezTo>
                        <a:pt x="10111" y="25453"/>
                        <a:pt x="12494" y="24415"/>
                        <a:pt x="14169" y="22713"/>
                      </a:cubicBezTo>
                      <a:cubicBezTo>
                        <a:pt x="15368" y="21474"/>
                        <a:pt x="16229" y="19900"/>
                        <a:pt x="17503" y="18740"/>
                      </a:cubicBezTo>
                      <a:cubicBezTo>
                        <a:pt x="18853" y="17501"/>
                        <a:pt x="20616" y="16716"/>
                        <a:pt x="21851" y="15327"/>
                      </a:cubicBezTo>
                      <a:cubicBezTo>
                        <a:pt x="23090" y="13942"/>
                        <a:pt x="23615" y="11954"/>
                        <a:pt x="23276" y="10080"/>
                      </a:cubicBezTo>
                      <a:cubicBezTo>
                        <a:pt x="22940" y="8244"/>
                        <a:pt x="21741" y="6595"/>
                        <a:pt x="20052" y="5732"/>
                      </a:cubicBezTo>
                      <a:cubicBezTo>
                        <a:pt x="17803" y="4532"/>
                        <a:pt x="14994" y="4832"/>
                        <a:pt x="12670" y="3708"/>
                      </a:cubicBezTo>
                      <a:cubicBezTo>
                        <a:pt x="10348" y="2548"/>
                        <a:pt x="8687" y="0"/>
                        <a:pt x="598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48" name="Google Shape;448;p8"/>
                <p:cNvSpPr/>
                <p:nvPr/>
              </p:nvSpPr>
              <p:spPr>
                <a:xfrm>
                  <a:off x="1826383" y="2719045"/>
                  <a:ext cx="427875" cy="427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21" h="10721" extrusionOk="0">
                      <a:moveTo>
                        <a:pt x="5362" y="1"/>
                      </a:moveTo>
                      <a:cubicBezTo>
                        <a:pt x="2400" y="1"/>
                        <a:pt x="1" y="2400"/>
                        <a:pt x="1" y="5359"/>
                      </a:cubicBezTo>
                      <a:cubicBezTo>
                        <a:pt x="1" y="8322"/>
                        <a:pt x="2400" y="10721"/>
                        <a:pt x="5362" y="10721"/>
                      </a:cubicBezTo>
                      <a:cubicBezTo>
                        <a:pt x="8322" y="10721"/>
                        <a:pt x="10721" y="8322"/>
                        <a:pt x="10721" y="5359"/>
                      </a:cubicBezTo>
                      <a:cubicBezTo>
                        <a:pt x="10721" y="2400"/>
                        <a:pt x="8322" y="1"/>
                        <a:pt x="536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49" name="Google Shape;449;p8"/>
                <p:cNvSpPr/>
                <p:nvPr/>
              </p:nvSpPr>
              <p:spPr>
                <a:xfrm>
                  <a:off x="1872339" y="2768026"/>
                  <a:ext cx="113940" cy="2836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1" h="7746" extrusionOk="0">
                      <a:moveTo>
                        <a:pt x="2903" y="1"/>
                      </a:moveTo>
                      <a:cubicBezTo>
                        <a:pt x="2871" y="1"/>
                        <a:pt x="2838" y="10"/>
                        <a:pt x="2810" y="24"/>
                      </a:cubicBezTo>
                      <a:cubicBezTo>
                        <a:pt x="1536" y="735"/>
                        <a:pt x="600" y="2048"/>
                        <a:pt x="300" y="3473"/>
                      </a:cubicBezTo>
                      <a:cubicBezTo>
                        <a:pt x="1" y="4933"/>
                        <a:pt x="375" y="6507"/>
                        <a:pt x="1275" y="7671"/>
                      </a:cubicBezTo>
                      <a:cubicBezTo>
                        <a:pt x="1311" y="7707"/>
                        <a:pt x="1350" y="7746"/>
                        <a:pt x="1386" y="7746"/>
                      </a:cubicBezTo>
                      <a:cubicBezTo>
                        <a:pt x="1461" y="7746"/>
                        <a:pt x="1500" y="7707"/>
                        <a:pt x="1500" y="7707"/>
                      </a:cubicBezTo>
                      <a:cubicBezTo>
                        <a:pt x="1575" y="7632"/>
                        <a:pt x="1611" y="7521"/>
                        <a:pt x="1536" y="7446"/>
                      </a:cubicBezTo>
                      <a:cubicBezTo>
                        <a:pt x="711" y="6357"/>
                        <a:pt x="375" y="4897"/>
                        <a:pt x="636" y="3548"/>
                      </a:cubicBezTo>
                      <a:cubicBezTo>
                        <a:pt x="900" y="2198"/>
                        <a:pt x="1800" y="999"/>
                        <a:pt x="2960" y="324"/>
                      </a:cubicBezTo>
                      <a:cubicBezTo>
                        <a:pt x="3074" y="285"/>
                        <a:pt x="3110" y="174"/>
                        <a:pt x="3035" y="99"/>
                      </a:cubicBezTo>
                      <a:cubicBezTo>
                        <a:pt x="3012" y="27"/>
                        <a:pt x="2959" y="1"/>
                        <a:pt x="290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450" name="Google Shape;450;p8"/>
              <p:cNvGrpSpPr/>
              <p:nvPr/>
            </p:nvGrpSpPr>
            <p:grpSpPr>
              <a:xfrm rot="451386" flipH="1">
                <a:off x="8095228" y="47941"/>
                <a:ext cx="514852" cy="638677"/>
                <a:chOff x="1264368" y="1935877"/>
                <a:chExt cx="685036" cy="849791"/>
              </a:xfrm>
            </p:grpSpPr>
            <p:sp>
              <p:nvSpPr>
                <p:cNvPr id="451" name="Google Shape;451;p8"/>
                <p:cNvSpPr/>
                <p:nvPr/>
              </p:nvSpPr>
              <p:spPr>
                <a:xfrm rot="975644">
                  <a:off x="1346904" y="1995397"/>
                  <a:ext cx="519965" cy="6638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19" h="20578" extrusionOk="0">
                      <a:moveTo>
                        <a:pt x="12350" y="1"/>
                      </a:moveTo>
                      <a:cubicBezTo>
                        <a:pt x="12075" y="1"/>
                        <a:pt x="11800" y="47"/>
                        <a:pt x="11545" y="139"/>
                      </a:cubicBezTo>
                      <a:cubicBezTo>
                        <a:pt x="10721" y="439"/>
                        <a:pt x="10082" y="1114"/>
                        <a:pt x="9596" y="1825"/>
                      </a:cubicBezTo>
                      <a:cubicBezTo>
                        <a:pt x="9071" y="2538"/>
                        <a:pt x="8658" y="3324"/>
                        <a:pt x="8097" y="3963"/>
                      </a:cubicBezTo>
                      <a:cubicBezTo>
                        <a:pt x="6448" y="5912"/>
                        <a:pt x="3749" y="6736"/>
                        <a:pt x="2025" y="8571"/>
                      </a:cubicBezTo>
                      <a:cubicBezTo>
                        <a:pt x="636" y="10110"/>
                        <a:pt x="1" y="12320"/>
                        <a:pt x="336" y="14383"/>
                      </a:cubicBezTo>
                      <a:cubicBezTo>
                        <a:pt x="711" y="16407"/>
                        <a:pt x="2061" y="18242"/>
                        <a:pt x="3935" y="19217"/>
                      </a:cubicBezTo>
                      <a:lnTo>
                        <a:pt x="5398" y="19930"/>
                      </a:lnTo>
                      <a:cubicBezTo>
                        <a:pt x="6314" y="20362"/>
                        <a:pt x="7317" y="20577"/>
                        <a:pt x="8316" y="20577"/>
                      </a:cubicBezTo>
                      <a:cubicBezTo>
                        <a:pt x="9399" y="20577"/>
                        <a:pt x="10476" y="20324"/>
                        <a:pt x="11431" y="19816"/>
                      </a:cubicBezTo>
                      <a:cubicBezTo>
                        <a:pt x="13270" y="18842"/>
                        <a:pt x="14619" y="17007"/>
                        <a:pt x="14994" y="14944"/>
                      </a:cubicBezTo>
                      <a:cubicBezTo>
                        <a:pt x="15405" y="12434"/>
                        <a:pt x="14394" y="9846"/>
                        <a:pt x="14955" y="7336"/>
                      </a:cubicBezTo>
                      <a:cubicBezTo>
                        <a:pt x="15105" y="6511"/>
                        <a:pt x="15480" y="5687"/>
                        <a:pt x="15705" y="4862"/>
                      </a:cubicBezTo>
                      <a:cubicBezTo>
                        <a:pt x="15968" y="3999"/>
                        <a:pt x="16118" y="3099"/>
                        <a:pt x="15854" y="2274"/>
                      </a:cubicBezTo>
                      <a:cubicBezTo>
                        <a:pt x="15594" y="1414"/>
                        <a:pt x="14805" y="700"/>
                        <a:pt x="13944" y="700"/>
                      </a:cubicBezTo>
                      <a:cubicBezTo>
                        <a:pt x="13581" y="233"/>
                        <a:pt x="12967" y="1"/>
                        <a:pt x="1235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52" name="Google Shape;452;p8"/>
                <p:cNvSpPr/>
                <p:nvPr/>
              </p:nvSpPr>
              <p:spPr>
                <a:xfrm rot="975644">
                  <a:off x="1394454" y="2131730"/>
                  <a:ext cx="343418" cy="6182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46" h="19165" extrusionOk="0">
                      <a:moveTo>
                        <a:pt x="9967" y="0"/>
                      </a:moveTo>
                      <a:cubicBezTo>
                        <a:pt x="9897" y="0"/>
                        <a:pt x="9815" y="62"/>
                        <a:pt x="9785" y="123"/>
                      </a:cubicBezTo>
                      <a:cubicBezTo>
                        <a:pt x="8472" y="3758"/>
                        <a:pt x="6897" y="7320"/>
                        <a:pt x="5062" y="10729"/>
                      </a:cubicBezTo>
                      <a:lnTo>
                        <a:pt x="5662" y="2447"/>
                      </a:lnTo>
                      <a:cubicBezTo>
                        <a:pt x="5662" y="2333"/>
                        <a:pt x="5587" y="2258"/>
                        <a:pt x="5473" y="2222"/>
                      </a:cubicBezTo>
                      <a:cubicBezTo>
                        <a:pt x="5398" y="2222"/>
                        <a:pt x="5287" y="2297"/>
                        <a:pt x="5287" y="2408"/>
                      </a:cubicBezTo>
                      <a:lnTo>
                        <a:pt x="4648" y="11479"/>
                      </a:lnTo>
                      <a:cubicBezTo>
                        <a:pt x="3263" y="14028"/>
                        <a:pt x="1725" y="16502"/>
                        <a:pt x="75" y="18865"/>
                      </a:cubicBezTo>
                      <a:cubicBezTo>
                        <a:pt x="0" y="18940"/>
                        <a:pt x="39" y="19090"/>
                        <a:pt x="114" y="19126"/>
                      </a:cubicBezTo>
                      <a:cubicBezTo>
                        <a:pt x="150" y="19165"/>
                        <a:pt x="189" y="19165"/>
                        <a:pt x="225" y="19165"/>
                      </a:cubicBezTo>
                      <a:cubicBezTo>
                        <a:pt x="264" y="19165"/>
                        <a:pt x="339" y="19126"/>
                        <a:pt x="375" y="19090"/>
                      </a:cubicBezTo>
                      <a:cubicBezTo>
                        <a:pt x="1989" y="16766"/>
                        <a:pt x="3488" y="14367"/>
                        <a:pt x="4837" y="11893"/>
                      </a:cubicBezTo>
                      <a:cubicBezTo>
                        <a:pt x="4873" y="11893"/>
                        <a:pt x="4912" y="11893"/>
                        <a:pt x="4948" y="11854"/>
                      </a:cubicBezTo>
                      <a:lnTo>
                        <a:pt x="10571" y="7095"/>
                      </a:lnTo>
                      <a:cubicBezTo>
                        <a:pt x="10646" y="7020"/>
                        <a:pt x="10646" y="6906"/>
                        <a:pt x="10571" y="6831"/>
                      </a:cubicBezTo>
                      <a:cubicBezTo>
                        <a:pt x="10550" y="6788"/>
                        <a:pt x="10490" y="6769"/>
                        <a:pt x="10430" y="6769"/>
                      </a:cubicBezTo>
                      <a:cubicBezTo>
                        <a:pt x="10386" y="6769"/>
                        <a:pt x="10341" y="6779"/>
                        <a:pt x="10310" y="6795"/>
                      </a:cubicBezTo>
                      <a:lnTo>
                        <a:pt x="5287" y="11068"/>
                      </a:lnTo>
                      <a:cubicBezTo>
                        <a:pt x="7161" y="7620"/>
                        <a:pt x="8771" y="3983"/>
                        <a:pt x="10121" y="273"/>
                      </a:cubicBezTo>
                      <a:cubicBezTo>
                        <a:pt x="10160" y="159"/>
                        <a:pt x="10121" y="48"/>
                        <a:pt x="10010" y="9"/>
                      </a:cubicBezTo>
                      <a:cubicBezTo>
                        <a:pt x="9997" y="3"/>
                        <a:pt x="9982" y="0"/>
                        <a:pt x="9967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453" name="Google Shape;453;p8"/>
              <p:cNvGrpSpPr/>
              <p:nvPr/>
            </p:nvGrpSpPr>
            <p:grpSpPr>
              <a:xfrm rot="740356">
                <a:off x="1750140" y="4371342"/>
                <a:ext cx="676224" cy="888641"/>
                <a:chOff x="7673200" y="4347371"/>
                <a:chExt cx="676223" cy="888640"/>
              </a:xfrm>
            </p:grpSpPr>
            <p:sp>
              <p:nvSpPr>
                <p:cNvPr id="454" name="Google Shape;454;p8"/>
                <p:cNvSpPr/>
                <p:nvPr/>
              </p:nvSpPr>
              <p:spPr>
                <a:xfrm>
                  <a:off x="7673200" y="4347371"/>
                  <a:ext cx="600680" cy="676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79" h="20487" extrusionOk="0">
                      <a:moveTo>
                        <a:pt x="5887" y="1"/>
                      </a:moveTo>
                      <a:cubicBezTo>
                        <a:pt x="3986" y="1"/>
                        <a:pt x="2160" y="1057"/>
                        <a:pt x="1275" y="2881"/>
                      </a:cubicBezTo>
                      <a:cubicBezTo>
                        <a:pt x="1" y="5391"/>
                        <a:pt x="1050" y="8465"/>
                        <a:pt x="3599" y="9703"/>
                      </a:cubicBezTo>
                      <a:cubicBezTo>
                        <a:pt x="3824" y="9814"/>
                        <a:pt x="4049" y="9928"/>
                        <a:pt x="4310" y="10003"/>
                      </a:cubicBezTo>
                      <a:cubicBezTo>
                        <a:pt x="4235" y="11802"/>
                        <a:pt x="5249" y="13602"/>
                        <a:pt x="6973" y="14426"/>
                      </a:cubicBezTo>
                      <a:cubicBezTo>
                        <a:pt x="7309" y="14612"/>
                        <a:pt x="7647" y="14726"/>
                        <a:pt x="7983" y="14801"/>
                      </a:cubicBezTo>
                      <a:cubicBezTo>
                        <a:pt x="7608" y="16861"/>
                        <a:pt x="8622" y="18999"/>
                        <a:pt x="10607" y="19974"/>
                      </a:cubicBezTo>
                      <a:cubicBezTo>
                        <a:pt x="11293" y="20322"/>
                        <a:pt x="12024" y="20487"/>
                        <a:pt x="12743" y="20487"/>
                      </a:cubicBezTo>
                      <a:cubicBezTo>
                        <a:pt x="14500" y="20487"/>
                        <a:pt x="16193" y="19502"/>
                        <a:pt x="17018" y="17800"/>
                      </a:cubicBezTo>
                      <a:cubicBezTo>
                        <a:pt x="18179" y="15437"/>
                        <a:pt x="17204" y="12552"/>
                        <a:pt x="14844" y="11389"/>
                      </a:cubicBezTo>
                      <a:cubicBezTo>
                        <a:pt x="14505" y="11203"/>
                        <a:pt x="14170" y="11089"/>
                        <a:pt x="13831" y="11014"/>
                      </a:cubicBezTo>
                      <a:cubicBezTo>
                        <a:pt x="14205" y="8954"/>
                        <a:pt x="13195" y="6816"/>
                        <a:pt x="11207" y="5841"/>
                      </a:cubicBezTo>
                      <a:cubicBezTo>
                        <a:pt x="11132" y="5766"/>
                        <a:pt x="11057" y="5730"/>
                        <a:pt x="10946" y="5691"/>
                      </a:cubicBezTo>
                      <a:cubicBezTo>
                        <a:pt x="11171" y="3631"/>
                        <a:pt x="10121" y="1532"/>
                        <a:pt x="8133" y="519"/>
                      </a:cubicBezTo>
                      <a:cubicBezTo>
                        <a:pt x="7409" y="167"/>
                        <a:pt x="6642" y="1"/>
                        <a:pt x="5887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grpSp>
              <p:nvGrpSpPr>
                <p:cNvPr id="455" name="Google Shape;455;p8"/>
                <p:cNvGrpSpPr/>
                <p:nvPr/>
              </p:nvGrpSpPr>
              <p:grpSpPr>
                <a:xfrm>
                  <a:off x="7752940" y="4443850"/>
                  <a:ext cx="596483" cy="792161"/>
                  <a:chOff x="4070325" y="1041350"/>
                  <a:chExt cx="451300" cy="599350"/>
                </a:xfrm>
              </p:grpSpPr>
              <p:sp>
                <p:nvSpPr>
                  <p:cNvPr id="456" name="Google Shape;456;p8"/>
                  <p:cNvSpPr/>
                  <p:nvPr/>
                </p:nvSpPr>
                <p:spPr>
                  <a:xfrm>
                    <a:off x="4121375" y="1041350"/>
                    <a:ext cx="400250" cy="59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10" h="23974" extrusionOk="0">
                        <a:moveTo>
                          <a:pt x="157" y="1"/>
                        </a:moveTo>
                        <a:cubicBezTo>
                          <a:pt x="77" y="1"/>
                          <a:pt x="1" y="85"/>
                          <a:pt x="75" y="185"/>
                        </a:cubicBezTo>
                        <a:cubicBezTo>
                          <a:pt x="189" y="410"/>
                          <a:pt x="339" y="596"/>
                          <a:pt x="489" y="821"/>
                        </a:cubicBezTo>
                        <a:cubicBezTo>
                          <a:pt x="863" y="1385"/>
                          <a:pt x="1238" y="1985"/>
                          <a:pt x="1613" y="2545"/>
                        </a:cubicBezTo>
                        <a:cubicBezTo>
                          <a:pt x="2174" y="3409"/>
                          <a:pt x="2738" y="4233"/>
                          <a:pt x="3298" y="5094"/>
                        </a:cubicBezTo>
                        <a:cubicBezTo>
                          <a:pt x="4012" y="6144"/>
                          <a:pt x="4687" y="7157"/>
                          <a:pt x="5361" y="8207"/>
                        </a:cubicBezTo>
                        <a:cubicBezTo>
                          <a:pt x="6111" y="9367"/>
                          <a:pt x="6861" y="10492"/>
                          <a:pt x="7610" y="11616"/>
                        </a:cubicBezTo>
                        <a:cubicBezTo>
                          <a:pt x="8360" y="12780"/>
                          <a:pt x="9146" y="13904"/>
                          <a:pt x="9895" y="15065"/>
                        </a:cubicBezTo>
                        <a:cubicBezTo>
                          <a:pt x="10609" y="16153"/>
                          <a:pt x="11320" y="17203"/>
                          <a:pt x="11994" y="18288"/>
                        </a:cubicBezTo>
                        <a:lnTo>
                          <a:pt x="13794" y="20987"/>
                        </a:lnTo>
                        <a:cubicBezTo>
                          <a:pt x="14243" y="21662"/>
                          <a:pt x="14657" y="22300"/>
                          <a:pt x="15107" y="22936"/>
                        </a:cubicBezTo>
                        <a:cubicBezTo>
                          <a:pt x="15293" y="23236"/>
                          <a:pt x="15482" y="23575"/>
                          <a:pt x="15707" y="23875"/>
                        </a:cubicBezTo>
                        <a:lnTo>
                          <a:pt x="15707" y="23911"/>
                        </a:lnTo>
                        <a:cubicBezTo>
                          <a:pt x="15740" y="23956"/>
                          <a:pt x="15784" y="23974"/>
                          <a:pt x="15826" y="23974"/>
                        </a:cubicBezTo>
                        <a:cubicBezTo>
                          <a:pt x="15923" y="23974"/>
                          <a:pt x="16009" y="23877"/>
                          <a:pt x="15932" y="23800"/>
                        </a:cubicBezTo>
                        <a:cubicBezTo>
                          <a:pt x="15782" y="23575"/>
                          <a:pt x="15668" y="23350"/>
                          <a:pt x="15518" y="23161"/>
                        </a:cubicBezTo>
                        <a:cubicBezTo>
                          <a:pt x="15143" y="22561"/>
                          <a:pt x="14768" y="22000"/>
                          <a:pt x="14393" y="21437"/>
                        </a:cubicBezTo>
                        <a:lnTo>
                          <a:pt x="12708" y="18852"/>
                        </a:lnTo>
                        <a:cubicBezTo>
                          <a:pt x="11994" y="17838"/>
                          <a:pt x="11320" y="16789"/>
                          <a:pt x="10645" y="15739"/>
                        </a:cubicBezTo>
                        <a:cubicBezTo>
                          <a:pt x="9895" y="14615"/>
                          <a:pt x="9146" y="13490"/>
                          <a:pt x="8396" y="12330"/>
                        </a:cubicBezTo>
                        <a:cubicBezTo>
                          <a:pt x="7646" y="11205"/>
                          <a:pt x="6861" y="10042"/>
                          <a:pt x="6111" y="8917"/>
                        </a:cubicBezTo>
                        <a:cubicBezTo>
                          <a:pt x="5397" y="7832"/>
                          <a:pt x="4687" y="6743"/>
                          <a:pt x="4012" y="5694"/>
                        </a:cubicBezTo>
                        <a:cubicBezTo>
                          <a:pt x="3412" y="4794"/>
                          <a:pt x="2813" y="3895"/>
                          <a:pt x="2213" y="2959"/>
                        </a:cubicBezTo>
                        <a:cubicBezTo>
                          <a:pt x="1763" y="2320"/>
                          <a:pt x="1349" y="1685"/>
                          <a:pt x="899" y="1010"/>
                        </a:cubicBezTo>
                        <a:cubicBezTo>
                          <a:pt x="714" y="710"/>
                          <a:pt x="525" y="410"/>
                          <a:pt x="300" y="110"/>
                        </a:cubicBezTo>
                        <a:cubicBezTo>
                          <a:pt x="300" y="71"/>
                          <a:pt x="300" y="71"/>
                          <a:pt x="264" y="71"/>
                        </a:cubicBezTo>
                        <a:cubicBezTo>
                          <a:pt x="239" y="22"/>
                          <a:pt x="198" y="1"/>
                          <a:pt x="15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57" name="Google Shape;457;p8"/>
                  <p:cNvSpPr/>
                  <p:nvPr/>
                </p:nvSpPr>
                <p:spPr>
                  <a:xfrm>
                    <a:off x="4255775" y="1149775"/>
                    <a:ext cx="31125" cy="100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45" h="4019" extrusionOk="0">
                        <a:moveTo>
                          <a:pt x="1097" y="1"/>
                        </a:moveTo>
                        <a:cubicBezTo>
                          <a:pt x="1053" y="1"/>
                          <a:pt x="1011" y="25"/>
                          <a:pt x="996" y="82"/>
                        </a:cubicBezTo>
                        <a:cubicBezTo>
                          <a:pt x="885" y="496"/>
                          <a:pt x="771" y="946"/>
                          <a:pt x="660" y="1357"/>
                        </a:cubicBezTo>
                        <a:cubicBezTo>
                          <a:pt x="510" y="2032"/>
                          <a:pt x="321" y="2706"/>
                          <a:pt x="135" y="3381"/>
                        </a:cubicBezTo>
                        <a:cubicBezTo>
                          <a:pt x="96" y="3531"/>
                          <a:pt x="60" y="3720"/>
                          <a:pt x="21" y="3870"/>
                        </a:cubicBezTo>
                        <a:cubicBezTo>
                          <a:pt x="1" y="3956"/>
                          <a:pt x="67" y="4018"/>
                          <a:pt x="141" y="4018"/>
                        </a:cubicBezTo>
                        <a:cubicBezTo>
                          <a:pt x="195" y="4018"/>
                          <a:pt x="254" y="3985"/>
                          <a:pt x="285" y="3906"/>
                        </a:cubicBezTo>
                        <a:cubicBezTo>
                          <a:pt x="360" y="3495"/>
                          <a:pt x="471" y="3081"/>
                          <a:pt x="585" y="2631"/>
                        </a:cubicBezTo>
                        <a:cubicBezTo>
                          <a:pt x="771" y="1957"/>
                          <a:pt x="960" y="1282"/>
                          <a:pt x="1110" y="607"/>
                        </a:cubicBezTo>
                        <a:lnTo>
                          <a:pt x="1221" y="157"/>
                        </a:lnTo>
                        <a:cubicBezTo>
                          <a:pt x="1245" y="65"/>
                          <a:pt x="1168" y="1"/>
                          <a:pt x="1097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58" name="Google Shape;458;p8"/>
                  <p:cNvSpPr/>
                  <p:nvPr/>
                </p:nvSpPr>
                <p:spPr>
                  <a:xfrm>
                    <a:off x="4173225" y="1276375"/>
                    <a:ext cx="132525" cy="37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1" h="1509" extrusionOk="0">
                        <a:moveTo>
                          <a:pt x="180" y="1"/>
                        </a:moveTo>
                        <a:cubicBezTo>
                          <a:pt x="53" y="1"/>
                          <a:pt x="1" y="194"/>
                          <a:pt x="139" y="230"/>
                        </a:cubicBezTo>
                        <a:cubicBezTo>
                          <a:pt x="289" y="266"/>
                          <a:pt x="475" y="305"/>
                          <a:pt x="625" y="341"/>
                        </a:cubicBezTo>
                        <a:cubicBezTo>
                          <a:pt x="1038" y="455"/>
                          <a:pt x="1413" y="566"/>
                          <a:pt x="1824" y="680"/>
                        </a:cubicBezTo>
                        <a:cubicBezTo>
                          <a:pt x="2313" y="791"/>
                          <a:pt x="2763" y="905"/>
                          <a:pt x="3248" y="1016"/>
                        </a:cubicBezTo>
                        <a:lnTo>
                          <a:pt x="4487" y="1355"/>
                        </a:lnTo>
                        <a:cubicBezTo>
                          <a:pt x="4673" y="1391"/>
                          <a:pt x="4898" y="1465"/>
                          <a:pt x="5087" y="1504"/>
                        </a:cubicBezTo>
                        <a:cubicBezTo>
                          <a:pt x="5100" y="1507"/>
                          <a:pt x="5113" y="1508"/>
                          <a:pt x="5125" y="1508"/>
                        </a:cubicBezTo>
                        <a:cubicBezTo>
                          <a:pt x="5277" y="1508"/>
                          <a:pt x="5301" y="1310"/>
                          <a:pt x="5162" y="1241"/>
                        </a:cubicBezTo>
                        <a:cubicBezTo>
                          <a:pt x="5012" y="1205"/>
                          <a:pt x="4823" y="1166"/>
                          <a:pt x="4673" y="1130"/>
                        </a:cubicBezTo>
                        <a:cubicBezTo>
                          <a:pt x="4262" y="1016"/>
                          <a:pt x="3887" y="941"/>
                          <a:pt x="3473" y="830"/>
                        </a:cubicBezTo>
                        <a:cubicBezTo>
                          <a:pt x="3024" y="716"/>
                          <a:pt x="2538" y="605"/>
                          <a:pt x="2049" y="455"/>
                        </a:cubicBezTo>
                        <a:cubicBezTo>
                          <a:pt x="1638" y="341"/>
                          <a:pt x="1224" y="266"/>
                          <a:pt x="814" y="155"/>
                        </a:cubicBezTo>
                        <a:cubicBezTo>
                          <a:pt x="625" y="80"/>
                          <a:pt x="400" y="41"/>
                          <a:pt x="214" y="5"/>
                        </a:cubicBezTo>
                        <a:cubicBezTo>
                          <a:pt x="202" y="2"/>
                          <a:pt x="191" y="1"/>
                          <a:pt x="180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  <p:sp>
                <p:nvSpPr>
                  <p:cNvPr id="459" name="Google Shape;459;p8"/>
                  <p:cNvSpPr/>
                  <p:nvPr/>
                </p:nvSpPr>
                <p:spPr>
                  <a:xfrm>
                    <a:off x="4070325" y="1119625"/>
                    <a:ext cx="132375" cy="37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95" h="1518" extrusionOk="0">
                        <a:moveTo>
                          <a:pt x="144" y="1"/>
                        </a:moveTo>
                        <a:cubicBezTo>
                          <a:pt x="12" y="1"/>
                          <a:pt x="0" y="207"/>
                          <a:pt x="132" y="239"/>
                        </a:cubicBezTo>
                        <a:cubicBezTo>
                          <a:pt x="282" y="278"/>
                          <a:pt x="468" y="314"/>
                          <a:pt x="618" y="353"/>
                        </a:cubicBezTo>
                        <a:cubicBezTo>
                          <a:pt x="992" y="464"/>
                          <a:pt x="1406" y="578"/>
                          <a:pt x="1781" y="653"/>
                        </a:cubicBezTo>
                        <a:cubicBezTo>
                          <a:pt x="2267" y="803"/>
                          <a:pt x="2756" y="914"/>
                          <a:pt x="3241" y="1028"/>
                        </a:cubicBezTo>
                        <a:lnTo>
                          <a:pt x="4480" y="1363"/>
                        </a:lnTo>
                        <a:cubicBezTo>
                          <a:pt x="4666" y="1402"/>
                          <a:pt x="4855" y="1438"/>
                          <a:pt x="5080" y="1513"/>
                        </a:cubicBezTo>
                        <a:cubicBezTo>
                          <a:pt x="5090" y="1516"/>
                          <a:pt x="5100" y="1517"/>
                          <a:pt x="5109" y="1517"/>
                        </a:cubicBezTo>
                        <a:cubicBezTo>
                          <a:pt x="5239" y="1517"/>
                          <a:pt x="5294" y="1286"/>
                          <a:pt x="5154" y="1252"/>
                        </a:cubicBezTo>
                        <a:cubicBezTo>
                          <a:pt x="5005" y="1213"/>
                          <a:pt x="4816" y="1177"/>
                          <a:pt x="4666" y="1138"/>
                        </a:cubicBezTo>
                        <a:cubicBezTo>
                          <a:pt x="4255" y="1028"/>
                          <a:pt x="3880" y="953"/>
                          <a:pt x="3466" y="839"/>
                        </a:cubicBezTo>
                        <a:cubicBezTo>
                          <a:pt x="2980" y="728"/>
                          <a:pt x="2531" y="578"/>
                          <a:pt x="2042" y="464"/>
                        </a:cubicBezTo>
                        <a:cubicBezTo>
                          <a:pt x="1631" y="353"/>
                          <a:pt x="1217" y="239"/>
                          <a:pt x="806" y="164"/>
                        </a:cubicBezTo>
                        <a:cubicBezTo>
                          <a:pt x="582" y="89"/>
                          <a:pt x="393" y="53"/>
                          <a:pt x="207" y="14"/>
                        </a:cubicBezTo>
                        <a:cubicBezTo>
                          <a:pt x="183" y="5"/>
                          <a:pt x="162" y="1"/>
                          <a:pt x="144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67"/>
                  </a:p>
                </p:txBody>
              </p:sp>
            </p:grpSp>
          </p:grpSp>
          <p:sp>
            <p:nvSpPr>
              <p:cNvPr id="460" name="Google Shape;460;p8"/>
              <p:cNvSpPr/>
              <p:nvPr/>
            </p:nvSpPr>
            <p:spPr>
              <a:xfrm>
                <a:off x="3191305" y="4670904"/>
                <a:ext cx="191004" cy="190944"/>
              </a:xfrm>
              <a:custGeom>
                <a:avLst/>
                <a:gdLst/>
                <a:ahLst/>
                <a:cxnLst/>
                <a:rect l="l" t="t" r="r" b="b"/>
                <a:pathLst>
                  <a:path w="9485" h="9482" extrusionOk="0">
                    <a:moveTo>
                      <a:pt x="3149" y="0"/>
                    </a:moveTo>
                    <a:lnTo>
                      <a:pt x="3149" y="3149"/>
                    </a:lnTo>
                    <a:lnTo>
                      <a:pt x="0" y="3149"/>
                    </a:lnTo>
                    <a:lnTo>
                      <a:pt x="0" y="6372"/>
                    </a:lnTo>
                    <a:lnTo>
                      <a:pt x="3149" y="6372"/>
                    </a:lnTo>
                    <a:lnTo>
                      <a:pt x="3149" y="9482"/>
                    </a:lnTo>
                    <a:lnTo>
                      <a:pt x="6372" y="9482"/>
                    </a:lnTo>
                    <a:lnTo>
                      <a:pt x="6372" y="6372"/>
                    </a:lnTo>
                    <a:lnTo>
                      <a:pt x="9485" y="6372"/>
                    </a:lnTo>
                    <a:lnTo>
                      <a:pt x="9485" y="3149"/>
                    </a:lnTo>
                    <a:lnTo>
                      <a:pt x="6372" y="3149"/>
                    </a:lnTo>
                    <a:lnTo>
                      <a:pt x="637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847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461" name="Google Shape;461;p8"/>
              <p:cNvGrpSpPr/>
              <p:nvPr/>
            </p:nvGrpSpPr>
            <p:grpSpPr>
              <a:xfrm rot="-9193916" flipH="1">
                <a:off x="8148834" y="1174129"/>
                <a:ext cx="1264044" cy="714717"/>
                <a:chOff x="1842716" y="548501"/>
                <a:chExt cx="1192252" cy="674124"/>
              </a:xfrm>
            </p:grpSpPr>
            <p:sp>
              <p:nvSpPr>
                <p:cNvPr id="462" name="Google Shape;462;p8"/>
                <p:cNvSpPr/>
                <p:nvPr/>
              </p:nvSpPr>
              <p:spPr>
                <a:xfrm>
                  <a:off x="2695326" y="734840"/>
                  <a:ext cx="339642" cy="298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78" h="17270" extrusionOk="0">
                      <a:moveTo>
                        <a:pt x="14556" y="0"/>
                      </a:moveTo>
                      <a:cubicBezTo>
                        <a:pt x="11783" y="0"/>
                        <a:pt x="9499" y="2280"/>
                        <a:pt x="9499" y="5057"/>
                      </a:cubicBezTo>
                      <a:lnTo>
                        <a:pt x="1" y="5057"/>
                      </a:lnTo>
                      <a:lnTo>
                        <a:pt x="1" y="12212"/>
                      </a:lnTo>
                      <a:lnTo>
                        <a:pt x="9375" y="12212"/>
                      </a:lnTo>
                      <a:cubicBezTo>
                        <a:pt x="9375" y="14985"/>
                        <a:pt x="11660" y="17269"/>
                        <a:pt x="14433" y="17269"/>
                      </a:cubicBezTo>
                      <a:cubicBezTo>
                        <a:pt x="17211" y="17269"/>
                        <a:pt x="19490" y="14985"/>
                        <a:pt x="19490" y="12212"/>
                      </a:cubicBezTo>
                      <a:cubicBezTo>
                        <a:pt x="19490" y="10855"/>
                        <a:pt x="18997" y="9621"/>
                        <a:pt x="18133" y="8694"/>
                      </a:cubicBezTo>
                      <a:cubicBezTo>
                        <a:pt x="19061" y="7771"/>
                        <a:pt x="19677" y="6474"/>
                        <a:pt x="19677" y="5057"/>
                      </a:cubicBezTo>
                      <a:cubicBezTo>
                        <a:pt x="19677" y="2280"/>
                        <a:pt x="17393" y="0"/>
                        <a:pt x="1455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3" name="Google Shape;463;p8"/>
                <p:cNvSpPr/>
                <p:nvPr/>
              </p:nvSpPr>
              <p:spPr>
                <a:xfrm>
                  <a:off x="1842716" y="548501"/>
                  <a:ext cx="854767" cy="6741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523" h="39057" extrusionOk="0">
                      <a:moveTo>
                        <a:pt x="19919" y="1"/>
                      </a:moveTo>
                      <a:cubicBezTo>
                        <a:pt x="8881" y="1"/>
                        <a:pt x="0" y="9193"/>
                        <a:pt x="429" y="20353"/>
                      </a:cubicBezTo>
                      <a:cubicBezTo>
                        <a:pt x="800" y="30409"/>
                        <a:pt x="9005" y="38609"/>
                        <a:pt x="19055" y="39043"/>
                      </a:cubicBezTo>
                      <a:cubicBezTo>
                        <a:pt x="19302" y="39052"/>
                        <a:pt x="19547" y="39056"/>
                        <a:pt x="19792" y="39056"/>
                      </a:cubicBezTo>
                      <a:cubicBezTo>
                        <a:pt x="26336" y="39056"/>
                        <a:pt x="32081" y="35901"/>
                        <a:pt x="35648" y="31025"/>
                      </a:cubicBezTo>
                      <a:cubicBezTo>
                        <a:pt x="38855" y="26708"/>
                        <a:pt x="44036" y="24241"/>
                        <a:pt x="49463" y="24241"/>
                      </a:cubicBezTo>
                      <a:lnTo>
                        <a:pt x="49522" y="24241"/>
                      </a:lnTo>
                      <a:lnTo>
                        <a:pt x="49522" y="14803"/>
                      </a:lnTo>
                      <a:lnTo>
                        <a:pt x="49340" y="14803"/>
                      </a:lnTo>
                      <a:cubicBezTo>
                        <a:pt x="43848" y="14803"/>
                        <a:pt x="38791" y="12153"/>
                        <a:pt x="35461" y="7772"/>
                      </a:cubicBezTo>
                      <a:cubicBezTo>
                        <a:pt x="31948" y="3084"/>
                        <a:pt x="26273" y="1"/>
                        <a:pt x="1991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miter lim="4933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4" name="Google Shape;464;p8"/>
                <p:cNvSpPr/>
                <p:nvPr/>
              </p:nvSpPr>
              <p:spPr>
                <a:xfrm>
                  <a:off x="1893806" y="775642"/>
                  <a:ext cx="411944" cy="3594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67" h="20826" extrusionOk="0">
                      <a:moveTo>
                        <a:pt x="1632" y="1"/>
                      </a:moveTo>
                      <a:cubicBezTo>
                        <a:pt x="1480" y="1"/>
                        <a:pt x="1319" y="606"/>
                        <a:pt x="1047" y="2013"/>
                      </a:cubicBezTo>
                      <a:cubicBezTo>
                        <a:pt x="1" y="7810"/>
                        <a:pt x="1787" y="20826"/>
                        <a:pt x="18750" y="20826"/>
                      </a:cubicBezTo>
                      <a:cubicBezTo>
                        <a:pt x="23866" y="20826"/>
                        <a:pt x="10239" y="19281"/>
                        <a:pt x="5734" y="11451"/>
                      </a:cubicBezTo>
                      <a:cubicBezTo>
                        <a:pt x="2476" y="5725"/>
                        <a:pt x="2098" y="1"/>
                        <a:pt x="16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65" name="Google Shape;465;p8"/>
                <p:cNvSpPr/>
                <p:nvPr/>
              </p:nvSpPr>
              <p:spPr>
                <a:xfrm>
                  <a:off x="1984248" y="779232"/>
                  <a:ext cx="303448" cy="264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1" h="15314" extrusionOk="0">
                      <a:moveTo>
                        <a:pt x="1225" y="1"/>
                      </a:moveTo>
                      <a:cubicBezTo>
                        <a:pt x="1116" y="1"/>
                        <a:pt x="1001" y="451"/>
                        <a:pt x="805" y="1499"/>
                      </a:cubicBezTo>
                      <a:cubicBezTo>
                        <a:pt x="0" y="5752"/>
                        <a:pt x="1357" y="15314"/>
                        <a:pt x="13815" y="15314"/>
                      </a:cubicBezTo>
                      <a:cubicBezTo>
                        <a:pt x="17580" y="15314"/>
                        <a:pt x="7589" y="14204"/>
                        <a:pt x="4258" y="8406"/>
                      </a:cubicBezTo>
                      <a:cubicBezTo>
                        <a:pt x="1841" y="4222"/>
                        <a:pt x="1560" y="1"/>
                        <a:pt x="122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sp>
          <p:nvSpPr>
            <p:cNvPr id="466" name="Google Shape;466;p8"/>
            <p:cNvSpPr/>
            <p:nvPr/>
          </p:nvSpPr>
          <p:spPr>
            <a:xfrm rot="-381644" flipH="1">
              <a:off x="6606281" y="4704535"/>
              <a:ext cx="417731" cy="334746"/>
            </a:xfrm>
            <a:custGeom>
              <a:avLst/>
              <a:gdLst/>
              <a:ahLst/>
              <a:cxnLst/>
              <a:rect l="l" t="t" r="r" b="b"/>
              <a:pathLst>
                <a:path w="21702" h="17393" extrusionOk="0">
                  <a:moveTo>
                    <a:pt x="5848" y="1"/>
                  </a:moveTo>
                  <a:cubicBezTo>
                    <a:pt x="2624" y="1"/>
                    <a:pt x="1" y="2625"/>
                    <a:pt x="1" y="5848"/>
                  </a:cubicBezTo>
                  <a:cubicBezTo>
                    <a:pt x="1" y="6223"/>
                    <a:pt x="37" y="6598"/>
                    <a:pt x="112" y="6937"/>
                  </a:cubicBezTo>
                  <a:cubicBezTo>
                    <a:pt x="151" y="7012"/>
                    <a:pt x="151" y="7122"/>
                    <a:pt x="187" y="7197"/>
                  </a:cubicBezTo>
                  <a:cubicBezTo>
                    <a:pt x="187" y="7236"/>
                    <a:pt x="187" y="7311"/>
                    <a:pt x="226" y="7347"/>
                  </a:cubicBezTo>
                  <a:cubicBezTo>
                    <a:pt x="226" y="7461"/>
                    <a:pt x="262" y="7572"/>
                    <a:pt x="300" y="7686"/>
                  </a:cubicBezTo>
                  <a:cubicBezTo>
                    <a:pt x="336" y="7761"/>
                    <a:pt x="336" y="7836"/>
                    <a:pt x="375" y="7872"/>
                  </a:cubicBezTo>
                  <a:lnTo>
                    <a:pt x="375" y="7911"/>
                  </a:lnTo>
                  <a:cubicBezTo>
                    <a:pt x="1161" y="10160"/>
                    <a:pt x="3599" y="13869"/>
                    <a:pt x="10871" y="17393"/>
                  </a:cubicBezTo>
                  <a:cubicBezTo>
                    <a:pt x="18142" y="13908"/>
                    <a:pt x="20541" y="10160"/>
                    <a:pt x="21327" y="7911"/>
                  </a:cubicBezTo>
                  <a:cubicBezTo>
                    <a:pt x="21327" y="7911"/>
                    <a:pt x="21366" y="7911"/>
                    <a:pt x="21366" y="7872"/>
                  </a:cubicBezTo>
                  <a:cubicBezTo>
                    <a:pt x="21366" y="7836"/>
                    <a:pt x="21402" y="7761"/>
                    <a:pt x="21402" y="7686"/>
                  </a:cubicBezTo>
                  <a:lnTo>
                    <a:pt x="21516" y="7347"/>
                  </a:lnTo>
                  <a:cubicBezTo>
                    <a:pt x="21516" y="7311"/>
                    <a:pt x="21552" y="7236"/>
                    <a:pt x="21552" y="7197"/>
                  </a:cubicBezTo>
                  <a:cubicBezTo>
                    <a:pt x="21591" y="7122"/>
                    <a:pt x="21591" y="7012"/>
                    <a:pt x="21627" y="6937"/>
                  </a:cubicBezTo>
                  <a:cubicBezTo>
                    <a:pt x="21702" y="6598"/>
                    <a:pt x="21702" y="6223"/>
                    <a:pt x="21702" y="5848"/>
                  </a:cubicBezTo>
                  <a:cubicBezTo>
                    <a:pt x="21702" y="2625"/>
                    <a:pt x="19117" y="1"/>
                    <a:pt x="15893" y="1"/>
                  </a:cubicBezTo>
                  <a:cubicBezTo>
                    <a:pt x="13755" y="1"/>
                    <a:pt x="11881" y="1125"/>
                    <a:pt x="10871" y="2849"/>
                  </a:cubicBezTo>
                  <a:cubicBezTo>
                    <a:pt x="9857" y="1125"/>
                    <a:pt x="7983" y="1"/>
                    <a:pt x="5848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79064051"/>
      </p:ext>
    </p:extLst>
  </p:cSld>
  <p:clrMapOvr>
    <a:masterClrMapping/>
  </p:clrMapOvr>
  <p:transition spd="slow"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oogle Shape;468;p9"/>
          <p:cNvGrpSpPr/>
          <p:nvPr/>
        </p:nvGrpSpPr>
        <p:grpSpPr>
          <a:xfrm>
            <a:off x="-1451727" y="-2520243"/>
            <a:ext cx="15614048" cy="12815981"/>
            <a:chOff x="-1088795" y="-1890182"/>
            <a:chExt cx="11710536" cy="9611986"/>
          </a:xfrm>
        </p:grpSpPr>
        <p:sp>
          <p:nvSpPr>
            <p:cNvPr id="469" name="Google Shape;469;p9"/>
            <p:cNvSpPr/>
            <p:nvPr/>
          </p:nvSpPr>
          <p:spPr>
            <a:xfrm rot="7041220">
              <a:off x="-1163449" y="-611374"/>
              <a:ext cx="3753328" cy="21160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0" name="Google Shape;470;p9"/>
            <p:cNvSpPr/>
            <p:nvPr/>
          </p:nvSpPr>
          <p:spPr>
            <a:xfrm rot="10092441" flipH="1">
              <a:off x="5165651" y="-1535260"/>
              <a:ext cx="3747053" cy="2650552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471" name="Google Shape;471;p9"/>
            <p:cNvSpPr/>
            <p:nvPr/>
          </p:nvSpPr>
          <p:spPr>
            <a:xfrm rot="-7200805">
              <a:off x="5550645" y="2502931"/>
              <a:ext cx="4115795" cy="4582015"/>
            </a:xfrm>
            <a:custGeom>
              <a:avLst/>
              <a:gdLst/>
              <a:ahLst/>
              <a:cxnLst/>
              <a:rect l="l" t="t" r="r" b="b"/>
              <a:pathLst>
                <a:path w="87004" h="96855" extrusionOk="0">
                  <a:moveTo>
                    <a:pt x="56260" y="1"/>
                  </a:moveTo>
                  <a:cubicBezTo>
                    <a:pt x="54686" y="1"/>
                    <a:pt x="53119" y="120"/>
                    <a:pt x="51580" y="365"/>
                  </a:cubicBezTo>
                  <a:cubicBezTo>
                    <a:pt x="41684" y="1529"/>
                    <a:pt x="32464" y="6401"/>
                    <a:pt x="25492" y="13409"/>
                  </a:cubicBezTo>
                  <a:cubicBezTo>
                    <a:pt x="0" y="37437"/>
                    <a:pt x="11470" y="90624"/>
                    <a:pt x="47568" y="96585"/>
                  </a:cubicBezTo>
                  <a:cubicBezTo>
                    <a:pt x="48610" y="96766"/>
                    <a:pt x="49666" y="96854"/>
                    <a:pt x="50721" y="96854"/>
                  </a:cubicBezTo>
                  <a:cubicBezTo>
                    <a:pt x="60364" y="96854"/>
                    <a:pt x="69962" y="89532"/>
                    <a:pt x="69083" y="79193"/>
                  </a:cubicBezTo>
                  <a:cubicBezTo>
                    <a:pt x="66198" y="59588"/>
                    <a:pt x="84526" y="45833"/>
                    <a:pt x="85950" y="27128"/>
                  </a:cubicBezTo>
                  <a:cubicBezTo>
                    <a:pt x="87004" y="10878"/>
                    <a:pt x="71286" y="1"/>
                    <a:pt x="562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472" name="Google Shape;472;p9"/>
          <p:cNvSpPr/>
          <p:nvPr/>
        </p:nvSpPr>
        <p:spPr>
          <a:xfrm rot="-1660481">
            <a:off x="8797209" y="5771262"/>
            <a:ext cx="223536" cy="28834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473" name="Google Shape;473;p9"/>
          <p:cNvGrpSpPr/>
          <p:nvPr/>
        </p:nvGrpSpPr>
        <p:grpSpPr>
          <a:xfrm>
            <a:off x="1291800" y="324533"/>
            <a:ext cx="10837741" cy="6132355"/>
            <a:chOff x="968850" y="243400"/>
            <a:chExt cx="8128306" cy="4599266"/>
          </a:xfrm>
        </p:grpSpPr>
        <p:grpSp>
          <p:nvGrpSpPr>
            <p:cNvPr id="474" name="Google Shape;474;p9"/>
            <p:cNvGrpSpPr/>
            <p:nvPr/>
          </p:nvGrpSpPr>
          <p:grpSpPr>
            <a:xfrm>
              <a:off x="968850" y="243400"/>
              <a:ext cx="5271727" cy="4599266"/>
              <a:chOff x="968850" y="243400"/>
              <a:chExt cx="5271727" cy="4599266"/>
            </a:xfrm>
          </p:grpSpPr>
          <p:grpSp>
            <p:nvGrpSpPr>
              <p:cNvPr id="475" name="Google Shape;475;p9"/>
              <p:cNvGrpSpPr/>
              <p:nvPr/>
            </p:nvGrpSpPr>
            <p:grpSpPr>
              <a:xfrm>
                <a:off x="5694299" y="4342783"/>
                <a:ext cx="546277" cy="499883"/>
                <a:chOff x="5847450" y="783825"/>
                <a:chExt cx="444200" cy="406475"/>
              </a:xfrm>
            </p:grpSpPr>
            <p:sp>
              <p:nvSpPr>
                <p:cNvPr id="476" name="Google Shape;476;p9"/>
                <p:cNvSpPr/>
                <p:nvPr/>
              </p:nvSpPr>
              <p:spPr>
                <a:xfrm>
                  <a:off x="6049875" y="943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7" name="Google Shape;477;p9"/>
                <p:cNvSpPr/>
                <p:nvPr/>
              </p:nvSpPr>
              <p:spPr>
                <a:xfrm>
                  <a:off x="6028350" y="857575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8" name="Google Shape;478;p9"/>
                <p:cNvSpPr/>
                <p:nvPr/>
              </p:nvSpPr>
              <p:spPr>
                <a:xfrm>
                  <a:off x="5963650" y="93255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1" y="0"/>
                        <a:pt x="1" y="1500"/>
                        <a:pt x="975" y="1500"/>
                      </a:cubicBezTo>
                      <a:cubicBezTo>
                        <a:pt x="1950" y="1500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79" name="Google Shape;479;p9"/>
                <p:cNvSpPr/>
                <p:nvPr/>
              </p:nvSpPr>
              <p:spPr>
                <a:xfrm>
                  <a:off x="6005850" y="1028125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1"/>
                      </a:moveTo>
                      <a:cubicBezTo>
                        <a:pt x="1" y="1"/>
                        <a:pt x="1" y="1500"/>
                        <a:pt x="936" y="1500"/>
                      </a:cubicBezTo>
                      <a:cubicBezTo>
                        <a:pt x="1911" y="1500"/>
                        <a:pt x="1911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0" name="Google Shape;480;p9"/>
                <p:cNvSpPr/>
                <p:nvPr/>
              </p:nvSpPr>
              <p:spPr>
                <a:xfrm>
                  <a:off x="6099575" y="1009375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36" y="1"/>
                      </a:moveTo>
                      <a:cubicBezTo>
                        <a:pt x="0" y="1"/>
                        <a:pt x="0" y="1500"/>
                        <a:pt x="936" y="1500"/>
                      </a:cubicBezTo>
                      <a:cubicBezTo>
                        <a:pt x="1910" y="1500"/>
                        <a:pt x="1910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1" name="Google Shape;481;p9"/>
                <p:cNvSpPr/>
                <p:nvPr/>
              </p:nvSpPr>
              <p:spPr>
                <a:xfrm>
                  <a:off x="6113575" y="896950"/>
                  <a:ext cx="48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0" extrusionOk="0">
                      <a:moveTo>
                        <a:pt x="975" y="0"/>
                      </a:moveTo>
                      <a:cubicBezTo>
                        <a:pt x="1" y="0"/>
                        <a:pt x="1" y="1499"/>
                        <a:pt x="975" y="1499"/>
                      </a:cubicBezTo>
                      <a:cubicBezTo>
                        <a:pt x="1950" y="1499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2" name="Google Shape;482;p9"/>
                <p:cNvSpPr/>
                <p:nvPr/>
              </p:nvSpPr>
              <p:spPr>
                <a:xfrm>
                  <a:off x="5960875" y="852925"/>
                  <a:ext cx="37500" cy="39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6" extrusionOk="0">
                      <a:moveTo>
                        <a:pt x="750" y="1"/>
                      </a:moveTo>
                      <a:cubicBezTo>
                        <a:pt x="675" y="1"/>
                        <a:pt x="636" y="37"/>
                        <a:pt x="561" y="37"/>
                      </a:cubicBezTo>
                      <a:cubicBezTo>
                        <a:pt x="411" y="76"/>
                        <a:pt x="337" y="112"/>
                        <a:pt x="226" y="226"/>
                      </a:cubicBezTo>
                      <a:cubicBezTo>
                        <a:pt x="187" y="262"/>
                        <a:pt x="151" y="337"/>
                        <a:pt x="112" y="376"/>
                      </a:cubicBezTo>
                      <a:cubicBezTo>
                        <a:pt x="37" y="487"/>
                        <a:pt x="1" y="601"/>
                        <a:pt x="1" y="750"/>
                      </a:cubicBezTo>
                      <a:lnTo>
                        <a:pt x="1" y="825"/>
                      </a:lnTo>
                      <a:cubicBezTo>
                        <a:pt x="1" y="936"/>
                        <a:pt x="37" y="1050"/>
                        <a:pt x="76" y="1125"/>
                      </a:cubicBezTo>
                      <a:cubicBezTo>
                        <a:pt x="112" y="1200"/>
                        <a:pt x="151" y="1311"/>
                        <a:pt x="226" y="1350"/>
                      </a:cubicBezTo>
                      <a:cubicBezTo>
                        <a:pt x="301" y="1425"/>
                        <a:pt x="375" y="1500"/>
                        <a:pt x="450" y="1536"/>
                      </a:cubicBezTo>
                      <a:cubicBezTo>
                        <a:pt x="561" y="1575"/>
                        <a:pt x="636" y="1575"/>
                        <a:pt x="750" y="1575"/>
                      </a:cubicBezTo>
                      <a:lnTo>
                        <a:pt x="936" y="1575"/>
                      </a:lnTo>
                      <a:cubicBezTo>
                        <a:pt x="1086" y="1536"/>
                        <a:pt x="1200" y="1461"/>
                        <a:pt x="1275" y="1350"/>
                      </a:cubicBezTo>
                      <a:cubicBezTo>
                        <a:pt x="1311" y="1311"/>
                        <a:pt x="1350" y="1275"/>
                        <a:pt x="1386" y="1200"/>
                      </a:cubicBezTo>
                      <a:cubicBezTo>
                        <a:pt x="1461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7"/>
                        <a:pt x="1500" y="562"/>
                        <a:pt x="1425" y="451"/>
                      </a:cubicBezTo>
                      <a:cubicBezTo>
                        <a:pt x="1425" y="376"/>
                        <a:pt x="1350" y="301"/>
                        <a:pt x="1275" y="226"/>
                      </a:cubicBezTo>
                      <a:cubicBezTo>
                        <a:pt x="1200" y="151"/>
                        <a:pt x="1125" y="112"/>
                        <a:pt x="1050" y="76"/>
                      </a:cubicBezTo>
                      <a:cubicBezTo>
                        <a:pt x="936" y="37"/>
                        <a:pt x="861" y="1"/>
                        <a:pt x="75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3" name="Google Shape;483;p9"/>
                <p:cNvSpPr/>
                <p:nvPr/>
              </p:nvSpPr>
              <p:spPr>
                <a:xfrm>
                  <a:off x="5931800" y="1002875"/>
                  <a:ext cx="375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5" extrusionOk="0">
                      <a:moveTo>
                        <a:pt x="750" y="0"/>
                      </a:moveTo>
                      <a:cubicBezTo>
                        <a:pt x="675" y="0"/>
                        <a:pt x="600" y="36"/>
                        <a:pt x="564" y="36"/>
                      </a:cubicBezTo>
                      <a:cubicBezTo>
                        <a:pt x="414" y="75"/>
                        <a:pt x="300" y="111"/>
                        <a:pt x="225" y="225"/>
                      </a:cubicBezTo>
                      <a:cubicBezTo>
                        <a:pt x="189" y="261"/>
                        <a:pt x="150" y="336"/>
                        <a:pt x="114" y="375"/>
                      </a:cubicBezTo>
                      <a:cubicBezTo>
                        <a:pt x="39" y="486"/>
                        <a:pt x="0" y="600"/>
                        <a:pt x="0" y="750"/>
                      </a:cubicBezTo>
                      <a:lnTo>
                        <a:pt x="0" y="825"/>
                      </a:lnTo>
                      <a:cubicBezTo>
                        <a:pt x="0" y="936"/>
                        <a:pt x="39" y="1050"/>
                        <a:pt x="75" y="1125"/>
                      </a:cubicBezTo>
                      <a:cubicBezTo>
                        <a:pt x="114" y="1200"/>
                        <a:pt x="150" y="1311"/>
                        <a:pt x="225" y="1350"/>
                      </a:cubicBezTo>
                      <a:cubicBezTo>
                        <a:pt x="300" y="1424"/>
                        <a:pt x="375" y="1499"/>
                        <a:pt x="450" y="1535"/>
                      </a:cubicBezTo>
                      <a:cubicBezTo>
                        <a:pt x="564" y="1574"/>
                        <a:pt x="639" y="1574"/>
                        <a:pt x="750" y="1574"/>
                      </a:cubicBezTo>
                      <a:lnTo>
                        <a:pt x="939" y="1574"/>
                      </a:lnTo>
                      <a:cubicBezTo>
                        <a:pt x="1089" y="1535"/>
                        <a:pt x="1200" y="1460"/>
                        <a:pt x="1275" y="1350"/>
                      </a:cubicBezTo>
                      <a:cubicBezTo>
                        <a:pt x="1314" y="1311"/>
                        <a:pt x="1350" y="1275"/>
                        <a:pt x="1389" y="1200"/>
                      </a:cubicBezTo>
                      <a:cubicBezTo>
                        <a:pt x="1464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6"/>
                        <a:pt x="1500" y="561"/>
                        <a:pt x="1425" y="450"/>
                      </a:cubicBezTo>
                      <a:cubicBezTo>
                        <a:pt x="1389" y="375"/>
                        <a:pt x="1350" y="300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9" y="36"/>
                        <a:pt x="864" y="0"/>
                        <a:pt x="75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4" name="Google Shape;484;p9"/>
                <p:cNvSpPr/>
                <p:nvPr/>
              </p:nvSpPr>
              <p:spPr>
                <a:xfrm>
                  <a:off x="6054575" y="1082100"/>
                  <a:ext cx="37525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1" h="1590" extrusionOk="0">
                      <a:moveTo>
                        <a:pt x="840" y="1"/>
                      </a:moveTo>
                      <a:cubicBezTo>
                        <a:pt x="812" y="1"/>
                        <a:pt x="783" y="5"/>
                        <a:pt x="751" y="16"/>
                      </a:cubicBezTo>
                      <a:lnTo>
                        <a:pt x="562" y="16"/>
                      </a:lnTo>
                      <a:cubicBezTo>
                        <a:pt x="412" y="55"/>
                        <a:pt x="337" y="130"/>
                        <a:pt x="226" y="205"/>
                      </a:cubicBezTo>
                      <a:cubicBezTo>
                        <a:pt x="187" y="280"/>
                        <a:pt x="151" y="316"/>
                        <a:pt x="112" y="355"/>
                      </a:cubicBezTo>
                      <a:cubicBezTo>
                        <a:pt x="37" y="504"/>
                        <a:pt x="1" y="615"/>
                        <a:pt x="1" y="765"/>
                      </a:cubicBezTo>
                      <a:lnTo>
                        <a:pt x="1" y="840"/>
                      </a:lnTo>
                      <a:cubicBezTo>
                        <a:pt x="1" y="954"/>
                        <a:pt x="37" y="1029"/>
                        <a:pt x="76" y="1104"/>
                      </a:cubicBezTo>
                      <a:cubicBezTo>
                        <a:pt x="112" y="1215"/>
                        <a:pt x="151" y="1290"/>
                        <a:pt x="226" y="1365"/>
                      </a:cubicBezTo>
                      <a:cubicBezTo>
                        <a:pt x="301" y="1440"/>
                        <a:pt x="376" y="1479"/>
                        <a:pt x="451" y="1515"/>
                      </a:cubicBezTo>
                      <a:cubicBezTo>
                        <a:pt x="562" y="1554"/>
                        <a:pt x="637" y="1590"/>
                        <a:pt x="751" y="1590"/>
                      </a:cubicBezTo>
                      <a:cubicBezTo>
                        <a:pt x="826" y="1590"/>
                        <a:pt x="901" y="1554"/>
                        <a:pt x="937" y="1554"/>
                      </a:cubicBezTo>
                      <a:cubicBezTo>
                        <a:pt x="1086" y="1515"/>
                        <a:pt x="1200" y="1440"/>
                        <a:pt x="1275" y="1365"/>
                      </a:cubicBezTo>
                      <a:cubicBezTo>
                        <a:pt x="1311" y="1329"/>
                        <a:pt x="1350" y="1254"/>
                        <a:pt x="1386" y="1215"/>
                      </a:cubicBezTo>
                      <a:cubicBezTo>
                        <a:pt x="1461" y="1104"/>
                        <a:pt x="1500" y="954"/>
                        <a:pt x="1500" y="840"/>
                      </a:cubicBezTo>
                      <a:lnTo>
                        <a:pt x="1500" y="765"/>
                      </a:lnTo>
                      <a:cubicBezTo>
                        <a:pt x="1500" y="654"/>
                        <a:pt x="1500" y="540"/>
                        <a:pt x="1425" y="465"/>
                      </a:cubicBezTo>
                      <a:cubicBezTo>
                        <a:pt x="1425" y="355"/>
                        <a:pt x="1350" y="280"/>
                        <a:pt x="1275" y="205"/>
                      </a:cubicBezTo>
                      <a:cubicBezTo>
                        <a:pt x="1200" y="130"/>
                        <a:pt x="1125" y="91"/>
                        <a:pt x="1051" y="55"/>
                      </a:cubicBezTo>
                      <a:cubicBezTo>
                        <a:pt x="970" y="27"/>
                        <a:pt x="908" y="1"/>
                        <a:pt x="84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5" name="Google Shape;485;p9"/>
                <p:cNvSpPr/>
                <p:nvPr/>
              </p:nvSpPr>
              <p:spPr>
                <a:xfrm>
                  <a:off x="6178275" y="96350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6" name="Google Shape;486;p9"/>
                <p:cNvSpPr/>
                <p:nvPr/>
              </p:nvSpPr>
              <p:spPr>
                <a:xfrm>
                  <a:off x="6118300" y="8201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0"/>
                      </a:moveTo>
                      <a:cubicBezTo>
                        <a:pt x="1" y="0"/>
                        <a:pt x="1" y="1500"/>
                        <a:pt x="936" y="1500"/>
                      </a:cubicBezTo>
                      <a:cubicBezTo>
                        <a:pt x="1911" y="1500"/>
                        <a:pt x="1911" y="0"/>
                        <a:pt x="9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7" name="Google Shape;487;p9"/>
                <p:cNvSpPr/>
                <p:nvPr/>
              </p:nvSpPr>
              <p:spPr>
                <a:xfrm>
                  <a:off x="6012375" y="783825"/>
                  <a:ext cx="40350" cy="4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668" extrusionOk="0">
                      <a:moveTo>
                        <a:pt x="859" y="0"/>
                      </a:moveTo>
                      <a:cubicBezTo>
                        <a:pt x="789" y="0"/>
                        <a:pt x="714" y="9"/>
                        <a:pt x="639" y="27"/>
                      </a:cubicBezTo>
                      <a:cubicBezTo>
                        <a:pt x="600" y="66"/>
                        <a:pt x="526" y="102"/>
                        <a:pt x="490" y="102"/>
                      </a:cubicBezTo>
                      <a:cubicBezTo>
                        <a:pt x="376" y="177"/>
                        <a:pt x="265" y="291"/>
                        <a:pt x="190" y="402"/>
                      </a:cubicBezTo>
                      <a:cubicBezTo>
                        <a:pt x="190" y="441"/>
                        <a:pt x="151" y="516"/>
                        <a:pt x="115" y="552"/>
                      </a:cubicBezTo>
                      <a:cubicBezTo>
                        <a:pt x="76" y="627"/>
                        <a:pt x="40" y="741"/>
                        <a:pt x="40" y="816"/>
                      </a:cubicBezTo>
                      <a:cubicBezTo>
                        <a:pt x="1" y="927"/>
                        <a:pt x="1" y="1041"/>
                        <a:pt x="40" y="1116"/>
                      </a:cubicBezTo>
                      <a:cubicBezTo>
                        <a:pt x="76" y="1227"/>
                        <a:pt x="115" y="1301"/>
                        <a:pt x="190" y="1376"/>
                      </a:cubicBezTo>
                      <a:cubicBezTo>
                        <a:pt x="226" y="1451"/>
                        <a:pt x="301" y="1526"/>
                        <a:pt x="376" y="1565"/>
                      </a:cubicBezTo>
                      <a:cubicBezTo>
                        <a:pt x="451" y="1601"/>
                        <a:pt x="526" y="1640"/>
                        <a:pt x="564" y="1640"/>
                      </a:cubicBezTo>
                      <a:cubicBezTo>
                        <a:pt x="639" y="1658"/>
                        <a:pt x="705" y="1667"/>
                        <a:pt x="770" y="1667"/>
                      </a:cubicBezTo>
                      <a:cubicBezTo>
                        <a:pt x="835" y="1667"/>
                        <a:pt x="900" y="1658"/>
                        <a:pt x="975" y="1640"/>
                      </a:cubicBezTo>
                      <a:cubicBezTo>
                        <a:pt x="1014" y="1640"/>
                        <a:pt x="1089" y="1601"/>
                        <a:pt x="1164" y="1565"/>
                      </a:cubicBezTo>
                      <a:cubicBezTo>
                        <a:pt x="1275" y="1526"/>
                        <a:pt x="1350" y="1415"/>
                        <a:pt x="1425" y="1301"/>
                      </a:cubicBezTo>
                      <a:cubicBezTo>
                        <a:pt x="1464" y="1266"/>
                        <a:pt x="1464" y="1191"/>
                        <a:pt x="1500" y="1152"/>
                      </a:cubicBezTo>
                      <a:cubicBezTo>
                        <a:pt x="1539" y="1041"/>
                        <a:pt x="1575" y="966"/>
                        <a:pt x="1575" y="852"/>
                      </a:cubicBezTo>
                      <a:cubicBezTo>
                        <a:pt x="1614" y="777"/>
                        <a:pt x="1614" y="666"/>
                        <a:pt x="1575" y="552"/>
                      </a:cubicBezTo>
                      <a:cubicBezTo>
                        <a:pt x="1539" y="477"/>
                        <a:pt x="1500" y="366"/>
                        <a:pt x="1425" y="327"/>
                      </a:cubicBezTo>
                      <a:cubicBezTo>
                        <a:pt x="1389" y="216"/>
                        <a:pt x="1314" y="177"/>
                        <a:pt x="1239" y="102"/>
                      </a:cubicBezTo>
                      <a:cubicBezTo>
                        <a:pt x="1164" y="102"/>
                        <a:pt x="1125" y="66"/>
                        <a:pt x="1050" y="27"/>
                      </a:cubicBezTo>
                      <a:cubicBezTo>
                        <a:pt x="995" y="9"/>
                        <a:pt x="930" y="0"/>
                        <a:pt x="8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8" name="Google Shape;488;p9"/>
                <p:cNvSpPr/>
                <p:nvPr/>
              </p:nvSpPr>
              <p:spPr>
                <a:xfrm>
                  <a:off x="5876550" y="909150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10" y="1500"/>
                        <a:pt x="191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89" name="Google Shape;489;p9"/>
                <p:cNvSpPr/>
                <p:nvPr/>
              </p:nvSpPr>
              <p:spPr>
                <a:xfrm>
                  <a:off x="5932775" y="109845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0" name="Google Shape;490;p9"/>
                <p:cNvSpPr/>
                <p:nvPr/>
              </p:nvSpPr>
              <p:spPr>
                <a:xfrm>
                  <a:off x="6157675" y="10947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1" name="Google Shape;491;p9"/>
                <p:cNvSpPr/>
                <p:nvPr/>
              </p:nvSpPr>
              <p:spPr>
                <a:xfrm>
                  <a:off x="6223250" y="871675"/>
                  <a:ext cx="394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6" h="1575" extrusionOk="0">
                      <a:moveTo>
                        <a:pt x="751" y="0"/>
                      </a:moveTo>
                      <a:cubicBezTo>
                        <a:pt x="637" y="0"/>
                        <a:pt x="562" y="36"/>
                        <a:pt x="451" y="75"/>
                      </a:cubicBezTo>
                      <a:cubicBezTo>
                        <a:pt x="376" y="111"/>
                        <a:pt x="301" y="150"/>
                        <a:pt x="226" y="225"/>
                      </a:cubicBezTo>
                      <a:cubicBezTo>
                        <a:pt x="187" y="261"/>
                        <a:pt x="151" y="336"/>
                        <a:pt x="112" y="375"/>
                      </a:cubicBezTo>
                      <a:cubicBezTo>
                        <a:pt x="37" y="486"/>
                        <a:pt x="1" y="600"/>
                        <a:pt x="1" y="750"/>
                      </a:cubicBezTo>
                      <a:cubicBezTo>
                        <a:pt x="1" y="825"/>
                        <a:pt x="37" y="900"/>
                        <a:pt x="37" y="936"/>
                      </a:cubicBezTo>
                      <a:cubicBezTo>
                        <a:pt x="76" y="1086"/>
                        <a:pt x="151" y="1200"/>
                        <a:pt x="226" y="1275"/>
                      </a:cubicBezTo>
                      <a:lnTo>
                        <a:pt x="301" y="1350"/>
                      </a:lnTo>
                      <a:cubicBezTo>
                        <a:pt x="376" y="1425"/>
                        <a:pt x="451" y="1500"/>
                        <a:pt x="562" y="1536"/>
                      </a:cubicBezTo>
                      <a:cubicBezTo>
                        <a:pt x="637" y="1575"/>
                        <a:pt x="751" y="1575"/>
                        <a:pt x="826" y="1575"/>
                      </a:cubicBezTo>
                      <a:cubicBezTo>
                        <a:pt x="937" y="1575"/>
                        <a:pt x="1050" y="1575"/>
                        <a:pt x="1125" y="1536"/>
                      </a:cubicBezTo>
                      <a:cubicBezTo>
                        <a:pt x="1236" y="1500"/>
                        <a:pt x="1311" y="1425"/>
                        <a:pt x="1386" y="1350"/>
                      </a:cubicBezTo>
                      <a:cubicBezTo>
                        <a:pt x="1425" y="1311"/>
                        <a:pt x="1461" y="1275"/>
                        <a:pt x="1500" y="1200"/>
                      </a:cubicBezTo>
                      <a:cubicBezTo>
                        <a:pt x="1536" y="1086"/>
                        <a:pt x="1575" y="975"/>
                        <a:pt x="1575" y="825"/>
                      </a:cubicBezTo>
                      <a:lnTo>
                        <a:pt x="1575" y="636"/>
                      </a:lnTo>
                      <a:cubicBezTo>
                        <a:pt x="1536" y="525"/>
                        <a:pt x="1461" y="411"/>
                        <a:pt x="1386" y="300"/>
                      </a:cubicBezTo>
                      <a:cubicBezTo>
                        <a:pt x="1350" y="261"/>
                        <a:pt x="1311" y="261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7" y="36"/>
                        <a:pt x="862" y="0"/>
                        <a:pt x="7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2" name="Google Shape;492;p9"/>
                <p:cNvSpPr/>
                <p:nvPr/>
              </p:nvSpPr>
              <p:spPr>
                <a:xfrm>
                  <a:off x="5890550" y="796700"/>
                  <a:ext cx="48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1" extrusionOk="0">
                      <a:moveTo>
                        <a:pt x="975" y="1"/>
                      </a:moveTo>
                      <a:cubicBezTo>
                        <a:pt x="40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3" name="Google Shape;493;p9"/>
                <p:cNvSpPr/>
                <p:nvPr/>
              </p:nvSpPr>
              <p:spPr>
                <a:xfrm>
                  <a:off x="5847450" y="1011250"/>
                  <a:ext cx="478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4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14" y="1500"/>
                        <a:pt x="1914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4" name="Google Shape;494;p9"/>
                <p:cNvSpPr/>
                <p:nvPr/>
              </p:nvSpPr>
              <p:spPr>
                <a:xfrm>
                  <a:off x="6047100" y="1152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5" name="Google Shape;495;p9"/>
                <p:cNvSpPr/>
                <p:nvPr/>
              </p:nvSpPr>
              <p:spPr>
                <a:xfrm>
                  <a:off x="6242900" y="101785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496" name="Google Shape;496;p9"/>
              <p:cNvGrpSpPr/>
              <p:nvPr/>
            </p:nvGrpSpPr>
            <p:grpSpPr>
              <a:xfrm>
                <a:off x="968850" y="243400"/>
                <a:ext cx="444200" cy="406475"/>
                <a:chOff x="5847450" y="783825"/>
                <a:chExt cx="444200" cy="406475"/>
              </a:xfrm>
            </p:grpSpPr>
            <p:sp>
              <p:nvSpPr>
                <p:cNvPr id="497" name="Google Shape;497;p9"/>
                <p:cNvSpPr/>
                <p:nvPr/>
              </p:nvSpPr>
              <p:spPr>
                <a:xfrm>
                  <a:off x="6049875" y="943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8" name="Google Shape;498;p9"/>
                <p:cNvSpPr/>
                <p:nvPr/>
              </p:nvSpPr>
              <p:spPr>
                <a:xfrm>
                  <a:off x="6028350" y="857575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499" name="Google Shape;499;p9"/>
                <p:cNvSpPr/>
                <p:nvPr/>
              </p:nvSpPr>
              <p:spPr>
                <a:xfrm>
                  <a:off x="5963650" y="93255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1" y="0"/>
                        <a:pt x="1" y="1500"/>
                        <a:pt x="975" y="1500"/>
                      </a:cubicBezTo>
                      <a:cubicBezTo>
                        <a:pt x="1950" y="1500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0" name="Google Shape;500;p9"/>
                <p:cNvSpPr/>
                <p:nvPr/>
              </p:nvSpPr>
              <p:spPr>
                <a:xfrm>
                  <a:off x="6005850" y="1028125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1"/>
                      </a:moveTo>
                      <a:cubicBezTo>
                        <a:pt x="1" y="1"/>
                        <a:pt x="1" y="1500"/>
                        <a:pt x="936" y="1500"/>
                      </a:cubicBezTo>
                      <a:cubicBezTo>
                        <a:pt x="1911" y="1500"/>
                        <a:pt x="1911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1" name="Google Shape;501;p9"/>
                <p:cNvSpPr/>
                <p:nvPr/>
              </p:nvSpPr>
              <p:spPr>
                <a:xfrm>
                  <a:off x="6099575" y="1009375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36" y="1"/>
                      </a:moveTo>
                      <a:cubicBezTo>
                        <a:pt x="0" y="1"/>
                        <a:pt x="0" y="1500"/>
                        <a:pt x="936" y="1500"/>
                      </a:cubicBezTo>
                      <a:cubicBezTo>
                        <a:pt x="1910" y="1500"/>
                        <a:pt x="1910" y="1"/>
                        <a:pt x="93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2" name="Google Shape;502;p9"/>
                <p:cNvSpPr/>
                <p:nvPr/>
              </p:nvSpPr>
              <p:spPr>
                <a:xfrm>
                  <a:off x="6113575" y="896950"/>
                  <a:ext cx="48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0" extrusionOk="0">
                      <a:moveTo>
                        <a:pt x="975" y="0"/>
                      </a:moveTo>
                      <a:cubicBezTo>
                        <a:pt x="1" y="0"/>
                        <a:pt x="1" y="1499"/>
                        <a:pt x="975" y="1499"/>
                      </a:cubicBezTo>
                      <a:cubicBezTo>
                        <a:pt x="1950" y="1499"/>
                        <a:pt x="195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3" name="Google Shape;503;p9"/>
                <p:cNvSpPr/>
                <p:nvPr/>
              </p:nvSpPr>
              <p:spPr>
                <a:xfrm>
                  <a:off x="5960875" y="852925"/>
                  <a:ext cx="37500" cy="39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6" extrusionOk="0">
                      <a:moveTo>
                        <a:pt x="750" y="1"/>
                      </a:moveTo>
                      <a:cubicBezTo>
                        <a:pt x="675" y="1"/>
                        <a:pt x="636" y="37"/>
                        <a:pt x="561" y="37"/>
                      </a:cubicBezTo>
                      <a:cubicBezTo>
                        <a:pt x="411" y="76"/>
                        <a:pt x="337" y="112"/>
                        <a:pt x="226" y="226"/>
                      </a:cubicBezTo>
                      <a:cubicBezTo>
                        <a:pt x="187" y="262"/>
                        <a:pt x="151" y="337"/>
                        <a:pt x="112" y="376"/>
                      </a:cubicBezTo>
                      <a:cubicBezTo>
                        <a:pt x="37" y="487"/>
                        <a:pt x="1" y="601"/>
                        <a:pt x="1" y="750"/>
                      </a:cubicBezTo>
                      <a:lnTo>
                        <a:pt x="1" y="825"/>
                      </a:lnTo>
                      <a:cubicBezTo>
                        <a:pt x="1" y="936"/>
                        <a:pt x="37" y="1050"/>
                        <a:pt x="76" y="1125"/>
                      </a:cubicBezTo>
                      <a:cubicBezTo>
                        <a:pt x="112" y="1200"/>
                        <a:pt x="151" y="1311"/>
                        <a:pt x="226" y="1350"/>
                      </a:cubicBezTo>
                      <a:cubicBezTo>
                        <a:pt x="301" y="1425"/>
                        <a:pt x="375" y="1500"/>
                        <a:pt x="450" y="1536"/>
                      </a:cubicBezTo>
                      <a:cubicBezTo>
                        <a:pt x="561" y="1575"/>
                        <a:pt x="636" y="1575"/>
                        <a:pt x="750" y="1575"/>
                      </a:cubicBezTo>
                      <a:lnTo>
                        <a:pt x="936" y="1575"/>
                      </a:lnTo>
                      <a:cubicBezTo>
                        <a:pt x="1086" y="1536"/>
                        <a:pt x="1200" y="1461"/>
                        <a:pt x="1275" y="1350"/>
                      </a:cubicBezTo>
                      <a:cubicBezTo>
                        <a:pt x="1311" y="1311"/>
                        <a:pt x="1350" y="1275"/>
                        <a:pt x="1386" y="1200"/>
                      </a:cubicBezTo>
                      <a:cubicBezTo>
                        <a:pt x="1461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7"/>
                        <a:pt x="1500" y="562"/>
                        <a:pt x="1425" y="451"/>
                      </a:cubicBezTo>
                      <a:cubicBezTo>
                        <a:pt x="1425" y="376"/>
                        <a:pt x="1350" y="301"/>
                        <a:pt x="1275" y="226"/>
                      </a:cubicBezTo>
                      <a:cubicBezTo>
                        <a:pt x="1200" y="151"/>
                        <a:pt x="1125" y="112"/>
                        <a:pt x="1050" y="76"/>
                      </a:cubicBezTo>
                      <a:cubicBezTo>
                        <a:pt x="936" y="37"/>
                        <a:pt x="861" y="1"/>
                        <a:pt x="75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4" name="Google Shape;504;p9"/>
                <p:cNvSpPr/>
                <p:nvPr/>
              </p:nvSpPr>
              <p:spPr>
                <a:xfrm>
                  <a:off x="5931800" y="1002875"/>
                  <a:ext cx="375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0" h="1575" extrusionOk="0">
                      <a:moveTo>
                        <a:pt x="750" y="0"/>
                      </a:moveTo>
                      <a:cubicBezTo>
                        <a:pt x="675" y="0"/>
                        <a:pt x="600" y="36"/>
                        <a:pt x="564" y="36"/>
                      </a:cubicBezTo>
                      <a:cubicBezTo>
                        <a:pt x="414" y="75"/>
                        <a:pt x="300" y="111"/>
                        <a:pt x="225" y="225"/>
                      </a:cubicBezTo>
                      <a:cubicBezTo>
                        <a:pt x="189" y="261"/>
                        <a:pt x="150" y="336"/>
                        <a:pt x="114" y="375"/>
                      </a:cubicBezTo>
                      <a:cubicBezTo>
                        <a:pt x="39" y="486"/>
                        <a:pt x="0" y="600"/>
                        <a:pt x="0" y="750"/>
                      </a:cubicBezTo>
                      <a:lnTo>
                        <a:pt x="0" y="825"/>
                      </a:lnTo>
                      <a:cubicBezTo>
                        <a:pt x="0" y="936"/>
                        <a:pt x="39" y="1050"/>
                        <a:pt x="75" y="1125"/>
                      </a:cubicBezTo>
                      <a:cubicBezTo>
                        <a:pt x="114" y="1200"/>
                        <a:pt x="150" y="1311"/>
                        <a:pt x="225" y="1350"/>
                      </a:cubicBezTo>
                      <a:cubicBezTo>
                        <a:pt x="300" y="1424"/>
                        <a:pt x="375" y="1499"/>
                        <a:pt x="450" y="1535"/>
                      </a:cubicBezTo>
                      <a:cubicBezTo>
                        <a:pt x="564" y="1574"/>
                        <a:pt x="639" y="1574"/>
                        <a:pt x="750" y="1574"/>
                      </a:cubicBezTo>
                      <a:lnTo>
                        <a:pt x="939" y="1574"/>
                      </a:lnTo>
                      <a:cubicBezTo>
                        <a:pt x="1089" y="1535"/>
                        <a:pt x="1200" y="1460"/>
                        <a:pt x="1275" y="1350"/>
                      </a:cubicBezTo>
                      <a:cubicBezTo>
                        <a:pt x="1314" y="1311"/>
                        <a:pt x="1350" y="1275"/>
                        <a:pt x="1389" y="1200"/>
                      </a:cubicBezTo>
                      <a:cubicBezTo>
                        <a:pt x="1464" y="1086"/>
                        <a:pt x="1500" y="975"/>
                        <a:pt x="1500" y="825"/>
                      </a:cubicBezTo>
                      <a:lnTo>
                        <a:pt x="1500" y="750"/>
                      </a:lnTo>
                      <a:cubicBezTo>
                        <a:pt x="1500" y="636"/>
                        <a:pt x="1500" y="561"/>
                        <a:pt x="1425" y="450"/>
                      </a:cubicBezTo>
                      <a:cubicBezTo>
                        <a:pt x="1389" y="375"/>
                        <a:pt x="1350" y="300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9" y="36"/>
                        <a:pt x="864" y="0"/>
                        <a:pt x="75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5" name="Google Shape;505;p9"/>
                <p:cNvSpPr/>
                <p:nvPr/>
              </p:nvSpPr>
              <p:spPr>
                <a:xfrm>
                  <a:off x="6054575" y="1082100"/>
                  <a:ext cx="37525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1" h="1590" extrusionOk="0">
                      <a:moveTo>
                        <a:pt x="840" y="1"/>
                      </a:moveTo>
                      <a:cubicBezTo>
                        <a:pt x="812" y="1"/>
                        <a:pt x="783" y="5"/>
                        <a:pt x="751" y="16"/>
                      </a:cubicBezTo>
                      <a:lnTo>
                        <a:pt x="562" y="16"/>
                      </a:lnTo>
                      <a:cubicBezTo>
                        <a:pt x="412" y="55"/>
                        <a:pt x="337" y="130"/>
                        <a:pt x="226" y="205"/>
                      </a:cubicBezTo>
                      <a:cubicBezTo>
                        <a:pt x="187" y="280"/>
                        <a:pt x="151" y="316"/>
                        <a:pt x="112" y="355"/>
                      </a:cubicBezTo>
                      <a:cubicBezTo>
                        <a:pt x="37" y="504"/>
                        <a:pt x="1" y="615"/>
                        <a:pt x="1" y="765"/>
                      </a:cubicBezTo>
                      <a:lnTo>
                        <a:pt x="1" y="840"/>
                      </a:lnTo>
                      <a:cubicBezTo>
                        <a:pt x="1" y="954"/>
                        <a:pt x="37" y="1029"/>
                        <a:pt x="76" y="1104"/>
                      </a:cubicBezTo>
                      <a:cubicBezTo>
                        <a:pt x="112" y="1215"/>
                        <a:pt x="151" y="1290"/>
                        <a:pt x="226" y="1365"/>
                      </a:cubicBezTo>
                      <a:cubicBezTo>
                        <a:pt x="301" y="1440"/>
                        <a:pt x="376" y="1479"/>
                        <a:pt x="451" y="1515"/>
                      </a:cubicBezTo>
                      <a:cubicBezTo>
                        <a:pt x="562" y="1554"/>
                        <a:pt x="637" y="1590"/>
                        <a:pt x="751" y="1590"/>
                      </a:cubicBezTo>
                      <a:cubicBezTo>
                        <a:pt x="826" y="1590"/>
                        <a:pt x="901" y="1554"/>
                        <a:pt x="937" y="1554"/>
                      </a:cubicBezTo>
                      <a:cubicBezTo>
                        <a:pt x="1086" y="1515"/>
                        <a:pt x="1200" y="1440"/>
                        <a:pt x="1275" y="1365"/>
                      </a:cubicBezTo>
                      <a:cubicBezTo>
                        <a:pt x="1311" y="1329"/>
                        <a:pt x="1350" y="1254"/>
                        <a:pt x="1386" y="1215"/>
                      </a:cubicBezTo>
                      <a:cubicBezTo>
                        <a:pt x="1461" y="1104"/>
                        <a:pt x="1500" y="954"/>
                        <a:pt x="1500" y="840"/>
                      </a:cubicBezTo>
                      <a:lnTo>
                        <a:pt x="1500" y="765"/>
                      </a:lnTo>
                      <a:cubicBezTo>
                        <a:pt x="1500" y="654"/>
                        <a:pt x="1500" y="540"/>
                        <a:pt x="1425" y="465"/>
                      </a:cubicBezTo>
                      <a:cubicBezTo>
                        <a:pt x="1425" y="355"/>
                        <a:pt x="1350" y="280"/>
                        <a:pt x="1275" y="205"/>
                      </a:cubicBezTo>
                      <a:cubicBezTo>
                        <a:pt x="1200" y="130"/>
                        <a:pt x="1125" y="91"/>
                        <a:pt x="1051" y="55"/>
                      </a:cubicBezTo>
                      <a:cubicBezTo>
                        <a:pt x="970" y="27"/>
                        <a:pt x="908" y="1"/>
                        <a:pt x="84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6" name="Google Shape;506;p9"/>
                <p:cNvSpPr/>
                <p:nvPr/>
              </p:nvSpPr>
              <p:spPr>
                <a:xfrm>
                  <a:off x="6178275" y="96350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7" name="Google Shape;507;p9"/>
                <p:cNvSpPr/>
                <p:nvPr/>
              </p:nvSpPr>
              <p:spPr>
                <a:xfrm>
                  <a:off x="6118300" y="8201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36" y="0"/>
                      </a:moveTo>
                      <a:cubicBezTo>
                        <a:pt x="1" y="0"/>
                        <a:pt x="1" y="1500"/>
                        <a:pt x="936" y="1500"/>
                      </a:cubicBezTo>
                      <a:cubicBezTo>
                        <a:pt x="1911" y="1500"/>
                        <a:pt x="1911" y="0"/>
                        <a:pt x="9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8" name="Google Shape;508;p9"/>
                <p:cNvSpPr/>
                <p:nvPr/>
              </p:nvSpPr>
              <p:spPr>
                <a:xfrm>
                  <a:off x="6012375" y="783825"/>
                  <a:ext cx="40350" cy="4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668" extrusionOk="0">
                      <a:moveTo>
                        <a:pt x="859" y="0"/>
                      </a:moveTo>
                      <a:cubicBezTo>
                        <a:pt x="789" y="0"/>
                        <a:pt x="714" y="9"/>
                        <a:pt x="639" y="27"/>
                      </a:cubicBezTo>
                      <a:cubicBezTo>
                        <a:pt x="600" y="66"/>
                        <a:pt x="526" y="102"/>
                        <a:pt x="490" y="102"/>
                      </a:cubicBezTo>
                      <a:cubicBezTo>
                        <a:pt x="376" y="177"/>
                        <a:pt x="265" y="291"/>
                        <a:pt x="190" y="402"/>
                      </a:cubicBezTo>
                      <a:cubicBezTo>
                        <a:pt x="190" y="441"/>
                        <a:pt x="151" y="516"/>
                        <a:pt x="115" y="552"/>
                      </a:cubicBezTo>
                      <a:cubicBezTo>
                        <a:pt x="76" y="627"/>
                        <a:pt x="40" y="741"/>
                        <a:pt x="40" y="816"/>
                      </a:cubicBezTo>
                      <a:cubicBezTo>
                        <a:pt x="1" y="927"/>
                        <a:pt x="1" y="1041"/>
                        <a:pt x="40" y="1116"/>
                      </a:cubicBezTo>
                      <a:cubicBezTo>
                        <a:pt x="76" y="1227"/>
                        <a:pt x="115" y="1301"/>
                        <a:pt x="190" y="1376"/>
                      </a:cubicBezTo>
                      <a:cubicBezTo>
                        <a:pt x="226" y="1451"/>
                        <a:pt x="301" y="1526"/>
                        <a:pt x="376" y="1565"/>
                      </a:cubicBezTo>
                      <a:cubicBezTo>
                        <a:pt x="451" y="1601"/>
                        <a:pt x="526" y="1640"/>
                        <a:pt x="564" y="1640"/>
                      </a:cubicBezTo>
                      <a:cubicBezTo>
                        <a:pt x="639" y="1658"/>
                        <a:pt x="705" y="1667"/>
                        <a:pt x="770" y="1667"/>
                      </a:cubicBezTo>
                      <a:cubicBezTo>
                        <a:pt x="835" y="1667"/>
                        <a:pt x="900" y="1658"/>
                        <a:pt x="975" y="1640"/>
                      </a:cubicBezTo>
                      <a:cubicBezTo>
                        <a:pt x="1014" y="1640"/>
                        <a:pt x="1089" y="1601"/>
                        <a:pt x="1164" y="1565"/>
                      </a:cubicBezTo>
                      <a:cubicBezTo>
                        <a:pt x="1275" y="1526"/>
                        <a:pt x="1350" y="1415"/>
                        <a:pt x="1425" y="1301"/>
                      </a:cubicBezTo>
                      <a:cubicBezTo>
                        <a:pt x="1464" y="1266"/>
                        <a:pt x="1464" y="1191"/>
                        <a:pt x="1500" y="1152"/>
                      </a:cubicBezTo>
                      <a:cubicBezTo>
                        <a:pt x="1539" y="1041"/>
                        <a:pt x="1575" y="966"/>
                        <a:pt x="1575" y="852"/>
                      </a:cubicBezTo>
                      <a:cubicBezTo>
                        <a:pt x="1614" y="777"/>
                        <a:pt x="1614" y="666"/>
                        <a:pt x="1575" y="552"/>
                      </a:cubicBezTo>
                      <a:cubicBezTo>
                        <a:pt x="1539" y="477"/>
                        <a:pt x="1500" y="366"/>
                        <a:pt x="1425" y="327"/>
                      </a:cubicBezTo>
                      <a:cubicBezTo>
                        <a:pt x="1389" y="216"/>
                        <a:pt x="1314" y="177"/>
                        <a:pt x="1239" y="102"/>
                      </a:cubicBezTo>
                      <a:cubicBezTo>
                        <a:pt x="1164" y="102"/>
                        <a:pt x="1125" y="66"/>
                        <a:pt x="1050" y="27"/>
                      </a:cubicBezTo>
                      <a:cubicBezTo>
                        <a:pt x="995" y="9"/>
                        <a:pt x="930" y="0"/>
                        <a:pt x="85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09" name="Google Shape;509;p9"/>
                <p:cNvSpPr/>
                <p:nvPr/>
              </p:nvSpPr>
              <p:spPr>
                <a:xfrm>
                  <a:off x="5876550" y="909150"/>
                  <a:ext cx="47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1" extrusionOk="0">
                      <a:moveTo>
                        <a:pt x="975" y="1"/>
                      </a:moveTo>
                      <a:cubicBezTo>
                        <a:pt x="0" y="1"/>
                        <a:pt x="0" y="1500"/>
                        <a:pt x="975" y="1500"/>
                      </a:cubicBezTo>
                      <a:cubicBezTo>
                        <a:pt x="1910" y="1500"/>
                        <a:pt x="191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0" name="Google Shape;510;p9"/>
                <p:cNvSpPr/>
                <p:nvPr/>
              </p:nvSpPr>
              <p:spPr>
                <a:xfrm>
                  <a:off x="5932775" y="109845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1" name="Google Shape;511;p9"/>
                <p:cNvSpPr/>
                <p:nvPr/>
              </p:nvSpPr>
              <p:spPr>
                <a:xfrm>
                  <a:off x="6157675" y="1094700"/>
                  <a:ext cx="47775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1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10" y="1500"/>
                        <a:pt x="1910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2" name="Google Shape;512;p9"/>
                <p:cNvSpPr/>
                <p:nvPr/>
              </p:nvSpPr>
              <p:spPr>
                <a:xfrm>
                  <a:off x="6223250" y="871675"/>
                  <a:ext cx="39400" cy="39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6" h="1575" extrusionOk="0">
                      <a:moveTo>
                        <a:pt x="751" y="0"/>
                      </a:moveTo>
                      <a:cubicBezTo>
                        <a:pt x="637" y="0"/>
                        <a:pt x="562" y="36"/>
                        <a:pt x="451" y="75"/>
                      </a:cubicBezTo>
                      <a:cubicBezTo>
                        <a:pt x="376" y="111"/>
                        <a:pt x="301" y="150"/>
                        <a:pt x="226" y="225"/>
                      </a:cubicBezTo>
                      <a:cubicBezTo>
                        <a:pt x="187" y="261"/>
                        <a:pt x="151" y="336"/>
                        <a:pt x="112" y="375"/>
                      </a:cubicBezTo>
                      <a:cubicBezTo>
                        <a:pt x="37" y="486"/>
                        <a:pt x="1" y="600"/>
                        <a:pt x="1" y="750"/>
                      </a:cubicBezTo>
                      <a:cubicBezTo>
                        <a:pt x="1" y="825"/>
                        <a:pt x="37" y="900"/>
                        <a:pt x="37" y="936"/>
                      </a:cubicBezTo>
                      <a:cubicBezTo>
                        <a:pt x="76" y="1086"/>
                        <a:pt x="151" y="1200"/>
                        <a:pt x="226" y="1275"/>
                      </a:cubicBezTo>
                      <a:lnTo>
                        <a:pt x="301" y="1350"/>
                      </a:lnTo>
                      <a:cubicBezTo>
                        <a:pt x="376" y="1425"/>
                        <a:pt x="451" y="1500"/>
                        <a:pt x="562" y="1536"/>
                      </a:cubicBezTo>
                      <a:cubicBezTo>
                        <a:pt x="637" y="1575"/>
                        <a:pt x="751" y="1575"/>
                        <a:pt x="826" y="1575"/>
                      </a:cubicBezTo>
                      <a:cubicBezTo>
                        <a:pt x="937" y="1575"/>
                        <a:pt x="1050" y="1575"/>
                        <a:pt x="1125" y="1536"/>
                      </a:cubicBezTo>
                      <a:cubicBezTo>
                        <a:pt x="1236" y="1500"/>
                        <a:pt x="1311" y="1425"/>
                        <a:pt x="1386" y="1350"/>
                      </a:cubicBezTo>
                      <a:cubicBezTo>
                        <a:pt x="1425" y="1311"/>
                        <a:pt x="1461" y="1275"/>
                        <a:pt x="1500" y="1200"/>
                      </a:cubicBezTo>
                      <a:cubicBezTo>
                        <a:pt x="1536" y="1086"/>
                        <a:pt x="1575" y="975"/>
                        <a:pt x="1575" y="825"/>
                      </a:cubicBezTo>
                      <a:lnTo>
                        <a:pt x="1575" y="636"/>
                      </a:lnTo>
                      <a:cubicBezTo>
                        <a:pt x="1536" y="525"/>
                        <a:pt x="1461" y="411"/>
                        <a:pt x="1386" y="300"/>
                      </a:cubicBezTo>
                      <a:cubicBezTo>
                        <a:pt x="1350" y="261"/>
                        <a:pt x="1311" y="261"/>
                        <a:pt x="1275" y="225"/>
                      </a:cubicBezTo>
                      <a:cubicBezTo>
                        <a:pt x="1200" y="150"/>
                        <a:pt x="1125" y="111"/>
                        <a:pt x="1050" y="75"/>
                      </a:cubicBezTo>
                      <a:cubicBezTo>
                        <a:pt x="937" y="36"/>
                        <a:pt x="862" y="0"/>
                        <a:pt x="75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3" name="Google Shape;513;p9"/>
                <p:cNvSpPr/>
                <p:nvPr/>
              </p:nvSpPr>
              <p:spPr>
                <a:xfrm>
                  <a:off x="5890550" y="796700"/>
                  <a:ext cx="48775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" h="1501" extrusionOk="0">
                      <a:moveTo>
                        <a:pt x="975" y="1"/>
                      </a:moveTo>
                      <a:cubicBezTo>
                        <a:pt x="40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4" name="Google Shape;514;p9"/>
                <p:cNvSpPr/>
                <p:nvPr/>
              </p:nvSpPr>
              <p:spPr>
                <a:xfrm>
                  <a:off x="5847450" y="1011250"/>
                  <a:ext cx="478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4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14" y="1500"/>
                        <a:pt x="1914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5" name="Google Shape;515;p9"/>
                <p:cNvSpPr/>
                <p:nvPr/>
              </p:nvSpPr>
              <p:spPr>
                <a:xfrm>
                  <a:off x="6047100" y="1152800"/>
                  <a:ext cx="48750" cy="37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0" extrusionOk="0">
                      <a:moveTo>
                        <a:pt x="975" y="0"/>
                      </a:moveTo>
                      <a:cubicBezTo>
                        <a:pt x="0" y="0"/>
                        <a:pt x="0" y="1500"/>
                        <a:pt x="975" y="1500"/>
                      </a:cubicBezTo>
                      <a:cubicBezTo>
                        <a:pt x="1949" y="1500"/>
                        <a:pt x="1949" y="0"/>
                        <a:pt x="97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16" name="Google Shape;516;p9"/>
                <p:cNvSpPr/>
                <p:nvPr/>
              </p:nvSpPr>
              <p:spPr>
                <a:xfrm>
                  <a:off x="6242900" y="1017850"/>
                  <a:ext cx="48750" cy="37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0" h="1501" extrusionOk="0">
                      <a:moveTo>
                        <a:pt x="975" y="1"/>
                      </a:moveTo>
                      <a:cubicBezTo>
                        <a:pt x="1" y="1"/>
                        <a:pt x="1" y="1500"/>
                        <a:pt x="975" y="1500"/>
                      </a:cubicBezTo>
                      <a:cubicBezTo>
                        <a:pt x="1950" y="1500"/>
                        <a:pt x="1950" y="1"/>
                        <a:pt x="9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517" name="Google Shape;517;p9"/>
            <p:cNvGrpSpPr/>
            <p:nvPr/>
          </p:nvGrpSpPr>
          <p:grpSpPr>
            <a:xfrm>
              <a:off x="8593078" y="3928637"/>
              <a:ext cx="504078" cy="461187"/>
              <a:chOff x="5847450" y="783825"/>
              <a:chExt cx="444200" cy="406475"/>
            </a:xfrm>
          </p:grpSpPr>
          <p:sp>
            <p:nvSpPr>
              <p:cNvPr id="518" name="Google Shape;518;p9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19" name="Google Shape;519;p9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0" name="Google Shape;520;p9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1" name="Google Shape;521;p9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2" name="Google Shape;522;p9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3" name="Google Shape;523;p9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4" name="Google Shape;524;p9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6" name="Google Shape;526;p9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7" name="Google Shape;527;p9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8" name="Google Shape;528;p9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29" name="Google Shape;529;p9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1" name="Google Shape;531;p9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2" name="Google Shape;532;p9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3" name="Google Shape;533;p9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4" name="Google Shape;534;p9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5" name="Google Shape;535;p9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6" name="Google Shape;536;p9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37" name="Google Shape;537;p9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538" name="Google Shape;538;p9"/>
          <p:cNvGrpSpPr/>
          <p:nvPr/>
        </p:nvGrpSpPr>
        <p:grpSpPr>
          <a:xfrm>
            <a:off x="-429774" y="77453"/>
            <a:ext cx="12148297" cy="6599427"/>
            <a:chOff x="-322331" y="58090"/>
            <a:chExt cx="9111223" cy="4949570"/>
          </a:xfrm>
        </p:grpSpPr>
        <p:grpSp>
          <p:nvGrpSpPr>
            <p:cNvPr id="539" name="Google Shape;539;p9"/>
            <p:cNvGrpSpPr/>
            <p:nvPr/>
          </p:nvGrpSpPr>
          <p:grpSpPr>
            <a:xfrm rot="-2024671">
              <a:off x="7881849" y="3990182"/>
              <a:ext cx="719701" cy="892792"/>
              <a:chOff x="1264368" y="1935877"/>
              <a:chExt cx="685036" cy="849791"/>
            </a:xfrm>
          </p:grpSpPr>
          <p:sp>
            <p:nvSpPr>
              <p:cNvPr id="540" name="Google Shape;540;p9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1" name="Google Shape;541;p9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542" name="Google Shape;542;p9"/>
            <p:cNvGrpSpPr/>
            <p:nvPr/>
          </p:nvGrpSpPr>
          <p:grpSpPr>
            <a:xfrm rot="-991055">
              <a:off x="-211975" y="229943"/>
              <a:ext cx="1350040" cy="972273"/>
              <a:chOff x="38180" y="134297"/>
              <a:chExt cx="1350086" cy="972306"/>
            </a:xfrm>
          </p:grpSpPr>
          <p:sp>
            <p:nvSpPr>
              <p:cNvPr id="543" name="Google Shape;543;p9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44" name="Google Shape;544;p9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545" name="Google Shape;545;p9"/>
            <p:cNvSpPr/>
            <p:nvPr/>
          </p:nvSpPr>
          <p:spPr>
            <a:xfrm rot="10800000">
              <a:off x="7188412" y="119250"/>
              <a:ext cx="270631" cy="270545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6" name="Google Shape;546;p9"/>
            <p:cNvSpPr/>
            <p:nvPr/>
          </p:nvSpPr>
          <p:spPr>
            <a:xfrm rot="10800000">
              <a:off x="7605057" y="353984"/>
              <a:ext cx="196411" cy="1963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6774188" y="156362"/>
              <a:ext cx="196411" cy="1963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48" name="Google Shape;548;p9"/>
            <p:cNvGrpSpPr/>
            <p:nvPr/>
          </p:nvGrpSpPr>
          <p:grpSpPr>
            <a:xfrm>
              <a:off x="7081217" y="3626859"/>
              <a:ext cx="739700" cy="1315930"/>
              <a:chOff x="7081217" y="3626859"/>
              <a:chExt cx="739700" cy="1315930"/>
            </a:xfrm>
          </p:grpSpPr>
          <p:grpSp>
            <p:nvGrpSpPr>
              <p:cNvPr id="549" name="Google Shape;549;p9"/>
              <p:cNvGrpSpPr/>
              <p:nvPr/>
            </p:nvGrpSpPr>
            <p:grpSpPr>
              <a:xfrm>
                <a:off x="7198843" y="3626859"/>
                <a:ext cx="179067" cy="764795"/>
                <a:chOff x="5974302" y="485784"/>
                <a:chExt cx="181960" cy="777151"/>
              </a:xfrm>
            </p:grpSpPr>
            <p:sp>
              <p:nvSpPr>
                <p:cNvPr id="550" name="Google Shape;550;p9"/>
                <p:cNvSpPr/>
                <p:nvPr/>
              </p:nvSpPr>
              <p:spPr>
                <a:xfrm>
                  <a:off x="6009716" y="485784"/>
                  <a:ext cx="146546" cy="7771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63" h="18895" extrusionOk="0">
                      <a:moveTo>
                        <a:pt x="426" y="1"/>
                      </a:moveTo>
                      <a:cubicBezTo>
                        <a:pt x="422" y="1"/>
                        <a:pt x="418" y="1"/>
                        <a:pt x="414" y="2"/>
                      </a:cubicBezTo>
                      <a:cubicBezTo>
                        <a:pt x="0" y="38"/>
                        <a:pt x="225" y="4311"/>
                        <a:pt x="975" y="9558"/>
                      </a:cubicBezTo>
                      <a:cubicBezTo>
                        <a:pt x="1718" y="14724"/>
                        <a:pt x="2682" y="18894"/>
                        <a:pt x="3137" y="18894"/>
                      </a:cubicBezTo>
                      <a:cubicBezTo>
                        <a:pt x="3141" y="18894"/>
                        <a:pt x="3145" y="18894"/>
                        <a:pt x="3149" y="18893"/>
                      </a:cubicBezTo>
                      <a:cubicBezTo>
                        <a:pt x="3562" y="18854"/>
                        <a:pt x="3299" y="14581"/>
                        <a:pt x="2549" y="9334"/>
                      </a:cubicBezTo>
                      <a:cubicBezTo>
                        <a:pt x="1806" y="4171"/>
                        <a:pt x="880" y="1"/>
                        <a:pt x="42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1" name="Google Shape;551;p9"/>
                <p:cNvSpPr/>
                <p:nvPr/>
              </p:nvSpPr>
              <p:spPr>
                <a:xfrm>
                  <a:off x="5974302" y="667707"/>
                  <a:ext cx="161847" cy="582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" h="14172" extrusionOk="0">
                      <a:moveTo>
                        <a:pt x="312" y="0"/>
                      </a:moveTo>
                      <a:cubicBezTo>
                        <a:pt x="308" y="0"/>
                        <a:pt x="304" y="1"/>
                        <a:pt x="300" y="2"/>
                      </a:cubicBezTo>
                      <a:cubicBezTo>
                        <a:pt x="0" y="77"/>
                        <a:pt x="486" y="3300"/>
                        <a:pt x="1386" y="7235"/>
                      </a:cubicBezTo>
                      <a:cubicBezTo>
                        <a:pt x="2275" y="11087"/>
                        <a:pt x="3275" y="14172"/>
                        <a:pt x="3623" y="14172"/>
                      </a:cubicBezTo>
                      <a:cubicBezTo>
                        <a:pt x="3627" y="14172"/>
                        <a:pt x="3631" y="14171"/>
                        <a:pt x="3635" y="14170"/>
                      </a:cubicBezTo>
                      <a:cubicBezTo>
                        <a:pt x="3935" y="14095"/>
                        <a:pt x="3485" y="10833"/>
                        <a:pt x="2549" y="6935"/>
                      </a:cubicBezTo>
                      <a:cubicBezTo>
                        <a:pt x="1660" y="3083"/>
                        <a:pt x="660" y="0"/>
                        <a:pt x="31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552" name="Google Shape;552;p9"/>
              <p:cNvGrpSpPr/>
              <p:nvPr/>
            </p:nvGrpSpPr>
            <p:grpSpPr>
              <a:xfrm>
                <a:off x="7081217" y="4082066"/>
                <a:ext cx="739700" cy="860723"/>
                <a:chOff x="5854775" y="948346"/>
                <a:chExt cx="751651" cy="874629"/>
              </a:xfrm>
            </p:grpSpPr>
            <p:sp>
              <p:nvSpPr>
                <p:cNvPr id="553" name="Google Shape;553;p9"/>
                <p:cNvSpPr/>
                <p:nvPr/>
              </p:nvSpPr>
              <p:spPr>
                <a:xfrm>
                  <a:off x="5854775" y="948346"/>
                  <a:ext cx="751651" cy="87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5" h="21265" extrusionOk="0">
                      <a:moveTo>
                        <a:pt x="6841" y="1"/>
                      </a:moveTo>
                      <a:cubicBezTo>
                        <a:pt x="6316" y="1386"/>
                        <a:pt x="6430" y="4199"/>
                        <a:pt x="6430" y="4199"/>
                      </a:cubicBezTo>
                      <a:lnTo>
                        <a:pt x="4631" y="2550"/>
                      </a:lnTo>
                      <a:lnTo>
                        <a:pt x="4631" y="2550"/>
                      </a:lnTo>
                      <a:cubicBezTo>
                        <a:pt x="5155" y="3749"/>
                        <a:pt x="5116" y="5584"/>
                        <a:pt x="5041" y="6634"/>
                      </a:cubicBezTo>
                      <a:cubicBezTo>
                        <a:pt x="3731" y="8433"/>
                        <a:pt x="1968" y="11357"/>
                        <a:pt x="1107" y="14394"/>
                      </a:cubicBezTo>
                      <a:cubicBezTo>
                        <a:pt x="0" y="18414"/>
                        <a:pt x="4792" y="21265"/>
                        <a:pt x="8634" y="21265"/>
                      </a:cubicBezTo>
                      <a:cubicBezTo>
                        <a:pt x="9091" y="21265"/>
                        <a:pt x="9535" y="21225"/>
                        <a:pt x="9953" y="21141"/>
                      </a:cubicBezTo>
                      <a:cubicBezTo>
                        <a:pt x="13851" y="20317"/>
                        <a:pt x="18274" y="15069"/>
                        <a:pt x="15351" y="11471"/>
                      </a:cubicBezTo>
                      <a:cubicBezTo>
                        <a:pt x="13438" y="9072"/>
                        <a:pt x="10628" y="7084"/>
                        <a:pt x="8715" y="5923"/>
                      </a:cubicBezTo>
                      <a:cubicBezTo>
                        <a:pt x="7179" y="3485"/>
                        <a:pt x="6841" y="1"/>
                        <a:pt x="68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4" name="Google Shape;554;p9"/>
                <p:cNvSpPr/>
                <p:nvPr/>
              </p:nvSpPr>
              <p:spPr>
                <a:xfrm>
                  <a:off x="6140801" y="1461046"/>
                  <a:ext cx="131040" cy="15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6" h="3690" extrusionOk="0">
                      <a:moveTo>
                        <a:pt x="1350" y="241"/>
                      </a:moveTo>
                      <a:lnTo>
                        <a:pt x="1386" y="280"/>
                      </a:lnTo>
                      <a:cubicBezTo>
                        <a:pt x="1461" y="280"/>
                        <a:pt x="1500" y="280"/>
                        <a:pt x="1536" y="316"/>
                      </a:cubicBezTo>
                      <a:cubicBezTo>
                        <a:pt x="1686" y="355"/>
                        <a:pt x="1761" y="391"/>
                        <a:pt x="1875" y="466"/>
                      </a:cubicBezTo>
                      <a:cubicBezTo>
                        <a:pt x="2025" y="541"/>
                        <a:pt x="2136" y="616"/>
                        <a:pt x="2250" y="691"/>
                      </a:cubicBezTo>
                      <a:cubicBezTo>
                        <a:pt x="2474" y="880"/>
                        <a:pt x="2699" y="1105"/>
                        <a:pt x="2810" y="1365"/>
                      </a:cubicBezTo>
                      <a:cubicBezTo>
                        <a:pt x="2810" y="1404"/>
                        <a:pt x="2849" y="1515"/>
                        <a:pt x="2849" y="1554"/>
                      </a:cubicBezTo>
                      <a:cubicBezTo>
                        <a:pt x="2849" y="1554"/>
                        <a:pt x="2849" y="1554"/>
                        <a:pt x="2849" y="1554"/>
                      </a:cubicBezTo>
                      <a:lnTo>
                        <a:pt x="2849" y="1554"/>
                      </a:lnTo>
                      <a:cubicBezTo>
                        <a:pt x="2850" y="1558"/>
                        <a:pt x="2851" y="1561"/>
                        <a:pt x="2851" y="1564"/>
                      </a:cubicBezTo>
                      <a:lnTo>
                        <a:pt x="2851" y="1564"/>
                      </a:lnTo>
                      <a:cubicBezTo>
                        <a:pt x="2997" y="2236"/>
                        <a:pt x="2771" y="3016"/>
                        <a:pt x="2136" y="3315"/>
                      </a:cubicBezTo>
                      <a:cubicBezTo>
                        <a:pt x="1974" y="3395"/>
                        <a:pt x="1803" y="3432"/>
                        <a:pt x="1638" y="3432"/>
                      </a:cubicBezTo>
                      <a:cubicBezTo>
                        <a:pt x="1495" y="3432"/>
                        <a:pt x="1358" y="3405"/>
                        <a:pt x="1236" y="3354"/>
                      </a:cubicBezTo>
                      <a:cubicBezTo>
                        <a:pt x="936" y="3204"/>
                        <a:pt x="675" y="2940"/>
                        <a:pt x="486" y="2640"/>
                      </a:cubicBezTo>
                      <a:cubicBezTo>
                        <a:pt x="336" y="2340"/>
                        <a:pt x="225" y="2004"/>
                        <a:pt x="300" y="1629"/>
                      </a:cubicBezTo>
                      <a:cubicBezTo>
                        <a:pt x="375" y="1329"/>
                        <a:pt x="525" y="1030"/>
                        <a:pt x="711" y="766"/>
                      </a:cubicBezTo>
                      <a:cubicBezTo>
                        <a:pt x="786" y="655"/>
                        <a:pt x="900" y="541"/>
                        <a:pt x="1011" y="466"/>
                      </a:cubicBezTo>
                      <a:lnTo>
                        <a:pt x="1125" y="355"/>
                      </a:lnTo>
                      <a:cubicBezTo>
                        <a:pt x="1125" y="316"/>
                        <a:pt x="1125" y="316"/>
                        <a:pt x="1161" y="316"/>
                      </a:cubicBezTo>
                      <a:cubicBezTo>
                        <a:pt x="1161" y="280"/>
                        <a:pt x="1200" y="280"/>
                        <a:pt x="1200" y="280"/>
                      </a:cubicBezTo>
                      <a:cubicBezTo>
                        <a:pt x="1236" y="280"/>
                        <a:pt x="1236" y="241"/>
                        <a:pt x="1236" y="241"/>
                      </a:cubicBezTo>
                      <a:close/>
                      <a:moveTo>
                        <a:pt x="1263" y="0"/>
                      </a:moveTo>
                      <a:cubicBezTo>
                        <a:pt x="1233" y="0"/>
                        <a:pt x="1199" y="4"/>
                        <a:pt x="1161" y="16"/>
                      </a:cubicBezTo>
                      <a:cubicBezTo>
                        <a:pt x="1086" y="55"/>
                        <a:pt x="1011" y="91"/>
                        <a:pt x="936" y="166"/>
                      </a:cubicBezTo>
                      <a:cubicBezTo>
                        <a:pt x="825" y="241"/>
                        <a:pt x="750" y="355"/>
                        <a:pt x="636" y="466"/>
                      </a:cubicBezTo>
                      <a:cubicBezTo>
                        <a:pt x="411" y="730"/>
                        <a:pt x="225" y="1066"/>
                        <a:pt x="112" y="1404"/>
                      </a:cubicBezTo>
                      <a:cubicBezTo>
                        <a:pt x="37" y="1590"/>
                        <a:pt x="1" y="1779"/>
                        <a:pt x="37" y="1929"/>
                      </a:cubicBezTo>
                      <a:cubicBezTo>
                        <a:pt x="37" y="2154"/>
                        <a:pt x="112" y="2379"/>
                        <a:pt x="187" y="2565"/>
                      </a:cubicBezTo>
                      <a:cubicBezTo>
                        <a:pt x="447" y="3185"/>
                        <a:pt x="1020" y="3689"/>
                        <a:pt x="1681" y="3689"/>
                      </a:cubicBezTo>
                      <a:cubicBezTo>
                        <a:pt x="1781" y="3689"/>
                        <a:pt x="1883" y="3678"/>
                        <a:pt x="1986" y="3653"/>
                      </a:cubicBezTo>
                      <a:cubicBezTo>
                        <a:pt x="2774" y="3465"/>
                        <a:pt x="3185" y="2604"/>
                        <a:pt x="3149" y="1815"/>
                      </a:cubicBezTo>
                      <a:cubicBezTo>
                        <a:pt x="3149" y="1721"/>
                        <a:pt x="3121" y="1652"/>
                        <a:pt x="3112" y="1564"/>
                      </a:cubicBezTo>
                      <a:lnTo>
                        <a:pt x="3112" y="1564"/>
                      </a:lnTo>
                      <a:cubicBezTo>
                        <a:pt x="3115" y="1549"/>
                        <a:pt x="3115" y="1533"/>
                        <a:pt x="3110" y="1515"/>
                      </a:cubicBezTo>
                      <a:lnTo>
                        <a:pt x="3110" y="1515"/>
                      </a:lnTo>
                      <a:cubicBezTo>
                        <a:pt x="3110" y="1515"/>
                        <a:pt x="3110" y="1515"/>
                        <a:pt x="3110" y="1515"/>
                      </a:cubicBezTo>
                      <a:cubicBezTo>
                        <a:pt x="2960" y="841"/>
                        <a:pt x="2361" y="391"/>
                        <a:pt x="1800" y="130"/>
                      </a:cubicBezTo>
                      <a:cubicBezTo>
                        <a:pt x="1686" y="91"/>
                        <a:pt x="1575" y="55"/>
                        <a:pt x="1425" y="16"/>
                      </a:cubicBezTo>
                      <a:cubicBezTo>
                        <a:pt x="1375" y="16"/>
                        <a:pt x="1325" y="0"/>
                        <a:pt x="126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5" name="Google Shape;555;p9"/>
                <p:cNvSpPr/>
                <p:nvPr/>
              </p:nvSpPr>
              <p:spPr>
                <a:xfrm>
                  <a:off x="6091485" y="1400953"/>
                  <a:ext cx="231274" cy="272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3" h="6620" extrusionOk="0">
                      <a:moveTo>
                        <a:pt x="2324" y="242"/>
                      </a:moveTo>
                      <a:lnTo>
                        <a:pt x="2360" y="278"/>
                      </a:lnTo>
                      <a:lnTo>
                        <a:pt x="2474" y="278"/>
                      </a:lnTo>
                      <a:cubicBezTo>
                        <a:pt x="2585" y="317"/>
                        <a:pt x="2660" y="353"/>
                        <a:pt x="2774" y="353"/>
                      </a:cubicBezTo>
                      <a:cubicBezTo>
                        <a:pt x="2810" y="392"/>
                        <a:pt x="2849" y="392"/>
                        <a:pt x="2924" y="428"/>
                      </a:cubicBezTo>
                      <a:cubicBezTo>
                        <a:pt x="2924" y="428"/>
                        <a:pt x="2960" y="428"/>
                        <a:pt x="2999" y="467"/>
                      </a:cubicBezTo>
                      <a:cubicBezTo>
                        <a:pt x="3035" y="467"/>
                        <a:pt x="3035" y="467"/>
                        <a:pt x="3035" y="503"/>
                      </a:cubicBezTo>
                      <a:cubicBezTo>
                        <a:pt x="3185" y="541"/>
                        <a:pt x="3299" y="577"/>
                        <a:pt x="3410" y="652"/>
                      </a:cubicBezTo>
                      <a:cubicBezTo>
                        <a:pt x="3635" y="766"/>
                        <a:pt x="3859" y="916"/>
                        <a:pt x="4084" y="1102"/>
                      </a:cubicBezTo>
                      <a:cubicBezTo>
                        <a:pt x="4534" y="1441"/>
                        <a:pt x="4909" y="1852"/>
                        <a:pt x="5134" y="2377"/>
                      </a:cubicBezTo>
                      <a:cubicBezTo>
                        <a:pt x="5173" y="2527"/>
                        <a:pt x="5248" y="2641"/>
                        <a:pt x="5248" y="2790"/>
                      </a:cubicBezTo>
                      <a:cubicBezTo>
                        <a:pt x="5398" y="3465"/>
                        <a:pt x="5359" y="4215"/>
                        <a:pt x="5098" y="4851"/>
                      </a:cubicBezTo>
                      <a:cubicBezTo>
                        <a:pt x="4834" y="5414"/>
                        <a:pt x="4423" y="5900"/>
                        <a:pt x="3859" y="6164"/>
                      </a:cubicBezTo>
                      <a:cubicBezTo>
                        <a:pt x="3569" y="6299"/>
                        <a:pt x="3257" y="6364"/>
                        <a:pt x="2946" y="6364"/>
                      </a:cubicBezTo>
                      <a:cubicBezTo>
                        <a:pt x="2657" y="6364"/>
                        <a:pt x="2369" y="6308"/>
                        <a:pt x="2099" y="6200"/>
                      </a:cubicBezTo>
                      <a:cubicBezTo>
                        <a:pt x="1499" y="5939"/>
                        <a:pt x="1011" y="5450"/>
                        <a:pt x="711" y="4890"/>
                      </a:cubicBezTo>
                      <a:cubicBezTo>
                        <a:pt x="375" y="4326"/>
                        <a:pt x="150" y="3651"/>
                        <a:pt x="300" y="2976"/>
                      </a:cubicBezTo>
                      <a:cubicBezTo>
                        <a:pt x="411" y="2341"/>
                        <a:pt x="711" y="1777"/>
                        <a:pt x="1086" y="1291"/>
                      </a:cubicBezTo>
                      <a:cubicBezTo>
                        <a:pt x="1236" y="1066"/>
                        <a:pt x="1424" y="877"/>
                        <a:pt x="1610" y="691"/>
                      </a:cubicBezTo>
                      <a:cubicBezTo>
                        <a:pt x="1685" y="577"/>
                        <a:pt x="1760" y="503"/>
                        <a:pt x="1835" y="467"/>
                      </a:cubicBezTo>
                      <a:lnTo>
                        <a:pt x="1910" y="392"/>
                      </a:lnTo>
                      <a:lnTo>
                        <a:pt x="1949" y="392"/>
                      </a:lnTo>
                      <a:cubicBezTo>
                        <a:pt x="1949" y="353"/>
                        <a:pt x="1985" y="317"/>
                        <a:pt x="2024" y="317"/>
                      </a:cubicBezTo>
                      <a:cubicBezTo>
                        <a:pt x="2060" y="278"/>
                        <a:pt x="2099" y="278"/>
                        <a:pt x="2099" y="278"/>
                      </a:cubicBezTo>
                      <a:cubicBezTo>
                        <a:pt x="2099" y="278"/>
                        <a:pt x="2135" y="278"/>
                        <a:pt x="2135" y="242"/>
                      </a:cubicBezTo>
                      <a:close/>
                      <a:moveTo>
                        <a:pt x="2193" y="1"/>
                      </a:moveTo>
                      <a:cubicBezTo>
                        <a:pt x="2149" y="1"/>
                        <a:pt x="2104" y="5"/>
                        <a:pt x="2060" y="17"/>
                      </a:cubicBezTo>
                      <a:cubicBezTo>
                        <a:pt x="1910" y="53"/>
                        <a:pt x="1799" y="167"/>
                        <a:pt x="1649" y="278"/>
                      </a:cubicBezTo>
                      <a:cubicBezTo>
                        <a:pt x="1460" y="428"/>
                        <a:pt x="1275" y="616"/>
                        <a:pt x="1125" y="802"/>
                      </a:cubicBezTo>
                      <a:cubicBezTo>
                        <a:pt x="711" y="1327"/>
                        <a:pt x="336" y="1891"/>
                        <a:pt x="150" y="2527"/>
                      </a:cubicBezTo>
                      <a:cubicBezTo>
                        <a:pt x="36" y="2826"/>
                        <a:pt x="0" y="3165"/>
                        <a:pt x="0" y="3501"/>
                      </a:cubicBezTo>
                      <a:cubicBezTo>
                        <a:pt x="36" y="3876"/>
                        <a:pt x="111" y="4251"/>
                        <a:pt x="261" y="4590"/>
                      </a:cubicBezTo>
                      <a:cubicBezTo>
                        <a:pt x="561" y="5264"/>
                        <a:pt x="1011" y="5825"/>
                        <a:pt x="1610" y="6239"/>
                      </a:cubicBezTo>
                      <a:cubicBezTo>
                        <a:pt x="2007" y="6475"/>
                        <a:pt x="2476" y="6619"/>
                        <a:pt x="2942" y="6619"/>
                      </a:cubicBezTo>
                      <a:cubicBezTo>
                        <a:pt x="3139" y="6619"/>
                        <a:pt x="3334" y="6594"/>
                        <a:pt x="3524" y="6539"/>
                      </a:cubicBezTo>
                      <a:cubicBezTo>
                        <a:pt x="4198" y="6389"/>
                        <a:pt x="4723" y="5939"/>
                        <a:pt x="5098" y="5375"/>
                      </a:cubicBezTo>
                      <a:cubicBezTo>
                        <a:pt x="5473" y="4776"/>
                        <a:pt x="5623" y="4026"/>
                        <a:pt x="5584" y="3315"/>
                      </a:cubicBezTo>
                      <a:cubicBezTo>
                        <a:pt x="5584" y="3095"/>
                        <a:pt x="5549" y="2910"/>
                        <a:pt x="5511" y="2727"/>
                      </a:cubicBezTo>
                      <a:lnTo>
                        <a:pt x="5511" y="2727"/>
                      </a:lnTo>
                      <a:cubicBezTo>
                        <a:pt x="5511" y="2724"/>
                        <a:pt x="5510" y="2720"/>
                        <a:pt x="5509" y="2716"/>
                      </a:cubicBezTo>
                      <a:lnTo>
                        <a:pt x="5509" y="2716"/>
                      </a:lnTo>
                      <a:cubicBezTo>
                        <a:pt x="5509" y="2716"/>
                        <a:pt x="5509" y="2716"/>
                        <a:pt x="5509" y="2716"/>
                      </a:cubicBezTo>
                      <a:cubicBezTo>
                        <a:pt x="5359" y="2116"/>
                        <a:pt x="5023" y="1591"/>
                        <a:pt x="4573" y="1177"/>
                      </a:cubicBezTo>
                      <a:cubicBezTo>
                        <a:pt x="4159" y="766"/>
                        <a:pt x="3673" y="467"/>
                        <a:pt x="3149" y="242"/>
                      </a:cubicBezTo>
                      <a:cubicBezTo>
                        <a:pt x="2924" y="167"/>
                        <a:pt x="2735" y="92"/>
                        <a:pt x="2510" y="53"/>
                      </a:cubicBezTo>
                      <a:cubicBezTo>
                        <a:pt x="2404" y="27"/>
                        <a:pt x="2299" y="1"/>
                        <a:pt x="21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6" name="Google Shape;556;p9"/>
                <p:cNvSpPr/>
                <p:nvPr/>
              </p:nvSpPr>
              <p:spPr>
                <a:xfrm>
                  <a:off x="6022014" y="1306023"/>
                  <a:ext cx="382386" cy="434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7" h="10571" extrusionOk="0">
                      <a:moveTo>
                        <a:pt x="3524" y="262"/>
                      </a:moveTo>
                      <a:cubicBezTo>
                        <a:pt x="3638" y="301"/>
                        <a:pt x="3749" y="337"/>
                        <a:pt x="3824" y="376"/>
                      </a:cubicBezTo>
                      <a:cubicBezTo>
                        <a:pt x="3899" y="376"/>
                        <a:pt x="3974" y="412"/>
                        <a:pt x="4049" y="451"/>
                      </a:cubicBezTo>
                      <a:lnTo>
                        <a:pt x="4088" y="451"/>
                      </a:lnTo>
                      <a:cubicBezTo>
                        <a:pt x="4088" y="451"/>
                        <a:pt x="4124" y="451"/>
                        <a:pt x="4124" y="487"/>
                      </a:cubicBezTo>
                      <a:cubicBezTo>
                        <a:pt x="4163" y="487"/>
                        <a:pt x="4199" y="526"/>
                        <a:pt x="4274" y="526"/>
                      </a:cubicBezTo>
                      <a:cubicBezTo>
                        <a:pt x="4424" y="601"/>
                        <a:pt x="4574" y="711"/>
                        <a:pt x="4763" y="786"/>
                      </a:cubicBezTo>
                      <a:cubicBezTo>
                        <a:pt x="5138" y="1011"/>
                        <a:pt x="5548" y="1236"/>
                        <a:pt x="5887" y="1536"/>
                      </a:cubicBezTo>
                      <a:cubicBezTo>
                        <a:pt x="6748" y="2136"/>
                        <a:pt x="7498" y="2885"/>
                        <a:pt x="8097" y="3749"/>
                      </a:cubicBezTo>
                      <a:cubicBezTo>
                        <a:pt x="8245" y="3970"/>
                        <a:pt x="8392" y="4191"/>
                        <a:pt x="8505" y="4446"/>
                      </a:cubicBezTo>
                      <a:lnTo>
                        <a:pt x="8505" y="4446"/>
                      </a:lnTo>
                      <a:cubicBezTo>
                        <a:pt x="8507" y="4451"/>
                        <a:pt x="8509" y="4455"/>
                        <a:pt x="8511" y="4460"/>
                      </a:cubicBezTo>
                      <a:cubicBezTo>
                        <a:pt x="8772" y="4949"/>
                        <a:pt x="8886" y="5473"/>
                        <a:pt x="8886" y="6034"/>
                      </a:cubicBezTo>
                      <a:cubicBezTo>
                        <a:pt x="8886" y="6559"/>
                        <a:pt x="8772" y="7084"/>
                        <a:pt x="8586" y="7572"/>
                      </a:cubicBezTo>
                      <a:cubicBezTo>
                        <a:pt x="8172" y="8508"/>
                        <a:pt x="7423" y="9333"/>
                        <a:pt x="6487" y="9857"/>
                      </a:cubicBezTo>
                      <a:cubicBezTo>
                        <a:pt x="6262" y="9971"/>
                        <a:pt x="6037" y="10082"/>
                        <a:pt x="5812" y="10157"/>
                      </a:cubicBezTo>
                      <a:cubicBezTo>
                        <a:pt x="5698" y="10196"/>
                        <a:pt x="5587" y="10232"/>
                        <a:pt x="5437" y="10232"/>
                      </a:cubicBezTo>
                      <a:cubicBezTo>
                        <a:pt x="5362" y="10271"/>
                        <a:pt x="5249" y="10307"/>
                        <a:pt x="5138" y="10307"/>
                      </a:cubicBezTo>
                      <a:cubicBezTo>
                        <a:pt x="4985" y="10321"/>
                        <a:pt x="4827" y="10331"/>
                        <a:pt x="4667" y="10331"/>
                      </a:cubicBezTo>
                      <a:cubicBezTo>
                        <a:pt x="4392" y="10331"/>
                        <a:pt x="4108" y="10304"/>
                        <a:pt x="3824" y="10232"/>
                      </a:cubicBezTo>
                      <a:cubicBezTo>
                        <a:pt x="2925" y="10082"/>
                        <a:pt x="2064" y="9632"/>
                        <a:pt x="1389" y="8997"/>
                      </a:cubicBezTo>
                      <a:cubicBezTo>
                        <a:pt x="715" y="8358"/>
                        <a:pt x="301" y="7497"/>
                        <a:pt x="265" y="6559"/>
                      </a:cubicBezTo>
                      <a:cubicBezTo>
                        <a:pt x="265" y="5998"/>
                        <a:pt x="376" y="5398"/>
                        <a:pt x="526" y="4835"/>
                      </a:cubicBezTo>
                      <a:cubicBezTo>
                        <a:pt x="715" y="4235"/>
                        <a:pt x="939" y="3674"/>
                        <a:pt x="1200" y="3149"/>
                      </a:cubicBezTo>
                      <a:cubicBezTo>
                        <a:pt x="1425" y="2625"/>
                        <a:pt x="1689" y="2136"/>
                        <a:pt x="2025" y="1686"/>
                      </a:cubicBezTo>
                      <a:cubicBezTo>
                        <a:pt x="2250" y="1311"/>
                        <a:pt x="2514" y="1011"/>
                        <a:pt x="2814" y="675"/>
                      </a:cubicBezTo>
                      <a:lnTo>
                        <a:pt x="2964" y="526"/>
                      </a:lnTo>
                      <a:lnTo>
                        <a:pt x="3039" y="451"/>
                      </a:lnTo>
                      <a:cubicBezTo>
                        <a:pt x="3075" y="451"/>
                        <a:pt x="3075" y="412"/>
                        <a:pt x="3075" y="412"/>
                      </a:cubicBezTo>
                      <a:cubicBezTo>
                        <a:pt x="3101" y="412"/>
                        <a:pt x="3125" y="396"/>
                        <a:pt x="3128" y="396"/>
                      </a:cubicBezTo>
                      <a:lnTo>
                        <a:pt x="3128" y="396"/>
                      </a:lnTo>
                      <a:cubicBezTo>
                        <a:pt x="3129" y="396"/>
                        <a:pt x="3125" y="400"/>
                        <a:pt x="3113" y="412"/>
                      </a:cubicBezTo>
                      <a:cubicBezTo>
                        <a:pt x="3149" y="376"/>
                        <a:pt x="3188" y="337"/>
                        <a:pt x="3263" y="301"/>
                      </a:cubicBezTo>
                      <a:lnTo>
                        <a:pt x="3299" y="262"/>
                      </a:lnTo>
                      <a:close/>
                      <a:moveTo>
                        <a:pt x="3524" y="1"/>
                      </a:moveTo>
                      <a:cubicBezTo>
                        <a:pt x="3449" y="1"/>
                        <a:pt x="3338" y="1"/>
                        <a:pt x="3263" y="37"/>
                      </a:cubicBezTo>
                      <a:cubicBezTo>
                        <a:pt x="3149" y="76"/>
                        <a:pt x="3039" y="151"/>
                        <a:pt x="2964" y="226"/>
                      </a:cubicBezTo>
                      <a:cubicBezTo>
                        <a:pt x="2664" y="451"/>
                        <a:pt x="2439" y="711"/>
                        <a:pt x="2214" y="1011"/>
                      </a:cubicBezTo>
                      <a:cubicBezTo>
                        <a:pt x="1875" y="1425"/>
                        <a:pt x="1575" y="1875"/>
                        <a:pt x="1314" y="2325"/>
                      </a:cubicBezTo>
                      <a:cubicBezTo>
                        <a:pt x="715" y="3410"/>
                        <a:pt x="265" y="4610"/>
                        <a:pt x="76" y="5848"/>
                      </a:cubicBezTo>
                      <a:cubicBezTo>
                        <a:pt x="40" y="6109"/>
                        <a:pt x="1" y="6373"/>
                        <a:pt x="40" y="6673"/>
                      </a:cubicBezTo>
                      <a:cubicBezTo>
                        <a:pt x="40" y="6934"/>
                        <a:pt x="76" y="7159"/>
                        <a:pt x="151" y="7422"/>
                      </a:cubicBezTo>
                      <a:cubicBezTo>
                        <a:pt x="265" y="7872"/>
                        <a:pt x="490" y="8322"/>
                        <a:pt x="790" y="8697"/>
                      </a:cubicBezTo>
                      <a:cubicBezTo>
                        <a:pt x="1389" y="9482"/>
                        <a:pt x="2250" y="10007"/>
                        <a:pt x="3188" y="10346"/>
                      </a:cubicBezTo>
                      <a:cubicBezTo>
                        <a:pt x="3645" y="10485"/>
                        <a:pt x="4146" y="10571"/>
                        <a:pt x="4649" y="10571"/>
                      </a:cubicBezTo>
                      <a:cubicBezTo>
                        <a:pt x="5093" y="10571"/>
                        <a:pt x="5540" y="10504"/>
                        <a:pt x="5962" y="10346"/>
                      </a:cubicBezTo>
                      <a:cubicBezTo>
                        <a:pt x="7012" y="10007"/>
                        <a:pt x="7872" y="9258"/>
                        <a:pt x="8436" y="8322"/>
                      </a:cubicBezTo>
                      <a:cubicBezTo>
                        <a:pt x="9036" y="7383"/>
                        <a:pt x="9297" y="6223"/>
                        <a:pt x="9036" y="5134"/>
                      </a:cubicBezTo>
                      <a:cubicBezTo>
                        <a:pt x="8963" y="4842"/>
                        <a:pt x="8852" y="4586"/>
                        <a:pt x="8744" y="4329"/>
                      </a:cubicBezTo>
                      <a:lnTo>
                        <a:pt x="8744" y="4329"/>
                      </a:lnTo>
                      <a:cubicBezTo>
                        <a:pt x="8742" y="4323"/>
                        <a:pt x="8739" y="4316"/>
                        <a:pt x="8736" y="4310"/>
                      </a:cubicBezTo>
                      <a:lnTo>
                        <a:pt x="8736" y="4310"/>
                      </a:lnTo>
                      <a:cubicBezTo>
                        <a:pt x="8736" y="4310"/>
                        <a:pt x="8736" y="4310"/>
                        <a:pt x="8736" y="4310"/>
                      </a:cubicBezTo>
                      <a:cubicBezTo>
                        <a:pt x="8735" y="4307"/>
                        <a:pt x="8733" y="4304"/>
                        <a:pt x="8731" y="4302"/>
                      </a:cubicBezTo>
                      <a:lnTo>
                        <a:pt x="8731" y="4302"/>
                      </a:lnTo>
                      <a:cubicBezTo>
                        <a:pt x="8207" y="3330"/>
                        <a:pt x="7459" y="2473"/>
                        <a:pt x="6598" y="1761"/>
                      </a:cubicBezTo>
                      <a:cubicBezTo>
                        <a:pt x="5923" y="1200"/>
                        <a:pt x="5138" y="675"/>
                        <a:pt x="4313" y="262"/>
                      </a:cubicBezTo>
                      <a:cubicBezTo>
                        <a:pt x="4049" y="187"/>
                        <a:pt x="3788" y="37"/>
                        <a:pt x="35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557" name="Google Shape;557;p9"/>
                <p:cNvSpPr/>
                <p:nvPr/>
              </p:nvSpPr>
              <p:spPr>
                <a:xfrm>
                  <a:off x="5966528" y="1216603"/>
                  <a:ext cx="487226" cy="587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6" h="14282" extrusionOk="0">
                      <a:moveTo>
                        <a:pt x="4429" y="322"/>
                      </a:moveTo>
                      <a:cubicBezTo>
                        <a:pt x="4426" y="324"/>
                        <a:pt x="4424" y="328"/>
                        <a:pt x="4424" y="337"/>
                      </a:cubicBezTo>
                      <a:cubicBezTo>
                        <a:pt x="4453" y="337"/>
                        <a:pt x="4438" y="337"/>
                        <a:pt x="4429" y="322"/>
                      </a:cubicBezTo>
                      <a:close/>
                      <a:moveTo>
                        <a:pt x="4313" y="262"/>
                      </a:moveTo>
                      <a:cubicBezTo>
                        <a:pt x="4349" y="301"/>
                        <a:pt x="4349" y="301"/>
                        <a:pt x="4388" y="301"/>
                      </a:cubicBezTo>
                      <a:lnTo>
                        <a:pt x="4424" y="301"/>
                      </a:lnTo>
                      <a:cubicBezTo>
                        <a:pt x="4424" y="310"/>
                        <a:pt x="4426" y="317"/>
                        <a:pt x="4429" y="322"/>
                      </a:cubicBezTo>
                      <a:lnTo>
                        <a:pt x="4429" y="322"/>
                      </a:lnTo>
                      <a:cubicBezTo>
                        <a:pt x="4430" y="321"/>
                        <a:pt x="4432" y="321"/>
                        <a:pt x="4434" y="321"/>
                      </a:cubicBezTo>
                      <a:cubicBezTo>
                        <a:pt x="4445" y="321"/>
                        <a:pt x="4462" y="337"/>
                        <a:pt x="4462" y="337"/>
                      </a:cubicBezTo>
                      <a:cubicBezTo>
                        <a:pt x="4498" y="337"/>
                        <a:pt x="4498" y="337"/>
                        <a:pt x="4498" y="376"/>
                      </a:cubicBezTo>
                      <a:cubicBezTo>
                        <a:pt x="4537" y="376"/>
                        <a:pt x="4573" y="376"/>
                        <a:pt x="4612" y="412"/>
                      </a:cubicBezTo>
                      <a:cubicBezTo>
                        <a:pt x="4687" y="451"/>
                        <a:pt x="4762" y="487"/>
                        <a:pt x="4837" y="487"/>
                      </a:cubicBezTo>
                      <a:cubicBezTo>
                        <a:pt x="5248" y="711"/>
                        <a:pt x="5623" y="936"/>
                        <a:pt x="6037" y="1161"/>
                      </a:cubicBezTo>
                      <a:cubicBezTo>
                        <a:pt x="6562" y="1461"/>
                        <a:pt x="7047" y="1800"/>
                        <a:pt x="7572" y="2175"/>
                      </a:cubicBezTo>
                      <a:cubicBezTo>
                        <a:pt x="8097" y="2586"/>
                        <a:pt x="8622" y="3035"/>
                        <a:pt x="9146" y="3524"/>
                      </a:cubicBezTo>
                      <a:cubicBezTo>
                        <a:pt x="9635" y="4010"/>
                        <a:pt x="10121" y="4535"/>
                        <a:pt x="10535" y="5134"/>
                      </a:cubicBezTo>
                      <a:cubicBezTo>
                        <a:pt x="10721" y="5434"/>
                        <a:pt x="10871" y="5734"/>
                        <a:pt x="11060" y="6034"/>
                      </a:cubicBezTo>
                      <a:cubicBezTo>
                        <a:pt x="11060" y="6034"/>
                        <a:pt x="11060" y="6034"/>
                        <a:pt x="11060" y="6034"/>
                      </a:cubicBezTo>
                      <a:lnTo>
                        <a:pt x="11060" y="6034"/>
                      </a:lnTo>
                      <a:cubicBezTo>
                        <a:pt x="11064" y="6052"/>
                        <a:pt x="11071" y="6066"/>
                        <a:pt x="11080" y="6076"/>
                      </a:cubicBezTo>
                      <a:lnTo>
                        <a:pt x="11080" y="6076"/>
                      </a:lnTo>
                      <a:cubicBezTo>
                        <a:pt x="11403" y="6741"/>
                        <a:pt x="11584" y="7514"/>
                        <a:pt x="11584" y="8283"/>
                      </a:cubicBezTo>
                      <a:cubicBezTo>
                        <a:pt x="11584" y="9033"/>
                        <a:pt x="11395" y="9782"/>
                        <a:pt x="11096" y="10457"/>
                      </a:cubicBezTo>
                      <a:cubicBezTo>
                        <a:pt x="10796" y="11132"/>
                        <a:pt x="10385" y="11770"/>
                        <a:pt x="9860" y="12295"/>
                      </a:cubicBezTo>
                      <a:cubicBezTo>
                        <a:pt x="9371" y="12820"/>
                        <a:pt x="8811" y="13270"/>
                        <a:pt x="8172" y="13570"/>
                      </a:cubicBezTo>
                      <a:cubicBezTo>
                        <a:pt x="7611" y="13830"/>
                        <a:pt x="6972" y="14019"/>
                        <a:pt x="6373" y="14019"/>
                      </a:cubicBezTo>
                      <a:cubicBezTo>
                        <a:pt x="6291" y="14024"/>
                        <a:pt x="6210" y="14026"/>
                        <a:pt x="6129" y="14026"/>
                      </a:cubicBezTo>
                      <a:cubicBezTo>
                        <a:pt x="5583" y="14026"/>
                        <a:pt x="5060" y="13925"/>
                        <a:pt x="4537" y="13795"/>
                      </a:cubicBezTo>
                      <a:cubicBezTo>
                        <a:pt x="3938" y="13606"/>
                        <a:pt x="3338" y="13345"/>
                        <a:pt x="2813" y="12970"/>
                      </a:cubicBezTo>
                      <a:cubicBezTo>
                        <a:pt x="2288" y="12631"/>
                        <a:pt x="1764" y="12181"/>
                        <a:pt x="1389" y="11656"/>
                      </a:cubicBezTo>
                      <a:cubicBezTo>
                        <a:pt x="975" y="11171"/>
                        <a:pt x="675" y="10571"/>
                        <a:pt x="489" y="9971"/>
                      </a:cubicBezTo>
                      <a:cubicBezTo>
                        <a:pt x="300" y="9297"/>
                        <a:pt x="264" y="8583"/>
                        <a:pt x="375" y="7872"/>
                      </a:cubicBezTo>
                      <a:cubicBezTo>
                        <a:pt x="489" y="7048"/>
                        <a:pt x="714" y="6259"/>
                        <a:pt x="1014" y="5509"/>
                      </a:cubicBezTo>
                      <a:cubicBezTo>
                        <a:pt x="1275" y="4760"/>
                        <a:pt x="1614" y="4049"/>
                        <a:pt x="2025" y="3374"/>
                      </a:cubicBezTo>
                      <a:cubicBezTo>
                        <a:pt x="2363" y="2775"/>
                        <a:pt x="2738" y="2211"/>
                        <a:pt x="3149" y="1650"/>
                      </a:cubicBezTo>
                      <a:cubicBezTo>
                        <a:pt x="3413" y="1275"/>
                        <a:pt x="3674" y="936"/>
                        <a:pt x="4013" y="562"/>
                      </a:cubicBezTo>
                      <a:cubicBezTo>
                        <a:pt x="4088" y="451"/>
                        <a:pt x="4163" y="376"/>
                        <a:pt x="4238" y="262"/>
                      </a:cubicBezTo>
                      <a:close/>
                      <a:moveTo>
                        <a:pt x="4274" y="1"/>
                      </a:moveTo>
                      <a:cubicBezTo>
                        <a:pt x="4199" y="1"/>
                        <a:pt x="4124" y="37"/>
                        <a:pt x="4049" y="112"/>
                      </a:cubicBezTo>
                      <a:cubicBezTo>
                        <a:pt x="3824" y="376"/>
                        <a:pt x="3599" y="636"/>
                        <a:pt x="3413" y="900"/>
                      </a:cubicBezTo>
                      <a:cubicBezTo>
                        <a:pt x="3038" y="1386"/>
                        <a:pt x="2663" y="1875"/>
                        <a:pt x="2324" y="2400"/>
                      </a:cubicBezTo>
                      <a:cubicBezTo>
                        <a:pt x="1914" y="3035"/>
                        <a:pt x="1539" y="3710"/>
                        <a:pt x="1200" y="4424"/>
                      </a:cubicBezTo>
                      <a:cubicBezTo>
                        <a:pt x="825" y="5173"/>
                        <a:pt x="525" y="5959"/>
                        <a:pt x="339" y="6748"/>
                      </a:cubicBezTo>
                      <a:cubicBezTo>
                        <a:pt x="150" y="7533"/>
                        <a:pt x="1" y="8322"/>
                        <a:pt x="75" y="9108"/>
                      </a:cubicBezTo>
                      <a:cubicBezTo>
                        <a:pt x="150" y="9821"/>
                        <a:pt x="339" y="10496"/>
                        <a:pt x="675" y="11096"/>
                      </a:cubicBezTo>
                      <a:cubicBezTo>
                        <a:pt x="1014" y="11656"/>
                        <a:pt x="1464" y="12181"/>
                        <a:pt x="1950" y="12631"/>
                      </a:cubicBezTo>
                      <a:cubicBezTo>
                        <a:pt x="2438" y="13081"/>
                        <a:pt x="3038" y="13456"/>
                        <a:pt x="3638" y="13720"/>
                      </a:cubicBezTo>
                      <a:cubicBezTo>
                        <a:pt x="4238" y="13980"/>
                        <a:pt x="4873" y="14169"/>
                        <a:pt x="5548" y="14244"/>
                      </a:cubicBezTo>
                      <a:cubicBezTo>
                        <a:pt x="5746" y="14269"/>
                        <a:pt x="5949" y="14281"/>
                        <a:pt x="6152" y="14281"/>
                      </a:cubicBezTo>
                      <a:cubicBezTo>
                        <a:pt x="6566" y="14281"/>
                        <a:pt x="6985" y="14231"/>
                        <a:pt x="7386" y="14130"/>
                      </a:cubicBezTo>
                      <a:cubicBezTo>
                        <a:pt x="8097" y="13944"/>
                        <a:pt x="8736" y="13606"/>
                        <a:pt x="9296" y="13156"/>
                      </a:cubicBezTo>
                      <a:cubicBezTo>
                        <a:pt x="9896" y="12706"/>
                        <a:pt x="10421" y="12145"/>
                        <a:pt x="10835" y="11507"/>
                      </a:cubicBezTo>
                      <a:cubicBezTo>
                        <a:pt x="11245" y="10871"/>
                        <a:pt x="11545" y="10121"/>
                        <a:pt x="11695" y="9372"/>
                      </a:cubicBezTo>
                      <a:cubicBezTo>
                        <a:pt x="11845" y="8622"/>
                        <a:pt x="11845" y="7797"/>
                        <a:pt x="11695" y="7048"/>
                      </a:cubicBezTo>
                      <a:cubicBezTo>
                        <a:pt x="11584" y="6634"/>
                        <a:pt x="11434" y="6259"/>
                        <a:pt x="11245" y="5884"/>
                      </a:cubicBezTo>
                      <a:cubicBezTo>
                        <a:pt x="11244" y="5882"/>
                        <a:pt x="11243" y="5879"/>
                        <a:pt x="11242" y="5877"/>
                      </a:cubicBezTo>
                      <a:lnTo>
                        <a:pt x="11242" y="5877"/>
                      </a:lnTo>
                      <a:cubicBezTo>
                        <a:pt x="10907" y="5244"/>
                        <a:pt x="10494" y="4647"/>
                        <a:pt x="10010" y="4085"/>
                      </a:cubicBezTo>
                      <a:cubicBezTo>
                        <a:pt x="9560" y="3524"/>
                        <a:pt x="9035" y="3035"/>
                        <a:pt x="8472" y="2586"/>
                      </a:cubicBezTo>
                      <a:cubicBezTo>
                        <a:pt x="7947" y="2136"/>
                        <a:pt x="7386" y="1725"/>
                        <a:pt x="6822" y="1350"/>
                      </a:cubicBezTo>
                      <a:cubicBezTo>
                        <a:pt x="6373" y="1050"/>
                        <a:pt x="5887" y="786"/>
                        <a:pt x="5437" y="526"/>
                      </a:cubicBezTo>
                      <a:cubicBezTo>
                        <a:pt x="5098" y="376"/>
                        <a:pt x="4798" y="226"/>
                        <a:pt x="4462" y="76"/>
                      </a:cubicBezTo>
                      <a:cubicBezTo>
                        <a:pt x="4424" y="37"/>
                        <a:pt x="4349" y="37"/>
                        <a:pt x="427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558" name="Google Shape;558;p9"/>
          <p:cNvSpPr txBox="1">
            <a:spLocks noGrp="1"/>
          </p:cNvSpPr>
          <p:nvPr>
            <p:ph type="title"/>
          </p:nvPr>
        </p:nvSpPr>
        <p:spPr>
          <a:xfrm>
            <a:off x="1387633" y="2282867"/>
            <a:ext cx="6204800" cy="167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559" name="Google Shape;559;p9"/>
          <p:cNvSpPr txBox="1">
            <a:spLocks noGrp="1"/>
          </p:cNvSpPr>
          <p:nvPr>
            <p:ph type="subTitle" idx="1"/>
          </p:nvPr>
        </p:nvSpPr>
        <p:spPr>
          <a:xfrm>
            <a:off x="1387633" y="3958100"/>
            <a:ext cx="6204800" cy="8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8690674"/>
      </p:ext>
    </p:extLst>
  </p:cSld>
  <p:clrMapOvr>
    <a:masterClrMapping/>
  </p:clrMapOvr>
  <p:transition spd="slow"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10"/>
          <p:cNvSpPr>
            <a:spLocks noGrp="1"/>
          </p:cNvSpPr>
          <p:nvPr>
            <p:ph type="pic" idx="2"/>
          </p:nvPr>
        </p:nvSpPr>
        <p:spPr>
          <a:xfrm>
            <a:off x="-33" y="-18300"/>
            <a:ext cx="12192000" cy="6876400"/>
          </a:xfrm>
          <a:prstGeom prst="rect">
            <a:avLst/>
          </a:prstGeom>
          <a:noFill/>
          <a:ln>
            <a:noFill/>
          </a:ln>
        </p:spPr>
      </p:sp>
      <p:sp>
        <p:nvSpPr>
          <p:cNvPr id="562" name="Google Shape;562;p10"/>
          <p:cNvSpPr txBox="1">
            <a:spLocks noGrp="1"/>
          </p:cNvSpPr>
          <p:nvPr>
            <p:ph type="title"/>
          </p:nvPr>
        </p:nvSpPr>
        <p:spPr>
          <a:xfrm>
            <a:off x="950967" y="5107867"/>
            <a:ext cx="4119600" cy="10308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30875330"/>
      </p:ext>
    </p:extLst>
  </p:cSld>
  <p:clrMapOvr>
    <a:masterClrMapping/>
  </p:clrMapOvr>
  <p:transition spd="slow">
    <p:wipe dir="r"/>
  </p:transition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4" name="Google Shape;564;p11"/>
          <p:cNvGrpSpPr/>
          <p:nvPr/>
        </p:nvGrpSpPr>
        <p:grpSpPr>
          <a:xfrm>
            <a:off x="8164827" y="-1906040"/>
            <a:ext cx="6235671" cy="10662971"/>
            <a:chOff x="6123620" y="-1429530"/>
            <a:chExt cx="4676753" cy="7997228"/>
          </a:xfrm>
        </p:grpSpPr>
        <p:sp>
          <p:nvSpPr>
            <p:cNvPr id="565" name="Google Shape;565;p11"/>
            <p:cNvSpPr/>
            <p:nvPr/>
          </p:nvSpPr>
          <p:spPr>
            <a:xfrm rot="-6383026" flipH="1">
              <a:off x="5698838" y="54822"/>
              <a:ext cx="5526318" cy="3249913"/>
            </a:xfrm>
            <a:custGeom>
              <a:avLst/>
              <a:gdLst/>
              <a:ahLst/>
              <a:cxnLst/>
              <a:rect l="l" t="t" r="r" b="b"/>
              <a:pathLst>
                <a:path w="109640" h="64477" extrusionOk="0">
                  <a:moveTo>
                    <a:pt x="34612" y="0"/>
                  </a:moveTo>
                  <a:cubicBezTo>
                    <a:pt x="32402" y="0"/>
                    <a:pt x="30192" y="255"/>
                    <a:pt x="28038" y="780"/>
                  </a:cubicBezTo>
                  <a:cubicBezTo>
                    <a:pt x="18142" y="3143"/>
                    <a:pt x="9746" y="11014"/>
                    <a:pt x="7011" y="20835"/>
                  </a:cubicBezTo>
                  <a:cubicBezTo>
                    <a:pt x="0" y="46099"/>
                    <a:pt x="24703" y="61691"/>
                    <a:pt x="46929" y="63302"/>
                  </a:cubicBezTo>
                  <a:cubicBezTo>
                    <a:pt x="52187" y="63962"/>
                    <a:pt x="57576" y="64476"/>
                    <a:pt x="62939" y="64476"/>
                  </a:cubicBezTo>
                  <a:cubicBezTo>
                    <a:pt x="70079" y="64476"/>
                    <a:pt x="77173" y="63564"/>
                    <a:pt x="83851" y="60867"/>
                  </a:cubicBezTo>
                  <a:cubicBezTo>
                    <a:pt x="98506" y="55805"/>
                    <a:pt x="109640" y="36803"/>
                    <a:pt x="99144" y="23045"/>
                  </a:cubicBezTo>
                  <a:cubicBezTo>
                    <a:pt x="94874" y="17414"/>
                    <a:pt x="90204" y="16012"/>
                    <a:pt x="85178" y="16012"/>
                  </a:cubicBezTo>
                  <a:cubicBezTo>
                    <a:pt x="80197" y="16012"/>
                    <a:pt x="74866" y="17388"/>
                    <a:pt x="69224" y="17388"/>
                  </a:cubicBezTo>
                  <a:cubicBezTo>
                    <a:pt x="69114" y="17388"/>
                    <a:pt x="69004" y="17388"/>
                    <a:pt x="68894" y="17387"/>
                  </a:cubicBezTo>
                  <a:cubicBezTo>
                    <a:pt x="66534" y="17348"/>
                    <a:pt x="64285" y="16748"/>
                    <a:pt x="62372" y="15287"/>
                  </a:cubicBezTo>
                  <a:cubicBezTo>
                    <a:pt x="58174" y="12139"/>
                    <a:pt x="55250" y="7527"/>
                    <a:pt x="50716" y="4753"/>
                  </a:cubicBezTo>
                  <a:cubicBezTo>
                    <a:pt x="45968" y="1678"/>
                    <a:pt x="40288" y="0"/>
                    <a:pt x="3461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6" name="Google Shape;566;p11"/>
            <p:cNvSpPr/>
            <p:nvPr/>
          </p:nvSpPr>
          <p:spPr>
            <a:xfrm rot="9861147">
              <a:off x="6677893" y="3799155"/>
              <a:ext cx="3179670" cy="2383892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67" name="Google Shape;567;p11"/>
          <p:cNvGrpSpPr/>
          <p:nvPr/>
        </p:nvGrpSpPr>
        <p:grpSpPr>
          <a:xfrm>
            <a:off x="10222385" y="999194"/>
            <a:ext cx="2152080" cy="2691829"/>
            <a:chOff x="7666789" y="749395"/>
            <a:chExt cx="1614060" cy="2018872"/>
          </a:xfrm>
        </p:grpSpPr>
        <p:sp>
          <p:nvSpPr>
            <p:cNvPr id="568" name="Google Shape;568;p11"/>
            <p:cNvSpPr/>
            <p:nvPr/>
          </p:nvSpPr>
          <p:spPr>
            <a:xfrm flipH="1">
              <a:off x="7666789" y="749395"/>
              <a:ext cx="293822" cy="293752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569" name="Google Shape;569;p11"/>
            <p:cNvSpPr/>
            <p:nvPr/>
          </p:nvSpPr>
          <p:spPr>
            <a:xfrm flipH="1">
              <a:off x="8014897" y="1044824"/>
              <a:ext cx="189439" cy="189403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570" name="Google Shape;570;p11"/>
            <p:cNvGrpSpPr/>
            <p:nvPr/>
          </p:nvGrpSpPr>
          <p:grpSpPr>
            <a:xfrm>
              <a:off x="8396776" y="2060965"/>
              <a:ext cx="616182" cy="707301"/>
              <a:chOff x="3072800" y="4581475"/>
              <a:chExt cx="667225" cy="765975"/>
            </a:xfrm>
          </p:grpSpPr>
          <p:sp>
            <p:nvSpPr>
              <p:cNvPr id="571" name="Google Shape;571;p11"/>
              <p:cNvSpPr/>
              <p:nvPr/>
            </p:nvSpPr>
            <p:spPr>
              <a:xfrm>
                <a:off x="3080300" y="4598325"/>
                <a:ext cx="659725" cy="726300"/>
              </a:xfrm>
              <a:custGeom>
                <a:avLst/>
                <a:gdLst/>
                <a:ahLst/>
                <a:cxnLst/>
                <a:rect l="l" t="t" r="r" b="b"/>
                <a:pathLst>
                  <a:path w="26389" h="29052" extrusionOk="0">
                    <a:moveTo>
                      <a:pt x="5911" y="0"/>
                    </a:moveTo>
                    <a:cubicBezTo>
                      <a:pt x="4881" y="0"/>
                      <a:pt x="3863" y="279"/>
                      <a:pt x="2960" y="867"/>
                    </a:cubicBezTo>
                    <a:cubicBezTo>
                      <a:pt x="786" y="2291"/>
                      <a:pt x="1" y="5101"/>
                      <a:pt x="825" y="7763"/>
                    </a:cubicBezTo>
                    <a:cubicBezTo>
                      <a:pt x="1011" y="8399"/>
                      <a:pt x="2175" y="10162"/>
                      <a:pt x="2325" y="10462"/>
                    </a:cubicBezTo>
                    <a:cubicBezTo>
                      <a:pt x="3974" y="13161"/>
                      <a:pt x="3335" y="15635"/>
                      <a:pt x="3224" y="17359"/>
                    </a:cubicBezTo>
                    <a:cubicBezTo>
                      <a:pt x="3035" y="19494"/>
                      <a:pt x="3935" y="21668"/>
                      <a:pt x="5209" y="23656"/>
                    </a:cubicBezTo>
                    <a:cubicBezTo>
                      <a:pt x="7478" y="27131"/>
                      <a:pt x="11190" y="29051"/>
                      <a:pt x="14862" y="29051"/>
                    </a:cubicBezTo>
                    <a:cubicBezTo>
                      <a:pt x="16772" y="29051"/>
                      <a:pt x="18672" y="28531"/>
                      <a:pt x="20352" y="27441"/>
                    </a:cubicBezTo>
                    <a:cubicBezTo>
                      <a:pt x="25225" y="24217"/>
                      <a:pt x="26389" y="17359"/>
                      <a:pt x="22940" y="12037"/>
                    </a:cubicBezTo>
                    <a:cubicBezTo>
                      <a:pt x="21666" y="10087"/>
                      <a:pt x="19903" y="8624"/>
                      <a:pt x="17993" y="7688"/>
                    </a:cubicBezTo>
                    <a:lnTo>
                      <a:pt x="17918" y="7688"/>
                    </a:lnTo>
                    <a:cubicBezTo>
                      <a:pt x="17579" y="7500"/>
                      <a:pt x="17204" y="7389"/>
                      <a:pt x="16868" y="7239"/>
                    </a:cubicBezTo>
                    <a:cubicBezTo>
                      <a:pt x="15594" y="6675"/>
                      <a:pt x="13231" y="5925"/>
                      <a:pt x="12070" y="4240"/>
                    </a:cubicBezTo>
                    <a:cubicBezTo>
                      <a:pt x="11845" y="3940"/>
                      <a:pt x="10721" y="2177"/>
                      <a:pt x="10271" y="1766"/>
                    </a:cubicBezTo>
                    <a:cubicBezTo>
                      <a:pt x="9015" y="621"/>
                      <a:pt x="7449" y="0"/>
                      <a:pt x="59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2" name="Google Shape;572;p11"/>
              <p:cNvSpPr/>
              <p:nvPr/>
            </p:nvSpPr>
            <p:spPr>
              <a:xfrm>
                <a:off x="3260225" y="4891975"/>
                <a:ext cx="339250" cy="308725"/>
              </a:xfrm>
              <a:custGeom>
                <a:avLst/>
                <a:gdLst/>
                <a:ahLst/>
                <a:cxnLst/>
                <a:rect l="l" t="t" r="r" b="b"/>
                <a:pathLst>
                  <a:path w="13570" h="12349" extrusionOk="0">
                    <a:moveTo>
                      <a:pt x="6345" y="1"/>
                    </a:moveTo>
                    <a:cubicBezTo>
                      <a:pt x="5298" y="1"/>
                      <a:pt x="4257" y="288"/>
                      <a:pt x="3335" y="890"/>
                    </a:cubicBezTo>
                    <a:cubicBezTo>
                      <a:pt x="636" y="2650"/>
                      <a:pt x="0" y="6438"/>
                      <a:pt x="1911" y="9361"/>
                    </a:cubicBezTo>
                    <a:cubicBezTo>
                      <a:pt x="3144" y="11286"/>
                      <a:pt x="5190" y="12349"/>
                      <a:pt x="7213" y="12349"/>
                    </a:cubicBezTo>
                    <a:cubicBezTo>
                      <a:pt x="8264" y="12349"/>
                      <a:pt x="9309" y="12062"/>
                      <a:pt x="10232" y="11460"/>
                    </a:cubicBezTo>
                    <a:cubicBezTo>
                      <a:pt x="12931" y="9697"/>
                      <a:pt x="13569" y="5874"/>
                      <a:pt x="11656" y="2989"/>
                    </a:cubicBezTo>
                    <a:cubicBezTo>
                      <a:pt x="10399" y="1065"/>
                      <a:pt x="8361" y="1"/>
                      <a:pt x="6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3" name="Google Shape;573;p11"/>
              <p:cNvSpPr/>
              <p:nvPr/>
            </p:nvSpPr>
            <p:spPr>
              <a:xfrm>
                <a:off x="3072800" y="4581475"/>
                <a:ext cx="655975" cy="765975"/>
              </a:xfrm>
              <a:custGeom>
                <a:avLst/>
                <a:gdLst/>
                <a:ahLst/>
                <a:cxnLst/>
                <a:rect l="l" t="t" r="r" b="b"/>
                <a:pathLst>
                  <a:path w="26239" h="30639" extrusionOk="0">
                    <a:moveTo>
                      <a:pt x="6227" y="1368"/>
                    </a:moveTo>
                    <a:cubicBezTo>
                      <a:pt x="7004" y="1368"/>
                      <a:pt x="7786" y="1550"/>
                      <a:pt x="8508" y="1876"/>
                    </a:cubicBezTo>
                    <a:cubicBezTo>
                      <a:pt x="9072" y="2140"/>
                      <a:pt x="9671" y="2515"/>
                      <a:pt x="10121" y="2965"/>
                    </a:cubicBezTo>
                    <a:cubicBezTo>
                      <a:pt x="10271" y="3115"/>
                      <a:pt x="10382" y="3265"/>
                      <a:pt x="10496" y="3415"/>
                    </a:cubicBezTo>
                    <a:cubicBezTo>
                      <a:pt x="10496" y="3415"/>
                      <a:pt x="10571" y="3490"/>
                      <a:pt x="10571" y="3526"/>
                    </a:cubicBezTo>
                    <a:cubicBezTo>
                      <a:pt x="10607" y="3565"/>
                      <a:pt x="10646" y="3601"/>
                      <a:pt x="10646" y="3640"/>
                    </a:cubicBezTo>
                    <a:cubicBezTo>
                      <a:pt x="10757" y="3751"/>
                      <a:pt x="10832" y="3865"/>
                      <a:pt x="10907" y="3975"/>
                    </a:cubicBezTo>
                    <a:cubicBezTo>
                      <a:pt x="11171" y="4350"/>
                      <a:pt x="11432" y="4764"/>
                      <a:pt x="11696" y="5139"/>
                    </a:cubicBezTo>
                    <a:cubicBezTo>
                      <a:pt x="12031" y="5664"/>
                      <a:pt x="12445" y="6113"/>
                      <a:pt x="12970" y="6524"/>
                    </a:cubicBezTo>
                    <a:cubicBezTo>
                      <a:pt x="13945" y="7313"/>
                      <a:pt x="15144" y="7838"/>
                      <a:pt x="16304" y="8323"/>
                    </a:cubicBezTo>
                    <a:cubicBezTo>
                      <a:pt x="16868" y="8548"/>
                      <a:pt x="17393" y="8773"/>
                      <a:pt x="17954" y="8998"/>
                    </a:cubicBezTo>
                    <a:cubicBezTo>
                      <a:pt x="19867" y="9898"/>
                      <a:pt x="21477" y="11286"/>
                      <a:pt x="22641" y="13046"/>
                    </a:cubicBezTo>
                    <a:cubicBezTo>
                      <a:pt x="24026" y="15220"/>
                      <a:pt x="24701" y="17694"/>
                      <a:pt x="24515" y="20282"/>
                    </a:cubicBezTo>
                    <a:cubicBezTo>
                      <a:pt x="24401" y="21368"/>
                      <a:pt x="24140" y="22531"/>
                      <a:pt x="23615" y="23617"/>
                    </a:cubicBezTo>
                    <a:lnTo>
                      <a:pt x="23576" y="23731"/>
                    </a:lnTo>
                    <a:cubicBezTo>
                      <a:pt x="23540" y="23805"/>
                      <a:pt x="23501" y="23880"/>
                      <a:pt x="23465" y="23916"/>
                    </a:cubicBezTo>
                    <a:cubicBezTo>
                      <a:pt x="23390" y="24066"/>
                      <a:pt x="23351" y="24180"/>
                      <a:pt x="23276" y="24330"/>
                    </a:cubicBezTo>
                    <a:cubicBezTo>
                      <a:pt x="23126" y="24591"/>
                      <a:pt x="22940" y="24855"/>
                      <a:pt x="22752" y="25116"/>
                    </a:cubicBezTo>
                    <a:cubicBezTo>
                      <a:pt x="22416" y="25605"/>
                      <a:pt x="22077" y="25979"/>
                      <a:pt x="21627" y="26429"/>
                    </a:cubicBezTo>
                    <a:cubicBezTo>
                      <a:pt x="20766" y="27290"/>
                      <a:pt x="19792" y="27890"/>
                      <a:pt x="18628" y="28414"/>
                    </a:cubicBezTo>
                    <a:cubicBezTo>
                      <a:pt x="17729" y="28789"/>
                      <a:pt x="16379" y="29128"/>
                      <a:pt x="15444" y="29203"/>
                    </a:cubicBezTo>
                    <a:cubicBezTo>
                      <a:pt x="15089" y="29237"/>
                      <a:pt x="14737" y="29254"/>
                      <a:pt x="14387" y="29254"/>
                    </a:cubicBezTo>
                    <a:cubicBezTo>
                      <a:pt x="12402" y="29254"/>
                      <a:pt x="10498" y="28712"/>
                      <a:pt x="8808" y="27629"/>
                    </a:cubicBezTo>
                    <a:cubicBezTo>
                      <a:pt x="7797" y="26990"/>
                      <a:pt x="6934" y="26165"/>
                      <a:pt x="6148" y="25155"/>
                    </a:cubicBezTo>
                    <a:cubicBezTo>
                      <a:pt x="5398" y="24105"/>
                      <a:pt x="4835" y="22792"/>
                      <a:pt x="4535" y="21482"/>
                    </a:cubicBezTo>
                    <a:cubicBezTo>
                      <a:pt x="4199" y="20207"/>
                      <a:pt x="4085" y="18969"/>
                      <a:pt x="4235" y="17658"/>
                    </a:cubicBezTo>
                    <a:cubicBezTo>
                      <a:pt x="4385" y="16345"/>
                      <a:pt x="4499" y="15070"/>
                      <a:pt x="4310" y="13760"/>
                    </a:cubicBezTo>
                    <a:cubicBezTo>
                      <a:pt x="4124" y="12447"/>
                      <a:pt x="3560" y="11322"/>
                      <a:pt x="2886" y="10198"/>
                    </a:cubicBezTo>
                    <a:cubicBezTo>
                      <a:pt x="2586" y="9748"/>
                      <a:pt x="2286" y="9262"/>
                      <a:pt x="2025" y="8773"/>
                    </a:cubicBezTo>
                    <a:cubicBezTo>
                      <a:pt x="1986" y="8698"/>
                      <a:pt x="1911" y="8587"/>
                      <a:pt x="1875" y="8473"/>
                    </a:cubicBezTo>
                    <a:cubicBezTo>
                      <a:pt x="1841" y="8443"/>
                      <a:pt x="1781" y="8272"/>
                      <a:pt x="1790" y="8272"/>
                    </a:cubicBezTo>
                    <a:lnTo>
                      <a:pt x="1790" y="8272"/>
                    </a:lnTo>
                    <a:cubicBezTo>
                      <a:pt x="1791" y="8272"/>
                      <a:pt x="1794" y="8277"/>
                      <a:pt x="1800" y="8288"/>
                    </a:cubicBezTo>
                    <a:cubicBezTo>
                      <a:pt x="1686" y="7988"/>
                      <a:pt x="1611" y="7688"/>
                      <a:pt x="1575" y="7349"/>
                    </a:cubicBezTo>
                    <a:cubicBezTo>
                      <a:pt x="1350" y="6188"/>
                      <a:pt x="1536" y="4839"/>
                      <a:pt x="2100" y="3790"/>
                    </a:cubicBezTo>
                    <a:cubicBezTo>
                      <a:pt x="2700" y="2701"/>
                      <a:pt x="3674" y="1915"/>
                      <a:pt x="4835" y="1577"/>
                    </a:cubicBezTo>
                    <a:cubicBezTo>
                      <a:pt x="5287" y="1435"/>
                      <a:pt x="5756" y="1368"/>
                      <a:pt x="6227" y="1368"/>
                    </a:cubicBezTo>
                    <a:close/>
                    <a:moveTo>
                      <a:pt x="6321" y="1"/>
                    </a:moveTo>
                    <a:cubicBezTo>
                      <a:pt x="6275" y="1"/>
                      <a:pt x="6230" y="1"/>
                      <a:pt x="6184" y="2"/>
                    </a:cubicBezTo>
                    <a:cubicBezTo>
                      <a:pt x="4685" y="2"/>
                      <a:pt x="3224" y="527"/>
                      <a:pt x="2136" y="1541"/>
                    </a:cubicBezTo>
                    <a:cubicBezTo>
                      <a:pt x="1050" y="2515"/>
                      <a:pt x="412" y="3900"/>
                      <a:pt x="187" y="5325"/>
                    </a:cubicBezTo>
                    <a:cubicBezTo>
                      <a:pt x="1" y="6638"/>
                      <a:pt x="112" y="8099"/>
                      <a:pt x="750" y="9298"/>
                    </a:cubicBezTo>
                    <a:cubicBezTo>
                      <a:pt x="1236" y="10237"/>
                      <a:pt x="1875" y="11097"/>
                      <a:pt x="2361" y="12072"/>
                    </a:cubicBezTo>
                    <a:cubicBezTo>
                      <a:pt x="3035" y="13385"/>
                      <a:pt x="3110" y="14810"/>
                      <a:pt x="2999" y="16234"/>
                    </a:cubicBezTo>
                    <a:cubicBezTo>
                      <a:pt x="2960" y="16795"/>
                      <a:pt x="2886" y="17358"/>
                      <a:pt x="2850" y="17919"/>
                    </a:cubicBezTo>
                    <a:cubicBezTo>
                      <a:pt x="2811" y="17994"/>
                      <a:pt x="2811" y="18033"/>
                      <a:pt x="2811" y="18108"/>
                    </a:cubicBezTo>
                    <a:cubicBezTo>
                      <a:pt x="2775" y="18819"/>
                      <a:pt x="2811" y="19493"/>
                      <a:pt x="2886" y="20168"/>
                    </a:cubicBezTo>
                    <a:cubicBezTo>
                      <a:pt x="3224" y="23092"/>
                      <a:pt x="4499" y="25830"/>
                      <a:pt x="6709" y="27779"/>
                    </a:cubicBezTo>
                    <a:cubicBezTo>
                      <a:pt x="8697" y="29503"/>
                      <a:pt x="11207" y="30477"/>
                      <a:pt x="13870" y="30627"/>
                    </a:cubicBezTo>
                    <a:cubicBezTo>
                      <a:pt x="14042" y="30635"/>
                      <a:pt x="14216" y="30639"/>
                      <a:pt x="14389" y="30639"/>
                    </a:cubicBezTo>
                    <a:cubicBezTo>
                      <a:pt x="16772" y="30639"/>
                      <a:pt x="19187" y="29931"/>
                      <a:pt x="21177" y="28603"/>
                    </a:cubicBezTo>
                    <a:cubicBezTo>
                      <a:pt x="23351" y="27065"/>
                      <a:pt x="24926" y="24780"/>
                      <a:pt x="25564" y="22192"/>
                    </a:cubicBezTo>
                    <a:cubicBezTo>
                      <a:pt x="26239" y="19532"/>
                      <a:pt x="25939" y="16720"/>
                      <a:pt x="24815" y="14210"/>
                    </a:cubicBezTo>
                    <a:cubicBezTo>
                      <a:pt x="24551" y="13571"/>
                      <a:pt x="24215" y="12971"/>
                      <a:pt x="23840" y="12372"/>
                    </a:cubicBezTo>
                    <a:cubicBezTo>
                      <a:pt x="22566" y="10423"/>
                      <a:pt x="20766" y="8812"/>
                      <a:pt x="18628" y="7799"/>
                    </a:cubicBezTo>
                    <a:cubicBezTo>
                      <a:pt x="18592" y="7763"/>
                      <a:pt x="18553" y="7724"/>
                      <a:pt x="18478" y="7724"/>
                    </a:cubicBezTo>
                    <a:cubicBezTo>
                      <a:pt x="17918" y="7499"/>
                      <a:pt x="17204" y="7199"/>
                      <a:pt x="16604" y="6938"/>
                    </a:cubicBezTo>
                    <a:cubicBezTo>
                      <a:pt x="16304" y="6824"/>
                      <a:pt x="16044" y="6713"/>
                      <a:pt x="15780" y="6599"/>
                    </a:cubicBezTo>
                    <a:cubicBezTo>
                      <a:pt x="15744" y="6563"/>
                      <a:pt x="15669" y="6563"/>
                      <a:pt x="15669" y="6524"/>
                    </a:cubicBezTo>
                    <a:cubicBezTo>
                      <a:pt x="15594" y="6524"/>
                      <a:pt x="15519" y="6488"/>
                      <a:pt x="15444" y="6449"/>
                    </a:cubicBezTo>
                    <a:cubicBezTo>
                      <a:pt x="15294" y="6374"/>
                      <a:pt x="15180" y="6299"/>
                      <a:pt x="15030" y="6224"/>
                    </a:cubicBezTo>
                    <a:cubicBezTo>
                      <a:pt x="14430" y="5889"/>
                      <a:pt x="13870" y="5550"/>
                      <a:pt x="13456" y="5139"/>
                    </a:cubicBezTo>
                    <a:cubicBezTo>
                      <a:pt x="13081" y="4764"/>
                      <a:pt x="12895" y="4500"/>
                      <a:pt x="12631" y="4089"/>
                    </a:cubicBezTo>
                    <a:cubicBezTo>
                      <a:pt x="12295" y="3565"/>
                      <a:pt x="11956" y="3076"/>
                      <a:pt x="11621" y="2626"/>
                    </a:cubicBezTo>
                    <a:cubicBezTo>
                      <a:pt x="11282" y="2140"/>
                      <a:pt x="10871" y="1765"/>
                      <a:pt x="10382" y="1427"/>
                    </a:cubicBezTo>
                    <a:cubicBezTo>
                      <a:pt x="9219" y="554"/>
                      <a:pt x="7774" y="1"/>
                      <a:pt x="63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574" name="Google Shape;574;p11"/>
            <p:cNvSpPr/>
            <p:nvPr/>
          </p:nvSpPr>
          <p:spPr>
            <a:xfrm flipH="1">
              <a:off x="8664712" y="749400"/>
              <a:ext cx="616136" cy="888117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575" name="Google Shape;575;p11"/>
          <p:cNvGrpSpPr/>
          <p:nvPr/>
        </p:nvGrpSpPr>
        <p:grpSpPr>
          <a:xfrm>
            <a:off x="8933301" y="366416"/>
            <a:ext cx="2605019" cy="1181557"/>
            <a:chOff x="6699976" y="274812"/>
            <a:chExt cx="1953764" cy="886168"/>
          </a:xfrm>
        </p:grpSpPr>
        <p:grpSp>
          <p:nvGrpSpPr>
            <p:cNvPr id="576" name="Google Shape;576;p11"/>
            <p:cNvGrpSpPr/>
            <p:nvPr/>
          </p:nvGrpSpPr>
          <p:grpSpPr>
            <a:xfrm flipH="1">
              <a:off x="8075214" y="274812"/>
              <a:ext cx="578526" cy="529393"/>
              <a:chOff x="5847450" y="783825"/>
              <a:chExt cx="444200" cy="406475"/>
            </a:xfrm>
          </p:grpSpPr>
          <p:sp>
            <p:nvSpPr>
              <p:cNvPr id="577" name="Google Shape;577;p1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8" name="Google Shape;578;p1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79" name="Google Shape;579;p1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0" name="Google Shape;580;p1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1" name="Google Shape;581;p1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2" name="Google Shape;582;p1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3" name="Google Shape;583;p1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4" name="Google Shape;584;p1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5" name="Google Shape;585;p1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6" name="Google Shape;586;p1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7" name="Google Shape;587;p1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89" name="Google Shape;589;p1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0" name="Google Shape;590;p1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1" name="Google Shape;591;p1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2" name="Google Shape;592;p1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4" name="Google Shape;594;p1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5" name="Google Shape;595;p1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6" name="Google Shape;596;p1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597" name="Google Shape;597;p11"/>
            <p:cNvGrpSpPr/>
            <p:nvPr/>
          </p:nvGrpSpPr>
          <p:grpSpPr>
            <a:xfrm flipH="1">
              <a:off x="6699976" y="631587"/>
              <a:ext cx="578526" cy="529393"/>
              <a:chOff x="5847450" y="783825"/>
              <a:chExt cx="444200" cy="406475"/>
            </a:xfrm>
          </p:grpSpPr>
          <p:sp>
            <p:nvSpPr>
              <p:cNvPr id="598" name="Google Shape;598;p1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599" name="Google Shape;599;p1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0" name="Google Shape;600;p1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1" name="Google Shape;601;p1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2" name="Google Shape;602;p1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3" name="Google Shape;603;p1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4" name="Google Shape;604;p1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5" name="Google Shape;605;p1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6" name="Google Shape;606;p1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7" name="Google Shape;607;p1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8" name="Google Shape;608;p1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09" name="Google Shape;609;p1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0" name="Google Shape;610;p1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1" name="Google Shape;611;p1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2" name="Google Shape;612;p1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3" name="Google Shape;613;p1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4" name="Google Shape;614;p1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5" name="Google Shape;615;p1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17" name="Google Shape;617;p1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618" name="Google Shape;618;p11"/>
          <p:cNvSpPr txBox="1">
            <a:spLocks noGrp="1"/>
          </p:cNvSpPr>
          <p:nvPr>
            <p:ph type="title" hasCustomPrompt="1"/>
          </p:nvPr>
        </p:nvSpPr>
        <p:spPr>
          <a:xfrm>
            <a:off x="1387633" y="2369567"/>
            <a:ext cx="6472400" cy="14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r>
              <a:t>xx%</a:t>
            </a:r>
          </a:p>
        </p:txBody>
      </p:sp>
      <p:sp>
        <p:nvSpPr>
          <p:cNvPr id="619" name="Google Shape;619;p11"/>
          <p:cNvSpPr txBox="1">
            <a:spLocks noGrp="1"/>
          </p:cNvSpPr>
          <p:nvPr>
            <p:ph type="subTitle" idx="1"/>
          </p:nvPr>
        </p:nvSpPr>
        <p:spPr>
          <a:xfrm>
            <a:off x="1387633" y="3910767"/>
            <a:ext cx="64724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620" name="Google Shape;620;p11"/>
          <p:cNvGrpSpPr/>
          <p:nvPr/>
        </p:nvGrpSpPr>
        <p:grpSpPr>
          <a:xfrm>
            <a:off x="9291947" y="178522"/>
            <a:ext cx="391477" cy="446876"/>
            <a:chOff x="6968960" y="133891"/>
            <a:chExt cx="293608" cy="335157"/>
          </a:xfrm>
        </p:grpSpPr>
        <p:sp>
          <p:nvSpPr>
            <p:cNvPr id="621" name="Google Shape;621;p11"/>
            <p:cNvSpPr/>
            <p:nvPr/>
          </p:nvSpPr>
          <p:spPr>
            <a:xfrm rot="-590" flipH="1">
              <a:off x="7115760" y="133904"/>
              <a:ext cx="146808" cy="189382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22" name="Google Shape;622;p11"/>
            <p:cNvSpPr/>
            <p:nvPr/>
          </p:nvSpPr>
          <p:spPr>
            <a:xfrm rot="-590" flipH="1">
              <a:off x="6968960" y="279654"/>
              <a:ext cx="146808" cy="189382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623" name="Google Shape;623;p11"/>
          <p:cNvSpPr/>
          <p:nvPr/>
        </p:nvSpPr>
        <p:spPr>
          <a:xfrm flipH="1">
            <a:off x="8324418" y="6058034"/>
            <a:ext cx="1250769" cy="705868"/>
          </a:xfrm>
          <a:custGeom>
            <a:avLst/>
            <a:gdLst/>
            <a:ahLst/>
            <a:cxnLst/>
            <a:rect l="l" t="t" r="r" b="b"/>
            <a:pathLst>
              <a:path w="36809" h="20771" extrusionOk="0">
                <a:moveTo>
                  <a:pt x="14478" y="1"/>
                </a:moveTo>
                <a:cubicBezTo>
                  <a:pt x="14169" y="1"/>
                  <a:pt x="13901" y="252"/>
                  <a:pt x="13794" y="566"/>
                </a:cubicBezTo>
                <a:lnTo>
                  <a:pt x="10760" y="13160"/>
                </a:lnTo>
                <a:lnTo>
                  <a:pt x="714" y="13160"/>
                </a:lnTo>
                <a:cubicBezTo>
                  <a:pt x="300" y="13160"/>
                  <a:pt x="1" y="13460"/>
                  <a:pt x="1" y="13874"/>
                </a:cubicBezTo>
                <a:cubicBezTo>
                  <a:pt x="1" y="14284"/>
                  <a:pt x="300" y="14623"/>
                  <a:pt x="714" y="14623"/>
                </a:cubicBezTo>
                <a:lnTo>
                  <a:pt x="11359" y="14623"/>
                </a:lnTo>
                <a:cubicBezTo>
                  <a:pt x="11695" y="14623"/>
                  <a:pt x="11959" y="14359"/>
                  <a:pt x="12070" y="14059"/>
                </a:cubicBezTo>
                <a:lnTo>
                  <a:pt x="14319" y="4614"/>
                </a:lnTo>
                <a:lnTo>
                  <a:pt x="16532" y="20132"/>
                </a:lnTo>
                <a:cubicBezTo>
                  <a:pt x="16568" y="20471"/>
                  <a:pt x="16868" y="20731"/>
                  <a:pt x="17243" y="20770"/>
                </a:cubicBezTo>
                <a:cubicBezTo>
                  <a:pt x="17618" y="20770"/>
                  <a:pt x="17918" y="20507"/>
                  <a:pt x="17956" y="20171"/>
                </a:cubicBezTo>
                <a:lnTo>
                  <a:pt x="20056" y="9262"/>
                </a:lnTo>
                <a:lnTo>
                  <a:pt x="20766" y="13199"/>
                </a:lnTo>
                <a:cubicBezTo>
                  <a:pt x="20841" y="13535"/>
                  <a:pt x="21141" y="13799"/>
                  <a:pt x="21480" y="13799"/>
                </a:cubicBezTo>
                <a:lnTo>
                  <a:pt x="36059" y="13799"/>
                </a:lnTo>
                <a:cubicBezTo>
                  <a:pt x="36473" y="13799"/>
                  <a:pt x="36809" y="13460"/>
                  <a:pt x="36809" y="13085"/>
                </a:cubicBezTo>
                <a:cubicBezTo>
                  <a:pt x="36809" y="12674"/>
                  <a:pt x="36473" y="12335"/>
                  <a:pt x="36059" y="12335"/>
                </a:cubicBezTo>
                <a:lnTo>
                  <a:pt x="22080" y="12335"/>
                </a:lnTo>
                <a:lnTo>
                  <a:pt x="20766" y="5102"/>
                </a:lnTo>
                <a:cubicBezTo>
                  <a:pt x="20730" y="4764"/>
                  <a:pt x="20430" y="4503"/>
                  <a:pt x="20056" y="4503"/>
                </a:cubicBezTo>
                <a:cubicBezTo>
                  <a:pt x="19717" y="4503"/>
                  <a:pt x="19417" y="4764"/>
                  <a:pt x="19342" y="5102"/>
                </a:cubicBezTo>
                <a:lnTo>
                  <a:pt x="17357" y="15559"/>
                </a:lnTo>
                <a:lnTo>
                  <a:pt x="15258" y="641"/>
                </a:lnTo>
                <a:cubicBezTo>
                  <a:pt x="15183" y="266"/>
                  <a:pt x="14919" y="5"/>
                  <a:pt x="14544" y="5"/>
                </a:cubicBezTo>
                <a:cubicBezTo>
                  <a:pt x="14522" y="2"/>
                  <a:pt x="14500" y="1"/>
                  <a:pt x="14478" y="1"/>
                </a:cubicBez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64429369"/>
      </p:ext>
    </p:extLst>
  </p:cSld>
  <p:clrMapOvr>
    <a:masterClrMapping/>
  </p:clrMapOvr>
  <p:transition spd="slow"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3"/>
        </a:solidFill>
        <a:effectLst/>
      </p:bgPr>
    </p:bg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8431"/>
      </p:ext>
    </p:extLst>
  </p:cSld>
  <p:clrMapOvr>
    <a:masterClrMapping/>
  </p:clrMapOvr>
  <p:transition spd="slow"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627" name="Google Shape;627;p13"/>
          <p:cNvSpPr txBox="1">
            <a:spLocks noGrp="1"/>
          </p:cNvSpPr>
          <p:nvPr>
            <p:ph type="subTitle" idx="1"/>
          </p:nvPr>
        </p:nvSpPr>
        <p:spPr>
          <a:xfrm>
            <a:off x="2536167" y="2527875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8" name="Google Shape;628;p13"/>
          <p:cNvSpPr txBox="1">
            <a:spLocks noGrp="1"/>
          </p:cNvSpPr>
          <p:nvPr>
            <p:ph type="title" idx="2" hasCustomPrompt="1"/>
          </p:nvPr>
        </p:nvSpPr>
        <p:spPr>
          <a:xfrm>
            <a:off x="1069167" y="2012333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29" name="Google Shape;629;p13"/>
          <p:cNvSpPr txBox="1">
            <a:spLocks noGrp="1"/>
          </p:cNvSpPr>
          <p:nvPr>
            <p:ph type="subTitle" idx="3"/>
          </p:nvPr>
        </p:nvSpPr>
        <p:spPr>
          <a:xfrm>
            <a:off x="2536167" y="2012333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0" name="Google Shape;630;p13"/>
          <p:cNvSpPr txBox="1">
            <a:spLocks noGrp="1"/>
          </p:cNvSpPr>
          <p:nvPr>
            <p:ph type="subTitle" idx="4"/>
          </p:nvPr>
        </p:nvSpPr>
        <p:spPr>
          <a:xfrm>
            <a:off x="7950767" y="2527875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1" name="Google Shape;631;p13"/>
          <p:cNvSpPr txBox="1">
            <a:spLocks noGrp="1"/>
          </p:cNvSpPr>
          <p:nvPr>
            <p:ph type="title" idx="5" hasCustomPrompt="1"/>
          </p:nvPr>
        </p:nvSpPr>
        <p:spPr>
          <a:xfrm>
            <a:off x="6483567" y="2012333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2" name="Google Shape;632;p13"/>
          <p:cNvSpPr txBox="1">
            <a:spLocks noGrp="1"/>
          </p:cNvSpPr>
          <p:nvPr>
            <p:ph type="subTitle" idx="6"/>
          </p:nvPr>
        </p:nvSpPr>
        <p:spPr>
          <a:xfrm>
            <a:off x="7950767" y="2012333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3" name="Google Shape;633;p13"/>
          <p:cNvSpPr txBox="1">
            <a:spLocks noGrp="1"/>
          </p:cNvSpPr>
          <p:nvPr>
            <p:ph type="subTitle" idx="7"/>
          </p:nvPr>
        </p:nvSpPr>
        <p:spPr>
          <a:xfrm>
            <a:off x="2536167" y="4781641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4" name="Google Shape;634;p13"/>
          <p:cNvSpPr txBox="1">
            <a:spLocks noGrp="1"/>
          </p:cNvSpPr>
          <p:nvPr>
            <p:ph type="title" idx="8" hasCustomPrompt="1"/>
          </p:nvPr>
        </p:nvSpPr>
        <p:spPr>
          <a:xfrm>
            <a:off x="1069167" y="4266100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5" name="Google Shape;635;p13"/>
          <p:cNvSpPr txBox="1">
            <a:spLocks noGrp="1"/>
          </p:cNvSpPr>
          <p:nvPr>
            <p:ph type="subTitle" idx="9"/>
          </p:nvPr>
        </p:nvSpPr>
        <p:spPr>
          <a:xfrm>
            <a:off x="2536167" y="4266100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6" name="Google Shape;636;p13"/>
          <p:cNvSpPr txBox="1">
            <a:spLocks noGrp="1"/>
          </p:cNvSpPr>
          <p:nvPr>
            <p:ph type="subTitle" idx="13"/>
          </p:nvPr>
        </p:nvSpPr>
        <p:spPr>
          <a:xfrm>
            <a:off x="7950767" y="4781641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7" name="Google Shape;637;p13"/>
          <p:cNvSpPr txBox="1">
            <a:spLocks noGrp="1"/>
          </p:cNvSpPr>
          <p:nvPr>
            <p:ph type="title" idx="14" hasCustomPrompt="1"/>
          </p:nvPr>
        </p:nvSpPr>
        <p:spPr>
          <a:xfrm>
            <a:off x="6483567" y="4266100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8" name="Google Shape;638;p13"/>
          <p:cNvSpPr txBox="1">
            <a:spLocks noGrp="1"/>
          </p:cNvSpPr>
          <p:nvPr>
            <p:ph type="subTitle" idx="15"/>
          </p:nvPr>
        </p:nvSpPr>
        <p:spPr>
          <a:xfrm>
            <a:off x="7950767" y="4266100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639" name="Google Shape;639;p13"/>
          <p:cNvGrpSpPr/>
          <p:nvPr/>
        </p:nvGrpSpPr>
        <p:grpSpPr>
          <a:xfrm>
            <a:off x="-752799" y="-625125"/>
            <a:ext cx="13682529" cy="9428063"/>
            <a:chOff x="-564600" y="-468844"/>
            <a:chExt cx="10261897" cy="7071047"/>
          </a:xfrm>
        </p:grpSpPr>
        <p:sp>
          <p:nvSpPr>
            <p:cNvPr id="640" name="Google Shape;640;p13"/>
            <p:cNvSpPr/>
            <p:nvPr/>
          </p:nvSpPr>
          <p:spPr>
            <a:xfrm>
              <a:off x="-564600" y="4107428"/>
              <a:ext cx="1774950" cy="1449497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1" name="Google Shape;641;p13"/>
            <p:cNvSpPr/>
            <p:nvPr/>
          </p:nvSpPr>
          <p:spPr>
            <a:xfrm rot="-882112">
              <a:off x="8118217" y="-321512"/>
              <a:ext cx="1383208" cy="1722022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2" name="Google Shape;642;p13"/>
            <p:cNvSpPr/>
            <p:nvPr/>
          </p:nvSpPr>
          <p:spPr>
            <a:xfrm rot="2993718">
              <a:off x="846627" y="4749461"/>
              <a:ext cx="1922016" cy="1359576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43" name="Google Shape;643;p13"/>
          <p:cNvGrpSpPr/>
          <p:nvPr/>
        </p:nvGrpSpPr>
        <p:grpSpPr>
          <a:xfrm>
            <a:off x="1111504" y="6138633"/>
            <a:ext cx="672104" cy="614916"/>
            <a:chOff x="5847450" y="783825"/>
            <a:chExt cx="444200" cy="406475"/>
          </a:xfrm>
        </p:grpSpPr>
        <p:sp>
          <p:nvSpPr>
            <p:cNvPr id="644" name="Google Shape;644;p13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5" name="Google Shape;645;p13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6" name="Google Shape;646;p13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7" name="Google Shape;647;p13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8" name="Google Shape;648;p13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49" name="Google Shape;649;p13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0" name="Google Shape;650;p13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1" name="Google Shape;651;p13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2" name="Google Shape;652;p13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3" name="Google Shape;653;p13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4" name="Google Shape;654;p13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5" name="Google Shape;655;p13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6" name="Google Shape;656;p13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7" name="Google Shape;657;p13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8" name="Google Shape;658;p13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59" name="Google Shape;659;p13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0" name="Google Shape;660;p13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1" name="Google Shape;661;p13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2" name="Google Shape;662;p13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3" name="Google Shape;663;p13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64" name="Google Shape;664;p13"/>
          <p:cNvGrpSpPr/>
          <p:nvPr/>
        </p:nvGrpSpPr>
        <p:grpSpPr>
          <a:xfrm>
            <a:off x="-73046" y="-7"/>
            <a:ext cx="12264273" cy="6501340"/>
            <a:chOff x="-54785" y="-6"/>
            <a:chExt cx="9198205" cy="4876005"/>
          </a:xfrm>
        </p:grpSpPr>
        <p:sp>
          <p:nvSpPr>
            <p:cNvPr id="665" name="Google Shape;665;p13"/>
            <p:cNvSpPr/>
            <p:nvPr/>
          </p:nvSpPr>
          <p:spPr>
            <a:xfrm rot="-1341374">
              <a:off x="8409059" y="80765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66" name="Google Shape;666;p13"/>
            <p:cNvSpPr/>
            <p:nvPr/>
          </p:nvSpPr>
          <p:spPr>
            <a:xfrm>
              <a:off x="7993500" y="1601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667" name="Google Shape;667;p13"/>
            <p:cNvGrpSpPr/>
            <p:nvPr/>
          </p:nvGrpSpPr>
          <p:grpSpPr>
            <a:xfrm rot="-143157">
              <a:off x="-30525" y="3673848"/>
              <a:ext cx="892926" cy="1184078"/>
              <a:chOff x="925052" y="921217"/>
              <a:chExt cx="2511689" cy="3330663"/>
            </a:xfrm>
          </p:grpSpPr>
          <p:sp>
            <p:nvSpPr>
              <p:cNvPr id="668" name="Google Shape;668;p13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69" name="Google Shape;669;p13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0" name="Google Shape;670;p13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1" name="Google Shape;671;p13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2" name="Google Shape;672;p13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3" name="Google Shape;673;p13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74" name="Google Shape;674;p13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675" name="Google Shape;675;p13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676" name="Google Shape;676;p13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77" name="Google Shape;677;p13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78" name="Google Shape;678;p13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79" name="Google Shape;679;p13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80" name="Google Shape;680;p13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681" name="Google Shape;681;p13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80582306"/>
      </p:ext>
    </p:extLst>
  </p:cSld>
  <p:clrMapOvr>
    <a:masterClrMapping/>
  </p:clrMapOvr>
  <p:transition spd="slow"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3" name="Google Shape;683;p14"/>
          <p:cNvGrpSpPr/>
          <p:nvPr/>
        </p:nvGrpSpPr>
        <p:grpSpPr>
          <a:xfrm>
            <a:off x="-824146" y="-384636"/>
            <a:ext cx="15901143" cy="9160045"/>
            <a:chOff x="-618110" y="-288477"/>
            <a:chExt cx="11925857" cy="6870034"/>
          </a:xfrm>
        </p:grpSpPr>
        <p:sp>
          <p:nvSpPr>
            <p:cNvPr id="684" name="Google Shape;684;p14"/>
            <p:cNvSpPr/>
            <p:nvPr/>
          </p:nvSpPr>
          <p:spPr>
            <a:xfrm rot="-1690232">
              <a:off x="5750572" y="2058934"/>
              <a:ext cx="5016647" cy="3548624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685" name="Google Shape;685;p14"/>
            <p:cNvSpPr/>
            <p:nvPr/>
          </p:nvSpPr>
          <p:spPr>
            <a:xfrm rot="10637475" flipH="1">
              <a:off x="-583485" y="-225226"/>
              <a:ext cx="2712916" cy="1529476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686" name="Google Shape;686;p14"/>
          <p:cNvGrpSpPr/>
          <p:nvPr/>
        </p:nvGrpSpPr>
        <p:grpSpPr>
          <a:xfrm>
            <a:off x="121371" y="677584"/>
            <a:ext cx="11579691" cy="5963161"/>
            <a:chOff x="91028" y="508187"/>
            <a:chExt cx="8684768" cy="4472371"/>
          </a:xfrm>
        </p:grpSpPr>
        <p:grpSp>
          <p:nvGrpSpPr>
            <p:cNvPr id="687" name="Google Shape;687;p14"/>
            <p:cNvGrpSpPr/>
            <p:nvPr/>
          </p:nvGrpSpPr>
          <p:grpSpPr>
            <a:xfrm>
              <a:off x="91028" y="508187"/>
              <a:ext cx="504078" cy="461187"/>
              <a:chOff x="5847450" y="783825"/>
              <a:chExt cx="444200" cy="406475"/>
            </a:xfrm>
          </p:grpSpPr>
          <p:sp>
            <p:nvSpPr>
              <p:cNvPr id="688" name="Google Shape;688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89" name="Google Shape;689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0" name="Google Shape;690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1" name="Google Shape;691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2" name="Google Shape;692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3" name="Google Shape;693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4" name="Google Shape;694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5" name="Google Shape;695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6" name="Google Shape;696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7" name="Google Shape;697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8" name="Google Shape;698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699" name="Google Shape;699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0" name="Google Shape;700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1" name="Google Shape;701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2" name="Google Shape;702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3" name="Google Shape;703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4" name="Google Shape;704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5" name="Google Shape;705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6" name="Google Shape;706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07" name="Google Shape;707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08" name="Google Shape;708;p14"/>
            <p:cNvGrpSpPr/>
            <p:nvPr/>
          </p:nvGrpSpPr>
          <p:grpSpPr>
            <a:xfrm rot="-3003856">
              <a:off x="8045321" y="3350799"/>
              <a:ext cx="623403" cy="570428"/>
              <a:chOff x="5847450" y="783825"/>
              <a:chExt cx="444200" cy="406475"/>
            </a:xfrm>
          </p:grpSpPr>
          <p:sp>
            <p:nvSpPr>
              <p:cNvPr id="709" name="Google Shape;709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0" name="Google Shape;710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1" name="Google Shape;711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2" name="Google Shape;712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3" name="Google Shape;713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4" name="Google Shape;714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5" name="Google Shape;715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6" name="Google Shape;716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7" name="Google Shape;717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8" name="Google Shape;718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19" name="Google Shape;719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0" name="Google Shape;720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1" name="Google Shape;721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2" name="Google Shape;722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3" name="Google Shape;723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4" name="Google Shape;724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5" name="Google Shape;725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6" name="Google Shape;726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7" name="Google Shape;727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28" name="Google Shape;728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29" name="Google Shape;729;p14"/>
            <p:cNvGrpSpPr/>
            <p:nvPr/>
          </p:nvGrpSpPr>
          <p:grpSpPr>
            <a:xfrm>
              <a:off x="6787525" y="4517867"/>
              <a:ext cx="505633" cy="462690"/>
              <a:chOff x="5847450" y="783825"/>
              <a:chExt cx="444200" cy="406475"/>
            </a:xfrm>
          </p:grpSpPr>
          <p:sp>
            <p:nvSpPr>
              <p:cNvPr id="730" name="Google Shape;730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1" name="Google Shape;731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2" name="Google Shape;732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3" name="Google Shape;733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4" name="Google Shape;734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5" name="Google Shape;735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6" name="Google Shape;736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7" name="Google Shape;737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8" name="Google Shape;738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39" name="Google Shape;739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0" name="Google Shape;740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1" name="Google Shape;741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2" name="Google Shape;742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3" name="Google Shape;743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4" name="Google Shape;744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5" name="Google Shape;745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6" name="Google Shape;746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7" name="Google Shape;747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8" name="Google Shape;748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49" name="Google Shape;749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750" name="Google Shape;750;p14"/>
          <p:cNvGrpSpPr/>
          <p:nvPr/>
        </p:nvGrpSpPr>
        <p:grpSpPr>
          <a:xfrm>
            <a:off x="545367" y="171494"/>
            <a:ext cx="11398380" cy="2887908"/>
            <a:chOff x="409025" y="128620"/>
            <a:chExt cx="8548785" cy="2165931"/>
          </a:xfrm>
        </p:grpSpPr>
        <p:sp>
          <p:nvSpPr>
            <p:cNvPr id="751" name="Google Shape;751;p14"/>
            <p:cNvSpPr/>
            <p:nvPr/>
          </p:nvSpPr>
          <p:spPr>
            <a:xfrm>
              <a:off x="409025" y="1286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52" name="Google Shape;752;p14"/>
            <p:cNvSpPr/>
            <p:nvPr/>
          </p:nvSpPr>
          <p:spPr>
            <a:xfrm>
              <a:off x="595088" y="3161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53" name="Google Shape;753;p14"/>
            <p:cNvSpPr/>
            <p:nvPr/>
          </p:nvSpPr>
          <p:spPr>
            <a:xfrm>
              <a:off x="8664950" y="1895826"/>
              <a:ext cx="190972" cy="246353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54" name="Google Shape;754;p14"/>
            <p:cNvSpPr/>
            <p:nvPr/>
          </p:nvSpPr>
          <p:spPr>
            <a:xfrm>
              <a:off x="8839688" y="2142175"/>
              <a:ext cx="118122" cy="152377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55" name="Google Shape;755;p14"/>
          <p:cNvGrpSpPr/>
          <p:nvPr/>
        </p:nvGrpSpPr>
        <p:grpSpPr>
          <a:xfrm>
            <a:off x="1025996" y="761812"/>
            <a:ext cx="11321867" cy="6247985"/>
            <a:chOff x="769497" y="571358"/>
            <a:chExt cx="8491400" cy="4685989"/>
          </a:xfrm>
        </p:grpSpPr>
        <p:grpSp>
          <p:nvGrpSpPr>
            <p:cNvPr id="756" name="Google Shape;756;p14"/>
            <p:cNvGrpSpPr/>
            <p:nvPr/>
          </p:nvGrpSpPr>
          <p:grpSpPr>
            <a:xfrm rot="-3724928">
              <a:off x="6105284" y="4479873"/>
              <a:ext cx="574856" cy="713112"/>
              <a:chOff x="1264368" y="1935877"/>
              <a:chExt cx="685036" cy="849791"/>
            </a:xfrm>
          </p:grpSpPr>
          <p:sp>
            <p:nvSpPr>
              <p:cNvPr id="757" name="Google Shape;757;p14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58" name="Google Shape;758;p14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59" name="Google Shape;759;p14"/>
            <p:cNvGrpSpPr/>
            <p:nvPr/>
          </p:nvGrpSpPr>
          <p:grpSpPr>
            <a:xfrm rot="-1100638">
              <a:off x="7637502" y="4162431"/>
              <a:ext cx="1439025" cy="661303"/>
              <a:chOff x="5081848" y="648018"/>
              <a:chExt cx="1680488" cy="772380"/>
            </a:xfrm>
          </p:grpSpPr>
          <p:sp>
            <p:nvSpPr>
              <p:cNvPr id="760" name="Google Shape;760;p14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1" name="Google Shape;761;p14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2" name="Google Shape;762;p14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3" name="Google Shape;763;p14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764" name="Google Shape;764;p14"/>
            <p:cNvGrpSpPr/>
            <p:nvPr/>
          </p:nvGrpSpPr>
          <p:grpSpPr>
            <a:xfrm rot="-1613890">
              <a:off x="8659895" y="2639565"/>
              <a:ext cx="477713" cy="659274"/>
              <a:chOff x="8622125" y="4558575"/>
              <a:chExt cx="477720" cy="659283"/>
            </a:xfrm>
          </p:grpSpPr>
          <p:sp>
            <p:nvSpPr>
              <p:cNvPr id="765" name="Google Shape;765;p1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766" name="Google Shape;766;p1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767" name="Google Shape;767;p14"/>
            <p:cNvSpPr/>
            <p:nvPr/>
          </p:nvSpPr>
          <p:spPr>
            <a:xfrm>
              <a:off x="769497" y="571358"/>
              <a:ext cx="190980" cy="19092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68" name="Google Shape;768;p14"/>
          <p:cNvSpPr txBox="1">
            <a:spLocks noGrp="1"/>
          </p:cNvSpPr>
          <p:nvPr>
            <p:ph type="title"/>
          </p:nvPr>
        </p:nvSpPr>
        <p:spPr>
          <a:xfrm>
            <a:off x="1387633" y="4106267"/>
            <a:ext cx="7662400" cy="8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769" name="Google Shape;769;p14"/>
          <p:cNvSpPr txBox="1">
            <a:spLocks noGrp="1"/>
          </p:cNvSpPr>
          <p:nvPr>
            <p:ph type="subTitle" idx="1"/>
          </p:nvPr>
        </p:nvSpPr>
        <p:spPr>
          <a:xfrm>
            <a:off x="1387633" y="2067000"/>
            <a:ext cx="7662400" cy="20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66926063"/>
      </p:ext>
    </p:extLst>
  </p:cSld>
  <p:clrMapOvr>
    <a:masterClrMapping/>
  </p:clrMapOvr>
  <p:transition spd="slow"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772" name="Google Shape;772;p15"/>
          <p:cNvSpPr/>
          <p:nvPr/>
        </p:nvSpPr>
        <p:spPr>
          <a:xfrm rot="-10386786">
            <a:off x="10395230" y="-320490"/>
            <a:ext cx="3105823" cy="1930956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73" name="Google Shape;773;p15"/>
          <p:cNvSpPr/>
          <p:nvPr/>
        </p:nvSpPr>
        <p:spPr>
          <a:xfrm rot="-9039527" flipH="1">
            <a:off x="-657115" y="5886379"/>
            <a:ext cx="2281456" cy="1863131"/>
          </a:xfrm>
          <a:custGeom>
            <a:avLst/>
            <a:gdLst/>
            <a:ahLst/>
            <a:cxnLst/>
            <a:rect l="l" t="t" r="r" b="b"/>
            <a:pathLst>
              <a:path w="68445" h="55895" extrusionOk="0">
                <a:moveTo>
                  <a:pt x="33844" y="1"/>
                </a:moveTo>
                <a:cubicBezTo>
                  <a:pt x="21717" y="1"/>
                  <a:pt x="10293" y="8250"/>
                  <a:pt x="6034" y="20069"/>
                </a:cubicBezTo>
                <a:cubicBezTo>
                  <a:pt x="2586" y="30114"/>
                  <a:pt x="1" y="43347"/>
                  <a:pt x="7758" y="52043"/>
                </a:cubicBezTo>
                <a:cubicBezTo>
                  <a:pt x="10686" y="54838"/>
                  <a:pt x="13334" y="55894"/>
                  <a:pt x="15975" y="55894"/>
                </a:cubicBezTo>
                <a:cubicBezTo>
                  <a:pt x="19389" y="55894"/>
                  <a:pt x="22791" y="54130"/>
                  <a:pt x="26764" y="52079"/>
                </a:cubicBezTo>
                <a:cubicBezTo>
                  <a:pt x="35460" y="48931"/>
                  <a:pt x="46105" y="53429"/>
                  <a:pt x="53677" y="46871"/>
                </a:cubicBezTo>
                <a:cubicBezTo>
                  <a:pt x="68445" y="34162"/>
                  <a:pt x="61434" y="7364"/>
                  <a:pt x="43292" y="1741"/>
                </a:cubicBezTo>
                <a:cubicBezTo>
                  <a:pt x="40171" y="554"/>
                  <a:pt x="36984" y="1"/>
                  <a:pt x="3384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74" name="Google Shape;774;p15"/>
          <p:cNvGrpSpPr/>
          <p:nvPr/>
        </p:nvGrpSpPr>
        <p:grpSpPr>
          <a:xfrm rot="626769">
            <a:off x="80151" y="5545256"/>
            <a:ext cx="686103" cy="946865"/>
            <a:chOff x="8622125" y="4558575"/>
            <a:chExt cx="477720" cy="659283"/>
          </a:xfrm>
        </p:grpSpPr>
        <p:sp>
          <p:nvSpPr>
            <p:cNvPr id="775" name="Google Shape;775;p15"/>
            <p:cNvSpPr/>
            <p:nvPr/>
          </p:nvSpPr>
          <p:spPr>
            <a:xfrm>
              <a:off x="8622125" y="4558575"/>
              <a:ext cx="477720" cy="601194"/>
            </a:xfrm>
            <a:custGeom>
              <a:avLst/>
              <a:gdLst/>
              <a:ahLst/>
              <a:cxnLst/>
              <a:rect l="l" t="t" r="r" b="b"/>
              <a:pathLst>
                <a:path w="15708" h="19768" extrusionOk="0">
                  <a:moveTo>
                    <a:pt x="2042" y="0"/>
                  </a:moveTo>
                  <a:cubicBezTo>
                    <a:pt x="1598" y="0"/>
                    <a:pt x="1150" y="144"/>
                    <a:pt x="825" y="426"/>
                  </a:cubicBezTo>
                  <a:cubicBezTo>
                    <a:pt x="225" y="951"/>
                    <a:pt x="0" y="1850"/>
                    <a:pt x="300" y="2561"/>
                  </a:cubicBezTo>
                  <a:cubicBezTo>
                    <a:pt x="600" y="3275"/>
                    <a:pt x="1275" y="3725"/>
                    <a:pt x="1874" y="4249"/>
                  </a:cubicBezTo>
                  <a:cubicBezTo>
                    <a:pt x="2438" y="4735"/>
                    <a:pt x="2999" y="5449"/>
                    <a:pt x="2888" y="6234"/>
                  </a:cubicBezTo>
                  <a:cubicBezTo>
                    <a:pt x="2849" y="6498"/>
                    <a:pt x="2699" y="6798"/>
                    <a:pt x="2663" y="7059"/>
                  </a:cubicBezTo>
                  <a:cubicBezTo>
                    <a:pt x="2624" y="7584"/>
                    <a:pt x="2924" y="8073"/>
                    <a:pt x="3374" y="8334"/>
                  </a:cubicBezTo>
                  <a:cubicBezTo>
                    <a:pt x="3788" y="8633"/>
                    <a:pt x="4312" y="8747"/>
                    <a:pt x="4798" y="8858"/>
                  </a:cubicBezTo>
                  <a:cubicBezTo>
                    <a:pt x="5173" y="8897"/>
                    <a:pt x="5548" y="8972"/>
                    <a:pt x="5887" y="9158"/>
                  </a:cubicBezTo>
                  <a:cubicBezTo>
                    <a:pt x="6186" y="9383"/>
                    <a:pt x="6447" y="9758"/>
                    <a:pt x="6372" y="10133"/>
                  </a:cubicBezTo>
                  <a:cubicBezTo>
                    <a:pt x="6261" y="10621"/>
                    <a:pt x="5587" y="10882"/>
                    <a:pt x="5473" y="11407"/>
                  </a:cubicBezTo>
                  <a:cubicBezTo>
                    <a:pt x="5362" y="11857"/>
                    <a:pt x="5737" y="12307"/>
                    <a:pt x="6147" y="12532"/>
                  </a:cubicBezTo>
                  <a:cubicBezTo>
                    <a:pt x="6597" y="12757"/>
                    <a:pt x="7086" y="12831"/>
                    <a:pt x="7497" y="13056"/>
                  </a:cubicBezTo>
                  <a:cubicBezTo>
                    <a:pt x="7947" y="13281"/>
                    <a:pt x="8285" y="13770"/>
                    <a:pt x="8172" y="14220"/>
                  </a:cubicBezTo>
                  <a:cubicBezTo>
                    <a:pt x="8022" y="14706"/>
                    <a:pt x="7422" y="14931"/>
                    <a:pt x="7311" y="15419"/>
                  </a:cubicBezTo>
                  <a:cubicBezTo>
                    <a:pt x="7122" y="16019"/>
                    <a:pt x="7722" y="16505"/>
                    <a:pt x="8246" y="16805"/>
                  </a:cubicBezTo>
                  <a:cubicBezTo>
                    <a:pt x="9860" y="17818"/>
                    <a:pt x="11470" y="18793"/>
                    <a:pt x="13119" y="19767"/>
                  </a:cubicBezTo>
                  <a:cubicBezTo>
                    <a:pt x="14058" y="18304"/>
                    <a:pt x="14844" y="16694"/>
                    <a:pt x="15443" y="15044"/>
                  </a:cubicBezTo>
                  <a:cubicBezTo>
                    <a:pt x="15593" y="14631"/>
                    <a:pt x="15707" y="14220"/>
                    <a:pt x="15707" y="13770"/>
                  </a:cubicBezTo>
                  <a:cubicBezTo>
                    <a:pt x="15707" y="13356"/>
                    <a:pt x="15557" y="12906"/>
                    <a:pt x="15182" y="12646"/>
                  </a:cubicBezTo>
                  <a:cubicBezTo>
                    <a:pt x="14733" y="12307"/>
                    <a:pt x="14058" y="12382"/>
                    <a:pt x="13569" y="12046"/>
                  </a:cubicBezTo>
                  <a:cubicBezTo>
                    <a:pt x="12933" y="11632"/>
                    <a:pt x="12894" y="10696"/>
                    <a:pt x="12969" y="9908"/>
                  </a:cubicBezTo>
                  <a:cubicBezTo>
                    <a:pt x="13044" y="9158"/>
                    <a:pt x="13083" y="8223"/>
                    <a:pt x="12484" y="7734"/>
                  </a:cubicBezTo>
                  <a:cubicBezTo>
                    <a:pt x="11809" y="7209"/>
                    <a:pt x="10834" y="7509"/>
                    <a:pt x="10085" y="7098"/>
                  </a:cubicBezTo>
                  <a:cubicBezTo>
                    <a:pt x="9521" y="6759"/>
                    <a:pt x="9260" y="6085"/>
                    <a:pt x="9146" y="5485"/>
                  </a:cubicBezTo>
                  <a:cubicBezTo>
                    <a:pt x="8996" y="4849"/>
                    <a:pt x="8996" y="4174"/>
                    <a:pt x="8696" y="3575"/>
                  </a:cubicBezTo>
                  <a:cubicBezTo>
                    <a:pt x="8466" y="3077"/>
                    <a:pt x="7942" y="2610"/>
                    <a:pt x="7385" y="2610"/>
                  </a:cubicBezTo>
                  <a:cubicBezTo>
                    <a:pt x="7311" y="2610"/>
                    <a:pt x="7236" y="2618"/>
                    <a:pt x="7161" y="2636"/>
                  </a:cubicBezTo>
                  <a:cubicBezTo>
                    <a:pt x="6897" y="2711"/>
                    <a:pt x="6636" y="2900"/>
                    <a:pt x="6372" y="2975"/>
                  </a:cubicBezTo>
                  <a:cubicBezTo>
                    <a:pt x="6278" y="2998"/>
                    <a:pt x="6184" y="3009"/>
                    <a:pt x="6091" y="3009"/>
                  </a:cubicBezTo>
                  <a:cubicBezTo>
                    <a:pt x="5447" y="3009"/>
                    <a:pt x="4855" y="2485"/>
                    <a:pt x="4462" y="1961"/>
                  </a:cubicBezTo>
                  <a:cubicBezTo>
                    <a:pt x="4012" y="1362"/>
                    <a:pt x="3638" y="612"/>
                    <a:pt x="2963" y="237"/>
                  </a:cubicBezTo>
                  <a:cubicBezTo>
                    <a:pt x="2692" y="78"/>
                    <a:pt x="2368" y="0"/>
                    <a:pt x="204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6" name="Google Shape;776;p15"/>
            <p:cNvSpPr/>
            <p:nvPr/>
          </p:nvSpPr>
          <p:spPr>
            <a:xfrm>
              <a:off x="8713303" y="4645039"/>
              <a:ext cx="323802" cy="572819"/>
            </a:xfrm>
            <a:custGeom>
              <a:avLst/>
              <a:gdLst/>
              <a:ahLst/>
              <a:cxnLst/>
              <a:rect l="l" t="t" r="r" b="b"/>
              <a:pathLst>
                <a:path w="10647" h="18835" extrusionOk="0">
                  <a:moveTo>
                    <a:pt x="152" y="1"/>
                  </a:moveTo>
                  <a:cubicBezTo>
                    <a:pt x="115" y="1"/>
                    <a:pt x="77" y="19"/>
                    <a:pt x="40" y="57"/>
                  </a:cubicBezTo>
                  <a:cubicBezTo>
                    <a:pt x="1" y="93"/>
                    <a:pt x="1" y="207"/>
                    <a:pt x="40" y="282"/>
                  </a:cubicBezTo>
                  <a:cubicBezTo>
                    <a:pt x="3488" y="3805"/>
                    <a:pt x="6337" y="7853"/>
                    <a:pt x="8511" y="12312"/>
                  </a:cubicBezTo>
                  <a:cubicBezTo>
                    <a:pt x="9447" y="14226"/>
                    <a:pt x="10310" y="16475"/>
                    <a:pt x="9860" y="18649"/>
                  </a:cubicBezTo>
                  <a:cubicBezTo>
                    <a:pt x="9860" y="18724"/>
                    <a:pt x="9896" y="18798"/>
                    <a:pt x="9971" y="18834"/>
                  </a:cubicBezTo>
                  <a:lnTo>
                    <a:pt x="10010" y="18834"/>
                  </a:lnTo>
                  <a:cubicBezTo>
                    <a:pt x="10085" y="18834"/>
                    <a:pt x="10121" y="18759"/>
                    <a:pt x="10160" y="18724"/>
                  </a:cubicBezTo>
                  <a:cubicBezTo>
                    <a:pt x="10646" y="16436"/>
                    <a:pt x="9710" y="14151"/>
                    <a:pt x="8772" y="12201"/>
                  </a:cubicBezTo>
                  <a:cubicBezTo>
                    <a:pt x="6598" y="7704"/>
                    <a:pt x="3713" y="3616"/>
                    <a:pt x="265" y="57"/>
                  </a:cubicBezTo>
                  <a:cubicBezTo>
                    <a:pt x="227" y="19"/>
                    <a:pt x="190" y="1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77" name="Google Shape;777;p15"/>
          <p:cNvGrpSpPr/>
          <p:nvPr/>
        </p:nvGrpSpPr>
        <p:grpSpPr>
          <a:xfrm rot="851850" flipH="1">
            <a:off x="391860" y="6087665"/>
            <a:ext cx="686133" cy="946908"/>
            <a:chOff x="8622125" y="4558575"/>
            <a:chExt cx="477720" cy="659283"/>
          </a:xfrm>
        </p:grpSpPr>
        <p:sp>
          <p:nvSpPr>
            <p:cNvPr id="778" name="Google Shape;778;p15"/>
            <p:cNvSpPr/>
            <p:nvPr/>
          </p:nvSpPr>
          <p:spPr>
            <a:xfrm>
              <a:off x="8622125" y="4558575"/>
              <a:ext cx="477720" cy="601194"/>
            </a:xfrm>
            <a:custGeom>
              <a:avLst/>
              <a:gdLst/>
              <a:ahLst/>
              <a:cxnLst/>
              <a:rect l="l" t="t" r="r" b="b"/>
              <a:pathLst>
                <a:path w="15708" h="19768" extrusionOk="0">
                  <a:moveTo>
                    <a:pt x="2042" y="0"/>
                  </a:moveTo>
                  <a:cubicBezTo>
                    <a:pt x="1598" y="0"/>
                    <a:pt x="1150" y="144"/>
                    <a:pt x="825" y="426"/>
                  </a:cubicBezTo>
                  <a:cubicBezTo>
                    <a:pt x="225" y="951"/>
                    <a:pt x="0" y="1850"/>
                    <a:pt x="300" y="2561"/>
                  </a:cubicBezTo>
                  <a:cubicBezTo>
                    <a:pt x="600" y="3275"/>
                    <a:pt x="1275" y="3725"/>
                    <a:pt x="1874" y="4249"/>
                  </a:cubicBezTo>
                  <a:cubicBezTo>
                    <a:pt x="2438" y="4735"/>
                    <a:pt x="2999" y="5449"/>
                    <a:pt x="2888" y="6234"/>
                  </a:cubicBezTo>
                  <a:cubicBezTo>
                    <a:pt x="2849" y="6498"/>
                    <a:pt x="2699" y="6798"/>
                    <a:pt x="2663" y="7059"/>
                  </a:cubicBezTo>
                  <a:cubicBezTo>
                    <a:pt x="2624" y="7584"/>
                    <a:pt x="2924" y="8073"/>
                    <a:pt x="3374" y="8334"/>
                  </a:cubicBezTo>
                  <a:cubicBezTo>
                    <a:pt x="3788" y="8633"/>
                    <a:pt x="4312" y="8747"/>
                    <a:pt x="4798" y="8858"/>
                  </a:cubicBezTo>
                  <a:cubicBezTo>
                    <a:pt x="5173" y="8897"/>
                    <a:pt x="5548" y="8972"/>
                    <a:pt x="5887" y="9158"/>
                  </a:cubicBezTo>
                  <a:cubicBezTo>
                    <a:pt x="6186" y="9383"/>
                    <a:pt x="6447" y="9758"/>
                    <a:pt x="6372" y="10133"/>
                  </a:cubicBezTo>
                  <a:cubicBezTo>
                    <a:pt x="6261" y="10621"/>
                    <a:pt x="5587" y="10882"/>
                    <a:pt x="5473" y="11407"/>
                  </a:cubicBezTo>
                  <a:cubicBezTo>
                    <a:pt x="5362" y="11857"/>
                    <a:pt x="5737" y="12307"/>
                    <a:pt x="6147" y="12532"/>
                  </a:cubicBezTo>
                  <a:cubicBezTo>
                    <a:pt x="6597" y="12757"/>
                    <a:pt x="7086" y="12831"/>
                    <a:pt x="7497" y="13056"/>
                  </a:cubicBezTo>
                  <a:cubicBezTo>
                    <a:pt x="7947" y="13281"/>
                    <a:pt x="8285" y="13770"/>
                    <a:pt x="8172" y="14220"/>
                  </a:cubicBezTo>
                  <a:cubicBezTo>
                    <a:pt x="8022" y="14706"/>
                    <a:pt x="7422" y="14931"/>
                    <a:pt x="7311" y="15419"/>
                  </a:cubicBezTo>
                  <a:cubicBezTo>
                    <a:pt x="7122" y="16019"/>
                    <a:pt x="7722" y="16505"/>
                    <a:pt x="8246" y="16805"/>
                  </a:cubicBezTo>
                  <a:cubicBezTo>
                    <a:pt x="9860" y="17818"/>
                    <a:pt x="11470" y="18793"/>
                    <a:pt x="13119" y="19767"/>
                  </a:cubicBezTo>
                  <a:cubicBezTo>
                    <a:pt x="14058" y="18304"/>
                    <a:pt x="14844" y="16694"/>
                    <a:pt x="15443" y="15044"/>
                  </a:cubicBezTo>
                  <a:cubicBezTo>
                    <a:pt x="15593" y="14631"/>
                    <a:pt x="15707" y="14220"/>
                    <a:pt x="15707" y="13770"/>
                  </a:cubicBezTo>
                  <a:cubicBezTo>
                    <a:pt x="15707" y="13356"/>
                    <a:pt x="15557" y="12906"/>
                    <a:pt x="15182" y="12646"/>
                  </a:cubicBezTo>
                  <a:cubicBezTo>
                    <a:pt x="14733" y="12307"/>
                    <a:pt x="14058" y="12382"/>
                    <a:pt x="13569" y="12046"/>
                  </a:cubicBezTo>
                  <a:cubicBezTo>
                    <a:pt x="12933" y="11632"/>
                    <a:pt x="12894" y="10696"/>
                    <a:pt x="12969" y="9908"/>
                  </a:cubicBezTo>
                  <a:cubicBezTo>
                    <a:pt x="13044" y="9158"/>
                    <a:pt x="13083" y="8223"/>
                    <a:pt x="12484" y="7734"/>
                  </a:cubicBezTo>
                  <a:cubicBezTo>
                    <a:pt x="11809" y="7209"/>
                    <a:pt x="10834" y="7509"/>
                    <a:pt x="10085" y="7098"/>
                  </a:cubicBezTo>
                  <a:cubicBezTo>
                    <a:pt x="9521" y="6759"/>
                    <a:pt x="9260" y="6085"/>
                    <a:pt x="9146" y="5485"/>
                  </a:cubicBezTo>
                  <a:cubicBezTo>
                    <a:pt x="8996" y="4849"/>
                    <a:pt x="8996" y="4174"/>
                    <a:pt x="8696" y="3575"/>
                  </a:cubicBezTo>
                  <a:cubicBezTo>
                    <a:pt x="8466" y="3077"/>
                    <a:pt x="7942" y="2610"/>
                    <a:pt x="7385" y="2610"/>
                  </a:cubicBezTo>
                  <a:cubicBezTo>
                    <a:pt x="7311" y="2610"/>
                    <a:pt x="7236" y="2618"/>
                    <a:pt x="7161" y="2636"/>
                  </a:cubicBezTo>
                  <a:cubicBezTo>
                    <a:pt x="6897" y="2711"/>
                    <a:pt x="6636" y="2900"/>
                    <a:pt x="6372" y="2975"/>
                  </a:cubicBezTo>
                  <a:cubicBezTo>
                    <a:pt x="6278" y="2998"/>
                    <a:pt x="6184" y="3009"/>
                    <a:pt x="6091" y="3009"/>
                  </a:cubicBezTo>
                  <a:cubicBezTo>
                    <a:pt x="5447" y="3009"/>
                    <a:pt x="4855" y="2485"/>
                    <a:pt x="4462" y="1961"/>
                  </a:cubicBezTo>
                  <a:cubicBezTo>
                    <a:pt x="4012" y="1362"/>
                    <a:pt x="3638" y="612"/>
                    <a:pt x="2963" y="237"/>
                  </a:cubicBezTo>
                  <a:cubicBezTo>
                    <a:pt x="2692" y="78"/>
                    <a:pt x="2368" y="0"/>
                    <a:pt x="204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79" name="Google Shape;779;p15"/>
            <p:cNvSpPr/>
            <p:nvPr/>
          </p:nvSpPr>
          <p:spPr>
            <a:xfrm>
              <a:off x="8713303" y="4645039"/>
              <a:ext cx="323802" cy="572819"/>
            </a:xfrm>
            <a:custGeom>
              <a:avLst/>
              <a:gdLst/>
              <a:ahLst/>
              <a:cxnLst/>
              <a:rect l="l" t="t" r="r" b="b"/>
              <a:pathLst>
                <a:path w="10647" h="18835" extrusionOk="0">
                  <a:moveTo>
                    <a:pt x="152" y="1"/>
                  </a:moveTo>
                  <a:cubicBezTo>
                    <a:pt x="115" y="1"/>
                    <a:pt x="77" y="19"/>
                    <a:pt x="40" y="57"/>
                  </a:cubicBezTo>
                  <a:cubicBezTo>
                    <a:pt x="1" y="93"/>
                    <a:pt x="1" y="207"/>
                    <a:pt x="40" y="282"/>
                  </a:cubicBezTo>
                  <a:cubicBezTo>
                    <a:pt x="3488" y="3805"/>
                    <a:pt x="6337" y="7853"/>
                    <a:pt x="8511" y="12312"/>
                  </a:cubicBezTo>
                  <a:cubicBezTo>
                    <a:pt x="9447" y="14226"/>
                    <a:pt x="10310" y="16475"/>
                    <a:pt x="9860" y="18649"/>
                  </a:cubicBezTo>
                  <a:cubicBezTo>
                    <a:pt x="9860" y="18724"/>
                    <a:pt x="9896" y="18798"/>
                    <a:pt x="9971" y="18834"/>
                  </a:cubicBezTo>
                  <a:lnTo>
                    <a:pt x="10010" y="18834"/>
                  </a:lnTo>
                  <a:cubicBezTo>
                    <a:pt x="10085" y="18834"/>
                    <a:pt x="10121" y="18759"/>
                    <a:pt x="10160" y="18724"/>
                  </a:cubicBezTo>
                  <a:cubicBezTo>
                    <a:pt x="10646" y="16436"/>
                    <a:pt x="9710" y="14151"/>
                    <a:pt x="8772" y="12201"/>
                  </a:cubicBezTo>
                  <a:cubicBezTo>
                    <a:pt x="6598" y="7704"/>
                    <a:pt x="3713" y="3616"/>
                    <a:pt x="265" y="57"/>
                  </a:cubicBezTo>
                  <a:cubicBezTo>
                    <a:pt x="227" y="19"/>
                    <a:pt x="190" y="1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780" name="Google Shape;780;p15"/>
          <p:cNvGrpSpPr/>
          <p:nvPr/>
        </p:nvGrpSpPr>
        <p:grpSpPr>
          <a:xfrm>
            <a:off x="11346977" y="293228"/>
            <a:ext cx="688225" cy="703632"/>
            <a:chOff x="7858696" y="2591327"/>
            <a:chExt cx="1360847" cy="1391312"/>
          </a:xfrm>
        </p:grpSpPr>
        <p:sp>
          <p:nvSpPr>
            <p:cNvPr id="781" name="Google Shape;781;p15"/>
            <p:cNvSpPr/>
            <p:nvPr/>
          </p:nvSpPr>
          <p:spPr>
            <a:xfrm>
              <a:off x="7858696" y="2974804"/>
              <a:ext cx="782303" cy="1007835"/>
            </a:xfrm>
            <a:custGeom>
              <a:avLst/>
              <a:gdLst/>
              <a:ahLst/>
              <a:cxnLst/>
              <a:rect l="l" t="t" r="r" b="b"/>
              <a:pathLst>
                <a:path w="116198" h="149697" extrusionOk="0">
                  <a:moveTo>
                    <a:pt x="63009" y="1"/>
                  </a:moveTo>
                  <a:cubicBezTo>
                    <a:pt x="60993" y="1"/>
                    <a:pt x="58976" y="243"/>
                    <a:pt x="57464" y="747"/>
                  </a:cubicBezTo>
                  <a:cubicBezTo>
                    <a:pt x="34035" y="5041"/>
                    <a:pt x="17401" y="43854"/>
                    <a:pt x="12864" y="55690"/>
                  </a:cubicBezTo>
                  <a:cubicBezTo>
                    <a:pt x="8328" y="67041"/>
                    <a:pt x="1" y="92487"/>
                    <a:pt x="4295" y="114161"/>
                  </a:cubicBezTo>
                  <a:cubicBezTo>
                    <a:pt x="5303" y="119202"/>
                    <a:pt x="7058" y="124243"/>
                    <a:pt x="9840" y="128537"/>
                  </a:cubicBezTo>
                  <a:cubicBezTo>
                    <a:pt x="16635" y="139365"/>
                    <a:pt x="28228" y="146180"/>
                    <a:pt x="44862" y="148700"/>
                  </a:cubicBezTo>
                  <a:cubicBezTo>
                    <a:pt x="49275" y="149365"/>
                    <a:pt x="53499" y="149696"/>
                    <a:pt x="57530" y="149696"/>
                  </a:cubicBezTo>
                  <a:cubicBezTo>
                    <a:pt x="73296" y="149696"/>
                    <a:pt x="86089" y="144622"/>
                    <a:pt x="95531" y="134586"/>
                  </a:cubicBezTo>
                  <a:cubicBezTo>
                    <a:pt x="111399" y="117448"/>
                    <a:pt x="116198" y="86196"/>
                    <a:pt x="107629" y="54682"/>
                  </a:cubicBezTo>
                  <a:cubicBezTo>
                    <a:pt x="101580" y="32765"/>
                    <a:pt x="94019" y="19397"/>
                    <a:pt x="86458" y="11332"/>
                  </a:cubicBezTo>
                  <a:cubicBezTo>
                    <a:pt x="78131" y="2521"/>
                    <a:pt x="69824" y="1"/>
                    <a:pt x="63009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2" name="Google Shape;782;p15"/>
            <p:cNvSpPr/>
            <p:nvPr/>
          </p:nvSpPr>
          <p:spPr>
            <a:xfrm>
              <a:off x="8043719" y="3165414"/>
              <a:ext cx="150956" cy="206971"/>
            </a:xfrm>
            <a:custGeom>
              <a:avLst/>
              <a:gdLst/>
              <a:ahLst/>
              <a:cxnLst/>
              <a:rect l="l" t="t" r="r" b="b"/>
              <a:pathLst>
                <a:path w="22422" h="30742" extrusionOk="0">
                  <a:moveTo>
                    <a:pt x="11930" y="1"/>
                  </a:moveTo>
                  <a:cubicBezTo>
                    <a:pt x="11451" y="1"/>
                    <a:pt x="10998" y="59"/>
                    <a:pt x="10586" y="158"/>
                  </a:cubicBezTo>
                  <a:cubicBezTo>
                    <a:pt x="9819" y="420"/>
                    <a:pt x="9073" y="1166"/>
                    <a:pt x="8307" y="1933"/>
                  </a:cubicBezTo>
                  <a:cubicBezTo>
                    <a:pt x="3267" y="7215"/>
                    <a:pt x="242" y="14272"/>
                    <a:pt x="0" y="21329"/>
                  </a:cubicBezTo>
                  <a:cubicBezTo>
                    <a:pt x="0" y="23345"/>
                    <a:pt x="242" y="25361"/>
                    <a:pt x="1250" y="27136"/>
                  </a:cubicBezTo>
                  <a:cubicBezTo>
                    <a:pt x="2715" y="29559"/>
                    <a:pt x="5629" y="30742"/>
                    <a:pt x="8530" y="30742"/>
                  </a:cubicBezTo>
                  <a:cubicBezTo>
                    <a:pt x="10143" y="30742"/>
                    <a:pt x="11752" y="30376"/>
                    <a:pt x="13106" y="29656"/>
                  </a:cubicBezTo>
                  <a:cubicBezTo>
                    <a:pt x="17139" y="27640"/>
                    <a:pt x="19397" y="23607"/>
                    <a:pt x="20667" y="19313"/>
                  </a:cubicBezTo>
                  <a:cubicBezTo>
                    <a:pt x="21917" y="15784"/>
                    <a:pt x="22421" y="12014"/>
                    <a:pt x="21413" y="8485"/>
                  </a:cubicBezTo>
                  <a:cubicBezTo>
                    <a:pt x="20405" y="4695"/>
                    <a:pt x="17643" y="1428"/>
                    <a:pt x="14114" y="420"/>
                  </a:cubicBezTo>
                  <a:cubicBezTo>
                    <a:pt x="13364" y="123"/>
                    <a:pt x="12620" y="1"/>
                    <a:pt x="1193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3" name="Google Shape;783;p15"/>
            <p:cNvSpPr/>
            <p:nvPr/>
          </p:nvSpPr>
          <p:spPr>
            <a:xfrm>
              <a:off x="8318600" y="2591327"/>
              <a:ext cx="600674" cy="581944"/>
            </a:xfrm>
            <a:custGeom>
              <a:avLst/>
              <a:gdLst/>
              <a:ahLst/>
              <a:cxnLst/>
              <a:rect l="l" t="t" r="r" b="b"/>
              <a:pathLst>
                <a:path w="89220" h="86438" extrusionOk="0">
                  <a:moveTo>
                    <a:pt x="44862" y="0"/>
                  </a:moveTo>
                  <a:cubicBezTo>
                    <a:pt x="13610" y="0"/>
                    <a:pt x="1755" y="47624"/>
                    <a:pt x="1" y="56698"/>
                  </a:cubicBezTo>
                  <a:cubicBezTo>
                    <a:pt x="9578" y="59722"/>
                    <a:pt x="20163" y="68049"/>
                    <a:pt x="29478" y="86437"/>
                  </a:cubicBezTo>
                  <a:cubicBezTo>
                    <a:pt x="35023" y="73836"/>
                    <a:pt x="49641" y="46878"/>
                    <a:pt x="71316" y="41576"/>
                  </a:cubicBezTo>
                  <a:cubicBezTo>
                    <a:pt x="73090" y="41334"/>
                    <a:pt x="75106" y="41071"/>
                    <a:pt x="77122" y="40830"/>
                  </a:cubicBezTo>
                  <a:cubicBezTo>
                    <a:pt x="81155" y="40830"/>
                    <a:pt x="85187" y="41334"/>
                    <a:pt x="89220" y="42584"/>
                  </a:cubicBezTo>
                  <a:cubicBezTo>
                    <a:pt x="86437" y="33006"/>
                    <a:pt x="79139" y="14356"/>
                    <a:pt x="64017" y="5041"/>
                  </a:cubicBezTo>
                  <a:cubicBezTo>
                    <a:pt x="58976" y="2017"/>
                    <a:pt x="52927" y="242"/>
                    <a:pt x="4611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4" name="Google Shape;784;p15"/>
            <p:cNvSpPr/>
            <p:nvPr/>
          </p:nvSpPr>
          <p:spPr>
            <a:xfrm>
              <a:off x="8432218" y="2733551"/>
              <a:ext cx="151091" cy="206620"/>
            </a:xfrm>
            <a:custGeom>
              <a:avLst/>
              <a:gdLst/>
              <a:ahLst/>
              <a:cxnLst/>
              <a:rect l="l" t="t" r="r" b="b"/>
              <a:pathLst>
                <a:path w="22442" h="30690" extrusionOk="0">
                  <a:moveTo>
                    <a:pt x="12156" y="0"/>
                  </a:moveTo>
                  <a:cubicBezTo>
                    <a:pt x="11647" y="0"/>
                    <a:pt x="11118" y="77"/>
                    <a:pt x="10586" y="288"/>
                  </a:cubicBezTo>
                  <a:cubicBezTo>
                    <a:pt x="9840" y="550"/>
                    <a:pt x="9074" y="1296"/>
                    <a:pt x="8328" y="1800"/>
                  </a:cubicBezTo>
                  <a:cubicBezTo>
                    <a:pt x="3287" y="7103"/>
                    <a:pt x="263" y="14160"/>
                    <a:pt x="263" y="21217"/>
                  </a:cubicBezTo>
                  <a:cubicBezTo>
                    <a:pt x="1" y="23233"/>
                    <a:pt x="263" y="25491"/>
                    <a:pt x="1513" y="27266"/>
                  </a:cubicBezTo>
                  <a:cubicBezTo>
                    <a:pt x="2928" y="29608"/>
                    <a:pt x="5604" y="30690"/>
                    <a:pt x="8395" y="30690"/>
                  </a:cubicBezTo>
                  <a:cubicBezTo>
                    <a:pt x="10097" y="30690"/>
                    <a:pt x="11841" y="30287"/>
                    <a:pt x="13368" y="29524"/>
                  </a:cubicBezTo>
                  <a:cubicBezTo>
                    <a:pt x="17139" y="27507"/>
                    <a:pt x="19659" y="23475"/>
                    <a:pt x="20929" y="19442"/>
                  </a:cubicBezTo>
                  <a:cubicBezTo>
                    <a:pt x="21937" y="15914"/>
                    <a:pt x="22442" y="11881"/>
                    <a:pt x="21433" y="8353"/>
                  </a:cubicBezTo>
                  <a:cubicBezTo>
                    <a:pt x="20425" y="4825"/>
                    <a:pt x="17905" y="1558"/>
                    <a:pt x="14114" y="288"/>
                  </a:cubicBezTo>
                  <a:cubicBezTo>
                    <a:pt x="13529" y="147"/>
                    <a:pt x="12861" y="0"/>
                    <a:pt x="121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5" name="Google Shape;785;p15"/>
            <p:cNvSpPr/>
            <p:nvPr/>
          </p:nvSpPr>
          <p:spPr>
            <a:xfrm>
              <a:off x="8517060" y="2850811"/>
              <a:ext cx="702483" cy="1017052"/>
            </a:xfrm>
            <a:custGeom>
              <a:avLst/>
              <a:gdLst/>
              <a:ahLst/>
              <a:cxnLst/>
              <a:rect l="l" t="t" r="r" b="b"/>
              <a:pathLst>
                <a:path w="104342" h="151066" extrusionOk="0">
                  <a:moveTo>
                    <a:pt x="45070" y="1"/>
                  </a:moveTo>
                  <a:cubicBezTo>
                    <a:pt x="44832" y="1"/>
                    <a:pt x="44595" y="4"/>
                    <a:pt x="44358" y="9"/>
                  </a:cubicBezTo>
                  <a:cubicBezTo>
                    <a:pt x="19155" y="1279"/>
                    <a:pt x="2521" y="41101"/>
                    <a:pt x="0" y="47391"/>
                  </a:cubicBezTo>
                  <a:cubicBezTo>
                    <a:pt x="2279" y="53198"/>
                    <a:pt x="4537" y="59489"/>
                    <a:pt x="6553" y="67050"/>
                  </a:cubicBezTo>
                  <a:cubicBezTo>
                    <a:pt x="10081" y="80418"/>
                    <a:pt x="11594" y="93523"/>
                    <a:pt x="10848" y="105621"/>
                  </a:cubicBezTo>
                  <a:cubicBezTo>
                    <a:pt x="10344" y="114190"/>
                    <a:pt x="11090" y="128304"/>
                    <a:pt x="8327" y="135865"/>
                  </a:cubicBezTo>
                  <a:cubicBezTo>
                    <a:pt x="8327" y="135865"/>
                    <a:pt x="8327" y="138123"/>
                    <a:pt x="23187" y="146450"/>
                  </a:cubicBezTo>
                  <a:cubicBezTo>
                    <a:pt x="27844" y="149108"/>
                    <a:pt x="36139" y="151065"/>
                    <a:pt x="45528" y="151065"/>
                  </a:cubicBezTo>
                  <a:cubicBezTo>
                    <a:pt x="53944" y="151065"/>
                    <a:pt x="63238" y="149493"/>
                    <a:pt x="71577" y="145442"/>
                  </a:cubicBezTo>
                  <a:cubicBezTo>
                    <a:pt x="87969" y="137377"/>
                    <a:pt x="98051" y="121489"/>
                    <a:pt x="100571" y="99068"/>
                  </a:cubicBezTo>
                  <a:cubicBezTo>
                    <a:pt x="104341" y="66042"/>
                    <a:pt x="95026" y="34548"/>
                    <a:pt x="75872" y="15131"/>
                  </a:cubicBezTo>
                  <a:lnTo>
                    <a:pt x="75368" y="14627"/>
                  </a:lnTo>
                  <a:cubicBezTo>
                    <a:pt x="66010" y="5033"/>
                    <a:pt x="55209" y="1"/>
                    <a:pt x="4507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86" name="Google Shape;786;p15"/>
            <p:cNvSpPr/>
            <p:nvPr/>
          </p:nvSpPr>
          <p:spPr>
            <a:xfrm>
              <a:off x="8586695" y="3052551"/>
              <a:ext cx="150956" cy="207395"/>
            </a:xfrm>
            <a:custGeom>
              <a:avLst/>
              <a:gdLst/>
              <a:ahLst/>
              <a:cxnLst/>
              <a:rect l="l" t="t" r="r" b="b"/>
              <a:pathLst>
                <a:path w="22422" h="30805" extrusionOk="0">
                  <a:moveTo>
                    <a:pt x="12195" y="0"/>
                  </a:moveTo>
                  <a:cubicBezTo>
                    <a:pt x="11719" y="0"/>
                    <a:pt x="11250" y="77"/>
                    <a:pt x="10828" y="288"/>
                  </a:cubicBezTo>
                  <a:cubicBezTo>
                    <a:pt x="9820" y="550"/>
                    <a:pt x="9074" y="1296"/>
                    <a:pt x="8570" y="1800"/>
                  </a:cubicBezTo>
                  <a:cubicBezTo>
                    <a:pt x="3267" y="7103"/>
                    <a:pt x="505" y="14160"/>
                    <a:pt x="243" y="21459"/>
                  </a:cubicBezTo>
                  <a:cubicBezTo>
                    <a:pt x="1" y="23475"/>
                    <a:pt x="243" y="25491"/>
                    <a:pt x="1513" y="27266"/>
                  </a:cubicBezTo>
                  <a:cubicBezTo>
                    <a:pt x="2924" y="29622"/>
                    <a:pt x="5618" y="30805"/>
                    <a:pt x="8425" y="30805"/>
                  </a:cubicBezTo>
                  <a:cubicBezTo>
                    <a:pt x="10110" y="30805"/>
                    <a:pt x="11836" y="30378"/>
                    <a:pt x="13348" y="29524"/>
                  </a:cubicBezTo>
                  <a:cubicBezTo>
                    <a:pt x="17139" y="27508"/>
                    <a:pt x="19659" y="23475"/>
                    <a:pt x="20909" y="19443"/>
                  </a:cubicBezTo>
                  <a:cubicBezTo>
                    <a:pt x="21917" y="15914"/>
                    <a:pt x="22421" y="12144"/>
                    <a:pt x="21413" y="8353"/>
                  </a:cubicBezTo>
                  <a:cubicBezTo>
                    <a:pt x="20405" y="4825"/>
                    <a:pt x="17885" y="1558"/>
                    <a:pt x="14114" y="288"/>
                  </a:cubicBezTo>
                  <a:cubicBezTo>
                    <a:pt x="13529" y="148"/>
                    <a:pt x="12855" y="0"/>
                    <a:pt x="121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787" name="Google Shape;787;p15"/>
          <p:cNvSpPr/>
          <p:nvPr/>
        </p:nvSpPr>
        <p:spPr>
          <a:xfrm rot="-1660193">
            <a:off x="145483" y="6195608"/>
            <a:ext cx="190205" cy="245384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88" name="Google Shape;788;p15"/>
          <p:cNvSpPr/>
          <p:nvPr/>
        </p:nvSpPr>
        <p:spPr>
          <a:xfrm rot="857497">
            <a:off x="11145939" y="114910"/>
            <a:ext cx="190204" cy="245393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789" name="Google Shape;789;p15"/>
          <p:cNvGrpSpPr/>
          <p:nvPr/>
        </p:nvGrpSpPr>
        <p:grpSpPr>
          <a:xfrm>
            <a:off x="10349377" y="95237"/>
            <a:ext cx="585692" cy="535951"/>
            <a:chOff x="5847450" y="783825"/>
            <a:chExt cx="444200" cy="406475"/>
          </a:xfrm>
        </p:grpSpPr>
        <p:sp>
          <p:nvSpPr>
            <p:cNvPr id="790" name="Google Shape;790;p15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1" name="Google Shape;791;p15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2" name="Google Shape;792;p15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3" name="Google Shape;793;p15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4" name="Google Shape;794;p15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5" name="Google Shape;795;p15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6" name="Google Shape;796;p15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7" name="Google Shape;797;p15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8" name="Google Shape;798;p15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9" name="Google Shape;799;p15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0" name="Google Shape;800;p15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1" name="Google Shape;801;p15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2" name="Google Shape;802;p15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3" name="Google Shape;803;p15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4" name="Google Shape;804;p15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5" name="Google Shape;805;p15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6" name="Google Shape;806;p15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7" name="Google Shape;807;p15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8" name="Google Shape;808;p15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9" name="Google Shape;809;p15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827211281"/>
      </p:ext>
    </p:extLst>
  </p:cSld>
  <p:clrMapOvr>
    <a:masterClrMapping/>
  </p:clrMapOvr>
  <p:transition spd="slow"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12" name="Google Shape;812;p16"/>
          <p:cNvSpPr/>
          <p:nvPr/>
        </p:nvSpPr>
        <p:spPr>
          <a:xfrm rot="-569721" flipH="1">
            <a:off x="9383564" y="5223023"/>
            <a:ext cx="3798427" cy="2141152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13" name="Google Shape;813;p16"/>
          <p:cNvSpPr/>
          <p:nvPr/>
        </p:nvSpPr>
        <p:spPr>
          <a:xfrm flipH="1">
            <a:off x="11304777" y="6530369"/>
            <a:ext cx="248128" cy="248081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14" name="Google Shape;814;p16"/>
          <p:cNvSpPr/>
          <p:nvPr/>
        </p:nvSpPr>
        <p:spPr>
          <a:xfrm flipH="1">
            <a:off x="11012675" y="6236755"/>
            <a:ext cx="203264" cy="203199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dk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15" name="Google Shape;815;p16"/>
          <p:cNvGrpSpPr/>
          <p:nvPr/>
        </p:nvGrpSpPr>
        <p:grpSpPr>
          <a:xfrm>
            <a:off x="9942337" y="6138666"/>
            <a:ext cx="672104" cy="614916"/>
            <a:chOff x="5847450" y="783825"/>
            <a:chExt cx="444200" cy="406475"/>
          </a:xfrm>
        </p:grpSpPr>
        <p:sp>
          <p:nvSpPr>
            <p:cNvPr id="816" name="Google Shape;816;p16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7" name="Google Shape;817;p16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8" name="Google Shape;818;p16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9" name="Google Shape;819;p16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0" name="Google Shape;820;p16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1" name="Google Shape;821;p16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2" name="Google Shape;822;p16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3" name="Google Shape;823;p16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4" name="Google Shape;824;p16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5" name="Google Shape;825;p16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6" name="Google Shape;826;p16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7" name="Google Shape;827;p16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8" name="Google Shape;828;p16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29" name="Google Shape;829;p16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0" name="Google Shape;830;p16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1" name="Google Shape;831;p16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2" name="Google Shape;832;p16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3" name="Google Shape;833;p16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4" name="Google Shape;834;p16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5" name="Google Shape;835;p16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36" name="Google Shape;836;p16"/>
          <p:cNvGrpSpPr/>
          <p:nvPr/>
        </p:nvGrpSpPr>
        <p:grpSpPr>
          <a:xfrm rot="-7028193" flipH="1">
            <a:off x="11222022" y="5436930"/>
            <a:ext cx="933700" cy="527933"/>
            <a:chOff x="1842716" y="548501"/>
            <a:chExt cx="1192252" cy="674124"/>
          </a:xfrm>
        </p:grpSpPr>
        <p:sp>
          <p:nvSpPr>
            <p:cNvPr id="837" name="Google Shape;837;p16"/>
            <p:cNvSpPr/>
            <p:nvPr/>
          </p:nvSpPr>
          <p:spPr>
            <a:xfrm>
              <a:off x="2695326" y="734840"/>
              <a:ext cx="339642" cy="298080"/>
            </a:xfrm>
            <a:custGeom>
              <a:avLst/>
              <a:gdLst/>
              <a:ahLst/>
              <a:cxnLst/>
              <a:rect l="l" t="t" r="r" b="b"/>
              <a:pathLst>
                <a:path w="19678" h="17270" extrusionOk="0">
                  <a:moveTo>
                    <a:pt x="14556" y="0"/>
                  </a:moveTo>
                  <a:cubicBezTo>
                    <a:pt x="11783" y="0"/>
                    <a:pt x="9499" y="2280"/>
                    <a:pt x="9499" y="5057"/>
                  </a:cubicBezTo>
                  <a:lnTo>
                    <a:pt x="1" y="5057"/>
                  </a:lnTo>
                  <a:lnTo>
                    <a:pt x="1" y="12212"/>
                  </a:lnTo>
                  <a:lnTo>
                    <a:pt x="9375" y="12212"/>
                  </a:lnTo>
                  <a:cubicBezTo>
                    <a:pt x="9375" y="14985"/>
                    <a:pt x="11660" y="17269"/>
                    <a:pt x="14433" y="17269"/>
                  </a:cubicBezTo>
                  <a:cubicBezTo>
                    <a:pt x="17211" y="17269"/>
                    <a:pt x="19490" y="14985"/>
                    <a:pt x="19490" y="12212"/>
                  </a:cubicBezTo>
                  <a:cubicBezTo>
                    <a:pt x="19490" y="10855"/>
                    <a:pt x="18997" y="9621"/>
                    <a:pt x="18133" y="8694"/>
                  </a:cubicBezTo>
                  <a:cubicBezTo>
                    <a:pt x="19061" y="7771"/>
                    <a:pt x="19677" y="6474"/>
                    <a:pt x="19677" y="5057"/>
                  </a:cubicBezTo>
                  <a:cubicBezTo>
                    <a:pt x="19677" y="2280"/>
                    <a:pt x="17393" y="0"/>
                    <a:pt x="14556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8" name="Google Shape;838;p16"/>
            <p:cNvSpPr/>
            <p:nvPr/>
          </p:nvSpPr>
          <p:spPr>
            <a:xfrm>
              <a:off x="1842716" y="548501"/>
              <a:ext cx="854767" cy="674124"/>
            </a:xfrm>
            <a:custGeom>
              <a:avLst/>
              <a:gdLst/>
              <a:ahLst/>
              <a:cxnLst/>
              <a:rect l="l" t="t" r="r" b="b"/>
              <a:pathLst>
                <a:path w="49523" h="39057" extrusionOk="0">
                  <a:moveTo>
                    <a:pt x="19919" y="1"/>
                  </a:moveTo>
                  <a:cubicBezTo>
                    <a:pt x="8881" y="1"/>
                    <a:pt x="0" y="9193"/>
                    <a:pt x="429" y="20353"/>
                  </a:cubicBezTo>
                  <a:cubicBezTo>
                    <a:pt x="800" y="30409"/>
                    <a:pt x="9005" y="38609"/>
                    <a:pt x="19055" y="39043"/>
                  </a:cubicBezTo>
                  <a:cubicBezTo>
                    <a:pt x="19302" y="39052"/>
                    <a:pt x="19547" y="39056"/>
                    <a:pt x="19792" y="39056"/>
                  </a:cubicBezTo>
                  <a:cubicBezTo>
                    <a:pt x="26336" y="39056"/>
                    <a:pt x="32081" y="35901"/>
                    <a:pt x="35648" y="31025"/>
                  </a:cubicBezTo>
                  <a:cubicBezTo>
                    <a:pt x="38855" y="26708"/>
                    <a:pt x="44036" y="24241"/>
                    <a:pt x="49463" y="24241"/>
                  </a:cubicBezTo>
                  <a:lnTo>
                    <a:pt x="49522" y="24241"/>
                  </a:lnTo>
                  <a:lnTo>
                    <a:pt x="49522" y="14803"/>
                  </a:lnTo>
                  <a:lnTo>
                    <a:pt x="49340" y="14803"/>
                  </a:lnTo>
                  <a:cubicBezTo>
                    <a:pt x="43848" y="14803"/>
                    <a:pt x="38791" y="12153"/>
                    <a:pt x="35461" y="7772"/>
                  </a:cubicBezTo>
                  <a:cubicBezTo>
                    <a:pt x="31948" y="3084"/>
                    <a:pt x="26273" y="1"/>
                    <a:pt x="19919" y="1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493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39" name="Google Shape;839;p16"/>
            <p:cNvSpPr/>
            <p:nvPr/>
          </p:nvSpPr>
          <p:spPr>
            <a:xfrm>
              <a:off x="1984248" y="779232"/>
              <a:ext cx="303448" cy="264320"/>
            </a:xfrm>
            <a:custGeom>
              <a:avLst/>
              <a:gdLst/>
              <a:ahLst/>
              <a:cxnLst/>
              <a:rect l="l" t="t" r="r" b="b"/>
              <a:pathLst>
                <a:path w="17581" h="15314" extrusionOk="0">
                  <a:moveTo>
                    <a:pt x="1225" y="1"/>
                  </a:moveTo>
                  <a:cubicBezTo>
                    <a:pt x="1116" y="1"/>
                    <a:pt x="1001" y="451"/>
                    <a:pt x="805" y="1499"/>
                  </a:cubicBezTo>
                  <a:cubicBezTo>
                    <a:pt x="0" y="5752"/>
                    <a:pt x="1357" y="15314"/>
                    <a:pt x="13815" y="15314"/>
                  </a:cubicBezTo>
                  <a:cubicBezTo>
                    <a:pt x="17580" y="15314"/>
                    <a:pt x="7589" y="14204"/>
                    <a:pt x="4258" y="8406"/>
                  </a:cubicBezTo>
                  <a:cubicBezTo>
                    <a:pt x="1841" y="4222"/>
                    <a:pt x="1560" y="1"/>
                    <a:pt x="122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0" name="Google Shape;840;p16"/>
            <p:cNvSpPr/>
            <p:nvPr/>
          </p:nvSpPr>
          <p:spPr>
            <a:xfrm>
              <a:off x="1893806" y="775642"/>
              <a:ext cx="411944" cy="359457"/>
            </a:xfrm>
            <a:custGeom>
              <a:avLst/>
              <a:gdLst/>
              <a:ahLst/>
              <a:cxnLst/>
              <a:rect l="l" t="t" r="r" b="b"/>
              <a:pathLst>
                <a:path w="23867" h="20826" extrusionOk="0">
                  <a:moveTo>
                    <a:pt x="1632" y="1"/>
                  </a:moveTo>
                  <a:cubicBezTo>
                    <a:pt x="1480" y="1"/>
                    <a:pt x="1319" y="606"/>
                    <a:pt x="1047" y="2013"/>
                  </a:cubicBezTo>
                  <a:cubicBezTo>
                    <a:pt x="1" y="7810"/>
                    <a:pt x="1787" y="20826"/>
                    <a:pt x="18750" y="20826"/>
                  </a:cubicBezTo>
                  <a:cubicBezTo>
                    <a:pt x="23866" y="20826"/>
                    <a:pt x="10239" y="19281"/>
                    <a:pt x="5734" y="11451"/>
                  </a:cubicBezTo>
                  <a:cubicBezTo>
                    <a:pt x="2476" y="5725"/>
                    <a:pt x="2098" y="1"/>
                    <a:pt x="163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78575386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627" name="Google Shape;627;p13"/>
          <p:cNvSpPr txBox="1">
            <a:spLocks noGrp="1"/>
          </p:cNvSpPr>
          <p:nvPr>
            <p:ph type="subTitle" idx="1"/>
          </p:nvPr>
        </p:nvSpPr>
        <p:spPr>
          <a:xfrm>
            <a:off x="2536167" y="2527875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28" name="Google Shape;628;p13"/>
          <p:cNvSpPr txBox="1">
            <a:spLocks noGrp="1"/>
          </p:cNvSpPr>
          <p:nvPr>
            <p:ph type="title" idx="2" hasCustomPrompt="1"/>
          </p:nvPr>
        </p:nvSpPr>
        <p:spPr>
          <a:xfrm>
            <a:off x="1069167" y="2012333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29" name="Google Shape;629;p13"/>
          <p:cNvSpPr txBox="1">
            <a:spLocks noGrp="1"/>
          </p:cNvSpPr>
          <p:nvPr>
            <p:ph type="subTitle" idx="3"/>
          </p:nvPr>
        </p:nvSpPr>
        <p:spPr>
          <a:xfrm>
            <a:off x="2536167" y="2012333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0" name="Google Shape;630;p13"/>
          <p:cNvSpPr txBox="1">
            <a:spLocks noGrp="1"/>
          </p:cNvSpPr>
          <p:nvPr>
            <p:ph type="subTitle" idx="4"/>
          </p:nvPr>
        </p:nvSpPr>
        <p:spPr>
          <a:xfrm>
            <a:off x="7950767" y="2527875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1" name="Google Shape;631;p13"/>
          <p:cNvSpPr txBox="1">
            <a:spLocks noGrp="1"/>
          </p:cNvSpPr>
          <p:nvPr>
            <p:ph type="title" idx="5" hasCustomPrompt="1"/>
          </p:nvPr>
        </p:nvSpPr>
        <p:spPr>
          <a:xfrm>
            <a:off x="6483567" y="2012333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2" name="Google Shape;632;p13"/>
          <p:cNvSpPr txBox="1">
            <a:spLocks noGrp="1"/>
          </p:cNvSpPr>
          <p:nvPr>
            <p:ph type="subTitle" idx="6"/>
          </p:nvPr>
        </p:nvSpPr>
        <p:spPr>
          <a:xfrm>
            <a:off x="7950767" y="2012333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3" name="Google Shape;633;p13"/>
          <p:cNvSpPr txBox="1">
            <a:spLocks noGrp="1"/>
          </p:cNvSpPr>
          <p:nvPr>
            <p:ph type="subTitle" idx="7"/>
          </p:nvPr>
        </p:nvSpPr>
        <p:spPr>
          <a:xfrm>
            <a:off x="2536167" y="4781641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4" name="Google Shape;634;p13"/>
          <p:cNvSpPr txBox="1">
            <a:spLocks noGrp="1"/>
          </p:cNvSpPr>
          <p:nvPr>
            <p:ph type="title" idx="8" hasCustomPrompt="1"/>
          </p:nvPr>
        </p:nvSpPr>
        <p:spPr>
          <a:xfrm>
            <a:off x="1069167" y="4266100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5" name="Google Shape;635;p13"/>
          <p:cNvSpPr txBox="1">
            <a:spLocks noGrp="1"/>
          </p:cNvSpPr>
          <p:nvPr>
            <p:ph type="subTitle" idx="9"/>
          </p:nvPr>
        </p:nvSpPr>
        <p:spPr>
          <a:xfrm>
            <a:off x="2536167" y="4266100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6" name="Google Shape;636;p13"/>
          <p:cNvSpPr txBox="1">
            <a:spLocks noGrp="1"/>
          </p:cNvSpPr>
          <p:nvPr>
            <p:ph type="subTitle" idx="13"/>
          </p:nvPr>
        </p:nvSpPr>
        <p:spPr>
          <a:xfrm>
            <a:off x="7950767" y="4781641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637" name="Google Shape;637;p13"/>
          <p:cNvSpPr txBox="1">
            <a:spLocks noGrp="1"/>
          </p:cNvSpPr>
          <p:nvPr>
            <p:ph type="title" idx="14" hasCustomPrompt="1"/>
          </p:nvPr>
        </p:nvSpPr>
        <p:spPr>
          <a:xfrm>
            <a:off x="6483567" y="4266100"/>
            <a:ext cx="1467200" cy="1029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6533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638" name="Google Shape;638;p13"/>
          <p:cNvSpPr txBox="1">
            <a:spLocks noGrp="1"/>
          </p:cNvSpPr>
          <p:nvPr>
            <p:ph type="subTitle" idx="15"/>
          </p:nvPr>
        </p:nvSpPr>
        <p:spPr>
          <a:xfrm>
            <a:off x="7950767" y="4266100"/>
            <a:ext cx="3074000" cy="65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639" name="Google Shape;639;p13"/>
          <p:cNvGrpSpPr/>
          <p:nvPr/>
        </p:nvGrpSpPr>
        <p:grpSpPr>
          <a:xfrm>
            <a:off x="-752799" y="-625125"/>
            <a:ext cx="13682529" cy="9428063"/>
            <a:chOff x="-564600" y="-468844"/>
            <a:chExt cx="10261897" cy="7071047"/>
          </a:xfrm>
        </p:grpSpPr>
        <p:sp>
          <p:nvSpPr>
            <p:cNvPr id="640" name="Google Shape;640;p13"/>
            <p:cNvSpPr/>
            <p:nvPr/>
          </p:nvSpPr>
          <p:spPr>
            <a:xfrm>
              <a:off x="-564600" y="4107428"/>
              <a:ext cx="1774950" cy="1449497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1" name="Google Shape;641;p13"/>
            <p:cNvSpPr/>
            <p:nvPr/>
          </p:nvSpPr>
          <p:spPr>
            <a:xfrm rot="-882112">
              <a:off x="8118217" y="-321512"/>
              <a:ext cx="1383208" cy="1722022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2" name="Google Shape;642;p13"/>
            <p:cNvSpPr/>
            <p:nvPr/>
          </p:nvSpPr>
          <p:spPr>
            <a:xfrm rot="2993718">
              <a:off x="846627" y="4749461"/>
              <a:ext cx="1922016" cy="1359576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43" name="Google Shape;643;p13"/>
          <p:cNvGrpSpPr/>
          <p:nvPr/>
        </p:nvGrpSpPr>
        <p:grpSpPr>
          <a:xfrm>
            <a:off x="1111504" y="6138633"/>
            <a:ext cx="672104" cy="614916"/>
            <a:chOff x="5847450" y="783825"/>
            <a:chExt cx="444200" cy="406475"/>
          </a:xfrm>
        </p:grpSpPr>
        <p:sp>
          <p:nvSpPr>
            <p:cNvPr id="644" name="Google Shape;644;p13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5" name="Google Shape;645;p13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6" name="Google Shape;646;p13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7" name="Google Shape;647;p13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8" name="Google Shape;648;p13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9" name="Google Shape;649;p13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0" name="Google Shape;650;p13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1" name="Google Shape;651;p13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2" name="Google Shape;652;p13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3" name="Google Shape;653;p13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4" name="Google Shape;654;p13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5" name="Google Shape;655;p13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6" name="Google Shape;656;p13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7" name="Google Shape;657;p13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8" name="Google Shape;658;p13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9" name="Google Shape;659;p13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0" name="Google Shape;660;p13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1" name="Google Shape;661;p13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2" name="Google Shape;662;p13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3" name="Google Shape;663;p13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64" name="Google Shape;664;p13"/>
          <p:cNvGrpSpPr/>
          <p:nvPr/>
        </p:nvGrpSpPr>
        <p:grpSpPr>
          <a:xfrm>
            <a:off x="-73046" y="-7"/>
            <a:ext cx="12264273" cy="6501340"/>
            <a:chOff x="-54785" y="-6"/>
            <a:chExt cx="9198205" cy="4876005"/>
          </a:xfrm>
        </p:grpSpPr>
        <p:sp>
          <p:nvSpPr>
            <p:cNvPr id="665" name="Google Shape;665;p13"/>
            <p:cNvSpPr/>
            <p:nvPr/>
          </p:nvSpPr>
          <p:spPr>
            <a:xfrm rot="-1341374">
              <a:off x="8409059" y="80765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6" name="Google Shape;666;p13"/>
            <p:cNvSpPr/>
            <p:nvPr/>
          </p:nvSpPr>
          <p:spPr>
            <a:xfrm>
              <a:off x="7993500" y="1601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grpSp>
          <p:nvGrpSpPr>
            <p:cNvPr id="667" name="Google Shape;667;p13"/>
            <p:cNvGrpSpPr/>
            <p:nvPr/>
          </p:nvGrpSpPr>
          <p:grpSpPr>
            <a:xfrm rot="-143157">
              <a:off x="-30525" y="3673848"/>
              <a:ext cx="892926" cy="1184078"/>
              <a:chOff x="925052" y="921217"/>
              <a:chExt cx="2511689" cy="3330663"/>
            </a:xfrm>
          </p:grpSpPr>
          <p:sp>
            <p:nvSpPr>
              <p:cNvPr id="668" name="Google Shape;668;p13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9" name="Google Shape;669;p13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0" name="Google Shape;670;p13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1" name="Google Shape;671;p13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2" name="Google Shape;672;p13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3" name="Google Shape;673;p13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4" name="Google Shape;674;p13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675" name="Google Shape;675;p13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676" name="Google Shape;676;p13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677" name="Google Shape;677;p13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678" name="Google Shape;678;p13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679" name="Google Shape;679;p13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680" name="Google Shape;680;p13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  <p:sp>
              <p:nvSpPr>
                <p:cNvPr id="681" name="Google Shape;681;p13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43714456"/>
      </p:ext>
    </p:extLst>
  </p:cSld>
  <p:clrMapOvr>
    <a:masterClrMapping/>
  </p:clrMapOvr>
  <p:transition spd="slow">
    <p:wipe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17"/>
          <p:cNvSpPr/>
          <p:nvPr/>
        </p:nvSpPr>
        <p:spPr>
          <a:xfrm rot="-2445728">
            <a:off x="10583601" y="-716535"/>
            <a:ext cx="2073496" cy="2581395"/>
          </a:xfrm>
          <a:custGeom>
            <a:avLst/>
            <a:gdLst/>
            <a:ahLst/>
            <a:cxnLst/>
            <a:rect l="l" t="t" r="r" b="b"/>
            <a:pathLst>
              <a:path w="55326" h="68878" extrusionOk="0">
                <a:moveTo>
                  <a:pt x="14882" y="0"/>
                </a:moveTo>
                <a:cubicBezTo>
                  <a:pt x="14068" y="0"/>
                  <a:pt x="13255" y="51"/>
                  <a:pt x="12445" y="162"/>
                </a:cubicBezTo>
                <a:cubicBezTo>
                  <a:pt x="9071" y="612"/>
                  <a:pt x="5809" y="2036"/>
                  <a:pt x="3485" y="4549"/>
                </a:cubicBezTo>
                <a:cubicBezTo>
                  <a:pt x="2585" y="5524"/>
                  <a:pt x="1874" y="6684"/>
                  <a:pt x="1386" y="7922"/>
                </a:cubicBezTo>
                <a:cubicBezTo>
                  <a:pt x="150" y="10471"/>
                  <a:pt x="0" y="13506"/>
                  <a:pt x="975" y="16205"/>
                </a:cubicBezTo>
                <a:cubicBezTo>
                  <a:pt x="3374" y="22616"/>
                  <a:pt x="10756" y="24715"/>
                  <a:pt x="15254" y="29288"/>
                </a:cubicBezTo>
                <a:cubicBezTo>
                  <a:pt x="17578" y="31648"/>
                  <a:pt x="19228" y="34571"/>
                  <a:pt x="20166" y="37720"/>
                </a:cubicBezTo>
                <a:cubicBezTo>
                  <a:pt x="21177" y="41243"/>
                  <a:pt x="20991" y="44881"/>
                  <a:pt x="20727" y="48515"/>
                </a:cubicBezTo>
                <a:cubicBezTo>
                  <a:pt x="20466" y="52152"/>
                  <a:pt x="20241" y="55787"/>
                  <a:pt x="21141" y="59349"/>
                </a:cubicBezTo>
                <a:cubicBezTo>
                  <a:pt x="21926" y="62648"/>
                  <a:pt x="23764" y="65646"/>
                  <a:pt x="26688" y="67370"/>
                </a:cubicBezTo>
                <a:cubicBezTo>
                  <a:pt x="28516" y="68424"/>
                  <a:pt x="30592" y="68878"/>
                  <a:pt x="32679" y="68878"/>
                </a:cubicBezTo>
                <a:cubicBezTo>
                  <a:pt x="33931" y="68878"/>
                  <a:pt x="35186" y="68715"/>
                  <a:pt x="36395" y="68420"/>
                </a:cubicBezTo>
                <a:cubicBezTo>
                  <a:pt x="39843" y="67556"/>
                  <a:pt x="42806" y="65382"/>
                  <a:pt x="45130" y="62723"/>
                </a:cubicBezTo>
                <a:cubicBezTo>
                  <a:pt x="47604" y="59949"/>
                  <a:pt x="49478" y="56575"/>
                  <a:pt x="50977" y="53202"/>
                </a:cubicBezTo>
                <a:cubicBezTo>
                  <a:pt x="52587" y="49640"/>
                  <a:pt x="53787" y="45816"/>
                  <a:pt x="54351" y="41918"/>
                </a:cubicBezTo>
                <a:cubicBezTo>
                  <a:pt x="55325" y="34871"/>
                  <a:pt x="53787" y="27824"/>
                  <a:pt x="50338" y="21641"/>
                </a:cubicBezTo>
                <a:cubicBezTo>
                  <a:pt x="46704" y="15080"/>
                  <a:pt x="41043" y="9908"/>
                  <a:pt x="34596" y="6198"/>
                </a:cubicBezTo>
                <a:cubicBezTo>
                  <a:pt x="31186" y="4285"/>
                  <a:pt x="27549" y="2750"/>
                  <a:pt x="23839" y="1586"/>
                </a:cubicBezTo>
                <a:cubicBezTo>
                  <a:pt x="20944" y="700"/>
                  <a:pt x="17910" y="0"/>
                  <a:pt x="1488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43" name="Google Shape;843;p1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844" name="Google Shape;844;p17"/>
          <p:cNvSpPr/>
          <p:nvPr/>
        </p:nvSpPr>
        <p:spPr>
          <a:xfrm>
            <a:off x="-1096033" y="5691787"/>
            <a:ext cx="2366600" cy="1932663"/>
          </a:xfrm>
          <a:custGeom>
            <a:avLst/>
            <a:gdLst/>
            <a:ahLst/>
            <a:cxnLst/>
            <a:rect l="l" t="t" r="r" b="b"/>
            <a:pathLst>
              <a:path w="68445" h="55895" extrusionOk="0">
                <a:moveTo>
                  <a:pt x="33844" y="1"/>
                </a:moveTo>
                <a:cubicBezTo>
                  <a:pt x="21717" y="1"/>
                  <a:pt x="10293" y="8250"/>
                  <a:pt x="6034" y="20069"/>
                </a:cubicBezTo>
                <a:cubicBezTo>
                  <a:pt x="2586" y="30114"/>
                  <a:pt x="1" y="43347"/>
                  <a:pt x="7758" y="52043"/>
                </a:cubicBezTo>
                <a:cubicBezTo>
                  <a:pt x="10686" y="54838"/>
                  <a:pt x="13334" y="55894"/>
                  <a:pt x="15975" y="55894"/>
                </a:cubicBezTo>
                <a:cubicBezTo>
                  <a:pt x="19389" y="55894"/>
                  <a:pt x="22791" y="54130"/>
                  <a:pt x="26764" y="52079"/>
                </a:cubicBezTo>
                <a:cubicBezTo>
                  <a:pt x="35460" y="48931"/>
                  <a:pt x="46105" y="53429"/>
                  <a:pt x="53677" y="46871"/>
                </a:cubicBezTo>
                <a:cubicBezTo>
                  <a:pt x="68445" y="34162"/>
                  <a:pt x="61434" y="7364"/>
                  <a:pt x="43292" y="1741"/>
                </a:cubicBezTo>
                <a:cubicBezTo>
                  <a:pt x="40171" y="554"/>
                  <a:pt x="36984" y="1"/>
                  <a:pt x="33844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45" name="Google Shape;845;p17"/>
          <p:cNvSpPr/>
          <p:nvPr/>
        </p:nvSpPr>
        <p:spPr>
          <a:xfrm rot="1534801">
            <a:off x="907245" y="6329604"/>
            <a:ext cx="2562809" cy="1812853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46" name="Google Shape;846;p17"/>
          <p:cNvGrpSpPr/>
          <p:nvPr/>
        </p:nvGrpSpPr>
        <p:grpSpPr>
          <a:xfrm>
            <a:off x="1753804" y="6350666"/>
            <a:ext cx="672104" cy="614916"/>
            <a:chOff x="5847450" y="783825"/>
            <a:chExt cx="444200" cy="406475"/>
          </a:xfrm>
        </p:grpSpPr>
        <p:sp>
          <p:nvSpPr>
            <p:cNvPr id="847" name="Google Shape;847;p1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8" name="Google Shape;848;p1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49" name="Google Shape;849;p17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0" name="Google Shape;850;p1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1" name="Google Shape;851;p1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2" name="Google Shape;852;p1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3" name="Google Shape;853;p17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4" name="Google Shape;854;p17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5" name="Google Shape;855;p1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6" name="Google Shape;856;p1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7" name="Google Shape;857;p1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8" name="Google Shape;858;p1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59" name="Google Shape;859;p17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0" name="Google Shape;860;p17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1" name="Google Shape;861;p1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2" name="Google Shape;862;p1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3" name="Google Shape;863;p17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4" name="Google Shape;864;p17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5" name="Google Shape;865;p1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66" name="Google Shape;866;p1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67" name="Google Shape;867;p17"/>
          <p:cNvSpPr/>
          <p:nvPr/>
        </p:nvSpPr>
        <p:spPr>
          <a:xfrm rot="-1341275">
            <a:off x="11357584" y="233031"/>
            <a:ext cx="674811" cy="972604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dk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68" name="Google Shape;868;p17"/>
          <p:cNvSpPr/>
          <p:nvPr/>
        </p:nvSpPr>
        <p:spPr>
          <a:xfrm>
            <a:off x="10727285" y="141267"/>
            <a:ext cx="263652" cy="263568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2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869" name="Google Shape;869;p17"/>
          <p:cNvGrpSpPr/>
          <p:nvPr/>
        </p:nvGrpSpPr>
        <p:grpSpPr>
          <a:xfrm flipH="1">
            <a:off x="9846096" y="141256"/>
            <a:ext cx="674177" cy="616920"/>
            <a:chOff x="5847450" y="783825"/>
            <a:chExt cx="444200" cy="406475"/>
          </a:xfrm>
        </p:grpSpPr>
        <p:sp>
          <p:nvSpPr>
            <p:cNvPr id="870" name="Google Shape;870;p1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1" name="Google Shape;871;p1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2" name="Google Shape;872;p17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3" name="Google Shape;873;p1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4" name="Google Shape;874;p1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5" name="Google Shape;875;p1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6" name="Google Shape;876;p17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7" name="Google Shape;877;p17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8" name="Google Shape;878;p1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79" name="Google Shape;879;p1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0" name="Google Shape;880;p1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1" name="Google Shape;881;p1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2" name="Google Shape;882;p17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3" name="Google Shape;883;p17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4" name="Google Shape;884;p1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5" name="Google Shape;885;p1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6" name="Google Shape;886;p17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7" name="Google Shape;887;p17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8" name="Google Shape;888;p1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89" name="Google Shape;889;p1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890" name="Google Shape;890;p17"/>
          <p:cNvGrpSpPr/>
          <p:nvPr/>
        </p:nvGrpSpPr>
        <p:grpSpPr>
          <a:xfrm rot="-169051">
            <a:off x="-159801" y="4794049"/>
            <a:ext cx="1280836" cy="1698471"/>
            <a:chOff x="925052" y="921217"/>
            <a:chExt cx="2511689" cy="3330663"/>
          </a:xfrm>
        </p:grpSpPr>
        <p:sp>
          <p:nvSpPr>
            <p:cNvPr id="891" name="Google Shape;891;p17"/>
            <p:cNvSpPr/>
            <p:nvPr/>
          </p:nvSpPr>
          <p:spPr>
            <a:xfrm rot="-2099394">
              <a:off x="1350349" y="1950070"/>
              <a:ext cx="1661095" cy="2006920"/>
            </a:xfrm>
            <a:custGeom>
              <a:avLst/>
              <a:gdLst/>
              <a:ahLst/>
              <a:cxnLst/>
              <a:rect l="l" t="t" r="r" b="b"/>
              <a:pathLst>
                <a:path w="25078" h="30299" extrusionOk="0">
                  <a:moveTo>
                    <a:pt x="17078" y="1"/>
                  </a:moveTo>
                  <a:cubicBezTo>
                    <a:pt x="16353" y="1"/>
                    <a:pt x="15683" y="175"/>
                    <a:pt x="15221" y="660"/>
                  </a:cubicBezTo>
                  <a:cubicBezTo>
                    <a:pt x="13572" y="2420"/>
                    <a:pt x="0" y="27947"/>
                    <a:pt x="3601" y="30157"/>
                  </a:cubicBezTo>
                  <a:cubicBezTo>
                    <a:pt x="3758" y="30253"/>
                    <a:pt x="3940" y="30299"/>
                    <a:pt x="4145" y="30299"/>
                  </a:cubicBezTo>
                  <a:cubicBezTo>
                    <a:pt x="8598" y="30299"/>
                    <a:pt x="23880" y="8655"/>
                    <a:pt x="24703" y="6468"/>
                  </a:cubicBezTo>
                  <a:cubicBezTo>
                    <a:pt x="25078" y="5418"/>
                    <a:pt x="24403" y="4219"/>
                    <a:pt x="23542" y="3244"/>
                  </a:cubicBezTo>
                  <a:cubicBezTo>
                    <a:pt x="23243" y="2909"/>
                    <a:pt x="22943" y="2609"/>
                    <a:pt x="22604" y="2309"/>
                  </a:cubicBezTo>
                  <a:cubicBezTo>
                    <a:pt x="21854" y="1634"/>
                    <a:pt x="20994" y="1070"/>
                    <a:pt x="20055" y="696"/>
                  </a:cubicBezTo>
                  <a:cubicBezTo>
                    <a:pt x="19905" y="621"/>
                    <a:pt x="19755" y="585"/>
                    <a:pt x="19605" y="510"/>
                  </a:cubicBezTo>
                  <a:cubicBezTo>
                    <a:pt x="19305" y="396"/>
                    <a:pt x="18969" y="285"/>
                    <a:pt x="18631" y="210"/>
                  </a:cubicBezTo>
                  <a:cubicBezTo>
                    <a:pt x="18122" y="86"/>
                    <a:pt x="17587" y="1"/>
                    <a:pt x="17078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2" name="Google Shape;892;p17"/>
            <p:cNvSpPr/>
            <p:nvPr/>
          </p:nvSpPr>
          <p:spPr>
            <a:xfrm rot="-2099319">
              <a:off x="1823475" y="1972039"/>
              <a:ext cx="655569" cy="409888"/>
            </a:xfrm>
            <a:custGeom>
              <a:avLst/>
              <a:gdLst/>
              <a:ahLst/>
              <a:cxnLst/>
              <a:rect l="l" t="t" r="r" b="b"/>
              <a:pathLst>
                <a:path w="9897" h="6188" extrusionOk="0">
                  <a:moveTo>
                    <a:pt x="151" y="1"/>
                  </a:moveTo>
                  <a:cubicBezTo>
                    <a:pt x="76" y="1"/>
                    <a:pt x="1" y="76"/>
                    <a:pt x="1" y="151"/>
                  </a:cubicBezTo>
                  <a:cubicBezTo>
                    <a:pt x="1" y="226"/>
                    <a:pt x="76" y="301"/>
                    <a:pt x="151" y="301"/>
                  </a:cubicBezTo>
                  <a:cubicBezTo>
                    <a:pt x="187" y="301"/>
                    <a:pt x="6148" y="865"/>
                    <a:pt x="9596" y="6148"/>
                  </a:cubicBezTo>
                  <a:cubicBezTo>
                    <a:pt x="9632" y="6187"/>
                    <a:pt x="9671" y="6187"/>
                    <a:pt x="9746" y="6187"/>
                  </a:cubicBezTo>
                  <a:lnTo>
                    <a:pt x="9821" y="6187"/>
                  </a:lnTo>
                  <a:cubicBezTo>
                    <a:pt x="9896" y="6148"/>
                    <a:pt x="9896" y="6037"/>
                    <a:pt x="9857" y="5962"/>
                  </a:cubicBezTo>
                  <a:cubicBezTo>
                    <a:pt x="6298" y="565"/>
                    <a:pt x="226" y="1"/>
                    <a:pt x="1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3" name="Google Shape;893;p17"/>
            <p:cNvSpPr/>
            <p:nvPr/>
          </p:nvSpPr>
          <p:spPr>
            <a:xfrm rot="-2099319">
              <a:off x="1855491" y="2296442"/>
              <a:ext cx="630730" cy="397303"/>
            </a:xfrm>
            <a:custGeom>
              <a:avLst/>
              <a:gdLst/>
              <a:ahLst/>
              <a:cxnLst/>
              <a:rect l="l" t="t" r="r" b="b"/>
              <a:pathLst>
                <a:path w="9522" h="5998" extrusionOk="0">
                  <a:moveTo>
                    <a:pt x="151" y="0"/>
                  </a:moveTo>
                  <a:cubicBezTo>
                    <a:pt x="76" y="0"/>
                    <a:pt x="1" y="75"/>
                    <a:pt x="1" y="150"/>
                  </a:cubicBezTo>
                  <a:cubicBezTo>
                    <a:pt x="1" y="225"/>
                    <a:pt x="37" y="300"/>
                    <a:pt x="112" y="300"/>
                  </a:cubicBezTo>
                  <a:cubicBezTo>
                    <a:pt x="187" y="300"/>
                    <a:pt x="5323" y="639"/>
                    <a:pt x="9258" y="5922"/>
                  </a:cubicBezTo>
                  <a:cubicBezTo>
                    <a:pt x="9258" y="5961"/>
                    <a:pt x="9333" y="5997"/>
                    <a:pt x="9372" y="5997"/>
                  </a:cubicBezTo>
                  <a:cubicBezTo>
                    <a:pt x="9408" y="5997"/>
                    <a:pt x="9408" y="5961"/>
                    <a:pt x="9447" y="5961"/>
                  </a:cubicBezTo>
                  <a:cubicBezTo>
                    <a:pt x="9521" y="5922"/>
                    <a:pt x="9521" y="5811"/>
                    <a:pt x="9482" y="5736"/>
                  </a:cubicBezTo>
                  <a:cubicBezTo>
                    <a:pt x="5473" y="339"/>
                    <a:pt x="187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4" name="Google Shape;894;p17"/>
            <p:cNvSpPr/>
            <p:nvPr/>
          </p:nvSpPr>
          <p:spPr>
            <a:xfrm rot="-2099319">
              <a:off x="1893079" y="2616723"/>
              <a:ext cx="590986" cy="370608"/>
            </a:xfrm>
            <a:custGeom>
              <a:avLst/>
              <a:gdLst/>
              <a:ahLst/>
              <a:cxnLst/>
              <a:rect l="l" t="t" r="r" b="b"/>
              <a:pathLst>
                <a:path w="8922" h="5595" extrusionOk="0">
                  <a:moveTo>
                    <a:pt x="109" y="0"/>
                  </a:moveTo>
                  <a:cubicBezTo>
                    <a:pt x="50" y="0"/>
                    <a:pt x="1" y="61"/>
                    <a:pt x="1" y="122"/>
                  </a:cubicBezTo>
                  <a:cubicBezTo>
                    <a:pt x="1" y="197"/>
                    <a:pt x="40" y="272"/>
                    <a:pt x="115" y="311"/>
                  </a:cubicBezTo>
                  <a:cubicBezTo>
                    <a:pt x="190" y="311"/>
                    <a:pt x="5323" y="1172"/>
                    <a:pt x="8622" y="5559"/>
                  </a:cubicBezTo>
                  <a:cubicBezTo>
                    <a:pt x="8661" y="5595"/>
                    <a:pt x="8697" y="5595"/>
                    <a:pt x="8772" y="5595"/>
                  </a:cubicBezTo>
                  <a:cubicBezTo>
                    <a:pt x="8811" y="5595"/>
                    <a:pt x="8811" y="5595"/>
                    <a:pt x="8847" y="5559"/>
                  </a:cubicBezTo>
                  <a:cubicBezTo>
                    <a:pt x="8922" y="5520"/>
                    <a:pt x="8922" y="5409"/>
                    <a:pt x="8886" y="5370"/>
                  </a:cubicBezTo>
                  <a:cubicBezTo>
                    <a:pt x="5473" y="872"/>
                    <a:pt x="226" y="11"/>
                    <a:pt x="151" y="11"/>
                  </a:cubicBezTo>
                  <a:cubicBezTo>
                    <a:pt x="137" y="4"/>
                    <a:pt x="122" y="0"/>
                    <a:pt x="1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5" name="Google Shape;895;p17"/>
            <p:cNvSpPr/>
            <p:nvPr/>
          </p:nvSpPr>
          <p:spPr>
            <a:xfrm rot="-2099319">
              <a:off x="1943338" y="2986479"/>
              <a:ext cx="529053" cy="331130"/>
            </a:xfrm>
            <a:custGeom>
              <a:avLst/>
              <a:gdLst/>
              <a:ahLst/>
              <a:cxnLst/>
              <a:rect l="l" t="t" r="r" b="b"/>
              <a:pathLst>
                <a:path w="7987" h="4999" extrusionOk="0">
                  <a:moveTo>
                    <a:pt x="164" y="0"/>
                  </a:moveTo>
                  <a:cubicBezTo>
                    <a:pt x="102" y="0"/>
                    <a:pt x="40" y="43"/>
                    <a:pt x="40" y="126"/>
                  </a:cubicBezTo>
                  <a:cubicBezTo>
                    <a:pt x="1" y="201"/>
                    <a:pt x="76" y="276"/>
                    <a:pt x="151" y="276"/>
                  </a:cubicBezTo>
                  <a:cubicBezTo>
                    <a:pt x="190" y="315"/>
                    <a:pt x="5362" y="1739"/>
                    <a:pt x="7722" y="4963"/>
                  </a:cubicBezTo>
                  <a:cubicBezTo>
                    <a:pt x="7722" y="4999"/>
                    <a:pt x="7797" y="4999"/>
                    <a:pt x="7836" y="4999"/>
                  </a:cubicBezTo>
                  <a:lnTo>
                    <a:pt x="7911" y="4999"/>
                  </a:lnTo>
                  <a:cubicBezTo>
                    <a:pt x="7986" y="4924"/>
                    <a:pt x="7986" y="4849"/>
                    <a:pt x="7947" y="4774"/>
                  </a:cubicBezTo>
                  <a:cubicBezTo>
                    <a:pt x="5512" y="1475"/>
                    <a:pt x="265" y="15"/>
                    <a:pt x="226" y="15"/>
                  </a:cubicBezTo>
                  <a:cubicBezTo>
                    <a:pt x="207" y="5"/>
                    <a:pt x="186" y="0"/>
                    <a:pt x="1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6" name="Google Shape;896;p17"/>
            <p:cNvSpPr/>
            <p:nvPr/>
          </p:nvSpPr>
          <p:spPr>
            <a:xfrm rot="-2099319">
              <a:off x="1997510" y="3299743"/>
              <a:ext cx="456918" cy="288737"/>
            </a:xfrm>
            <a:custGeom>
              <a:avLst/>
              <a:gdLst/>
              <a:ahLst/>
              <a:cxnLst/>
              <a:rect l="l" t="t" r="r" b="b"/>
              <a:pathLst>
                <a:path w="6898" h="4359" extrusionOk="0">
                  <a:moveTo>
                    <a:pt x="147" y="1"/>
                  </a:moveTo>
                  <a:cubicBezTo>
                    <a:pt x="86" y="1"/>
                    <a:pt x="30" y="62"/>
                    <a:pt x="1" y="124"/>
                  </a:cubicBezTo>
                  <a:cubicBezTo>
                    <a:pt x="1" y="199"/>
                    <a:pt x="37" y="274"/>
                    <a:pt x="151" y="310"/>
                  </a:cubicBezTo>
                  <a:cubicBezTo>
                    <a:pt x="186" y="310"/>
                    <a:pt x="3635" y="1060"/>
                    <a:pt x="6634" y="4283"/>
                  </a:cubicBezTo>
                  <a:cubicBezTo>
                    <a:pt x="6673" y="4322"/>
                    <a:pt x="6709" y="4358"/>
                    <a:pt x="6748" y="4358"/>
                  </a:cubicBezTo>
                  <a:cubicBezTo>
                    <a:pt x="6784" y="4358"/>
                    <a:pt x="6823" y="4322"/>
                    <a:pt x="6823" y="4322"/>
                  </a:cubicBezTo>
                  <a:cubicBezTo>
                    <a:pt x="6897" y="4247"/>
                    <a:pt x="6897" y="4172"/>
                    <a:pt x="6858" y="4097"/>
                  </a:cubicBezTo>
                  <a:cubicBezTo>
                    <a:pt x="3785" y="760"/>
                    <a:pt x="225" y="10"/>
                    <a:pt x="186" y="10"/>
                  </a:cubicBezTo>
                  <a:cubicBezTo>
                    <a:pt x="173" y="4"/>
                    <a:pt x="160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97" name="Google Shape;897;p17"/>
            <p:cNvSpPr/>
            <p:nvPr/>
          </p:nvSpPr>
          <p:spPr>
            <a:xfrm rot="-2099319">
              <a:off x="2063032" y="3617329"/>
              <a:ext cx="360143" cy="226604"/>
            </a:xfrm>
            <a:custGeom>
              <a:avLst/>
              <a:gdLst/>
              <a:ahLst/>
              <a:cxnLst/>
              <a:rect l="l" t="t" r="r" b="b"/>
              <a:pathLst>
                <a:path w="5437" h="3421" extrusionOk="0">
                  <a:moveTo>
                    <a:pt x="147" y="1"/>
                  </a:moveTo>
                  <a:cubicBezTo>
                    <a:pt x="87" y="1"/>
                    <a:pt x="32" y="61"/>
                    <a:pt x="0" y="122"/>
                  </a:cubicBezTo>
                  <a:cubicBezTo>
                    <a:pt x="0" y="197"/>
                    <a:pt x="39" y="272"/>
                    <a:pt x="114" y="311"/>
                  </a:cubicBezTo>
                  <a:cubicBezTo>
                    <a:pt x="150" y="311"/>
                    <a:pt x="2888" y="947"/>
                    <a:pt x="5137" y="3385"/>
                  </a:cubicBezTo>
                  <a:cubicBezTo>
                    <a:pt x="5173" y="3421"/>
                    <a:pt x="5212" y="3421"/>
                    <a:pt x="5248" y="3421"/>
                  </a:cubicBezTo>
                  <a:cubicBezTo>
                    <a:pt x="5287" y="3421"/>
                    <a:pt x="5323" y="3421"/>
                    <a:pt x="5362" y="3385"/>
                  </a:cubicBezTo>
                  <a:cubicBezTo>
                    <a:pt x="5398" y="3346"/>
                    <a:pt x="5437" y="3235"/>
                    <a:pt x="5362" y="3196"/>
                  </a:cubicBezTo>
                  <a:cubicBezTo>
                    <a:pt x="3074" y="686"/>
                    <a:pt x="300" y="11"/>
                    <a:pt x="189" y="11"/>
                  </a:cubicBezTo>
                  <a:cubicBezTo>
                    <a:pt x="175" y="4"/>
                    <a:pt x="161" y="1"/>
                    <a:pt x="1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898" name="Google Shape;898;p17"/>
            <p:cNvGrpSpPr/>
            <p:nvPr/>
          </p:nvGrpSpPr>
          <p:grpSpPr>
            <a:xfrm>
              <a:off x="1677580" y="921217"/>
              <a:ext cx="1081467" cy="1050027"/>
              <a:chOff x="1677580" y="921217"/>
              <a:chExt cx="1081467" cy="1050027"/>
            </a:xfrm>
          </p:grpSpPr>
          <p:sp>
            <p:nvSpPr>
              <p:cNvPr id="899" name="Google Shape;899;p17"/>
              <p:cNvSpPr/>
              <p:nvPr/>
            </p:nvSpPr>
            <p:spPr>
              <a:xfrm rot="-2099394">
                <a:off x="1865267" y="1223335"/>
                <a:ext cx="265876" cy="738412"/>
              </a:xfrm>
              <a:custGeom>
                <a:avLst/>
                <a:gdLst/>
                <a:ahLst/>
                <a:cxnLst/>
                <a:rect l="l" t="t" r="r" b="b"/>
                <a:pathLst>
                  <a:path w="4014" h="11148" extrusionOk="0">
                    <a:moveTo>
                      <a:pt x="2789" y="1"/>
                    </a:moveTo>
                    <a:cubicBezTo>
                      <a:pt x="2660" y="1"/>
                      <a:pt x="2530" y="5"/>
                      <a:pt x="2400" y="14"/>
                    </a:cubicBezTo>
                    <a:cubicBezTo>
                      <a:pt x="2400" y="689"/>
                      <a:pt x="2325" y="1327"/>
                      <a:pt x="2250" y="1963"/>
                    </a:cubicBezTo>
                    <a:cubicBezTo>
                      <a:pt x="2175" y="2527"/>
                      <a:pt x="2064" y="3052"/>
                      <a:pt x="1914" y="3612"/>
                    </a:cubicBezTo>
                    <a:cubicBezTo>
                      <a:pt x="1389" y="5600"/>
                      <a:pt x="451" y="7511"/>
                      <a:pt x="1" y="9535"/>
                    </a:cubicBezTo>
                    <a:cubicBezTo>
                      <a:pt x="940" y="9909"/>
                      <a:pt x="1800" y="10473"/>
                      <a:pt x="2550" y="11148"/>
                    </a:cubicBezTo>
                    <a:cubicBezTo>
                      <a:pt x="2550" y="10623"/>
                      <a:pt x="2550" y="10098"/>
                      <a:pt x="2625" y="9610"/>
                    </a:cubicBezTo>
                    <a:cubicBezTo>
                      <a:pt x="2664" y="8974"/>
                      <a:pt x="2775" y="8335"/>
                      <a:pt x="2889" y="7699"/>
                    </a:cubicBezTo>
                    <a:cubicBezTo>
                      <a:pt x="3039" y="7061"/>
                      <a:pt x="3150" y="6386"/>
                      <a:pt x="3299" y="5750"/>
                    </a:cubicBezTo>
                    <a:cubicBezTo>
                      <a:pt x="3524" y="4737"/>
                      <a:pt x="3749" y="3726"/>
                      <a:pt x="3863" y="2677"/>
                    </a:cubicBezTo>
                    <a:cubicBezTo>
                      <a:pt x="3974" y="1852"/>
                      <a:pt x="4013" y="988"/>
                      <a:pt x="3938" y="128"/>
                    </a:cubicBezTo>
                    <a:cubicBezTo>
                      <a:pt x="3570" y="42"/>
                      <a:pt x="3182" y="1"/>
                      <a:pt x="278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0" name="Google Shape;900;p17"/>
              <p:cNvSpPr/>
              <p:nvPr/>
            </p:nvSpPr>
            <p:spPr>
              <a:xfrm rot="-2099394">
                <a:off x="2146233" y="1097520"/>
                <a:ext cx="312904" cy="392323"/>
              </a:xfrm>
              <a:custGeom>
                <a:avLst/>
                <a:gdLst/>
                <a:ahLst/>
                <a:cxnLst/>
                <a:rect l="l" t="t" r="r" b="b"/>
                <a:pathLst>
                  <a:path w="4724" h="5923" extrusionOk="0">
                    <a:moveTo>
                      <a:pt x="3824" y="0"/>
                    </a:moveTo>
                    <a:cubicBezTo>
                      <a:pt x="3413" y="411"/>
                      <a:pt x="2999" y="786"/>
                      <a:pt x="2624" y="1161"/>
                    </a:cubicBezTo>
                    <a:cubicBezTo>
                      <a:pt x="1799" y="2774"/>
                      <a:pt x="939" y="4348"/>
                      <a:pt x="0" y="5923"/>
                    </a:cubicBezTo>
                    <a:cubicBezTo>
                      <a:pt x="675" y="5359"/>
                      <a:pt x="1350" y="4759"/>
                      <a:pt x="2063" y="4198"/>
                    </a:cubicBezTo>
                    <a:cubicBezTo>
                      <a:pt x="2963" y="3260"/>
                      <a:pt x="3863" y="2285"/>
                      <a:pt x="4723" y="1311"/>
                    </a:cubicBezTo>
                    <a:cubicBezTo>
                      <a:pt x="4498" y="861"/>
                      <a:pt x="4198" y="411"/>
                      <a:pt x="382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1" name="Google Shape;901;p17"/>
              <p:cNvSpPr/>
              <p:nvPr/>
            </p:nvSpPr>
            <p:spPr>
              <a:xfrm rot="-2099394">
                <a:off x="2067715" y="1267930"/>
                <a:ext cx="590968" cy="536322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8097" extrusionOk="0">
                    <a:moveTo>
                      <a:pt x="8436" y="0"/>
                    </a:moveTo>
                    <a:cubicBezTo>
                      <a:pt x="7347" y="375"/>
                      <a:pt x="6412" y="1050"/>
                      <a:pt x="5512" y="1763"/>
                    </a:cubicBezTo>
                    <a:cubicBezTo>
                      <a:pt x="4799" y="2324"/>
                      <a:pt x="4124" y="2924"/>
                      <a:pt x="3449" y="3488"/>
                    </a:cubicBezTo>
                    <a:cubicBezTo>
                      <a:pt x="2400" y="4348"/>
                      <a:pt x="1350" y="5137"/>
                      <a:pt x="76" y="5623"/>
                    </a:cubicBezTo>
                    <a:cubicBezTo>
                      <a:pt x="1" y="6111"/>
                      <a:pt x="1" y="6636"/>
                      <a:pt x="1" y="7161"/>
                    </a:cubicBezTo>
                    <a:cubicBezTo>
                      <a:pt x="340" y="7461"/>
                      <a:pt x="640" y="7761"/>
                      <a:pt x="939" y="8096"/>
                    </a:cubicBezTo>
                    <a:cubicBezTo>
                      <a:pt x="1164" y="7986"/>
                      <a:pt x="1350" y="7872"/>
                      <a:pt x="1539" y="7722"/>
                    </a:cubicBezTo>
                    <a:cubicBezTo>
                      <a:pt x="2589" y="6936"/>
                      <a:pt x="3563" y="5997"/>
                      <a:pt x="4574" y="5062"/>
                    </a:cubicBezTo>
                    <a:cubicBezTo>
                      <a:pt x="5587" y="4123"/>
                      <a:pt x="6673" y="3149"/>
                      <a:pt x="7872" y="2474"/>
                    </a:cubicBezTo>
                    <a:cubicBezTo>
                      <a:pt x="8211" y="2288"/>
                      <a:pt x="8547" y="2099"/>
                      <a:pt x="8922" y="1949"/>
                    </a:cubicBezTo>
                    <a:cubicBezTo>
                      <a:pt x="8811" y="1275"/>
                      <a:pt x="8661" y="600"/>
                      <a:pt x="84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2" name="Google Shape;902;p17"/>
              <p:cNvSpPr/>
              <p:nvPr/>
            </p:nvSpPr>
            <p:spPr>
              <a:xfrm rot="-2099394">
                <a:off x="1935288" y="995924"/>
                <a:ext cx="486711" cy="717481"/>
              </a:xfrm>
              <a:custGeom>
                <a:avLst/>
                <a:gdLst/>
                <a:ahLst/>
                <a:cxnLst/>
                <a:rect l="l" t="t" r="r" b="b"/>
                <a:pathLst>
                  <a:path w="7348" h="10832" extrusionOk="0">
                    <a:moveTo>
                      <a:pt x="5398" y="0"/>
                    </a:moveTo>
                    <a:cubicBezTo>
                      <a:pt x="4649" y="1536"/>
                      <a:pt x="3824" y="3074"/>
                      <a:pt x="2963" y="4573"/>
                    </a:cubicBezTo>
                    <a:cubicBezTo>
                      <a:pt x="2100" y="6034"/>
                      <a:pt x="1200" y="7497"/>
                      <a:pt x="265" y="8921"/>
                    </a:cubicBezTo>
                    <a:cubicBezTo>
                      <a:pt x="151" y="9557"/>
                      <a:pt x="40" y="10196"/>
                      <a:pt x="1" y="10832"/>
                    </a:cubicBezTo>
                    <a:cubicBezTo>
                      <a:pt x="1275" y="10346"/>
                      <a:pt x="2325" y="9557"/>
                      <a:pt x="3374" y="8697"/>
                    </a:cubicBezTo>
                    <a:cubicBezTo>
                      <a:pt x="4313" y="7122"/>
                      <a:pt x="5173" y="5548"/>
                      <a:pt x="5998" y="3935"/>
                    </a:cubicBezTo>
                    <a:cubicBezTo>
                      <a:pt x="6448" y="2999"/>
                      <a:pt x="6898" y="2061"/>
                      <a:pt x="7347" y="1086"/>
                    </a:cubicBezTo>
                    <a:cubicBezTo>
                      <a:pt x="6787" y="600"/>
                      <a:pt x="6112" y="225"/>
                      <a:pt x="53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3" name="Google Shape;903;p17"/>
              <p:cNvSpPr/>
              <p:nvPr/>
            </p:nvSpPr>
            <p:spPr>
              <a:xfrm rot="-2099394">
                <a:off x="1951238" y="1117557"/>
                <a:ext cx="248323" cy="533938"/>
              </a:xfrm>
              <a:custGeom>
                <a:avLst/>
                <a:gdLst/>
                <a:ahLst/>
                <a:cxnLst/>
                <a:rect l="l" t="t" r="r" b="b"/>
                <a:pathLst>
                  <a:path w="3749" h="8061" extrusionOk="0">
                    <a:moveTo>
                      <a:pt x="2511" y="0"/>
                    </a:moveTo>
                    <a:cubicBezTo>
                      <a:pt x="1986" y="1014"/>
                      <a:pt x="1500" y="2024"/>
                      <a:pt x="975" y="3038"/>
                    </a:cubicBezTo>
                    <a:cubicBezTo>
                      <a:pt x="861" y="4087"/>
                      <a:pt x="636" y="5098"/>
                      <a:pt x="411" y="6111"/>
                    </a:cubicBezTo>
                    <a:cubicBezTo>
                      <a:pt x="262" y="6747"/>
                      <a:pt x="151" y="7422"/>
                      <a:pt x="1" y="8060"/>
                    </a:cubicBezTo>
                    <a:cubicBezTo>
                      <a:pt x="936" y="6636"/>
                      <a:pt x="1836" y="5173"/>
                      <a:pt x="2699" y="3712"/>
                    </a:cubicBezTo>
                    <a:cubicBezTo>
                      <a:pt x="3149" y="2624"/>
                      <a:pt x="3485" y="1538"/>
                      <a:pt x="3749" y="450"/>
                    </a:cubicBezTo>
                    <a:cubicBezTo>
                      <a:pt x="3335" y="225"/>
                      <a:pt x="2924" y="75"/>
                      <a:pt x="25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04" name="Google Shape;904;p17"/>
              <p:cNvSpPr/>
              <p:nvPr/>
            </p:nvSpPr>
            <p:spPr>
              <a:xfrm rot="-2099394">
                <a:off x="1849630" y="1374918"/>
                <a:ext cx="178774" cy="521750"/>
              </a:xfrm>
              <a:custGeom>
                <a:avLst/>
                <a:gdLst/>
                <a:ahLst/>
                <a:cxnLst/>
                <a:rect l="l" t="t" r="r" b="b"/>
                <a:pathLst>
                  <a:path w="2699" h="7877" extrusionOk="0">
                    <a:moveTo>
                      <a:pt x="1514" y="0"/>
                    </a:moveTo>
                    <a:cubicBezTo>
                      <a:pt x="1369" y="0"/>
                      <a:pt x="1226" y="14"/>
                      <a:pt x="1089" y="44"/>
                    </a:cubicBezTo>
                    <a:cubicBezTo>
                      <a:pt x="900" y="80"/>
                      <a:pt x="714" y="119"/>
                      <a:pt x="564" y="269"/>
                    </a:cubicBezTo>
                    <a:cubicBezTo>
                      <a:pt x="825" y="2743"/>
                      <a:pt x="600" y="5292"/>
                      <a:pt x="0" y="7691"/>
                    </a:cubicBezTo>
                    <a:cubicBezTo>
                      <a:pt x="150" y="7766"/>
                      <a:pt x="300" y="7802"/>
                      <a:pt x="450" y="7877"/>
                    </a:cubicBezTo>
                    <a:cubicBezTo>
                      <a:pt x="900" y="5853"/>
                      <a:pt x="1838" y="3942"/>
                      <a:pt x="2363" y="1954"/>
                    </a:cubicBezTo>
                    <a:cubicBezTo>
                      <a:pt x="2513" y="1394"/>
                      <a:pt x="2624" y="869"/>
                      <a:pt x="2699" y="305"/>
                    </a:cubicBezTo>
                    <a:cubicBezTo>
                      <a:pt x="2341" y="113"/>
                      <a:pt x="1920" y="0"/>
                      <a:pt x="15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5974658"/>
      </p:ext>
    </p:extLst>
  </p:cSld>
  <p:clrMapOvr>
    <a:masterClrMapping/>
  </p:clrMapOvr>
  <p:transition spd="slow"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6" name="Google Shape;906;p18"/>
          <p:cNvGrpSpPr/>
          <p:nvPr/>
        </p:nvGrpSpPr>
        <p:grpSpPr>
          <a:xfrm>
            <a:off x="-1890469" y="-990966"/>
            <a:ext cx="15308193" cy="10053659"/>
            <a:chOff x="-1417852" y="-743224"/>
            <a:chExt cx="11481145" cy="7540244"/>
          </a:xfrm>
        </p:grpSpPr>
        <p:sp>
          <p:nvSpPr>
            <p:cNvPr id="907" name="Google Shape;907;p18"/>
            <p:cNvSpPr/>
            <p:nvPr/>
          </p:nvSpPr>
          <p:spPr>
            <a:xfrm rot="-1377700">
              <a:off x="7984431" y="-498899"/>
              <a:ext cx="1708572" cy="2245608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08" name="Google Shape;908;p18"/>
            <p:cNvSpPr/>
            <p:nvPr/>
          </p:nvSpPr>
          <p:spPr>
            <a:xfrm rot="2975082">
              <a:off x="-878521" y="3944345"/>
              <a:ext cx="2212985" cy="243905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09" name="Google Shape;909;p18"/>
          <p:cNvGrpSpPr/>
          <p:nvPr/>
        </p:nvGrpSpPr>
        <p:grpSpPr>
          <a:xfrm>
            <a:off x="243967" y="197428"/>
            <a:ext cx="12173581" cy="6844371"/>
            <a:chOff x="182975" y="148071"/>
            <a:chExt cx="9130186" cy="5133278"/>
          </a:xfrm>
        </p:grpSpPr>
        <p:grpSp>
          <p:nvGrpSpPr>
            <p:cNvPr id="910" name="Google Shape;910;p18"/>
            <p:cNvGrpSpPr/>
            <p:nvPr/>
          </p:nvGrpSpPr>
          <p:grpSpPr>
            <a:xfrm rot="-1198076">
              <a:off x="8737220" y="209824"/>
              <a:ext cx="477728" cy="659294"/>
              <a:chOff x="8622125" y="4558575"/>
              <a:chExt cx="477720" cy="659283"/>
            </a:xfrm>
          </p:grpSpPr>
          <p:sp>
            <p:nvSpPr>
              <p:cNvPr id="911" name="Google Shape;911;p18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2" name="Google Shape;912;p18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913" name="Google Shape;913;p18"/>
            <p:cNvSpPr/>
            <p:nvPr/>
          </p:nvSpPr>
          <p:spPr>
            <a:xfrm>
              <a:off x="8639005" y="811954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14" name="Google Shape;914;p18"/>
            <p:cNvSpPr/>
            <p:nvPr/>
          </p:nvSpPr>
          <p:spPr>
            <a:xfrm flipH="1">
              <a:off x="182975" y="4074046"/>
              <a:ext cx="837573" cy="12073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15" name="Google Shape;915;p18"/>
          <p:cNvGrpSpPr/>
          <p:nvPr/>
        </p:nvGrpSpPr>
        <p:grpSpPr>
          <a:xfrm>
            <a:off x="1360741" y="233383"/>
            <a:ext cx="9970067" cy="6447203"/>
            <a:chOff x="1020556" y="175037"/>
            <a:chExt cx="7477550" cy="4835402"/>
          </a:xfrm>
        </p:grpSpPr>
        <p:grpSp>
          <p:nvGrpSpPr>
            <p:cNvPr id="916" name="Google Shape;916;p18"/>
            <p:cNvGrpSpPr/>
            <p:nvPr/>
          </p:nvGrpSpPr>
          <p:grpSpPr>
            <a:xfrm>
              <a:off x="7994028" y="175037"/>
              <a:ext cx="504078" cy="461187"/>
              <a:chOff x="5847450" y="783825"/>
              <a:chExt cx="444200" cy="406475"/>
            </a:xfrm>
          </p:grpSpPr>
          <p:sp>
            <p:nvSpPr>
              <p:cNvPr id="917" name="Google Shape;917;p1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8" name="Google Shape;918;p1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19" name="Google Shape;919;p1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0" name="Google Shape;920;p1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1" name="Google Shape;921;p1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2" name="Google Shape;922;p1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3" name="Google Shape;923;p1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4" name="Google Shape;924;p1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5" name="Google Shape;925;p1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6" name="Google Shape;926;p1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7" name="Google Shape;927;p1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8" name="Google Shape;928;p1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9" name="Google Shape;929;p1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0" name="Google Shape;930;p1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1" name="Google Shape;931;p1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2" name="Google Shape;932;p1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3" name="Google Shape;933;p1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4" name="Google Shape;934;p1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5" name="Google Shape;935;p1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6" name="Google Shape;936;p1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37" name="Google Shape;937;p18"/>
            <p:cNvGrpSpPr/>
            <p:nvPr/>
          </p:nvGrpSpPr>
          <p:grpSpPr>
            <a:xfrm>
              <a:off x="1020556" y="4647700"/>
              <a:ext cx="396449" cy="362738"/>
              <a:chOff x="5847450" y="783825"/>
              <a:chExt cx="444200" cy="406475"/>
            </a:xfrm>
          </p:grpSpPr>
          <p:sp>
            <p:nvSpPr>
              <p:cNvPr id="938" name="Google Shape;938;p1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39" name="Google Shape;939;p1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0" name="Google Shape;940;p1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1" name="Google Shape;941;p1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2" name="Google Shape;942;p1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3" name="Google Shape;943;p1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4" name="Google Shape;944;p1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5" name="Google Shape;945;p1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6" name="Google Shape;946;p1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7" name="Google Shape;947;p1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8" name="Google Shape;948;p1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49" name="Google Shape;949;p1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0" name="Google Shape;950;p1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1" name="Google Shape;951;p1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2" name="Google Shape;952;p1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3" name="Google Shape;953;p1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4" name="Google Shape;954;p1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5" name="Google Shape;955;p1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6" name="Google Shape;956;p1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57" name="Google Shape;957;p1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958" name="Google Shape;958;p18"/>
          <p:cNvSpPr txBox="1">
            <a:spLocks noGrp="1"/>
          </p:cNvSpPr>
          <p:nvPr>
            <p:ph type="title"/>
          </p:nvPr>
        </p:nvSpPr>
        <p:spPr>
          <a:xfrm>
            <a:off x="6085233" y="1951917"/>
            <a:ext cx="4388800" cy="1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959" name="Google Shape;959;p18"/>
          <p:cNvSpPr txBox="1">
            <a:spLocks noGrp="1"/>
          </p:cNvSpPr>
          <p:nvPr>
            <p:ph type="subTitle" idx="1"/>
          </p:nvPr>
        </p:nvSpPr>
        <p:spPr>
          <a:xfrm>
            <a:off x="6085233" y="3394484"/>
            <a:ext cx="4388800" cy="15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960" name="Google Shape;960;p18"/>
          <p:cNvSpPr>
            <a:spLocks noGrp="1"/>
          </p:cNvSpPr>
          <p:nvPr>
            <p:ph type="pic" idx="2"/>
          </p:nvPr>
        </p:nvSpPr>
        <p:spPr>
          <a:xfrm>
            <a:off x="1360733" y="1337200"/>
            <a:ext cx="4183600" cy="4183600"/>
          </a:xfrm>
          <a:prstGeom prst="ellipse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527833"/>
      </p:ext>
    </p:extLst>
  </p:cSld>
  <p:clrMapOvr>
    <a:masterClrMapping/>
  </p:clrMapOvr>
  <p:transition spd="slow"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19"/>
          <p:cNvSpPr txBox="1">
            <a:spLocks noGrp="1"/>
          </p:cNvSpPr>
          <p:nvPr>
            <p:ph type="title"/>
          </p:nvPr>
        </p:nvSpPr>
        <p:spPr>
          <a:xfrm>
            <a:off x="6774100" y="1764800"/>
            <a:ext cx="3883600" cy="141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963" name="Google Shape;963;p19"/>
          <p:cNvSpPr txBox="1">
            <a:spLocks noGrp="1"/>
          </p:cNvSpPr>
          <p:nvPr>
            <p:ph type="subTitle" idx="1"/>
          </p:nvPr>
        </p:nvSpPr>
        <p:spPr>
          <a:xfrm>
            <a:off x="6774100" y="3182400"/>
            <a:ext cx="3883600" cy="15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964" name="Google Shape;964;p19"/>
          <p:cNvSpPr/>
          <p:nvPr/>
        </p:nvSpPr>
        <p:spPr>
          <a:xfrm rot="7786162">
            <a:off x="-1603477" y="-691357"/>
            <a:ext cx="5004473" cy="2821399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965" name="Google Shape;965;p19"/>
          <p:cNvGrpSpPr/>
          <p:nvPr/>
        </p:nvGrpSpPr>
        <p:grpSpPr>
          <a:xfrm>
            <a:off x="853400" y="502001"/>
            <a:ext cx="592267" cy="541967"/>
            <a:chOff x="5847450" y="783825"/>
            <a:chExt cx="444200" cy="406475"/>
          </a:xfrm>
        </p:grpSpPr>
        <p:sp>
          <p:nvSpPr>
            <p:cNvPr id="966" name="Google Shape;966;p1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7" name="Google Shape;967;p1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8" name="Google Shape;968;p1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69" name="Google Shape;969;p1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0" name="Google Shape;970;p1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1" name="Google Shape;971;p1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3" name="Google Shape;973;p1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4" name="Google Shape;974;p1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5" name="Google Shape;975;p1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6" name="Google Shape;976;p1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7" name="Google Shape;977;p1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8" name="Google Shape;978;p1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79" name="Google Shape;979;p1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0" name="Google Shape;980;p1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1" name="Google Shape;981;p1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2" name="Google Shape;982;p1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3" name="Google Shape;983;p1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986" name="Google Shape;986;p19"/>
          <p:cNvGrpSpPr/>
          <p:nvPr/>
        </p:nvGrpSpPr>
        <p:grpSpPr>
          <a:xfrm rot="701338" flipH="1">
            <a:off x="-98391" y="387043"/>
            <a:ext cx="1341869" cy="1615599"/>
            <a:chOff x="2555992" y="2990598"/>
            <a:chExt cx="1035004" cy="1246136"/>
          </a:xfrm>
        </p:grpSpPr>
        <p:sp>
          <p:nvSpPr>
            <p:cNvPr id="987" name="Google Shape;987;p19"/>
            <p:cNvSpPr/>
            <p:nvPr/>
          </p:nvSpPr>
          <p:spPr>
            <a:xfrm rot="-573144">
              <a:off x="2642846" y="3054308"/>
              <a:ext cx="861296" cy="1118716"/>
            </a:xfrm>
            <a:custGeom>
              <a:avLst/>
              <a:gdLst/>
              <a:ahLst/>
              <a:cxnLst/>
              <a:rect l="l" t="t" r="r" b="b"/>
              <a:pathLst>
                <a:path w="29949" h="38900" extrusionOk="0">
                  <a:moveTo>
                    <a:pt x="25142" y="0"/>
                  </a:moveTo>
                  <a:cubicBezTo>
                    <a:pt x="25048" y="0"/>
                    <a:pt x="24961" y="41"/>
                    <a:pt x="24890" y="114"/>
                  </a:cubicBezTo>
                  <a:cubicBezTo>
                    <a:pt x="23801" y="1350"/>
                    <a:pt x="17729" y="8361"/>
                    <a:pt x="16904" y="9785"/>
                  </a:cubicBezTo>
                  <a:cubicBezTo>
                    <a:pt x="16379" y="10685"/>
                    <a:pt x="16679" y="12334"/>
                    <a:pt x="16718" y="13383"/>
                  </a:cubicBezTo>
                  <a:cubicBezTo>
                    <a:pt x="16793" y="14319"/>
                    <a:pt x="16493" y="15219"/>
                    <a:pt x="15930" y="15968"/>
                  </a:cubicBezTo>
                  <a:lnTo>
                    <a:pt x="1425" y="35085"/>
                  </a:lnTo>
                  <a:cubicBezTo>
                    <a:pt x="1425" y="35085"/>
                    <a:pt x="1" y="36248"/>
                    <a:pt x="2700" y="38083"/>
                  </a:cubicBezTo>
                  <a:cubicBezTo>
                    <a:pt x="3594" y="38697"/>
                    <a:pt x="4255" y="38900"/>
                    <a:pt x="4735" y="38900"/>
                  </a:cubicBezTo>
                  <a:cubicBezTo>
                    <a:pt x="5342" y="38900"/>
                    <a:pt x="5664" y="38576"/>
                    <a:pt x="5809" y="38347"/>
                  </a:cubicBezTo>
                  <a:cubicBezTo>
                    <a:pt x="5923" y="38233"/>
                    <a:pt x="5959" y="38122"/>
                    <a:pt x="5959" y="38122"/>
                  </a:cubicBezTo>
                  <a:lnTo>
                    <a:pt x="18403" y="17618"/>
                  </a:lnTo>
                  <a:cubicBezTo>
                    <a:pt x="18853" y="16832"/>
                    <a:pt x="19603" y="16232"/>
                    <a:pt x="20503" y="15968"/>
                  </a:cubicBezTo>
                  <a:cubicBezTo>
                    <a:pt x="21441" y="15632"/>
                    <a:pt x="22940" y="15333"/>
                    <a:pt x="23651" y="14619"/>
                  </a:cubicBezTo>
                  <a:cubicBezTo>
                    <a:pt x="23690" y="14544"/>
                    <a:pt x="23726" y="14508"/>
                    <a:pt x="23765" y="14469"/>
                  </a:cubicBezTo>
                  <a:cubicBezTo>
                    <a:pt x="24815" y="13159"/>
                    <a:pt x="29088" y="4948"/>
                    <a:pt x="29873" y="3488"/>
                  </a:cubicBezTo>
                  <a:cubicBezTo>
                    <a:pt x="29948" y="3338"/>
                    <a:pt x="29873" y="3188"/>
                    <a:pt x="29762" y="3113"/>
                  </a:cubicBezTo>
                  <a:lnTo>
                    <a:pt x="29723" y="3074"/>
                  </a:lnTo>
                  <a:cubicBezTo>
                    <a:pt x="29684" y="3048"/>
                    <a:pt x="29636" y="3035"/>
                    <a:pt x="29584" y="3035"/>
                  </a:cubicBezTo>
                  <a:cubicBezTo>
                    <a:pt x="29489" y="3035"/>
                    <a:pt x="29384" y="3077"/>
                    <a:pt x="29313" y="3149"/>
                  </a:cubicBezTo>
                  <a:lnTo>
                    <a:pt x="23465" y="11695"/>
                  </a:lnTo>
                  <a:cubicBezTo>
                    <a:pt x="23420" y="11786"/>
                    <a:pt x="23332" y="11836"/>
                    <a:pt x="23237" y="11836"/>
                  </a:cubicBezTo>
                  <a:cubicBezTo>
                    <a:pt x="23176" y="11836"/>
                    <a:pt x="23110" y="11815"/>
                    <a:pt x="23051" y="11770"/>
                  </a:cubicBezTo>
                  <a:cubicBezTo>
                    <a:pt x="22940" y="11695"/>
                    <a:pt x="22901" y="11509"/>
                    <a:pt x="22976" y="11395"/>
                  </a:cubicBezTo>
                  <a:lnTo>
                    <a:pt x="28524" y="2588"/>
                  </a:lnTo>
                  <a:cubicBezTo>
                    <a:pt x="28599" y="2438"/>
                    <a:pt x="28563" y="2288"/>
                    <a:pt x="28413" y="2175"/>
                  </a:cubicBezTo>
                  <a:lnTo>
                    <a:pt x="28188" y="2025"/>
                  </a:lnTo>
                  <a:cubicBezTo>
                    <a:pt x="28148" y="1998"/>
                    <a:pt x="28099" y="1986"/>
                    <a:pt x="28047" y="1986"/>
                  </a:cubicBezTo>
                  <a:cubicBezTo>
                    <a:pt x="27952" y="1986"/>
                    <a:pt x="27848" y="2028"/>
                    <a:pt x="27774" y="2100"/>
                  </a:cubicBezTo>
                  <a:lnTo>
                    <a:pt x="21891" y="10535"/>
                  </a:lnTo>
                  <a:cubicBezTo>
                    <a:pt x="21822" y="10625"/>
                    <a:pt x="21727" y="10674"/>
                    <a:pt x="21637" y="10674"/>
                  </a:cubicBezTo>
                  <a:cubicBezTo>
                    <a:pt x="21578" y="10674"/>
                    <a:pt x="21522" y="10654"/>
                    <a:pt x="21477" y="10610"/>
                  </a:cubicBezTo>
                  <a:lnTo>
                    <a:pt x="21327" y="10535"/>
                  </a:lnTo>
                  <a:cubicBezTo>
                    <a:pt x="21177" y="10421"/>
                    <a:pt x="21141" y="10271"/>
                    <a:pt x="21252" y="10121"/>
                  </a:cubicBezTo>
                  <a:lnTo>
                    <a:pt x="26914" y="1539"/>
                  </a:lnTo>
                  <a:cubicBezTo>
                    <a:pt x="27025" y="1389"/>
                    <a:pt x="26989" y="1200"/>
                    <a:pt x="26839" y="1125"/>
                  </a:cubicBezTo>
                  <a:lnTo>
                    <a:pt x="26614" y="975"/>
                  </a:lnTo>
                  <a:cubicBezTo>
                    <a:pt x="26566" y="929"/>
                    <a:pt x="26506" y="908"/>
                    <a:pt x="26443" y="908"/>
                  </a:cubicBezTo>
                  <a:cubicBezTo>
                    <a:pt x="26357" y="908"/>
                    <a:pt x="26266" y="948"/>
                    <a:pt x="26200" y="1014"/>
                  </a:cubicBezTo>
                  <a:lnTo>
                    <a:pt x="20053" y="9410"/>
                  </a:lnTo>
                  <a:cubicBezTo>
                    <a:pt x="20004" y="9482"/>
                    <a:pt x="19909" y="9524"/>
                    <a:pt x="19817" y="9524"/>
                  </a:cubicBezTo>
                  <a:cubicBezTo>
                    <a:pt x="19767" y="9524"/>
                    <a:pt x="19718" y="9512"/>
                    <a:pt x="19678" y="9485"/>
                  </a:cubicBezTo>
                  <a:cubicBezTo>
                    <a:pt x="19528" y="9371"/>
                    <a:pt x="19492" y="9185"/>
                    <a:pt x="19567" y="9071"/>
                  </a:cubicBezTo>
                  <a:lnTo>
                    <a:pt x="25375" y="489"/>
                  </a:lnTo>
                  <a:cubicBezTo>
                    <a:pt x="25489" y="339"/>
                    <a:pt x="25450" y="150"/>
                    <a:pt x="25300" y="75"/>
                  </a:cubicBezTo>
                  <a:lnTo>
                    <a:pt x="25300" y="40"/>
                  </a:lnTo>
                  <a:cubicBezTo>
                    <a:pt x="25247" y="13"/>
                    <a:pt x="25193" y="0"/>
                    <a:pt x="25142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88" name="Google Shape;988;p19"/>
            <p:cNvSpPr/>
            <p:nvPr/>
          </p:nvSpPr>
          <p:spPr>
            <a:xfrm rot="-573144">
              <a:off x="3110577" y="3315265"/>
              <a:ext cx="168181" cy="111728"/>
            </a:xfrm>
            <a:custGeom>
              <a:avLst/>
              <a:gdLst/>
              <a:ahLst/>
              <a:cxnLst/>
              <a:rect l="l" t="t" r="r" b="b"/>
              <a:pathLst>
                <a:path w="5848" h="3885" extrusionOk="0">
                  <a:moveTo>
                    <a:pt x="204" y="1"/>
                  </a:moveTo>
                  <a:cubicBezTo>
                    <a:pt x="171" y="1"/>
                    <a:pt x="138" y="9"/>
                    <a:pt x="111" y="22"/>
                  </a:cubicBezTo>
                  <a:cubicBezTo>
                    <a:pt x="36" y="97"/>
                    <a:pt x="0" y="211"/>
                    <a:pt x="75" y="286"/>
                  </a:cubicBezTo>
                  <a:cubicBezTo>
                    <a:pt x="1349" y="2160"/>
                    <a:pt x="3374" y="3470"/>
                    <a:pt x="5623" y="3884"/>
                  </a:cubicBezTo>
                  <a:lnTo>
                    <a:pt x="5659" y="3884"/>
                  </a:lnTo>
                  <a:cubicBezTo>
                    <a:pt x="5734" y="3884"/>
                    <a:pt x="5808" y="3809"/>
                    <a:pt x="5847" y="3734"/>
                  </a:cubicBezTo>
                  <a:cubicBezTo>
                    <a:pt x="5847" y="3620"/>
                    <a:pt x="5772" y="3545"/>
                    <a:pt x="5698" y="3509"/>
                  </a:cubicBezTo>
                  <a:cubicBezTo>
                    <a:pt x="3524" y="3135"/>
                    <a:pt x="1610" y="1896"/>
                    <a:pt x="375" y="97"/>
                  </a:cubicBezTo>
                  <a:cubicBezTo>
                    <a:pt x="327" y="26"/>
                    <a:pt x="264" y="1"/>
                    <a:pt x="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989" name="Google Shape;989;p19"/>
          <p:cNvSpPr/>
          <p:nvPr/>
        </p:nvSpPr>
        <p:spPr>
          <a:xfrm rot="-1817456">
            <a:off x="7735082" y="5245587"/>
            <a:ext cx="4778385" cy="2908496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90" name="Google Shape;990;p19"/>
          <p:cNvSpPr/>
          <p:nvPr/>
        </p:nvSpPr>
        <p:spPr>
          <a:xfrm>
            <a:off x="10657707" y="6293589"/>
            <a:ext cx="254672" cy="254592"/>
          </a:xfrm>
          <a:custGeom>
            <a:avLst/>
            <a:gdLst/>
            <a:ahLst/>
            <a:cxnLst/>
            <a:rect l="l" t="t" r="r" b="b"/>
            <a:pathLst>
              <a:path w="9485" h="9482" extrusionOk="0">
                <a:moveTo>
                  <a:pt x="3149" y="0"/>
                </a:moveTo>
                <a:lnTo>
                  <a:pt x="3149" y="3149"/>
                </a:lnTo>
                <a:lnTo>
                  <a:pt x="0" y="3149"/>
                </a:lnTo>
                <a:lnTo>
                  <a:pt x="0" y="6372"/>
                </a:lnTo>
                <a:lnTo>
                  <a:pt x="3149" y="6372"/>
                </a:lnTo>
                <a:lnTo>
                  <a:pt x="3149" y="9482"/>
                </a:lnTo>
                <a:lnTo>
                  <a:pt x="6372" y="9482"/>
                </a:lnTo>
                <a:lnTo>
                  <a:pt x="6372" y="6372"/>
                </a:lnTo>
                <a:lnTo>
                  <a:pt x="9485" y="6372"/>
                </a:lnTo>
                <a:lnTo>
                  <a:pt x="9485" y="3149"/>
                </a:lnTo>
                <a:lnTo>
                  <a:pt x="6372" y="3149"/>
                </a:lnTo>
                <a:lnTo>
                  <a:pt x="6372" y="0"/>
                </a:ln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991" name="Google Shape;991;p19"/>
          <p:cNvGrpSpPr/>
          <p:nvPr/>
        </p:nvGrpSpPr>
        <p:grpSpPr>
          <a:xfrm>
            <a:off x="9780034" y="6138656"/>
            <a:ext cx="674177" cy="616920"/>
            <a:chOff x="5847450" y="783825"/>
            <a:chExt cx="444200" cy="406475"/>
          </a:xfrm>
        </p:grpSpPr>
        <p:sp>
          <p:nvSpPr>
            <p:cNvPr id="992" name="Google Shape;992;p1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3" name="Google Shape;993;p1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4" name="Google Shape;994;p1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5" name="Google Shape;995;p1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6" name="Google Shape;996;p1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7" name="Google Shape;997;p1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8" name="Google Shape;998;p1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99" name="Google Shape;999;p1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0" name="Google Shape;1000;p1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1" name="Google Shape;1001;p1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2" name="Google Shape;1002;p1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3" name="Google Shape;1003;p1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4" name="Google Shape;1004;p1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5" name="Google Shape;1005;p1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6" name="Google Shape;1006;p1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7" name="Google Shape;1007;p1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8" name="Google Shape;1008;p1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09" name="Google Shape;1009;p1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10" name="Google Shape;1010;p1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11" name="Google Shape;1011;p1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12" name="Google Shape;1012;p19"/>
          <p:cNvSpPr/>
          <p:nvPr/>
        </p:nvSpPr>
        <p:spPr>
          <a:xfrm>
            <a:off x="8245201" y="6377085"/>
            <a:ext cx="197324" cy="25459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13" name="Google Shape;1013;p19"/>
          <p:cNvSpPr/>
          <p:nvPr/>
        </p:nvSpPr>
        <p:spPr>
          <a:xfrm>
            <a:off x="8652334" y="5866918"/>
            <a:ext cx="768551" cy="1107909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14" name="Google Shape;1014;p19"/>
          <p:cNvGrpSpPr/>
          <p:nvPr/>
        </p:nvGrpSpPr>
        <p:grpSpPr>
          <a:xfrm rot="3117149">
            <a:off x="11258114" y="5314250"/>
            <a:ext cx="741079" cy="850759"/>
            <a:chOff x="3072800" y="4581475"/>
            <a:chExt cx="667225" cy="765975"/>
          </a:xfrm>
        </p:grpSpPr>
        <p:sp>
          <p:nvSpPr>
            <p:cNvPr id="1015" name="Google Shape;1015;p19"/>
            <p:cNvSpPr/>
            <p:nvPr/>
          </p:nvSpPr>
          <p:spPr>
            <a:xfrm>
              <a:off x="3080300" y="4598325"/>
              <a:ext cx="659725" cy="726300"/>
            </a:xfrm>
            <a:custGeom>
              <a:avLst/>
              <a:gdLst/>
              <a:ahLst/>
              <a:cxnLst/>
              <a:rect l="l" t="t" r="r" b="b"/>
              <a:pathLst>
                <a:path w="26389" h="29052" extrusionOk="0">
                  <a:moveTo>
                    <a:pt x="5911" y="0"/>
                  </a:moveTo>
                  <a:cubicBezTo>
                    <a:pt x="4881" y="0"/>
                    <a:pt x="3863" y="279"/>
                    <a:pt x="2960" y="867"/>
                  </a:cubicBezTo>
                  <a:cubicBezTo>
                    <a:pt x="786" y="2291"/>
                    <a:pt x="1" y="5101"/>
                    <a:pt x="825" y="7763"/>
                  </a:cubicBezTo>
                  <a:cubicBezTo>
                    <a:pt x="1011" y="8399"/>
                    <a:pt x="2175" y="10162"/>
                    <a:pt x="2325" y="10462"/>
                  </a:cubicBezTo>
                  <a:cubicBezTo>
                    <a:pt x="3974" y="13161"/>
                    <a:pt x="3335" y="15635"/>
                    <a:pt x="3224" y="17359"/>
                  </a:cubicBezTo>
                  <a:cubicBezTo>
                    <a:pt x="3035" y="19494"/>
                    <a:pt x="3935" y="21668"/>
                    <a:pt x="5209" y="23656"/>
                  </a:cubicBezTo>
                  <a:cubicBezTo>
                    <a:pt x="7478" y="27131"/>
                    <a:pt x="11190" y="29051"/>
                    <a:pt x="14862" y="29051"/>
                  </a:cubicBezTo>
                  <a:cubicBezTo>
                    <a:pt x="16772" y="29051"/>
                    <a:pt x="18672" y="28531"/>
                    <a:pt x="20352" y="27441"/>
                  </a:cubicBezTo>
                  <a:cubicBezTo>
                    <a:pt x="25225" y="24217"/>
                    <a:pt x="26389" y="17359"/>
                    <a:pt x="22940" y="12037"/>
                  </a:cubicBezTo>
                  <a:cubicBezTo>
                    <a:pt x="21666" y="10087"/>
                    <a:pt x="19903" y="8624"/>
                    <a:pt x="17993" y="7688"/>
                  </a:cubicBezTo>
                  <a:lnTo>
                    <a:pt x="17918" y="7688"/>
                  </a:lnTo>
                  <a:cubicBezTo>
                    <a:pt x="17579" y="7500"/>
                    <a:pt x="17204" y="7389"/>
                    <a:pt x="16868" y="7239"/>
                  </a:cubicBezTo>
                  <a:cubicBezTo>
                    <a:pt x="15594" y="6675"/>
                    <a:pt x="13231" y="5925"/>
                    <a:pt x="12070" y="4240"/>
                  </a:cubicBezTo>
                  <a:cubicBezTo>
                    <a:pt x="11845" y="3940"/>
                    <a:pt x="10721" y="2177"/>
                    <a:pt x="10271" y="1766"/>
                  </a:cubicBezTo>
                  <a:cubicBezTo>
                    <a:pt x="9015" y="621"/>
                    <a:pt x="7449" y="0"/>
                    <a:pt x="5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16" name="Google Shape;1016;p19"/>
            <p:cNvSpPr/>
            <p:nvPr/>
          </p:nvSpPr>
          <p:spPr>
            <a:xfrm>
              <a:off x="3260225" y="4891975"/>
              <a:ext cx="339250" cy="308725"/>
            </a:xfrm>
            <a:custGeom>
              <a:avLst/>
              <a:gdLst/>
              <a:ahLst/>
              <a:cxnLst/>
              <a:rect l="l" t="t" r="r" b="b"/>
              <a:pathLst>
                <a:path w="13570" h="12349" extrusionOk="0">
                  <a:moveTo>
                    <a:pt x="6345" y="1"/>
                  </a:moveTo>
                  <a:cubicBezTo>
                    <a:pt x="5298" y="1"/>
                    <a:pt x="4257" y="288"/>
                    <a:pt x="3335" y="890"/>
                  </a:cubicBezTo>
                  <a:cubicBezTo>
                    <a:pt x="636" y="2650"/>
                    <a:pt x="0" y="6438"/>
                    <a:pt x="1911" y="9361"/>
                  </a:cubicBezTo>
                  <a:cubicBezTo>
                    <a:pt x="3144" y="11286"/>
                    <a:pt x="5190" y="12349"/>
                    <a:pt x="7213" y="12349"/>
                  </a:cubicBezTo>
                  <a:cubicBezTo>
                    <a:pt x="8264" y="12349"/>
                    <a:pt x="9309" y="12062"/>
                    <a:pt x="10232" y="11460"/>
                  </a:cubicBezTo>
                  <a:cubicBezTo>
                    <a:pt x="12931" y="9697"/>
                    <a:pt x="13569" y="5874"/>
                    <a:pt x="11656" y="2989"/>
                  </a:cubicBezTo>
                  <a:cubicBezTo>
                    <a:pt x="10399" y="1065"/>
                    <a:pt x="8361" y="1"/>
                    <a:pt x="6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17" name="Google Shape;1017;p19"/>
            <p:cNvSpPr/>
            <p:nvPr/>
          </p:nvSpPr>
          <p:spPr>
            <a:xfrm>
              <a:off x="3072800" y="4581475"/>
              <a:ext cx="655975" cy="765975"/>
            </a:xfrm>
            <a:custGeom>
              <a:avLst/>
              <a:gdLst/>
              <a:ahLst/>
              <a:cxnLst/>
              <a:rect l="l" t="t" r="r" b="b"/>
              <a:pathLst>
                <a:path w="26239" h="30639" extrusionOk="0">
                  <a:moveTo>
                    <a:pt x="6227" y="1368"/>
                  </a:moveTo>
                  <a:cubicBezTo>
                    <a:pt x="7004" y="1368"/>
                    <a:pt x="7786" y="1550"/>
                    <a:pt x="8508" y="1876"/>
                  </a:cubicBezTo>
                  <a:cubicBezTo>
                    <a:pt x="9072" y="2140"/>
                    <a:pt x="9671" y="2515"/>
                    <a:pt x="10121" y="2965"/>
                  </a:cubicBezTo>
                  <a:cubicBezTo>
                    <a:pt x="10271" y="3115"/>
                    <a:pt x="10382" y="3265"/>
                    <a:pt x="10496" y="3415"/>
                  </a:cubicBezTo>
                  <a:cubicBezTo>
                    <a:pt x="10496" y="3415"/>
                    <a:pt x="10571" y="3490"/>
                    <a:pt x="10571" y="3526"/>
                  </a:cubicBezTo>
                  <a:cubicBezTo>
                    <a:pt x="10607" y="3565"/>
                    <a:pt x="10646" y="3601"/>
                    <a:pt x="10646" y="3640"/>
                  </a:cubicBezTo>
                  <a:cubicBezTo>
                    <a:pt x="10757" y="3751"/>
                    <a:pt x="10832" y="3865"/>
                    <a:pt x="10907" y="3975"/>
                  </a:cubicBezTo>
                  <a:cubicBezTo>
                    <a:pt x="11171" y="4350"/>
                    <a:pt x="11432" y="4764"/>
                    <a:pt x="11696" y="5139"/>
                  </a:cubicBezTo>
                  <a:cubicBezTo>
                    <a:pt x="12031" y="5664"/>
                    <a:pt x="12445" y="6113"/>
                    <a:pt x="12970" y="6524"/>
                  </a:cubicBezTo>
                  <a:cubicBezTo>
                    <a:pt x="13945" y="7313"/>
                    <a:pt x="15144" y="7838"/>
                    <a:pt x="16304" y="8323"/>
                  </a:cubicBezTo>
                  <a:cubicBezTo>
                    <a:pt x="16868" y="8548"/>
                    <a:pt x="17393" y="8773"/>
                    <a:pt x="17954" y="8998"/>
                  </a:cubicBezTo>
                  <a:cubicBezTo>
                    <a:pt x="19867" y="9898"/>
                    <a:pt x="21477" y="11286"/>
                    <a:pt x="22641" y="13046"/>
                  </a:cubicBezTo>
                  <a:cubicBezTo>
                    <a:pt x="24026" y="15220"/>
                    <a:pt x="24701" y="17694"/>
                    <a:pt x="24515" y="20282"/>
                  </a:cubicBezTo>
                  <a:cubicBezTo>
                    <a:pt x="24401" y="21368"/>
                    <a:pt x="24140" y="22531"/>
                    <a:pt x="23615" y="23617"/>
                  </a:cubicBezTo>
                  <a:lnTo>
                    <a:pt x="23576" y="23731"/>
                  </a:lnTo>
                  <a:cubicBezTo>
                    <a:pt x="23540" y="23805"/>
                    <a:pt x="23501" y="23880"/>
                    <a:pt x="23465" y="23916"/>
                  </a:cubicBezTo>
                  <a:cubicBezTo>
                    <a:pt x="23390" y="24066"/>
                    <a:pt x="23351" y="24180"/>
                    <a:pt x="23276" y="24330"/>
                  </a:cubicBezTo>
                  <a:cubicBezTo>
                    <a:pt x="23126" y="24591"/>
                    <a:pt x="22940" y="24855"/>
                    <a:pt x="22752" y="25116"/>
                  </a:cubicBezTo>
                  <a:cubicBezTo>
                    <a:pt x="22416" y="25605"/>
                    <a:pt x="22077" y="25979"/>
                    <a:pt x="21627" y="26429"/>
                  </a:cubicBezTo>
                  <a:cubicBezTo>
                    <a:pt x="20766" y="27290"/>
                    <a:pt x="19792" y="27890"/>
                    <a:pt x="18628" y="28414"/>
                  </a:cubicBezTo>
                  <a:cubicBezTo>
                    <a:pt x="17729" y="28789"/>
                    <a:pt x="16379" y="29128"/>
                    <a:pt x="15444" y="29203"/>
                  </a:cubicBezTo>
                  <a:cubicBezTo>
                    <a:pt x="15089" y="29237"/>
                    <a:pt x="14737" y="29254"/>
                    <a:pt x="14387" y="29254"/>
                  </a:cubicBezTo>
                  <a:cubicBezTo>
                    <a:pt x="12402" y="29254"/>
                    <a:pt x="10498" y="28712"/>
                    <a:pt x="8808" y="27629"/>
                  </a:cubicBezTo>
                  <a:cubicBezTo>
                    <a:pt x="7797" y="26990"/>
                    <a:pt x="6934" y="26165"/>
                    <a:pt x="6148" y="25155"/>
                  </a:cubicBezTo>
                  <a:cubicBezTo>
                    <a:pt x="5398" y="24105"/>
                    <a:pt x="4835" y="22792"/>
                    <a:pt x="4535" y="21482"/>
                  </a:cubicBezTo>
                  <a:cubicBezTo>
                    <a:pt x="4199" y="20207"/>
                    <a:pt x="4085" y="18969"/>
                    <a:pt x="4235" y="17658"/>
                  </a:cubicBezTo>
                  <a:cubicBezTo>
                    <a:pt x="4385" y="16345"/>
                    <a:pt x="4499" y="15070"/>
                    <a:pt x="4310" y="13760"/>
                  </a:cubicBezTo>
                  <a:cubicBezTo>
                    <a:pt x="4124" y="12447"/>
                    <a:pt x="3560" y="11322"/>
                    <a:pt x="2886" y="10198"/>
                  </a:cubicBezTo>
                  <a:cubicBezTo>
                    <a:pt x="2586" y="9748"/>
                    <a:pt x="2286" y="9262"/>
                    <a:pt x="2025" y="8773"/>
                  </a:cubicBezTo>
                  <a:cubicBezTo>
                    <a:pt x="1986" y="8698"/>
                    <a:pt x="1911" y="8587"/>
                    <a:pt x="1875" y="8473"/>
                  </a:cubicBezTo>
                  <a:cubicBezTo>
                    <a:pt x="1841" y="8443"/>
                    <a:pt x="1781" y="8272"/>
                    <a:pt x="1790" y="8272"/>
                  </a:cubicBezTo>
                  <a:lnTo>
                    <a:pt x="1790" y="8272"/>
                  </a:lnTo>
                  <a:cubicBezTo>
                    <a:pt x="1791" y="8272"/>
                    <a:pt x="1794" y="8277"/>
                    <a:pt x="1800" y="8288"/>
                  </a:cubicBezTo>
                  <a:cubicBezTo>
                    <a:pt x="1686" y="7988"/>
                    <a:pt x="1611" y="7688"/>
                    <a:pt x="1575" y="7349"/>
                  </a:cubicBezTo>
                  <a:cubicBezTo>
                    <a:pt x="1350" y="6188"/>
                    <a:pt x="1536" y="4839"/>
                    <a:pt x="2100" y="3790"/>
                  </a:cubicBezTo>
                  <a:cubicBezTo>
                    <a:pt x="2700" y="2701"/>
                    <a:pt x="3674" y="1915"/>
                    <a:pt x="4835" y="1577"/>
                  </a:cubicBezTo>
                  <a:cubicBezTo>
                    <a:pt x="5287" y="1435"/>
                    <a:pt x="5756" y="1368"/>
                    <a:pt x="6227" y="1368"/>
                  </a:cubicBezTo>
                  <a:close/>
                  <a:moveTo>
                    <a:pt x="6321" y="1"/>
                  </a:moveTo>
                  <a:cubicBezTo>
                    <a:pt x="6275" y="1"/>
                    <a:pt x="6230" y="1"/>
                    <a:pt x="6184" y="2"/>
                  </a:cubicBezTo>
                  <a:cubicBezTo>
                    <a:pt x="4685" y="2"/>
                    <a:pt x="3224" y="527"/>
                    <a:pt x="2136" y="1541"/>
                  </a:cubicBezTo>
                  <a:cubicBezTo>
                    <a:pt x="1050" y="2515"/>
                    <a:pt x="412" y="3900"/>
                    <a:pt x="187" y="5325"/>
                  </a:cubicBezTo>
                  <a:cubicBezTo>
                    <a:pt x="1" y="6638"/>
                    <a:pt x="112" y="8099"/>
                    <a:pt x="750" y="9298"/>
                  </a:cubicBezTo>
                  <a:cubicBezTo>
                    <a:pt x="1236" y="10237"/>
                    <a:pt x="1875" y="11097"/>
                    <a:pt x="2361" y="12072"/>
                  </a:cubicBezTo>
                  <a:cubicBezTo>
                    <a:pt x="3035" y="13385"/>
                    <a:pt x="3110" y="14810"/>
                    <a:pt x="2999" y="16234"/>
                  </a:cubicBezTo>
                  <a:cubicBezTo>
                    <a:pt x="2960" y="16795"/>
                    <a:pt x="2886" y="17358"/>
                    <a:pt x="2850" y="17919"/>
                  </a:cubicBezTo>
                  <a:cubicBezTo>
                    <a:pt x="2811" y="17994"/>
                    <a:pt x="2811" y="18033"/>
                    <a:pt x="2811" y="18108"/>
                  </a:cubicBezTo>
                  <a:cubicBezTo>
                    <a:pt x="2775" y="18819"/>
                    <a:pt x="2811" y="19493"/>
                    <a:pt x="2886" y="20168"/>
                  </a:cubicBezTo>
                  <a:cubicBezTo>
                    <a:pt x="3224" y="23092"/>
                    <a:pt x="4499" y="25830"/>
                    <a:pt x="6709" y="27779"/>
                  </a:cubicBezTo>
                  <a:cubicBezTo>
                    <a:pt x="8697" y="29503"/>
                    <a:pt x="11207" y="30477"/>
                    <a:pt x="13870" y="30627"/>
                  </a:cubicBezTo>
                  <a:cubicBezTo>
                    <a:pt x="14042" y="30635"/>
                    <a:pt x="14216" y="30639"/>
                    <a:pt x="14389" y="30639"/>
                  </a:cubicBezTo>
                  <a:cubicBezTo>
                    <a:pt x="16772" y="30639"/>
                    <a:pt x="19187" y="29931"/>
                    <a:pt x="21177" y="28603"/>
                  </a:cubicBezTo>
                  <a:cubicBezTo>
                    <a:pt x="23351" y="27065"/>
                    <a:pt x="24926" y="24780"/>
                    <a:pt x="25564" y="22192"/>
                  </a:cubicBezTo>
                  <a:cubicBezTo>
                    <a:pt x="26239" y="19532"/>
                    <a:pt x="25939" y="16720"/>
                    <a:pt x="24815" y="14210"/>
                  </a:cubicBezTo>
                  <a:cubicBezTo>
                    <a:pt x="24551" y="13571"/>
                    <a:pt x="24215" y="12971"/>
                    <a:pt x="23840" y="12372"/>
                  </a:cubicBezTo>
                  <a:cubicBezTo>
                    <a:pt x="22566" y="10423"/>
                    <a:pt x="20766" y="8812"/>
                    <a:pt x="18628" y="7799"/>
                  </a:cubicBezTo>
                  <a:cubicBezTo>
                    <a:pt x="18592" y="7763"/>
                    <a:pt x="18553" y="7724"/>
                    <a:pt x="18478" y="7724"/>
                  </a:cubicBezTo>
                  <a:cubicBezTo>
                    <a:pt x="17918" y="7499"/>
                    <a:pt x="17204" y="7199"/>
                    <a:pt x="16604" y="6938"/>
                  </a:cubicBezTo>
                  <a:cubicBezTo>
                    <a:pt x="16304" y="6824"/>
                    <a:pt x="16044" y="6713"/>
                    <a:pt x="15780" y="6599"/>
                  </a:cubicBezTo>
                  <a:cubicBezTo>
                    <a:pt x="15744" y="6563"/>
                    <a:pt x="15669" y="6563"/>
                    <a:pt x="15669" y="6524"/>
                  </a:cubicBezTo>
                  <a:cubicBezTo>
                    <a:pt x="15594" y="6524"/>
                    <a:pt x="15519" y="6488"/>
                    <a:pt x="15444" y="6449"/>
                  </a:cubicBezTo>
                  <a:cubicBezTo>
                    <a:pt x="15294" y="6374"/>
                    <a:pt x="15180" y="6299"/>
                    <a:pt x="15030" y="6224"/>
                  </a:cubicBezTo>
                  <a:cubicBezTo>
                    <a:pt x="14430" y="5889"/>
                    <a:pt x="13870" y="5550"/>
                    <a:pt x="13456" y="5139"/>
                  </a:cubicBezTo>
                  <a:cubicBezTo>
                    <a:pt x="13081" y="4764"/>
                    <a:pt x="12895" y="4500"/>
                    <a:pt x="12631" y="4089"/>
                  </a:cubicBezTo>
                  <a:cubicBezTo>
                    <a:pt x="12295" y="3565"/>
                    <a:pt x="11956" y="3076"/>
                    <a:pt x="11621" y="2626"/>
                  </a:cubicBezTo>
                  <a:cubicBezTo>
                    <a:pt x="11282" y="2140"/>
                    <a:pt x="10871" y="1765"/>
                    <a:pt x="10382" y="1427"/>
                  </a:cubicBezTo>
                  <a:cubicBezTo>
                    <a:pt x="9219" y="554"/>
                    <a:pt x="7774" y="1"/>
                    <a:pt x="632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462507569"/>
      </p:ext>
    </p:extLst>
  </p:cSld>
  <p:clrMapOvr>
    <a:masterClrMapping/>
  </p:clrMapOvr>
  <p:transition spd="slow"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9" name="Google Shape;1019;p20"/>
          <p:cNvGrpSpPr/>
          <p:nvPr/>
        </p:nvGrpSpPr>
        <p:grpSpPr>
          <a:xfrm>
            <a:off x="-1491565" y="-594198"/>
            <a:ext cx="14398065" cy="8130073"/>
            <a:chOff x="-1118674" y="-445649"/>
            <a:chExt cx="10798549" cy="6097555"/>
          </a:xfrm>
        </p:grpSpPr>
        <p:sp>
          <p:nvSpPr>
            <p:cNvPr id="1020" name="Google Shape;1020;p20"/>
            <p:cNvSpPr/>
            <p:nvPr/>
          </p:nvSpPr>
          <p:spPr>
            <a:xfrm rot="200097">
              <a:off x="-1074831" y="3947228"/>
              <a:ext cx="3445433" cy="160582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21" name="Google Shape;1021;p20"/>
            <p:cNvSpPr/>
            <p:nvPr/>
          </p:nvSpPr>
          <p:spPr>
            <a:xfrm rot="10476070">
              <a:off x="7287580" y="-339279"/>
              <a:ext cx="2329346" cy="1448179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022" name="Google Shape;1022;p20"/>
          <p:cNvGrpSpPr/>
          <p:nvPr/>
        </p:nvGrpSpPr>
        <p:grpSpPr>
          <a:xfrm>
            <a:off x="795830" y="122534"/>
            <a:ext cx="11551996" cy="6518437"/>
            <a:chOff x="596872" y="91900"/>
            <a:chExt cx="8663997" cy="4888828"/>
          </a:xfrm>
        </p:grpSpPr>
        <p:grpSp>
          <p:nvGrpSpPr>
            <p:cNvPr id="1023" name="Google Shape;1023;p20"/>
            <p:cNvGrpSpPr/>
            <p:nvPr/>
          </p:nvGrpSpPr>
          <p:grpSpPr>
            <a:xfrm>
              <a:off x="596872" y="4519540"/>
              <a:ext cx="1003587" cy="461188"/>
              <a:chOff x="5081848" y="648018"/>
              <a:chExt cx="1680488" cy="772380"/>
            </a:xfrm>
          </p:grpSpPr>
          <p:sp>
            <p:nvSpPr>
              <p:cNvPr id="1024" name="Google Shape;1024;p20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5" name="Google Shape;1025;p20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6" name="Google Shape;1026;p20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027" name="Google Shape;1027;p20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028" name="Google Shape;1028;p20"/>
            <p:cNvSpPr/>
            <p:nvPr/>
          </p:nvSpPr>
          <p:spPr>
            <a:xfrm>
              <a:off x="6984951" y="91900"/>
              <a:ext cx="698635" cy="394286"/>
            </a:xfrm>
            <a:custGeom>
              <a:avLst/>
              <a:gdLst/>
              <a:ahLst/>
              <a:cxnLst/>
              <a:rect l="l" t="t" r="r" b="b"/>
              <a:pathLst>
                <a:path w="36809" h="20771" extrusionOk="0">
                  <a:moveTo>
                    <a:pt x="14478" y="1"/>
                  </a:moveTo>
                  <a:cubicBezTo>
                    <a:pt x="14169" y="1"/>
                    <a:pt x="13901" y="252"/>
                    <a:pt x="13794" y="566"/>
                  </a:cubicBezTo>
                  <a:lnTo>
                    <a:pt x="10760" y="13160"/>
                  </a:lnTo>
                  <a:lnTo>
                    <a:pt x="714" y="13160"/>
                  </a:lnTo>
                  <a:cubicBezTo>
                    <a:pt x="300" y="13160"/>
                    <a:pt x="1" y="13460"/>
                    <a:pt x="1" y="13874"/>
                  </a:cubicBezTo>
                  <a:cubicBezTo>
                    <a:pt x="1" y="14284"/>
                    <a:pt x="300" y="14623"/>
                    <a:pt x="714" y="14623"/>
                  </a:cubicBezTo>
                  <a:lnTo>
                    <a:pt x="11359" y="14623"/>
                  </a:lnTo>
                  <a:cubicBezTo>
                    <a:pt x="11695" y="14623"/>
                    <a:pt x="11959" y="14359"/>
                    <a:pt x="12070" y="14059"/>
                  </a:cubicBezTo>
                  <a:lnTo>
                    <a:pt x="14319" y="4614"/>
                  </a:lnTo>
                  <a:lnTo>
                    <a:pt x="16532" y="20132"/>
                  </a:lnTo>
                  <a:cubicBezTo>
                    <a:pt x="16568" y="20471"/>
                    <a:pt x="16868" y="20731"/>
                    <a:pt x="17243" y="20770"/>
                  </a:cubicBezTo>
                  <a:cubicBezTo>
                    <a:pt x="17618" y="20770"/>
                    <a:pt x="17918" y="20507"/>
                    <a:pt x="17956" y="20171"/>
                  </a:cubicBezTo>
                  <a:lnTo>
                    <a:pt x="20056" y="9262"/>
                  </a:lnTo>
                  <a:lnTo>
                    <a:pt x="20766" y="13199"/>
                  </a:lnTo>
                  <a:cubicBezTo>
                    <a:pt x="20841" y="13535"/>
                    <a:pt x="21141" y="13799"/>
                    <a:pt x="21480" y="13799"/>
                  </a:cubicBezTo>
                  <a:lnTo>
                    <a:pt x="36059" y="13799"/>
                  </a:lnTo>
                  <a:cubicBezTo>
                    <a:pt x="36473" y="13799"/>
                    <a:pt x="36809" y="13460"/>
                    <a:pt x="36809" y="13085"/>
                  </a:cubicBezTo>
                  <a:cubicBezTo>
                    <a:pt x="36809" y="12674"/>
                    <a:pt x="36473" y="12335"/>
                    <a:pt x="36059" y="12335"/>
                  </a:cubicBezTo>
                  <a:lnTo>
                    <a:pt x="22080" y="12335"/>
                  </a:lnTo>
                  <a:lnTo>
                    <a:pt x="20766" y="5102"/>
                  </a:lnTo>
                  <a:cubicBezTo>
                    <a:pt x="20730" y="4764"/>
                    <a:pt x="20430" y="4503"/>
                    <a:pt x="20056" y="4503"/>
                  </a:cubicBezTo>
                  <a:cubicBezTo>
                    <a:pt x="19717" y="4503"/>
                    <a:pt x="19417" y="4764"/>
                    <a:pt x="19342" y="5102"/>
                  </a:cubicBezTo>
                  <a:lnTo>
                    <a:pt x="17357" y="15559"/>
                  </a:lnTo>
                  <a:lnTo>
                    <a:pt x="15258" y="641"/>
                  </a:lnTo>
                  <a:cubicBezTo>
                    <a:pt x="15183" y="266"/>
                    <a:pt x="14919" y="5"/>
                    <a:pt x="14544" y="5"/>
                  </a:cubicBezTo>
                  <a:cubicBezTo>
                    <a:pt x="14522" y="2"/>
                    <a:pt x="14500" y="1"/>
                    <a:pt x="14478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29" name="Google Shape;1029;p20"/>
            <p:cNvSpPr/>
            <p:nvPr/>
          </p:nvSpPr>
          <p:spPr>
            <a:xfrm rot="-1341374">
              <a:off x="8526509" y="495690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0" name="Google Shape;1030;p20"/>
            <p:cNvSpPr/>
            <p:nvPr/>
          </p:nvSpPr>
          <p:spPr>
            <a:xfrm>
              <a:off x="7968050" y="919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31" name="Google Shape;1031;p20"/>
          <p:cNvSpPr/>
          <p:nvPr/>
        </p:nvSpPr>
        <p:spPr>
          <a:xfrm rot="-1660337">
            <a:off x="400502" y="6289312"/>
            <a:ext cx="206908" cy="26693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32" name="Google Shape;1032;p20"/>
          <p:cNvGrpSpPr/>
          <p:nvPr/>
        </p:nvGrpSpPr>
        <p:grpSpPr>
          <a:xfrm>
            <a:off x="300290" y="5436917"/>
            <a:ext cx="495535" cy="614916"/>
            <a:chOff x="5964146" y="783825"/>
            <a:chExt cx="327504" cy="406475"/>
          </a:xfrm>
        </p:grpSpPr>
        <p:sp>
          <p:nvSpPr>
            <p:cNvPr id="1033" name="Google Shape;1033;p20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4" name="Google Shape;1034;p20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5" name="Google Shape;1035;p20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9" name="Google Shape;1039;p20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0" name="Google Shape;1040;p20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1" name="Google Shape;1041;p20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4" name="Google Shape;1044;p20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5" name="Google Shape;1045;p20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6" name="Google Shape;1046;p20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7" name="Google Shape;1047;p20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8" name="Google Shape;1048;p20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49" name="Google Shape;1049;p20"/>
          <p:cNvSpPr txBox="1">
            <a:spLocks noGrp="1"/>
          </p:cNvSpPr>
          <p:nvPr>
            <p:ph type="title"/>
          </p:nvPr>
        </p:nvSpPr>
        <p:spPr>
          <a:xfrm>
            <a:off x="1533133" y="2426851"/>
            <a:ext cx="4583600" cy="77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50" name="Google Shape;1050;p20"/>
          <p:cNvSpPr txBox="1">
            <a:spLocks noGrp="1"/>
          </p:cNvSpPr>
          <p:nvPr>
            <p:ph type="subTitle" idx="1"/>
          </p:nvPr>
        </p:nvSpPr>
        <p:spPr>
          <a:xfrm>
            <a:off x="1533367" y="3201951"/>
            <a:ext cx="4583600" cy="12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20055613"/>
      </p:ext>
    </p:extLst>
  </p:cSld>
  <p:clrMapOvr>
    <a:masterClrMapping/>
  </p:clrMapOvr>
  <p:transition spd="slow"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21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053" name="Google Shape;1053;p21"/>
          <p:cNvSpPr txBox="1">
            <a:spLocks noGrp="1"/>
          </p:cNvSpPr>
          <p:nvPr>
            <p:ph type="body" idx="1"/>
          </p:nvPr>
        </p:nvSpPr>
        <p:spPr>
          <a:xfrm>
            <a:off x="960000" y="1547435"/>
            <a:ext cx="10272000" cy="13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054" name="Google Shape;1054;p21"/>
          <p:cNvSpPr/>
          <p:nvPr/>
        </p:nvSpPr>
        <p:spPr>
          <a:xfrm rot="-2508508">
            <a:off x="9189511" y="5441523"/>
            <a:ext cx="3887640" cy="2366379"/>
          </a:xfrm>
          <a:custGeom>
            <a:avLst/>
            <a:gdLst/>
            <a:ahLst/>
            <a:cxnLst/>
            <a:rect l="l" t="t" r="r" b="b"/>
            <a:pathLst>
              <a:path w="83253" h="46936" extrusionOk="0">
                <a:moveTo>
                  <a:pt x="19363" y="1"/>
                </a:moveTo>
                <a:cubicBezTo>
                  <a:pt x="15806" y="1"/>
                  <a:pt x="12201" y="1178"/>
                  <a:pt x="9336" y="3244"/>
                </a:cubicBezTo>
                <a:cubicBezTo>
                  <a:pt x="2475" y="8153"/>
                  <a:pt x="1" y="17449"/>
                  <a:pt x="1989" y="25434"/>
                </a:cubicBezTo>
                <a:cubicBezTo>
                  <a:pt x="3863" y="32967"/>
                  <a:pt x="9521" y="39378"/>
                  <a:pt x="16643" y="42376"/>
                </a:cubicBezTo>
                <a:cubicBezTo>
                  <a:pt x="20118" y="43832"/>
                  <a:pt x="23686" y="44267"/>
                  <a:pt x="27296" y="44267"/>
                </a:cubicBezTo>
                <a:cubicBezTo>
                  <a:pt x="32684" y="44267"/>
                  <a:pt x="38164" y="43296"/>
                  <a:pt x="43557" y="43296"/>
                </a:cubicBezTo>
                <a:cubicBezTo>
                  <a:pt x="43945" y="43296"/>
                  <a:pt x="44333" y="43301"/>
                  <a:pt x="44720" y="43312"/>
                </a:cubicBezTo>
                <a:cubicBezTo>
                  <a:pt x="51914" y="43517"/>
                  <a:pt x="59041" y="46935"/>
                  <a:pt x="66206" y="46935"/>
                </a:cubicBezTo>
                <a:cubicBezTo>
                  <a:pt x="68261" y="46935"/>
                  <a:pt x="70319" y="46654"/>
                  <a:pt x="72382" y="45936"/>
                </a:cubicBezTo>
                <a:cubicBezTo>
                  <a:pt x="76280" y="44586"/>
                  <a:pt x="79840" y="41852"/>
                  <a:pt x="81528" y="38028"/>
                </a:cubicBezTo>
                <a:cubicBezTo>
                  <a:pt x="83252" y="34241"/>
                  <a:pt x="83252" y="29518"/>
                  <a:pt x="80928" y="25995"/>
                </a:cubicBezTo>
                <a:cubicBezTo>
                  <a:pt x="78679" y="22585"/>
                  <a:pt x="74781" y="20711"/>
                  <a:pt x="70844" y="20072"/>
                </a:cubicBezTo>
                <a:cubicBezTo>
                  <a:pt x="69530" y="19857"/>
                  <a:pt x="68219" y="19771"/>
                  <a:pt x="66911" y="19771"/>
                </a:cubicBezTo>
                <a:cubicBezTo>
                  <a:pt x="63440" y="19771"/>
                  <a:pt x="59983" y="20377"/>
                  <a:pt x="56525" y="20786"/>
                </a:cubicBezTo>
                <a:cubicBezTo>
                  <a:pt x="54976" y="20952"/>
                  <a:pt x="53370" y="21082"/>
                  <a:pt x="51766" y="21082"/>
                </a:cubicBezTo>
                <a:cubicBezTo>
                  <a:pt x="49026" y="21082"/>
                  <a:pt x="46292" y="20702"/>
                  <a:pt x="43856" y="19473"/>
                </a:cubicBezTo>
                <a:cubicBezTo>
                  <a:pt x="40072" y="17563"/>
                  <a:pt x="38272" y="13775"/>
                  <a:pt x="36098" y="10366"/>
                </a:cubicBezTo>
                <a:cubicBezTo>
                  <a:pt x="34935" y="8603"/>
                  <a:pt x="33661" y="6917"/>
                  <a:pt x="32011" y="5529"/>
                </a:cubicBezTo>
                <a:cubicBezTo>
                  <a:pt x="31112" y="4779"/>
                  <a:pt x="30176" y="4144"/>
                  <a:pt x="29163" y="3544"/>
                </a:cubicBezTo>
                <a:cubicBezTo>
                  <a:pt x="26728" y="1631"/>
                  <a:pt x="23915" y="356"/>
                  <a:pt x="20691" y="57"/>
                </a:cubicBezTo>
                <a:cubicBezTo>
                  <a:pt x="20250" y="19"/>
                  <a:pt x="19807" y="1"/>
                  <a:pt x="19363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55" name="Google Shape;1055;p21"/>
          <p:cNvGrpSpPr/>
          <p:nvPr/>
        </p:nvGrpSpPr>
        <p:grpSpPr>
          <a:xfrm>
            <a:off x="10298817" y="6138656"/>
            <a:ext cx="674177" cy="616920"/>
            <a:chOff x="5847450" y="783825"/>
            <a:chExt cx="444200" cy="406475"/>
          </a:xfrm>
        </p:grpSpPr>
        <p:sp>
          <p:nvSpPr>
            <p:cNvPr id="1056" name="Google Shape;1056;p21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7" name="Google Shape;1057;p21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8" name="Google Shape;1058;p21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59" name="Google Shape;1059;p21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0" name="Google Shape;1060;p21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1" name="Google Shape;1061;p21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2" name="Google Shape;1062;p21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3" name="Google Shape;1063;p21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4" name="Google Shape;1064;p21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5" name="Google Shape;1065;p21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6" name="Google Shape;1066;p21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7" name="Google Shape;1067;p21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8" name="Google Shape;1068;p21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69" name="Google Shape;1069;p21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0" name="Google Shape;1070;p21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1" name="Google Shape;1071;p21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2" name="Google Shape;1072;p21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3" name="Google Shape;1073;p21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4" name="Google Shape;1074;p21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75" name="Google Shape;1075;p21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76" name="Google Shape;1076;p21"/>
          <p:cNvSpPr/>
          <p:nvPr/>
        </p:nvSpPr>
        <p:spPr>
          <a:xfrm>
            <a:off x="11034667" y="6220135"/>
            <a:ext cx="197324" cy="25459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77" name="Google Shape;1077;p21"/>
          <p:cNvSpPr/>
          <p:nvPr/>
        </p:nvSpPr>
        <p:spPr>
          <a:xfrm>
            <a:off x="9540621" y="6138670"/>
            <a:ext cx="564724" cy="814108"/>
          </a:xfrm>
          <a:custGeom>
            <a:avLst/>
            <a:gdLst/>
            <a:ahLst/>
            <a:cxnLst/>
            <a:rect l="l" t="t" r="r" b="b"/>
            <a:pathLst>
              <a:path w="20241" h="29176" extrusionOk="0">
                <a:moveTo>
                  <a:pt x="8621" y="0"/>
                </a:moveTo>
                <a:lnTo>
                  <a:pt x="8621" y="0"/>
                </a:lnTo>
                <a:cubicBezTo>
                  <a:pt x="6936" y="4648"/>
                  <a:pt x="7347" y="9971"/>
                  <a:pt x="9596" y="14319"/>
                </a:cubicBezTo>
                <a:cubicBezTo>
                  <a:pt x="9785" y="14844"/>
                  <a:pt x="9935" y="15368"/>
                  <a:pt x="10120" y="15929"/>
                </a:cubicBezTo>
                <a:cubicBezTo>
                  <a:pt x="10195" y="16154"/>
                  <a:pt x="10645" y="17242"/>
                  <a:pt x="10759" y="17467"/>
                </a:cubicBezTo>
                <a:cubicBezTo>
                  <a:pt x="8285" y="14094"/>
                  <a:pt x="4123" y="10756"/>
                  <a:pt x="0" y="9857"/>
                </a:cubicBezTo>
                <a:lnTo>
                  <a:pt x="0" y="9857"/>
                </a:lnTo>
                <a:cubicBezTo>
                  <a:pt x="900" y="11245"/>
                  <a:pt x="1913" y="12556"/>
                  <a:pt x="2963" y="13755"/>
                </a:cubicBezTo>
                <a:cubicBezTo>
                  <a:pt x="4048" y="15029"/>
                  <a:pt x="5248" y="16229"/>
                  <a:pt x="6672" y="17093"/>
                </a:cubicBezTo>
                <a:cubicBezTo>
                  <a:pt x="7897" y="17825"/>
                  <a:pt x="9283" y="18300"/>
                  <a:pt x="10709" y="18300"/>
                </a:cubicBezTo>
                <a:cubicBezTo>
                  <a:pt x="10813" y="18300"/>
                  <a:pt x="10916" y="18297"/>
                  <a:pt x="11020" y="18292"/>
                </a:cubicBezTo>
                <a:cubicBezTo>
                  <a:pt x="11470" y="19452"/>
                  <a:pt x="11995" y="20541"/>
                  <a:pt x="12558" y="21626"/>
                </a:cubicBezTo>
                <a:cubicBezTo>
                  <a:pt x="9797" y="19269"/>
                  <a:pt x="6189" y="17941"/>
                  <a:pt x="2575" y="17941"/>
                </a:cubicBezTo>
                <a:cubicBezTo>
                  <a:pt x="2166" y="17941"/>
                  <a:pt x="1757" y="17958"/>
                  <a:pt x="1349" y="17992"/>
                </a:cubicBezTo>
                <a:cubicBezTo>
                  <a:pt x="3074" y="19303"/>
                  <a:pt x="4798" y="20616"/>
                  <a:pt x="6786" y="21477"/>
                </a:cubicBezTo>
                <a:cubicBezTo>
                  <a:pt x="7347" y="21740"/>
                  <a:pt x="7946" y="21965"/>
                  <a:pt x="8585" y="22115"/>
                </a:cubicBezTo>
                <a:cubicBezTo>
                  <a:pt x="9367" y="22327"/>
                  <a:pt x="10174" y="22443"/>
                  <a:pt x="10985" y="22443"/>
                </a:cubicBezTo>
                <a:cubicBezTo>
                  <a:pt x="11610" y="22443"/>
                  <a:pt x="12238" y="22374"/>
                  <a:pt x="12858" y="22226"/>
                </a:cubicBezTo>
                <a:cubicBezTo>
                  <a:pt x="12933" y="22415"/>
                  <a:pt x="13083" y="22640"/>
                  <a:pt x="13194" y="22826"/>
                </a:cubicBezTo>
                <a:cubicBezTo>
                  <a:pt x="13833" y="23989"/>
                  <a:pt x="14283" y="24850"/>
                  <a:pt x="15068" y="25900"/>
                </a:cubicBezTo>
                <a:cubicBezTo>
                  <a:pt x="12969" y="24550"/>
                  <a:pt x="10795" y="23765"/>
                  <a:pt x="8321" y="23240"/>
                </a:cubicBezTo>
                <a:cubicBezTo>
                  <a:pt x="7267" y="23029"/>
                  <a:pt x="6214" y="22910"/>
                  <a:pt x="5160" y="22910"/>
                </a:cubicBezTo>
                <a:cubicBezTo>
                  <a:pt x="4714" y="22910"/>
                  <a:pt x="4269" y="22931"/>
                  <a:pt x="3823" y="22976"/>
                </a:cubicBezTo>
                <a:cubicBezTo>
                  <a:pt x="6324" y="25232"/>
                  <a:pt x="9693" y="26473"/>
                  <a:pt x="13042" y="26473"/>
                </a:cubicBezTo>
                <a:cubicBezTo>
                  <a:pt x="13810" y="26473"/>
                  <a:pt x="14577" y="26407"/>
                  <a:pt x="15332" y="26274"/>
                </a:cubicBezTo>
                <a:cubicBezTo>
                  <a:pt x="16007" y="27213"/>
                  <a:pt x="16718" y="28149"/>
                  <a:pt x="17467" y="29048"/>
                </a:cubicBezTo>
                <a:cubicBezTo>
                  <a:pt x="17538" y="29137"/>
                  <a:pt x="17642" y="29176"/>
                  <a:pt x="17748" y="29176"/>
                </a:cubicBezTo>
                <a:cubicBezTo>
                  <a:pt x="17867" y="29176"/>
                  <a:pt x="17988" y="29127"/>
                  <a:pt x="18067" y="29048"/>
                </a:cubicBezTo>
                <a:cubicBezTo>
                  <a:pt x="18256" y="28898"/>
                  <a:pt x="18217" y="28637"/>
                  <a:pt x="18067" y="28448"/>
                </a:cubicBezTo>
                <a:cubicBezTo>
                  <a:pt x="17431" y="27699"/>
                  <a:pt x="16831" y="26913"/>
                  <a:pt x="16268" y="26088"/>
                </a:cubicBezTo>
                <a:cubicBezTo>
                  <a:pt x="17767" y="25300"/>
                  <a:pt x="18817" y="23765"/>
                  <a:pt x="19380" y="22151"/>
                </a:cubicBezTo>
                <a:cubicBezTo>
                  <a:pt x="20055" y="20316"/>
                  <a:pt x="20130" y="18328"/>
                  <a:pt x="20241" y="16343"/>
                </a:cubicBezTo>
                <a:lnTo>
                  <a:pt x="20241" y="16343"/>
                </a:lnTo>
                <a:cubicBezTo>
                  <a:pt x="19191" y="17428"/>
                  <a:pt x="18292" y="18667"/>
                  <a:pt x="17581" y="19977"/>
                </a:cubicBezTo>
                <a:cubicBezTo>
                  <a:pt x="16682" y="21626"/>
                  <a:pt x="16043" y="23465"/>
                  <a:pt x="15707" y="25300"/>
                </a:cubicBezTo>
                <a:cubicBezTo>
                  <a:pt x="15668" y="25264"/>
                  <a:pt x="15632" y="25189"/>
                  <a:pt x="15593" y="25114"/>
                </a:cubicBezTo>
                <a:cubicBezTo>
                  <a:pt x="14957" y="24139"/>
                  <a:pt x="14319" y="23126"/>
                  <a:pt x="13758" y="22115"/>
                </a:cubicBezTo>
                <a:cubicBezTo>
                  <a:pt x="14843" y="21626"/>
                  <a:pt x="15743" y="20766"/>
                  <a:pt x="16382" y="19716"/>
                </a:cubicBezTo>
                <a:cubicBezTo>
                  <a:pt x="16682" y="19228"/>
                  <a:pt x="16906" y="18703"/>
                  <a:pt x="17092" y="18178"/>
                </a:cubicBezTo>
                <a:cubicBezTo>
                  <a:pt x="17731" y="16268"/>
                  <a:pt x="17731" y="14244"/>
                  <a:pt x="17731" y="12256"/>
                </a:cubicBezTo>
                <a:lnTo>
                  <a:pt x="17731" y="12256"/>
                </a:lnTo>
                <a:cubicBezTo>
                  <a:pt x="15407" y="14655"/>
                  <a:pt x="13794" y="17767"/>
                  <a:pt x="13233" y="21102"/>
                </a:cubicBezTo>
                <a:cubicBezTo>
                  <a:pt x="12819" y="20277"/>
                  <a:pt x="12408" y="19452"/>
                  <a:pt x="12070" y="18592"/>
                </a:cubicBezTo>
                <a:cubicBezTo>
                  <a:pt x="11920" y="18328"/>
                  <a:pt x="11809" y="18028"/>
                  <a:pt x="11695" y="17728"/>
                </a:cubicBezTo>
                <a:cubicBezTo>
                  <a:pt x="13233" y="16604"/>
                  <a:pt x="14469" y="14993"/>
                  <a:pt x="15143" y="13230"/>
                </a:cubicBezTo>
                <a:cubicBezTo>
                  <a:pt x="15968" y="11170"/>
                  <a:pt x="16082" y="8846"/>
                  <a:pt x="15482" y="6708"/>
                </a:cubicBezTo>
                <a:lnTo>
                  <a:pt x="15482" y="6708"/>
                </a:lnTo>
                <a:cubicBezTo>
                  <a:pt x="13344" y="9857"/>
                  <a:pt x="11959" y="13530"/>
                  <a:pt x="11545" y="17317"/>
                </a:cubicBezTo>
                <a:cubicBezTo>
                  <a:pt x="11209" y="16529"/>
                  <a:pt x="10945" y="15704"/>
                  <a:pt x="10684" y="14880"/>
                </a:cubicBezTo>
                <a:cubicBezTo>
                  <a:pt x="10759" y="12631"/>
                  <a:pt x="11359" y="10382"/>
                  <a:pt x="11395" y="8133"/>
                </a:cubicBezTo>
                <a:cubicBezTo>
                  <a:pt x="11395" y="5209"/>
                  <a:pt x="10420" y="2285"/>
                  <a:pt x="8621" y="0"/>
                </a:cubicBezTo>
                <a:close/>
              </a:path>
            </a:pathLst>
          </a:custGeom>
          <a:solidFill>
            <a:schemeClr val="accent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78" name="Google Shape;1078;p21"/>
          <p:cNvGrpSpPr/>
          <p:nvPr/>
        </p:nvGrpSpPr>
        <p:grpSpPr>
          <a:xfrm rot="3117213">
            <a:off x="11539959" y="5451737"/>
            <a:ext cx="581444" cy="667499"/>
            <a:chOff x="3072800" y="4581475"/>
            <a:chExt cx="667225" cy="765975"/>
          </a:xfrm>
        </p:grpSpPr>
        <p:sp>
          <p:nvSpPr>
            <p:cNvPr id="1079" name="Google Shape;1079;p21"/>
            <p:cNvSpPr/>
            <p:nvPr/>
          </p:nvSpPr>
          <p:spPr>
            <a:xfrm>
              <a:off x="3080300" y="4598325"/>
              <a:ext cx="659725" cy="726300"/>
            </a:xfrm>
            <a:custGeom>
              <a:avLst/>
              <a:gdLst/>
              <a:ahLst/>
              <a:cxnLst/>
              <a:rect l="l" t="t" r="r" b="b"/>
              <a:pathLst>
                <a:path w="26389" h="29052" extrusionOk="0">
                  <a:moveTo>
                    <a:pt x="5911" y="0"/>
                  </a:moveTo>
                  <a:cubicBezTo>
                    <a:pt x="4881" y="0"/>
                    <a:pt x="3863" y="279"/>
                    <a:pt x="2960" y="867"/>
                  </a:cubicBezTo>
                  <a:cubicBezTo>
                    <a:pt x="786" y="2291"/>
                    <a:pt x="1" y="5101"/>
                    <a:pt x="825" y="7763"/>
                  </a:cubicBezTo>
                  <a:cubicBezTo>
                    <a:pt x="1011" y="8399"/>
                    <a:pt x="2175" y="10162"/>
                    <a:pt x="2325" y="10462"/>
                  </a:cubicBezTo>
                  <a:cubicBezTo>
                    <a:pt x="3974" y="13161"/>
                    <a:pt x="3335" y="15635"/>
                    <a:pt x="3224" y="17359"/>
                  </a:cubicBezTo>
                  <a:cubicBezTo>
                    <a:pt x="3035" y="19494"/>
                    <a:pt x="3935" y="21668"/>
                    <a:pt x="5209" y="23656"/>
                  </a:cubicBezTo>
                  <a:cubicBezTo>
                    <a:pt x="7478" y="27131"/>
                    <a:pt x="11190" y="29051"/>
                    <a:pt x="14862" y="29051"/>
                  </a:cubicBezTo>
                  <a:cubicBezTo>
                    <a:pt x="16772" y="29051"/>
                    <a:pt x="18672" y="28531"/>
                    <a:pt x="20352" y="27441"/>
                  </a:cubicBezTo>
                  <a:cubicBezTo>
                    <a:pt x="25225" y="24217"/>
                    <a:pt x="26389" y="17359"/>
                    <a:pt x="22940" y="12037"/>
                  </a:cubicBezTo>
                  <a:cubicBezTo>
                    <a:pt x="21666" y="10087"/>
                    <a:pt x="19903" y="8624"/>
                    <a:pt x="17993" y="7688"/>
                  </a:cubicBezTo>
                  <a:lnTo>
                    <a:pt x="17918" y="7688"/>
                  </a:lnTo>
                  <a:cubicBezTo>
                    <a:pt x="17579" y="7500"/>
                    <a:pt x="17204" y="7389"/>
                    <a:pt x="16868" y="7239"/>
                  </a:cubicBezTo>
                  <a:cubicBezTo>
                    <a:pt x="15594" y="6675"/>
                    <a:pt x="13231" y="5925"/>
                    <a:pt x="12070" y="4240"/>
                  </a:cubicBezTo>
                  <a:cubicBezTo>
                    <a:pt x="11845" y="3940"/>
                    <a:pt x="10721" y="2177"/>
                    <a:pt x="10271" y="1766"/>
                  </a:cubicBezTo>
                  <a:cubicBezTo>
                    <a:pt x="9015" y="621"/>
                    <a:pt x="7449" y="0"/>
                    <a:pt x="59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0" name="Google Shape;1080;p21"/>
            <p:cNvSpPr/>
            <p:nvPr/>
          </p:nvSpPr>
          <p:spPr>
            <a:xfrm>
              <a:off x="3260225" y="4891975"/>
              <a:ext cx="339250" cy="308725"/>
            </a:xfrm>
            <a:custGeom>
              <a:avLst/>
              <a:gdLst/>
              <a:ahLst/>
              <a:cxnLst/>
              <a:rect l="l" t="t" r="r" b="b"/>
              <a:pathLst>
                <a:path w="13570" h="12349" extrusionOk="0">
                  <a:moveTo>
                    <a:pt x="6345" y="1"/>
                  </a:moveTo>
                  <a:cubicBezTo>
                    <a:pt x="5298" y="1"/>
                    <a:pt x="4257" y="288"/>
                    <a:pt x="3335" y="890"/>
                  </a:cubicBezTo>
                  <a:cubicBezTo>
                    <a:pt x="636" y="2650"/>
                    <a:pt x="0" y="6438"/>
                    <a:pt x="1911" y="9361"/>
                  </a:cubicBezTo>
                  <a:cubicBezTo>
                    <a:pt x="3144" y="11286"/>
                    <a:pt x="5190" y="12349"/>
                    <a:pt x="7213" y="12349"/>
                  </a:cubicBezTo>
                  <a:cubicBezTo>
                    <a:pt x="8264" y="12349"/>
                    <a:pt x="9309" y="12062"/>
                    <a:pt x="10232" y="11460"/>
                  </a:cubicBezTo>
                  <a:cubicBezTo>
                    <a:pt x="12931" y="9697"/>
                    <a:pt x="13569" y="5874"/>
                    <a:pt x="11656" y="2989"/>
                  </a:cubicBezTo>
                  <a:cubicBezTo>
                    <a:pt x="10399" y="1065"/>
                    <a:pt x="8361" y="1"/>
                    <a:pt x="63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1" name="Google Shape;1081;p21"/>
            <p:cNvSpPr/>
            <p:nvPr/>
          </p:nvSpPr>
          <p:spPr>
            <a:xfrm>
              <a:off x="3072800" y="4581475"/>
              <a:ext cx="655975" cy="765975"/>
            </a:xfrm>
            <a:custGeom>
              <a:avLst/>
              <a:gdLst/>
              <a:ahLst/>
              <a:cxnLst/>
              <a:rect l="l" t="t" r="r" b="b"/>
              <a:pathLst>
                <a:path w="26239" h="30639" extrusionOk="0">
                  <a:moveTo>
                    <a:pt x="6227" y="1368"/>
                  </a:moveTo>
                  <a:cubicBezTo>
                    <a:pt x="7004" y="1368"/>
                    <a:pt x="7786" y="1550"/>
                    <a:pt x="8508" y="1876"/>
                  </a:cubicBezTo>
                  <a:cubicBezTo>
                    <a:pt x="9072" y="2140"/>
                    <a:pt x="9671" y="2515"/>
                    <a:pt x="10121" y="2965"/>
                  </a:cubicBezTo>
                  <a:cubicBezTo>
                    <a:pt x="10271" y="3115"/>
                    <a:pt x="10382" y="3265"/>
                    <a:pt x="10496" y="3415"/>
                  </a:cubicBezTo>
                  <a:cubicBezTo>
                    <a:pt x="10496" y="3415"/>
                    <a:pt x="10571" y="3490"/>
                    <a:pt x="10571" y="3526"/>
                  </a:cubicBezTo>
                  <a:cubicBezTo>
                    <a:pt x="10607" y="3565"/>
                    <a:pt x="10646" y="3601"/>
                    <a:pt x="10646" y="3640"/>
                  </a:cubicBezTo>
                  <a:cubicBezTo>
                    <a:pt x="10757" y="3751"/>
                    <a:pt x="10832" y="3865"/>
                    <a:pt x="10907" y="3975"/>
                  </a:cubicBezTo>
                  <a:cubicBezTo>
                    <a:pt x="11171" y="4350"/>
                    <a:pt x="11432" y="4764"/>
                    <a:pt x="11696" y="5139"/>
                  </a:cubicBezTo>
                  <a:cubicBezTo>
                    <a:pt x="12031" y="5664"/>
                    <a:pt x="12445" y="6113"/>
                    <a:pt x="12970" y="6524"/>
                  </a:cubicBezTo>
                  <a:cubicBezTo>
                    <a:pt x="13945" y="7313"/>
                    <a:pt x="15144" y="7838"/>
                    <a:pt x="16304" y="8323"/>
                  </a:cubicBezTo>
                  <a:cubicBezTo>
                    <a:pt x="16868" y="8548"/>
                    <a:pt x="17393" y="8773"/>
                    <a:pt x="17954" y="8998"/>
                  </a:cubicBezTo>
                  <a:cubicBezTo>
                    <a:pt x="19867" y="9898"/>
                    <a:pt x="21477" y="11286"/>
                    <a:pt x="22641" y="13046"/>
                  </a:cubicBezTo>
                  <a:cubicBezTo>
                    <a:pt x="24026" y="15220"/>
                    <a:pt x="24701" y="17694"/>
                    <a:pt x="24515" y="20282"/>
                  </a:cubicBezTo>
                  <a:cubicBezTo>
                    <a:pt x="24401" y="21368"/>
                    <a:pt x="24140" y="22531"/>
                    <a:pt x="23615" y="23617"/>
                  </a:cubicBezTo>
                  <a:lnTo>
                    <a:pt x="23576" y="23731"/>
                  </a:lnTo>
                  <a:cubicBezTo>
                    <a:pt x="23540" y="23805"/>
                    <a:pt x="23501" y="23880"/>
                    <a:pt x="23465" y="23916"/>
                  </a:cubicBezTo>
                  <a:cubicBezTo>
                    <a:pt x="23390" y="24066"/>
                    <a:pt x="23351" y="24180"/>
                    <a:pt x="23276" y="24330"/>
                  </a:cubicBezTo>
                  <a:cubicBezTo>
                    <a:pt x="23126" y="24591"/>
                    <a:pt x="22940" y="24855"/>
                    <a:pt x="22752" y="25116"/>
                  </a:cubicBezTo>
                  <a:cubicBezTo>
                    <a:pt x="22416" y="25605"/>
                    <a:pt x="22077" y="25979"/>
                    <a:pt x="21627" y="26429"/>
                  </a:cubicBezTo>
                  <a:cubicBezTo>
                    <a:pt x="20766" y="27290"/>
                    <a:pt x="19792" y="27890"/>
                    <a:pt x="18628" y="28414"/>
                  </a:cubicBezTo>
                  <a:cubicBezTo>
                    <a:pt x="17729" y="28789"/>
                    <a:pt x="16379" y="29128"/>
                    <a:pt x="15444" y="29203"/>
                  </a:cubicBezTo>
                  <a:cubicBezTo>
                    <a:pt x="15089" y="29237"/>
                    <a:pt x="14737" y="29254"/>
                    <a:pt x="14387" y="29254"/>
                  </a:cubicBezTo>
                  <a:cubicBezTo>
                    <a:pt x="12402" y="29254"/>
                    <a:pt x="10498" y="28712"/>
                    <a:pt x="8808" y="27629"/>
                  </a:cubicBezTo>
                  <a:cubicBezTo>
                    <a:pt x="7797" y="26990"/>
                    <a:pt x="6934" y="26165"/>
                    <a:pt x="6148" y="25155"/>
                  </a:cubicBezTo>
                  <a:cubicBezTo>
                    <a:pt x="5398" y="24105"/>
                    <a:pt x="4835" y="22792"/>
                    <a:pt x="4535" y="21482"/>
                  </a:cubicBezTo>
                  <a:cubicBezTo>
                    <a:pt x="4199" y="20207"/>
                    <a:pt x="4085" y="18969"/>
                    <a:pt x="4235" y="17658"/>
                  </a:cubicBezTo>
                  <a:cubicBezTo>
                    <a:pt x="4385" y="16345"/>
                    <a:pt x="4499" y="15070"/>
                    <a:pt x="4310" y="13760"/>
                  </a:cubicBezTo>
                  <a:cubicBezTo>
                    <a:pt x="4124" y="12447"/>
                    <a:pt x="3560" y="11322"/>
                    <a:pt x="2886" y="10198"/>
                  </a:cubicBezTo>
                  <a:cubicBezTo>
                    <a:pt x="2586" y="9748"/>
                    <a:pt x="2286" y="9262"/>
                    <a:pt x="2025" y="8773"/>
                  </a:cubicBezTo>
                  <a:cubicBezTo>
                    <a:pt x="1986" y="8698"/>
                    <a:pt x="1911" y="8587"/>
                    <a:pt x="1875" y="8473"/>
                  </a:cubicBezTo>
                  <a:cubicBezTo>
                    <a:pt x="1841" y="8443"/>
                    <a:pt x="1781" y="8272"/>
                    <a:pt x="1790" y="8272"/>
                  </a:cubicBezTo>
                  <a:lnTo>
                    <a:pt x="1790" y="8272"/>
                  </a:lnTo>
                  <a:cubicBezTo>
                    <a:pt x="1791" y="8272"/>
                    <a:pt x="1794" y="8277"/>
                    <a:pt x="1800" y="8288"/>
                  </a:cubicBezTo>
                  <a:cubicBezTo>
                    <a:pt x="1686" y="7988"/>
                    <a:pt x="1611" y="7688"/>
                    <a:pt x="1575" y="7349"/>
                  </a:cubicBezTo>
                  <a:cubicBezTo>
                    <a:pt x="1350" y="6188"/>
                    <a:pt x="1536" y="4839"/>
                    <a:pt x="2100" y="3790"/>
                  </a:cubicBezTo>
                  <a:cubicBezTo>
                    <a:pt x="2700" y="2701"/>
                    <a:pt x="3674" y="1915"/>
                    <a:pt x="4835" y="1577"/>
                  </a:cubicBezTo>
                  <a:cubicBezTo>
                    <a:pt x="5287" y="1435"/>
                    <a:pt x="5756" y="1368"/>
                    <a:pt x="6227" y="1368"/>
                  </a:cubicBezTo>
                  <a:close/>
                  <a:moveTo>
                    <a:pt x="6321" y="1"/>
                  </a:moveTo>
                  <a:cubicBezTo>
                    <a:pt x="6275" y="1"/>
                    <a:pt x="6230" y="1"/>
                    <a:pt x="6184" y="2"/>
                  </a:cubicBezTo>
                  <a:cubicBezTo>
                    <a:pt x="4685" y="2"/>
                    <a:pt x="3224" y="527"/>
                    <a:pt x="2136" y="1541"/>
                  </a:cubicBezTo>
                  <a:cubicBezTo>
                    <a:pt x="1050" y="2515"/>
                    <a:pt x="412" y="3900"/>
                    <a:pt x="187" y="5325"/>
                  </a:cubicBezTo>
                  <a:cubicBezTo>
                    <a:pt x="1" y="6638"/>
                    <a:pt x="112" y="8099"/>
                    <a:pt x="750" y="9298"/>
                  </a:cubicBezTo>
                  <a:cubicBezTo>
                    <a:pt x="1236" y="10237"/>
                    <a:pt x="1875" y="11097"/>
                    <a:pt x="2361" y="12072"/>
                  </a:cubicBezTo>
                  <a:cubicBezTo>
                    <a:pt x="3035" y="13385"/>
                    <a:pt x="3110" y="14810"/>
                    <a:pt x="2999" y="16234"/>
                  </a:cubicBezTo>
                  <a:cubicBezTo>
                    <a:pt x="2960" y="16795"/>
                    <a:pt x="2886" y="17358"/>
                    <a:pt x="2850" y="17919"/>
                  </a:cubicBezTo>
                  <a:cubicBezTo>
                    <a:pt x="2811" y="17994"/>
                    <a:pt x="2811" y="18033"/>
                    <a:pt x="2811" y="18108"/>
                  </a:cubicBezTo>
                  <a:cubicBezTo>
                    <a:pt x="2775" y="18819"/>
                    <a:pt x="2811" y="19493"/>
                    <a:pt x="2886" y="20168"/>
                  </a:cubicBezTo>
                  <a:cubicBezTo>
                    <a:pt x="3224" y="23092"/>
                    <a:pt x="4499" y="25830"/>
                    <a:pt x="6709" y="27779"/>
                  </a:cubicBezTo>
                  <a:cubicBezTo>
                    <a:pt x="8697" y="29503"/>
                    <a:pt x="11207" y="30477"/>
                    <a:pt x="13870" y="30627"/>
                  </a:cubicBezTo>
                  <a:cubicBezTo>
                    <a:pt x="14042" y="30635"/>
                    <a:pt x="14216" y="30639"/>
                    <a:pt x="14389" y="30639"/>
                  </a:cubicBezTo>
                  <a:cubicBezTo>
                    <a:pt x="16772" y="30639"/>
                    <a:pt x="19187" y="29931"/>
                    <a:pt x="21177" y="28603"/>
                  </a:cubicBezTo>
                  <a:cubicBezTo>
                    <a:pt x="23351" y="27065"/>
                    <a:pt x="24926" y="24780"/>
                    <a:pt x="25564" y="22192"/>
                  </a:cubicBezTo>
                  <a:cubicBezTo>
                    <a:pt x="26239" y="19532"/>
                    <a:pt x="25939" y="16720"/>
                    <a:pt x="24815" y="14210"/>
                  </a:cubicBezTo>
                  <a:cubicBezTo>
                    <a:pt x="24551" y="13571"/>
                    <a:pt x="24215" y="12971"/>
                    <a:pt x="23840" y="12372"/>
                  </a:cubicBezTo>
                  <a:cubicBezTo>
                    <a:pt x="22566" y="10423"/>
                    <a:pt x="20766" y="8812"/>
                    <a:pt x="18628" y="7799"/>
                  </a:cubicBezTo>
                  <a:cubicBezTo>
                    <a:pt x="18592" y="7763"/>
                    <a:pt x="18553" y="7724"/>
                    <a:pt x="18478" y="7724"/>
                  </a:cubicBezTo>
                  <a:cubicBezTo>
                    <a:pt x="17918" y="7499"/>
                    <a:pt x="17204" y="7199"/>
                    <a:pt x="16604" y="6938"/>
                  </a:cubicBezTo>
                  <a:cubicBezTo>
                    <a:pt x="16304" y="6824"/>
                    <a:pt x="16044" y="6713"/>
                    <a:pt x="15780" y="6599"/>
                  </a:cubicBezTo>
                  <a:cubicBezTo>
                    <a:pt x="15744" y="6563"/>
                    <a:pt x="15669" y="6563"/>
                    <a:pt x="15669" y="6524"/>
                  </a:cubicBezTo>
                  <a:cubicBezTo>
                    <a:pt x="15594" y="6524"/>
                    <a:pt x="15519" y="6488"/>
                    <a:pt x="15444" y="6449"/>
                  </a:cubicBezTo>
                  <a:cubicBezTo>
                    <a:pt x="15294" y="6374"/>
                    <a:pt x="15180" y="6299"/>
                    <a:pt x="15030" y="6224"/>
                  </a:cubicBezTo>
                  <a:cubicBezTo>
                    <a:pt x="14430" y="5889"/>
                    <a:pt x="13870" y="5550"/>
                    <a:pt x="13456" y="5139"/>
                  </a:cubicBezTo>
                  <a:cubicBezTo>
                    <a:pt x="13081" y="4764"/>
                    <a:pt x="12895" y="4500"/>
                    <a:pt x="12631" y="4089"/>
                  </a:cubicBezTo>
                  <a:cubicBezTo>
                    <a:pt x="12295" y="3565"/>
                    <a:pt x="11956" y="3076"/>
                    <a:pt x="11621" y="2626"/>
                  </a:cubicBezTo>
                  <a:cubicBezTo>
                    <a:pt x="11282" y="2140"/>
                    <a:pt x="10871" y="1765"/>
                    <a:pt x="10382" y="1427"/>
                  </a:cubicBezTo>
                  <a:cubicBezTo>
                    <a:pt x="9219" y="554"/>
                    <a:pt x="7774" y="1"/>
                    <a:pt x="6321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082" name="Google Shape;1082;p21"/>
          <p:cNvSpPr/>
          <p:nvPr/>
        </p:nvSpPr>
        <p:spPr>
          <a:xfrm rot="-1660481">
            <a:off x="182876" y="563562"/>
            <a:ext cx="223536" cy="28834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083" name="Google Shape;1083;p21"/>
          <p:cNvGrpSpPr/>
          <p:nvPr/>
        </p:nvGrpSpPr>
        <p:grpSpPr>
          <a:xfrm>
            <a:off x="191300" y="50501"/>
            <a:ext cx="592267" cy="541967"/>
            <a:chOff x="5847450" y="783825"/>
            <a:chExt cx="444200" cy="406475"/>
          </a:xfrm>
        </p:grpSpPr>
        <p:sp>
          <p:nvSpPr>
            <p:cNvPr id="1084" name="Google Shape;1084;p21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5" name="Google Shape;1085;p21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6" name="Google Shape;1086;p21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7" name="Google Shape;1087;p21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8" name="Google Shape;1088;p21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89" name="Google Shape;1089;p21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0" name="Google Shape;1090;p21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1" name="Google Shape;1091;p21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2" name="Google Shape;1092;p21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3" name="Google Shape;1093;p21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4" name="Google Shape;1094;p21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5" name="Google Shape;1095;p21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6" name="Google Shape;1096;p21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7" name="Google Shape;1097;p21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8" name="Google Shape;1098;p21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99" name="Google Shape;1099;p21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0" name="Google Shape;1100;p21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1" name="Google Shape;1101;p21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2" name="Google Shape;1102;p21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3" name="Google Shape;1103;p21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409891318"/>
      </p:ext>
    </p:extLst>
  </p:cSld>
  <p:clrMapOvr>
    <a:masterClrMapping/>
  </p:clrMapOvr>
  <p:transition spd="slow"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" name="Google Shape;1105;p22"/>
          <p:cNvGrpSpPr/>
          <p:nvPr/>
        </p:nvGrpSpPr>
        <p:grpSpPr>
          <a:xfrm>
            <a:off x="-1491573" y="4711903"/>
            <a:ext cx="15003001" cy="3642572"/>
            <a:chOff x="-1118680" y="3533927"/>
            <a:chExt cx="11252251" cy="2731929"/>
          </a:xfrm>
        </p:grpSpPr>
        <p:sp>
          <p:nvSpPr>
            <p:cNvPr id="1106" name="Google Shape;1106;p22"/>
            <p:cNvSpPr/>
            <p:nvPr/>
          </p:nvSpPr>
          <p:spPr>
            <a:xfrm rot="8537327">
              <a:off x="7585763" y="4048098"/>
              <a:ext cx="2263104" cy="1703586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7" name="Google Shape;1107;p22"/>
            <p:cNvSpPr/>
            <p:nvPr/>
          </p:nvSpPr>
          <p:spPr>
            <a:xfrm rot="874162">
              <a:off x="6025141" y="4570596"/>
              <a:ext cx="1568282" cy="135949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08" name="Google Shape;1108;p22"/>
            <p:cNvSpPr/>
            <p:nvPr/>
          </p:nvSpPr>
          <p:spPr>
            <a:xfrm rot="200041">
              <a:off x="-1074331" y="3929852"/>
              <a:ext cx="2848744" cy="160582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109" name="Google Shape;1109;p22"/>
          <p:cNvGrpSpPr/>
          <p:nvPr/>
        </p:nvGrpSpPr>
        <p:grpSpPr>
          <a:xfrm>
            <a:off x="190364" y="5264564"/>
            <a:ext cx="12098017" cy="1716785"/>
            <a:chOff x="142772" y="3948422"/>
            <a:chExt cx="9073513" cy="1287589"/>
          </a:xfrm>
        </p:grpSpPr>
        <p:grpSp>
          <p:nvGrpSpPr>
            <p:cNvPr id="1110" name="Google Shape;1110;p22"/>
            <p:cNvGrpSpPr/>
            <p:nvPr/>
          </p:nvGrpSpPr>
          <p:grpSpPr>
            <a:xfrm rot="1135001">
              <a:off x="8484984" y="4036504"/>
              <a:ext cx="647497" cy="624876"/>
              <a:chOff x="2283800" y="3944300"/>
              <a:chExt cx="708450" cy="683700"/>
            </a:xfrm>
          </p:grpSpPr>
          <p:sp>
            <p:nvSpPr>
              <p:cNvPr id="1111" name="Google Shape;1111;p22"/>
              <p:cNvSpPr/>
              <p:nvPr/>
            </p:nvSpPr>
            <p:spPr>
              <a:xfrm>
                <a:off x="2283800" y="4017825"/>
                <a:ext cx="708450" cy="610175"/>
              </a:xfrm>
              <a:custGeom>
                <a:avLst/>
                <a:gdLst/>
                <a:ahLst/>
                <a:cxnLst/>
                <a:rect l="l" t="t" r="r" b="b"/>
                <a:pathLst>
                  <a:path w="28338" h="24407" extrusionOk="0">
                    <a:moveTo>
                      <a:pt x="14551" y="0"/>
                    </a:moveTo>
                    <a:cubicBezTo>
                      <a:pt x="13524" y="0"/>
                      <a:pt x="12479" y="116"/>
                      <a:pt x="11431" y="358"/>
                    </a:cubicBezTo>
                    <a:cubicBezTo>
                      <a:pt x="4423" y="1972"/>
                      <a:pt x="0" y="8605"/>
                      <a:pt x="1535" y="15127"/>
                    </a:cubicBezTo>
                    <a:cubicBezTo>
                      <a:pt x="2809" y="20700"/>
                      <a:pt x="7978" y="24407"/>
                      <a:pt x="13803" y="24407"/>
                    </a:cubicBezTo>
                    <a:cubicBezTo>
                      <a:pt x="14835" y="24407"/>
                      <a:pt x="15888" y="24290"/>
                      <a:pt x="16942" y="24048"/>
                    </a:cubicBezTo>
                    <a:cubicBezTo>
                      <a:pt x="23914" y="22437"/>
                      <a:pt x="28337" y="15801"/>
                      <a:pt x="26838" y="9279"/>
                    </a:cubicBezTo>
                    <a:cubicBezTo>
                      <a:pt x="25531" y="3707"/>
                      <a:pt x="20354" y="0"/>
                      <a:pt x="145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12" name="Google Shape;1112;p22"/>
              <p:cNvSpPr/>
              <p:nvPr/>
            </p:nvSpPr>
            <p:spPr>
              <a:xfrm>
                <a:off x="2359650" y="3944300"/>
                <a:ext cx="436700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7468" h="12635" extrusionOk="0">
                    <a:moveTo>
                      <a:pt x="7347" y="1"/>
                    </a:moveTo>
                    <a:cubicBezTo>
                      <a:pt x="7347" y="1"/>
                      <a:pt x="5773" y="2775"/>
                      <a:pt x="5587" y="4199"/>
                    </a:cubicBezTo>
                    <a:cubicBezTo>
                      <a:pt x="5587" y="4199"/>
                      <a:pt x="2364" y="4688"/>
                      <a:pt x="1" y="5998"/>
                    </a:cubicBezTo>
                    <a:cubicBezTo>
                      <a:pt x="1" y="5998"/>
                      <a:pt x="2400" y="7237"/>
                      <a:pt x="5137" y="7386"/>
                    </a:cubicBezTo>
                    <a:cubicBezTo>
                      <a:pt x="5137" y="7386"/>
                      <a:pt x="2999" y="9671"/>
                      <a:pt x="2625" y="12634"/>
                    </a:cubicBezTo>
                    <a:cubicBezTo>
                      <a:pt x="2625" y="12634"/>
                      <a:pt x="7797" y="11585"/>
                      <a:pt x="9446" y="8211"/>
                    </a:cubicBezTo>
                    <a:cubicBezTo>
                      <a:pt x="9446" y="8211"/>
                      <a:pt x="12985" y="9381"/>
                      <a:pt x="15770" y="9381"/>
                    </a:cubicBezTo>
                    <a:cubicBezTo>
                      <a:pt x="16328" y="9381"/>
                      <a:pt x="16855" y="9334"/>
                      <a:pt x="17318" y="9222"/>
                    </a:cubicBezTo>
                    <a:cubicBezTo>
                      <a:pt x="17318" y="9222"/>
                      <a:pt x="15519" y="6148"/>
                      <a:pt x="13195" y="5024"/>
                    </a:cubicBezTo>
                    <a:cubicBezTo>
                      <a:pt x="13195" y="5024"/>
                      <a:pt x="15894" y="3638"/>
                      <a:pt x="17468" y="1350"/>
                    </a:cubicBezTo>
                    <a:cubicBezTo>
                      <a:pt x="17468" y="1350"/>
                      <a:pt x="17457" y="1350"/>
                      <a:pt x="17435" y="1350"/>
                    </a:cubicBezTo>
                    <a:cubicBezTo>
                      <a:pt x="17023" y="1350"/>
                      <a:pt x="12813" y="1383"/>
                      <a:pt x="11246" y="2700"/>
                    </a:cubicBezTo>
                    <a:cubicBezTo>
                      <a:pt x="11246" y="2700"/>
                      <a:pt x="9261" y="825"/>
                      <a:pt x="73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113" name="Google Shape;1113;p22"/>
            <p:cNvGrpSpPr/>
            <p:nvPr/>
          </p:nvGrpSpPr>
          <p:grpSpPr>
            <a:xfrm>
              <a:off x="7801675" y="4347371"/>
              <a:ext cx="676223" cy="888640"/>
              <a:chOff x="7673200" y="4347371"/>
              <a:chExt cx="676223" cy="888640"/>
            </a:xfrm>
          </p:grpSpPr>
          <p:sp>
            <p:nvSpPr>
              <p:cNvPr id="1114" name="Google Shape;1114;p22"/>
              <p:cNvSpPr/>
              <p:nvPr/>
            </p:nvSpPr>
            <p:spPr>
              <a:xfrm>
                <a:off x="7673200" y="4347371"/>
                <a:ext cx="600680" cy="676942"/>
              </a:xfrm>
              <a:custGeom>
                <a:avLst/>
                <a:gdLst/>
                <a:ahLst/>
                <a:cxnLst/>
                <a:rect l="l" t="t" r="r" b="b"/>
                <a:pathLst>
                  <a:path w="18179" h="20487" extrusionOk="0">
                    <a:moveTo>
                      <a:pt x="5887" y="1"/>
                    </a:moveTo>
                    <a:cubicBezTo>
                      <a:pt x="3986" y="1"/>
                      <a:pt x="2160" y="1057"/>
                      <a:pt x="1275" y="2881"/>
                    </a:cubicBezTo>
                    <a:cubicBezTo>
                      <a:pt x="1" y="5391"/>
                      <a:pt x="1050" y="8465"/>
                      <a:pt x="3599" y="9703"/>
                    </a:cubicBezTo>
                    <a:cubicBezTo>
                      <a:pt x="3824" y="9814"/>
                      <a:pt x="4049" y="9928"/>
                      <a:pt x="4310" y="10003"/>
                    </a:cubicBezTo>
                    <a:cubicBezTo>
                      <a:pt x="4235" y="11802"/>
                      <a:pt x="5249" y="13602"/>
                      <a:pt x="6973" y="14426"/>
                    </a:cubicBezTo>
                    <a:cubicBezTo>
                      <a:pt x="7309" y="14612"/>
                      <a:pt x="7647" y="14726"/>
                      <a:pt x="7983" y="14801"/>
                    </a:cubicBezTo>
                    <a:cubicBezTo>
                      <a:pt x="7608" y="16861"/>
                      <a:pt x="8622" y="18999"/>
                      <a:pt x="10607" y="19974"/>
                    </a:cubicBezTo>
                    <a:cubicBezTo>
                      <a:pt x="11293" y="20322"/>
                      <a:pt x="12024" y="20487"/>
                      <a:pt x="12743" y="20487"/>
                    </a:cubicBezTo>
                    <a:cubicBezTo>
                      <a:pt x="14500" y="20487"/>
                      <a:pt x="16193" y="19502"/>
                      <a:pt x="17018" y="17800"/>
                    </a:cubicBezTo>
                    <a:cubicBezTo>
                      <a:pt x="18179" y="15437"/>
                      <a:pt x="17204" y="12552"/>
                      <a:pt x="14844" y="11389"/>
                    </a:cubicBezTo>
                    <a:cubicBezTo>
                      <a:pt x="14505" y="11203"/>
                      <a:pt x="14170" y="11089"/>
                      <a:pt x="13831" y="11014"/>
                    </a:cubicBezTo>
                    <a:cubicBezTo>
                      <a:pt x="14205" y="8954"/>
                      <a:pt x="13195" y="6816"/>
                      <a:pt x="11207" y="5841"/>
                    </a:cubicBezTo>
                    <a:cubicBezTo>
                      <a:pt x="11132" y="5766"/>
                      <a:pt x="11057" y="5730"/>
                      <a:pt x="10946" y="5691"/>
                    </a:cubicBezTo>
                    <a:cubicBezTo>
                      <a:pt x="11171" y="3631"/>
                      <a:pt x="10121" y="1532"/>
                      <a:pt x="8133" y="519"/>
                    </a:cubicBezTo>
                    <a:cubicBezTo>
                      <a:pt x="7409" y="167"/>
                      <a:pt x="6642" y="1"/>
                      <a:pt x="588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1115" name="Google Shape;1115;p22"/>
              <p:cNvGrpSpPr/>
              <p:nvPr/>
            </p:nvGrpSpPr>
            <p:grpSpPr>
              <a:xfrm>
                <a:off x="7752940" y="4443850"/>
                <a:ext cx="596483" cy="792161"/>
                <a:chOff x="4070325" y="1041350"/>
                <a:chExt cx="451300" cy="599350"/>
              </a:xfrm>
            </p:grpSpPr>
            <p:sp>
              <p:nvSpPr>
                <p:cNvPr id="1116" name="Google Shape;1116;p22"/>
                <p:cNvSpPr/>
                <p:nvPr/>
              </p:nvSpPr>
              <p:spPr>
                <a:xfrm>
                  <a:off x="4121375" y="1041350"/>
                  <a:ext cx="400250" cy="59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10" h="23974" extrusionOk="0">
                      <a:moveTo>
                        <a:pt x="157" y="1"/>
                      </a:moveTo>
                      <a:cubicBezTo>
                        <a:pt x="77" y="1"/>
                        <a:pt x="1" y="85"/>
                        <a:pt x="75" y="185"/>
                      </a:cubicBezTo>
                      <a:cubicBezTo>
                        <a:pt x="189" y="410"/>
                        <a:pt x="339" y="596"/>
                        <a:pt x="489" y="821"/>
                      </a:cubicBezTo>
                      <a:cubicBezTo>
                        <a:pt x="863" y="1385"/>
                        <a:pt x="1238" y="1985"/>
                        <a:pt x="1613" y="2545"/>
                      </a:cubicBezTo>
                      <a:cubicBezTo>
                        <a:pt x="2174" y="3409"/>
                        <a:pt x="2738" y="4233"/>
                        <a:pt x="3298" y="5094"/>
                      </a:cubicBezTo>
                      <a:cubicBezTo>
                        <a:pt x="4012" y="6144"/>
                        <a:pt x="4687" y="7157"/>
                        <a:pt x="5361" y="8207"/>
                      </a:cubicBezTo>
                      <a:cubicBezTo>
                        <a:pt x="6111" y="9367"/>
                        <a:pt x="6861" y="10492"/>
                        <a:pt x="7610" y="11616"/>
                      </a:cubicBezTo>
                      <a:cubicBezTo>
                        <a:pt x="8360" y="12780"/>
                        <a:pt x="9146" y="13904"/>
                        <a:pt x="9895" y="15065"/>
                      </a:cubicBezTo>
                      <a:cubicBezTo>
                        <a:pt x="10609" y="16153"/>
                        <a:pt x="11320" y="17203"/>
                        <a:pt x="11994" y="18288"/>
                      </a:cubicBezTo>
                      <a:lnTo>
                        <a:pt x="13794" y="20987"/>
                      </a:lnTo>
                      <a:cubicBezTo>
                        <a:pt x="14243" y="21662"/>
                        <a:pt x="14657" y="22300"/>
                        <a:pt x="15107" y="22936"/>
                      </a:cubicBezTo>
                      <a:cubicBezTo>
                        <a:pt x="15293" y="23236"/>
                        <a:pt x="15482" y="23575"/>
                        <a:pt x="15707" y="23875"/>
                      </a:cubicBezTo>
                      <a:lnTo>
                        <a:pt x="15707" y="23911"/>
                      </a:lnTo>
                      <a:cubicBezTo>
                        <a:pt x="15740" y="23956"/>
                        <a:pt x="15784" y="23974"/>
                        <a:pt x="15826" y="23974"/>
                      </a:cubicBezTo>
                      <a:cubicBezTo>
                        <a:pt x="15923" y="23974"/>
                        <a:pt x="16009" y="23877"/>
                        <a:pt x="15932" y="23800"/>
                      </a:cubicBezTo>
                      <a:cubicBezTo>
                        <a:pt x="15782" y="23575"/>
                        <a:pt x="15668" y="23350"/>
                        <a:pt x="15518" y="23161"/>
                      </a:cubicBezTo>
                      <a:cubicBezTo>
                        <a:pt x="15143" y="22561"/>
                        <a:pt x="14768" y="22000"/>
                        <a:pt x="14393" y="21437"/>
                      </a:cubicBezTo>
                      <a:lnTo>
                        <a:pt x="12708" y="18852"/>
                      </a:lnTo>
                      <a:cubicBezTo>
                        <a:pt x="11994" y="17838"/>
                        <a:pt x="11320" y="16789"/>
                        <a:pt x="10645" y="15739"/>
                      </a:cubicBezTo>
                      <a:cubicBezTo>
                        <a:pt x="9895" y="14615"/>
                        <a:pt x="9146" y="13490"/>
                        <a:pt x="8396" y="12330"/>
                      </a:cubicBezTo>
                      <a:cubicBezTo>
                        <a:pt x="7646" y="11205"/>
                        <a:pt x="6861" y="10042"/>
                        <a:pt x="6111" y="8917"/>
                      </a:cubicBezTo>
                      <a:cubicBezTo>
                        <a:pt x="5397" y="7832"/>
                        <a:pt x="4687" y="6743"/>
                        <a:pt x="4012" y="5694"/>
                      </a:cubicBezTo>
                      <a:cubicBezTo>
                        <a:pt x="3412" y="4794"/>
                        <a:pt x="2813" y="3895"/>
                        <a:pt x="2213" y="2959"/>
                      </a:cubicBezTo>
                      <a:cubicBezTo>
                        <a:pt x="1763" y="2320"/>
                        <a:pt x="1349" y="1685"/>
                        <a:pt x="899" y="1010"/>
                      </a:cubicBezTo>
                      <a:cubicBezTo>
                        <a:pt x="714" y="710"/>
                        <a:pt x="525" y="410"/>
                        <a:pt x="300" y="110"/>
                      </a:cubicBezTo>
                      <a:cubicBezTo>
                        <a:pt x="300" y="71"/>
                        <a:pt x="300" y="71"/>
                        <a:pt x="264" y="71"/>
                      </a:cubicBezTo>
                      <a:cubicBezTo>
                        <a:pt x="239" y="22"/>
                        <a:pt x="198" y="1"/>
                        <a:pt x="1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117" name="Google Shape;1117;p22"/>
                <p:cNvSpPr/>
                <p:nvPr/>
              </p:nvSpPr>
              <p:spPr>
                <a:xfrm>
                  <a:off x="4255775" y="1149775"/>
                  <a:ext cx="31125" cy="10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5" h="4019" extrusionOk="0">
                      <a:moveTo>
                        <a:pt x="1097" y="1"/>
                      </a:moveTo>
                      <a:cubicBezTo>
                        <a:pt x="1053" y="1"/>
                        <a:pt x="1011" y="25"/>
                        <a:pt x="996" y="82"/>
                      </a:cubicBezTo>
                      <a:cubicBezTo>
                        <a:pt x="885" y="496"/>
                        <a:pt x="771" y="946"/>
                        <a:pt x="660" y="1357"/>
                      </a:cubicBezTo>
                      <a:cubicBezTo>
                        <a:pt x="510" y="2032"/>
                        <a:pt x="321" y="2706"/>
                        <a:pt x="135" y="3381"/>
                      </a:cubicBezTo>
                      <a:cubicBezTo>
                        <a:pt x="96" y="3531"/>
                        <a:pt x="60" y="3720"/>
                        <a:pt x="21" y="3870"/>
                      </a:cubicBezTo>
                      <a:cubicBezTo>
                        <a:pt x="1" y="3956"/>
                        <a:pt x="67" y="4018"/>
                        <a:pt x="141" y="4018"/>
                      </a:cubicBezTo>
                      <a:cubicBezTo>
                        <a:pt x="195" y="4018"/>
                        <a:pt x="254" y="3985"/>
                        <a:pt x="285" y="3906"/>
                      </a:cubicBezTo>
                      <a:cubicBezTo>
                        <a:pt x="360" y="3495"/>
                        <a:pt x="471" y="3081"/>
                        <a:pt x="585" y="2631"/>
                      </a:cubicBezTo>
                      <a:cubicBezTo>
                        <a:pt x="771" y="1957"/>
                        <a:pt x="960" y="1282"/>
                        <a:pt x="1110" y="607"/>
                      </a:cubicBezTo>
                      <a:lnTo>
                        <a:pt x="1221" y="157"/>
                      </a:lnTo>
                      <a:cubicBezTo>
                        <a:pt x="1245" y="65"/>
                        <a:pt x="1168" y="1"/>
                        <a:pt x="109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118" name="Google Shape;1118;p22"/>
                <p:cNvSpPr/>
                <p:nvPr/>
              </p:nvSpPr>
              <p:spPr>
                <a:xfrm>
                  <a:off x="4173225" y="1276375"/>
                  <a:ext cx="132525" cy="3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1" h="1509" extrusionOk="0">
                      <a:moveTo>
                        <a:pt x="180" y="1"/>
                      </a:moveTo>
                      <a:cubicBezTo>
                        <a:pt x="53" y="1"/>
                        <a:pt x="1" y="194"/>
                        <a:pt x="139" y="230"/>
                      </a:cubicBezTo>
                      <a:cubicBezTo>
                        <a:pt x="289" y="266"/>
                        <a:pt x="475" y="305"/>
                        <a:pt x="625" y="341"/>
                      </a:cubicBezTo>
                      <a:cubicBezTo>
                        <a:pt x="1038" y="455"/>
                        <a:pt x="1413" y="566"/>
                        <a:pt x="1824" y="680"/>
                      </a:cubicBezTo>
                      <a:cubicBezTo>
                        <a:pt x="2313" y="791"/>
                        <a:pt x="2763" y="905"/>
                        <a:pt x="3248" y="1016"/>
                      </a:cubicBezTo>
                      <a:lnTo>
                        <a:pt x="4487" y="1355"/>
                      </a:lnTo>
                      <a:cubicBezTo>
                        <a:pt x="4673" y="1391"/>
                        <a:pt x="4898" y="1465"/>
                        <a:pt x="5087" y="1504"/>
                      </a:cubicBezTo>
                      <a:cubicBezTo>
                        <a:pt x="5100" y="1507"/>
                        <a:pt x="5113" y="1508"/>
                        <a:pt x="5125" y="1508"/>
                      </a:cubicBezTo>
                      <a:cubicBezTo>
                        <a:pt x="5277" y="1508"/>
                        <a:pt x="5301" y="1310"/>
                        <a:pt x="5162" y="1241"/>
                      </a:cubicBezTo>
                      <a:cubicBezTo>
                        <a:pt x="5012" y="1205"/>
                        <a:pt x="4823" y="1166"/>
                        <a:pt x="4673" y="1130"/>
                      </a:cubicBezTo>
                      <a:cubicBezTo>
                        <a:pt x="4262" y="1016"/>
                        <a:pt x="3887" y="941"/>
                        <a:pt x="3473" y="830"/>
                      </a:cubicBezTo>
                      <a:cubicBezTo>
                        <a:pt x="3024" y="716"/>
                        <a:pt x="2538" y="605"/>
                        <a:pt x="2049" y="455"/>
                      </a:cubicBezTo>
                      <a:cubicBezTo>
                        <a:pt x="1638" y="341"/>
                        <a:pt x="1224" y="266"/>
                        <a:pt x="814" y="155"/>
                      </a:cubicBezTo>
                      <a:cubicBezTo>
                        <a:pt x="625" y="80"/>
                        <a:pt x="400" y="41"/>
                        <a:pt x="214" y="5"/>
                      </a:cubicBezTo>
                      <a:cubicBezTo>
                        <a:pt x="202" y="2"/>
                        <a:pt x="191" y="1"/>
                        <a:pt x="18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119" name="Google Shape;1119;p22"/>
                <p:cNvSpPr/>
                <p:nvPr/>
              </p:nvSpPr>
              <p:spPr>
                <a:xfrm>
                  <a:off x="4070325" y="1119625"/>
                  <a:ext cx="132375" cy="3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5" h="1518" extrusionOk="0">
                      <a:moveTo>
                        <a:pt x="144" y="1"/>
                      </a:moveTo>
                      <a:cubicBezTo>
                        <a:pt x="12" y="1"/>
                        <a:pt x="0" y="207"/>
                        <a:pt x="132" y="239"/>
                      </a:cubicBezTo>
                      <a:cubicBezTo>
                        <a:pt x="282" y="278"/>
                        <a:pt x="468" y="314"/>
                        <a:pt x="618" y="353"/>
                      </a:cubicBezTo>
                      <a:cubicBezTo>
                        <a:pt x="992" y="464"/>
                        <a:pt x="1406" y="578"/>
                        <a:pt x="1781" y="653"/>
                      </a:cubicBezTo>
                      <a:cubicBezTo>
                        <a:pt x="2267" y="803"/>
                        <a:pt x="2756" y="914"/>
                        <a:pt x="3241" y="1028"/>
                      </a:cubicBezTo>
                      <a:lnTo>
                        <a:pt x="4480" y="1363"/>
                      </a:lnTo>
                      <a:cubicBezTo>
                        <a:pt x="4666" y="1402"/>
                        <a:pt x="4855" y="1438"/>
                        <a:pt x="5080" y="1513"/>
                      </a:cubicBezTo>
                      <a:cubicBezTo>
                        <a:pt x="5090" y="1516"/>
                        <a:pt x="5100" y="1517"/>
                        <a:pt x="5109" y="1517"/>
                      </a:cubicBezTo>
                      <a:cubicBezTo>
                        <a:pt x="5239" y="1517"/>
                        <a:pt x="5294" y="1286"/>
                        <a:pt x="5154" y="1252"/>
                      </a:cubicBezTo>
                      <a:cubicBezTo>
                        <a:pt x="5005" y="1213"/>
                        <a:pt x="4816" y="1177"/>
                        <a:pt x="4666" y="1138"/>
                      </a:cubicBezTo>
                      <a:cubicBezTo>
                        <a:pt x="4255" y="1028"/>
                        <a:pt x="3880" y="953"/>
                        <a:pt x="3466" y="839"/>
                      </a:cubicBezTo>
                      <a:cubicBezTo>
                        <a:pt x="2980" y="728"/>
                        <a:pt x="2531" y="578"/>
                        <a:pt x="2042" y="464"/>
                      </a:cubicBezTo>
                      <a:cubicBezTo>
                        <a:pt x="1631" y="353"/>
                        <a:pt x="1217" y="239"/>
                        <a:pt x="806" y="164"/>
                      </a:cubicBezTo>
                      <a:cubicBezTo>
                        <a:pt x="582" y="89"/>
                        <a:pt x="393" y="53"/>
                        <a:pt x="207" y="14"/>
                      </a:cubicBezTo>
                      <a:cubicBezTo>
                        <a:pt x="183" y="5"/>
                        <a:pt x="162" y="1"/>
                        <a:pt x="14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1120" name="Google Shape;1120;p22"/>
            <p:cNvGrpSpPr/>
            <p:nvPr/>
          </p:nvGrpSpPr>
          <p:grpSpPr>
            <a:xfrm>
              <a:off x="142772" y="4502165"/>
              <a:ext cx="1003587" cy="461188"/>
              <a:chOff x="5081848" y="648018"/>
              <a:chExt cx="1680488" cy="772380"/>
            </a:xfrm>
          </p:grpSpPr>
          <p:sp>
            <p:nvSpPr>
              <p:cNvPr id="1121" name="Google Shape;1121;p22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2" name="Google Shape;1122;p22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3" name="Google Shape;1123;p22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4" name="Google Shape;1124;p22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25" name="Google Shape;1125;p22"/>
          <p:cNvGrpSpPr/>
          <p:nvPr/>
        </p:nvGrpSpPr>
        <p:grpSpPr>
          <a:xfrm>
            <a:off x="3807" y="5326983"/>
            <a:ext cx="10227135" cy="1426616"/>
            <a:chOff x="2855" y="3995237"/>
            <a:chExt cx="7670351" cy="1069962"/>
          </a:xfrm>
        </p:grpSpPr>
        <p:grpSp>
          <p:nvGrpSpPr>
            <p:cNvPr id="1126" name="Google Shape;1126;p22"/>
            <p:cNvGrpSpPr/>
            <p:nvPr/>
          </p:nvGrpSpPr>
          <p:grpSpPr>
            <a:xfrm>
              <a:off x="7169128" y="4604012"/>
              <a:ext cx="504078" cy="461187"/>
              <a:chOff x="5847450" y="783825"/>
              <a:chExt cx="444200" cy="406475"/>
            </a:xfrm>
          </p:grpSpPr>
          <p:sp>
            <p:nvSpPr>
              <p:cNvPr id="1127" name="Google Shape;1127;p2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8" name="Google Shape;1128;p2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29" name="Google Shape;1129;p2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0" name="Google Shape;1130;p2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1" name="Google Shape;1131;p2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2" name="Google Shape;1132;p2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3" name="Google Shape;1133;p2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4" name="Google Shape;1134;p2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5" name="Google Shape;1135;p2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6" name="Google Shape;1136;p2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7" name="Google Shape;1137;p2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8" name="Google Shape;1138;p2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39" name="Google Shape;1139;p2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0" name="Google Shape;1140;p2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1" name="Google Shape;1141;p2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2" name="Google Shape;1142;p2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3" name="Google Shape;1143;p2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4" name="Google Shape;1144;p2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5" name="Google Shape;1145;p2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6" name="Google Shape;1146;p2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147" name="Google Shape;1147;p22"/>
            <p:cNvGrpSpPr/>
            <p:nvPr/>
          </p:nvGrpSpPr>
          <p:grpSpPr>
            <a:xfrm>
              <a:off x="2855" y="3995237"/>
              <a:ext cx="371651" cy="461187"/>
              <a:chOff x="5964146" y="783825"/>
              <a:chExt cx="327504" cy="406475"/>
            </a:xfrm>
          </p:grpSpPr>
          <p:sp>
            <p:nvSpPr>
              <p:cNvPr id="1148" name="Google Shape;1148;p2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49" name="Google Shape;1149;p2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0" name="Google Shape;1150;p22"/>
              <p:cNvSpPr/>
              <p:nvPr/>
            </p:nvSpPr>
            <p:spPr>
              <a:xfrm>
                <a:off x="5969268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1" name="Google Shape;1151;p2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2" name="Google Shape;1152;p2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3" name="Google Shape;1153;p2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4" name="Google Shape;1154;p22"/>
              <p:cNvSpPr/>
              <p:nvPr/>
            </p:nvSpPr>
            <p:spPr>
              <a:xfrm>
                <a:off x="5969280" y="83505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5" name="Google Shape;1155;p2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6" name="Google Shape;1156;p2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7" name="Google Shape;1157;p2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8" name="Google Shape;1158;p2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59" name="Google Shape;1159;p22"/>
              <p:cNvSpPr/>
              <p:nvPr/>
            </p:nvSpPr>
            <p:spPr>
              <a:xfrm>
                <a:off x="5964146" y="1115306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0" name="Google Shape;1160;p2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1" name="Google Shape;1161;p2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2" name="Google Shape;1162;p2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63" name="Google Shape;1163;p2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164" name="Google Shape;1164;p22"/>
          <p:cNvSpPr/>
          <p:nvPr/>
        </p:nvSpPr>
        <p:spPr>
          <a:xfrm>
            <a:off x="9125667" y="6415811"/>
            <a:ext cx="261856" cy="337792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solidFill>
            <a:schemeClr val="dk1"/>
          </a:solidFill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65" name="Google Shape;1165;p22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66" name="Google Shape;1166;p22"/>
          <p:cNvSpPr txBox="1">
            <a:spLocks noGrp="1"/>
          </p:cNvSpPr>
          <p:nvPr>
            <p:ph type="subTitle" idx="1"/>
          </p:nvPr>
        </p:nvSpPr>
        <p:spPr>
          <a:xfrm>
            <a:off x="6581321" y="3853767"/>
            <a:ext cx="3649600" cy="14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7" name="Google Shape;1167;p22"/>
          <p:cNvSpPr txBox="1">
            <a:spLocks noGrp="1"/>
          </p:cNvSpPr>
          <p:nvPr>
            <p:ph type="subTitle" idx="2"/>
          </p:nvPr>
        </p:nvSpPr>
        <p:spPr>
          <a:xfrm>
            <a:off x="1961084" y="3853767"/>
            <a:ext cx="3649600" cy="14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8" name="Google Shape;1168;p22"/>
          <p:cNvSpPr txBox="1">
            <a:spLocks noGrp="1"/>
          </p:cNvSpPr>
          <p:nvPr>
            <p:ph type="subTitle" idx="3"/>
          </p:nvPr>
        </p:nvSpPr>
        <p:spPr>
          <a:xfrm>
            <a:off x="1961084" y="3324100"/>
            <a:ext cx="364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69" name="Google Shape;1169;p22"/>
          <p:cNvSpPr txBox="1">
            <a:spLocks noGrp="1"/>
          </p:cNvSpPr>
          <p:nvPr>
            <p:ph type="subTitle" idx="4"/>
          </p:nvPr>
        </p:nvSpPr>
        <p:spPr>
          <a:xfrm>
            <a:off x="6581323" y="3324100"/>
            <a:ext cx="3649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93173528"/>
      </p:ext>
    </p:extLst>
  </p:cSld>
  <p:clrMapOvr>
    <a:masterClrMapping/>
  </p:clrMapOvr>
  <p:transition spd="slow"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1" name="Google Shape;1171;p23"/>
          <p:cNvGrpSpPr/>
          <p:nvPr/>
        </p:nvGrpSpPr>
        <p:grpSpPr>
          <a:xfrm>
            <a:off x="-1218451" y="4849394"/>
            <a:ext cx="14203041" cy="4507519"/>
            <a:chOff x="-913839" y="3637045"/>
            <a:chExt cx="10652281" cy="3380639"/>
          </a:xfrm>
        </p:grpSpPr>
        <p:sp>
          <p:nvSpPr>
            <p:cNvPr id="1172" name="Google Shape;1172;p23"/>
            <p:cNvSpPr/>
            <p:nvPr/>
          </p:nvSpPr>
          <p:spPr>
            <a:xfrm rot="5023901">
              <a:off x="8009768" y="3786281"/>
              <a:ext cx="1473287" cy="183416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3" name="Google Shape;1173;p23"/>
            <p:cNvSpPr/>
            <p:nvPr/>
          </p:nvSpPr>
          <p:spPr>
            <a:xfrm rot="760174">
              <a:off x="-772393" y="3929896"/>
              <a:ext cx="2848765" cy="16058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74" name="Google Shape;1174;p23"/>
            <p:cNvSpPr/>
            <p:nvPr/>
          </p:nvSpPr>
          <p:spPr>
            <a:xfrm rot="769984">
              <a:off x="5852992" y="4633735"/>
              <a:ext cx="1978128" cy="2191621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175" name="Google Shape;1175;p2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176" name="Google Shape;1176;p23"/>
          <p:cNvSpPr txBox="1">
            <a:spLocks noGrp="1"/>
          </p:cNvSpPr>
          <p:nvPr>
            <p:ph type="subTitle" idx="1"/>
          </p:nvPr>
        </p:nvSpPr>
        <p:spPr>
          <a:xfrm>
            <a:off x="6442720" y="2475733"/>
            <a:ext cx="4338800" cy="25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177" name="Google Shape;1177;p23"/>
          <p:cNvSpPr txBox="1">
            <a:spLocks noGrp="1"/>
          </p:cNvSpPr>
          <p:nvPr>
            <p:ph type="subTitle" idx="2"/>
          </p:nvPr>
        </p:nvSpPr>
        <p:spPr>
          <a:xfrm>
            <a:off x="1410484" y="2475733"/>
            <a:ext cx="4338800" cy="25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178" name="Google Shape;1178;p23"/>
          <p:cNvGrpSpPr/>
          <p:nvPr/>
        </p:nvGrpSpPr>
        <p:grpSpPr>
          <a:xfrm>
            <a:off x="-9" y="5239847"/>
            <a:ext cx="12172215" cy="1846583"/>
            <a:chOff x="-7" y="3929885"/>
            <a:chExt cx="9129161" cy="1384937"/>
          </a:xfrm>
        </p:grpSpPr>
        <p:grpSp>
          <p:nvGrpSpPr>
            <p:cNvPr id="1179" name="Google Shape;1179;p23"/>
            <p:cNvGrpSpPr/>
            <p:nvPr/>
          </p:nvGrpSpPr>
          <p:grpSpPr>
            <a:xfrm rot="1818691">
              <a:off x="8372940" y="4344122"/>
              <a:ext cx="636527" cy="646400"/>
              <a:chOff x="3807515" y="3662700"/>
              <a:chExt cx="1268784" cy="1288555"/>
            </a:xfrm>
          </p:grpSpPr>
          <p:sp>
            <p:nvSpPr>
              <p:cNvPr id="1180" name="Google Shape;1180;p23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1" name="Google Shape;1181;p23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2" name="Google Shape;1182;p23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3" name="Google Shape;1183;p23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4" name="Google Shape;1184;p23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185" name="Google Shape;1185;p23"/>
            <p:cNvGrpSpPr/>
            <p:nvPr/>
          </p:nvGrpSpPr>
          <p:grpSpPr>
            <a:xfrm rot="7028126">
              <a:off x="-15600" y="4152917"/>
              <a:ext cx="765914" cy="433064"/>
              <a:chOff x="1842716" y="548501"/>
              <a:chExt cx="1192252" cy="674124"/>
            </a:xfrm>
          </p:grpSpPr>
          <p:sp>
            <p:nvSpPr>
              <p:cNvPr id="1186" name="Google Shape;1186;p23"/>
              <p:cNvSpPr/>
              <p:nvPr/>
            </p:nvSpPr>
            <p:spPr>
              <a:xfrm>
                <a:off x="2695326" y="734840"/>
                <a:ext cx="339642" cy="298080"/>
              </a:xfrm>
              <a:custGeom>
                <a:avLst/>
                <a:gdLst/>
                <a:ahLst/>
                <a:cxnLst/>
                <a:rect l="l" t="t" r="r" b="b"/>
                <a:pathLst>
                  <a:path w="19678" h="17270" extrusionOk="0">
                    <a:moveTo>
                      <a:pt x="14556" y="0"/>
                    </a:moveTo>
                    <a:cubicBezTo>
                      <a:pt x="11783" y="0"/>
                      <a:pt x="9499" y="2280"/>
                      <a:pt x="9499" y="5057"/>
                    </a:cubicBezTo>
                    <a:lnTo>
                      <a:pt x="1" y="5057"/>
                    </a:lnTo>
                    <a:lnTo>
                      <a:pt x="1" y="12212"/>
                    </a:lnTo>
                    <a:lnTo>
                      <a:pt x="9375" y="12212"/>
                    </a:lnTo>
                    <a:cubicBezTo>
                      <a:pt x="9375" y="14985"/>
                      <a:pt x="11660" y="17269"/>
                      <a:pt x="14433" y="17269"/>
                    </a:cubicBezTo>
                    <a:cubicBezTo>
                      <a:pt x="17211" y="17269"/>
                      <a:pt x="19490" y="14985"/>
                      <a:pt x="19490" y="12212"/>
                    </a:cubicBezTo>
                    <a:cubicBezTo>
                      <a:pt x="19490" y="10855"/>
                      <a:pt x="18997" y="9621"/>
                      <a:pt x="18133" y="8694"/>
                    </a:cubicBezTo>
                    <a:cubicBezTo>
                      <a:pt x="19061" y="7771"/>
                      <a:pt x="19677" y="6474"/>
                      <a:pt x="19677" y="5057"/>
                    </a:cubicBezTo>
                    <a:cubicBezTo>
                      <a:pt x="19677" y="2280"/>
                      <a:pt x="17393" y="0"/>
                      <a:pt x="145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7" name="Google Shape;1187;p23"/>
              <p:cNvSpPr/>
              <p:nvPr/>
            </p:nvSpPr>
            <p:spPr>
              <a:xfrm>
                <a:off x="1842716" y="548501"/>
                <a:ext cx="854767" cy="674124"/>
              </a:xfrm>
              <a:custGeom>
                <a:avLst/>
                <a:gdLst/>
                <a:ahLst/>
                <a:cxnLst/>
                <a:rect l="l" t="t" r="r" b="b"/>
                <a:pathLst>
                  <a:path w="49523" h="39057" extrusionOk="0">
                    <a:moveTo>
                      <a:pt x="19919" y="1"/>
                    </a:moveTo>
                    <a:cubicBezTo>
                      <a:pt x="8881" y="1"/>
                      <a:pt x="0" y="9193"/>
                      <a:pt x="429" y="20353"/>
                    </a:cubicBezTo>
                    <a:cubicBezTo>
                      <a:pt x="800" y="30409"/>
                      <a:pt x="9005" y="38609"/>
                      <a:pt x="19055" y="39043"/>
                    </a:cubicBezTo>
                    <a:cubicBezTo>
                      <a:pt x="19302" y="39052"/>
                      <a:pt x="19547" y="39056"/>
                      <a:pt x="19792" y="39056"/>
                    </a:cubicBezTo>
                    <a:cubicBezTo>
                      <a:pt x="26336" y="39056"/>
                      <a:pt x="32081" y="35901"/>
                      <a:pt x="35648" y="31025"/>
                    </a:cubicBezTo>
                    <a:cubicBezTo>
                      <a:pt x="38855" y="26708"/>
                      <a:pt x="44036" y="24241"/>
                      <a:pt x="49463" y="24241"/>
                    </a:cubicBezTo>
                    <a:lnTo>
                      <a:pt x="49522" y="24241"/>
                    </a:lnTo>
                    <a:lnTo>
                      <a:pt x="49522" y="14803"/>
                    </a:lnTo>
                    <a:lnTo>
                      <a:pt x="49340" y="14803"/>
                    </a:lnTo>
                    <a:cubicBezTo>
                      <a:pt x="43848" y="14803"/>
                      <a:pt x="38791" y="12153"/>
                      <a:pt x="35461" y="7772"/>
                    </a:cubicBezTo>
                    <a:cubicBezTo>
                      <a:pt x="31948" y="3084"/>
                      <a:pt x="26273" y="1"/>
                      <a:pt x="199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8" name="Google Shape;1188;p23"/>
              <p:cNvSpPr/>
              <p:nvPr/>
            </p:nvSpPr>
            <p:spPr>
              <a:xfrm>
                <a:off x="1893806" y="775642"/>
                <a:ext cx="411944" cy="359457"/>
              </a:xfrm>
              <a:custGeom>
                <a:avLst/>
                <a:gdLst/>
                <a:ahLst/>
                <a:cxnLst/>
                <a:rect l="l" t="t" r="r" b="b"/>
                <a:pathLst>
                  <a:path w="23867" h="20826" extrusionOk="0">
                    <a:moveTo>
                      <a:pt x="1632" y="1"/>
                    </a:moveTo>
                    <a:cubicBezTo>
                      <a:pt x="1480" y="1"/>
                      <a:pt x="1319" y="606"/>
                      <a:pt x="1047" y="2013"/>
                    </a:cubicBezTo>
                    <a:cubicBezTo>
                      <a:pt x="1" y="7810"/>
                      <a:pt x="1787" y="20826"/>
                      <a:pt x="18750" y="20826"/>
                    </a:cubicBezTo>
                    <a:cubicBezTo>
                      <a:pt x="23866" y="20826"/>
                      <a:pt x="10239" y="19281"/>
                      <a:pt x="5734" y="11451"/>
                    </a:cubicBezTo>
                    <a:cubicBezTo>
                      <a:pt x="2476" y="5725"/>
                      <a:pt x="2098" y="1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89" name="Google Shape;1189;p23"/>
              <p:cNvSpPr/>
              <p:nvPr/>
            </p:nvSpPr>
            <p:spPr>
              <a:xfrm>
                <a:off x="1984248" y="779232"/>
                <a:ext cx="303448" cy="264320"/>
              </a:xfrm>
              <a:custGeom>
                <a:avLst/>
                <a:gdLst/>
                <a:ahLst/>
                <a:cxnLst/>
                <a:rect l="l" t="t" r="r" b="b"/>
                <a:pathLst>
                  <a:path w="17581" h="15314" extrusionOk="0">
                    <a:moveTo>
                      <a:pt x="1225" y="1"/>
                    </a:moveTo>
                    <a:cubicBezTo>
                      <a:pt x="1116" y="1"/>
                      <a:pt x="1001" y="451"/>
                      <a:pt x="805" y="1499"/>
                    </a:cubicBezTo>
                    <a:cubicBezTo>
                      <a:pt x="0" y="5752"/>
                      <a:pt x="1357" y="15314"/>
                      <a:pt x="13815" y="15314"/>
                    </a:cubicBezTo>
                    <a:cubicBezTo>
                      <a:pt x="17580" y="15314"/>
                      <a:pt x="7589" y="14204"/>
                      <a:pt x="4258" y="8406"/>
                    </a:cubicBezTo>
                    <a:cubicBezTo>
                      <a:pt x="1841" y="4222"/>
                      <a:pt x="1560" y="1"/>
                      <a:pt x="12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190" name="Google Shape;1190;p23"/>
            <p:cNvSpPr/>
            <p:nvPr/>
          </p:nvSpPr>
          <p:spPr>
            <a:xfrm>
              <a:off x="416350" y="4876826"/>
              <a:ext cx="186096" cy="186061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1" name="Google Shape;1191;p23"/>
            <p:cNvSpPr/>
            <p:nvPr/>
          </p:nvSpPr>
          <p:spPr>
            <a:xfrm>
              <a:off x="669075" y="4656616"/>
              <a:ext cx="152448" cy="15239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192" name="Google Shape;1192;p23"/>
            <p:cNvGrpSpPr/>
            <p:nvPr/>
          </p:nvGrpSpPr>
          <p:grpSpPr>
            <a:xfrm rot="239455">
              <a:off x="6462432" y="4634602"/>
              <a:ext cx="902020" cy="649617"/>
              <a:chOff x="38180" y="134297"/>
              <a:chExt cx="1350086" cy="972306"/>
            </a:xfrm>
          </p:grpSpPr>
          <p:sp>
            <p:nvSpPr>
              <p:cNvPr id="1193" name="Google Shape;1193;p23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194" name="Google Shape;1194;p23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195" name="Google Shape;1195;p23"/>
          <p:cNvGrpSpPr/>
          <p:nvPr/>
        </p:nvGrpSpPr>
        <p:grpSpPr>
          <a:xfrm>
            <a:off x="10090767" y="6267001"/>
            <a:ext cx="592267" cy="541967"/>
            <a:chOff x="5847450" y="783825"/>
            <a:chExt cx="444200" cy="406475"/>
          </a:xfrm>
        </p:grpSpPr>
        <p:sp>
          <p:nvSpPr>
            <p:cNvPr id="1196" name="Google Shape;1196;p23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7" name="Google Shape;1197;p23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8" name="Google Shape;1198;p23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199" name="Google Shape;1199;p23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0" name="Google Shape;1200;p23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1" name="Google Shape;1201;p23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2" name="Google Shape;1202;p23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3" name="Google Shape;1203;p23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4" name="Google Shape;1204;p23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5" name="Google Shape;1205;p23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6" name="Google Shape;1206;p23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7" name="Google Shape;1207;p23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8" name="Google Shape;1208;p23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09" name="Google Shape;1209;p23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0" name="Google Shape;1210;p23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1" name="Google Shape;1211;p23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2" name="Google Shape;1212;p23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3" name="Google Shape;1213;p23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4" name="Google Shape;1214;p23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15" name="Google Shape;1215;p23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937235523"/>
      </p:ext>
    </p:extLst>
  </p:cSld>
  <p:clrMapOvr>
    <a:masterClrMapping/>
  </p:clrMapOvr>
  <p:transition spd="slow">
    <p:wipe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 and two columns 3"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2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218" name="Google Shape;1218;p24"/>
          <p:cNvSpPr txBox="1">
            <a:spLocks noGrp="1"/>
          </p:cNvSpPr>
          <p:nvPr>
            <p:ph type="subTitle" idx="1"/>
          </p:nvPr>
        </p:nvSpPr>
        <p:spPr>
          <a:xfrm>
            <a:off x="6031833" y="1607633"/>
            <a:ext cx="5209200" cy="41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19" name="Google Shape;1219;p24"/>
          <p:cNvSpPr txBox="1">
            <a:spLocks noGrp="1"/>
          </p:cNvSpPr>
          <p:nvPr>
            <p:ph type="subTitle" idx="2"/>
          </p:nvPr>
        </p:nvSpPr>
        <p:spPr>
          <a:xfrm>
            <a:off x="960100" y="1607633"/>
            <a:ext cx="4968800" cy="41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220" name="Google Shape;1220;p24"/>
          <p:cNvGrpSpPr/>
          <p:nvPr/>
        </p:nvGrpSpPr>
        <p:grpSpPr>
          <a:xfrm flipH="1">
            <a:off x="-1218451" y="4849394"/>
            <a:ext cx="14203041" cy="4507519"/>
            <a:chOff x="-913839" y="3637045"/>
            <a:chExt cx="10652281" cy="3380639"/>
          </a:xfrm>
        </p:grpSpPr>
        <p:sp>
          <p:nvSpPr>
            <p:cNvPr id="1221" name="Google Shape;1221;p24"/>
            <p:cNvSpPr/>
            <p:nvPr/>
          </p:nvSpPr>
          <p:spPr>
            <a:xfrm rot="5023901">
              <a:off x="8009768" y="3786281"/>
              <a:ext cx="1473287" cy="183416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2" name="Google Shape;1222;p24"/>
            <p:cNvSpPr/>
            <p:nvPr/>
          </p:nvSpPr>
          <p:spPr>
            <a:xfrm rot="760174">
              <a:off x="-772393" y="3929896"/>
              <a:ext cx="2848765" cy="1605835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23" name="Google Shape;1223;p24"/>
            <p:cNvSpPr/>
            <p:nvPr/>
          </p:nvSpPr>
          <p:spPr>
            <a:xfrm rot="769984">
              <a:off x="5852992" y="4633735"/>
              <a:ext cx="1978128" cy="2191621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24" name="Google Shape;1224;p24"/>
          <p:cNvGrpSpPr/>
          <p:nvPr/>
        </p:nvGrpSpPr>
        <p:grpSpPr>
          <a:xfrm flipH="1">
            <a:off x="-406068" y="5239847"/>
            <a:ext cx="12172215" cy="1846583"/>
            <a:chOff x="-7" y="3929885"/>
            <a:chExt cx="9129161" cy="1384937"/>
          </a:xfrm>
        </p:grpSpPr>
        <p:grpSp>
          <p:nvGrpSpPr>
            <p:cNvPr id="1225" name="Google Shape;1225;p24"/>
            <p:cNvGrpSpPr/>
            <p:nvPr/>
          </p:nvGrpSpPr>
          <p:grpSpPr>
            <a:xfrm rot="1818691">
              <a:off x="8372940" y="4344122"/>
              <a:ext cx="636527" cy="646400"/>
              <a:chOff x="3807515" y="3662700"/>
              <a:chExt cx="1268784" cy="1288555"/>
            </a:xfrm>
          </p:grpSpPr>
          <p:sp>
            <p:nvSpPr>
              <p:cNvPr id="1226" name="Google Shape;1226;p24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27" name="Google Shape;1227;p24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28" name="Google Shape;1228;p24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29" name="Google Shape;1229;p24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0" name="Google Shape;1230;p24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231" name="Google Shape;1231;p24"/>
            <p:cNvGrpSpPr/>
            <p:nvPr/>
          </p:nvGrpSpPr>
          <p:grpSpPr>
            <a:xfrm rot="7028126">
              <a:off x="-15600" y="4152917"/>
              <a:ext cx="765914" cy="433064"/>
              <a:chOff x="1842716" y="548501"/>
              <a:chExt cx="1192252" cy="674124"/>
            </a:xfrm>
          </p:grpSpPr>
          <p:sp>
            <p:nvSpPr>
              <p:cNvPr id="1232" name="Google Shape;1232;p24"/>
              <p:cNvSpPr/>
              <p:nvPr/>
            </p:nvSpPr>
            <p:spPr>
              <a:xfrm>
                <a:off x="2695326" y="734840"/>
                <a:ext cx="339642" cy="298080"/>
              </a:xfrm>
              <a:custGeom>
                <a:avLst/>
                <a:gdLst/>
                <a:ahLst/>
                <a:cxnLst/>
                <a:rect l="l" t="t" r="r" b="b"/>
                <a:pathLst>
                  <a:path w="19678" h="17270" extrusionOk="0">
                    <a:moveTo>
                      <a:pt x="14556" y="0"/>
                    </a:moveTo>
                    <a:cubicBezTo>
                      <a:pt x="11783" y="0"/>
                      <a:pt x="9499" y="2280"/>
                      <a:pt x="9499" y="5057"/>
                    </a:cubicBezTo>
                    <a:lnTo>
                      <a:pt x="1" y="5057"/>
                    </a:lnTo>
                    <a:lnTo>
                      <a:pt x="1" y="12212"/>
                    </a:lnTo>
                    <a:lnTo>
                      <a:pt x="9375" y="12212"/>
                    </a:lnTo>
                    <a:cubicBezTo>
                      <a:pt x="9375" y="14985"/>
                      <a:pt x="11660" y="17269"/>
                      <a:pt x="14433" y="17269"/>
                    </a:cubicBezTo>
                    <a:cubicBezTo>
                      <a:pt x="17211" y="17269"/>
                      <a:pt x="19490" y="14985"/>
                      <a:pt x="19490" y="12212"/>
                    </a:cubicBezTo>
                    <a:cubicBezTo>
                      <a:pt x="19490" y="10855"/>
                      <a:pt x="18997" y="9621"/>
                      <a:pt x="18133" y="8694"/>
                    </a:cubicBezTo>
                    <a:cubicBezTo>
                      <a:pt x="19061" y="7771"/>
                      <a:pt x="19677" y="6474"/>
                      <a:pt x="19677" y="5057"/>
                    </a:cubicBezTo>
                    <a:cubicBezTo>
                      <a:pt x="19677" y="2280"/>
                      <a:pt x="17393" y="0"/>
                      <a:pt x="145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3" name="Google Shape;1233;p24"/>
              <p:cNvSpPr/>
              <p:nvPr/>
            </p:nvSpPr>
            <p:spPr>
              <a:xfrm>
                <a:off x="1842716" y="548501"/>
                <a:ext cx="854767" cy="674124"/>
              </a:xfrm>
              <a:custGeom>
                <a:avLst/>
                <a:gdLst/>
                <a:ahLst/>
                <a:cxnLst/>
                <a:rect l="l" t="t" r="r" b="b"/>
                <a:pathLst>
                  <a:path w="49523" h="39057" extrusionOk="0">
                    <a:moveTo>
                      <a:pt x="19919" y="1"/>
                    </a:moveTo>
                    <a:cubicBezTo>
                      <a:pt x="8881" y="1"/>
                      <a:pt x="0" y="9193"/>
                      <a:pt x="429" y="20353"/>
                    </a:cubicBezTo>
                    <a:cubicBezTo>
                      <a:pt x="800" y="30409"/>
                      <a:pt x="9005" y="38609"/>
                      <a:pt x="19055" y="39043"/>
                    </a:cubicBezTo>
                    <a:cubicBezTo>
                      <a:pt x="19302" y="39052"/>
                      <a:pt x="19547" y="39056"/>
                      <a:pt x="19792" y="39056"/>
                    </a:cubicBezTo>
                    <a:cubicBezTo>
                      <a:pt x="26336" y="39056"/>
                      <a:pt x="32081" y="35901"/>
                      <a:pt x="35648" y="31025"/>
                    </a:cubicBezTo>
                    <a:cubicBezTo>
                      <a:pt x="38855" y="26708"/>
                      <a:pt x="44036" y="24241"/>
                      <a:pt x="49463" y="24241"/>
                    </a:cubicBezTo>
                    <a:lnTo>
                      <a:pt x="49522" y="24241"/>
                    </a:lnTo>
                    <a:lnTo>
                      <a:pt x="49522" y="14803"/>
                    </a:lnTo>
                    <a:lnTo>
                      <a:pt x="49340" y="14803"/>
                    </a:lnTo>
                    <a:cubicBezTo>
                      <a:pt x="43848" y="14803"/>
                      <a:pt x="38791" y="12153"/>
                      <a:pt x="35461" y="7772"/>
                    </a:cubicBezTo>
                    <a:cubicBezTo>
                      <a:pt x="31948" y="3084"/>
                      <a:pt x="26273" y="1"/>
                      <a:pt x="199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4" name="Google Shape;1234;p24"/>
              <p:cNvSpPr/>
              <p:nvPr/>
            </p:nvSpPr>
            <p:spPr>
              <a:xfrm>
                <a:off x="1893806" y="775642"/>
                <a:ext cx="411944" cy="359457"/>
              </a:xfrm>
              <a:custGeom>
                <a:avLst/>
                <a:gdLst/>
                <a:ahLst/>
                <a:cxnLst/>
                <a:rect l="l" t="t" r="r" b="b"/>
                <a:pathLst>
                  <a:path w="23867" h="20826" extrusionOk="0">
                    <a:moveTo>
                      <a:pt x="1632" y="1"/>
                    </a:moveTo>
                    <a:cubicBezTo>
                      <a:pt x="1480" y="1"/>
                      <a:pt x="1319" y="606"/>
                      <a:pt x="1047" y="2013"/>
                    </a:cubicBezTo>
                    <a:cubicBezTo>
                      <a:pt x="1" y="7810"/>
                      <a:pt x="1787" y="20826"/>
                      <a:pt x="18750" y="20826"/>
                    </a:cubicBezTo>
                    <a:cubicBezTo>
                      <a:pt x="23866" y="20826"/>
                      <a:pt x="10239" y="19281"/>
                      <a:pt x="5734" y="11451"/>
                    </a:cubicBezTo>
                    <a:cubicBezTo>
                      <a:pt x="2476" y="5725"/>
                      <a:pt x="2098" y="1"/>
                      <a:pt x="16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35" name="Google Shape;1235;p24"/>
              <p:cNvSpPr/>
              <p:nvPr/>
            </p:nvSpPr>
            <p:spPr>
              <a:xfrm>
                <a:off x="1984248" y="779232"/>
                <a:ext cx="303448" cy="264320"/>
              </a:xfrm>
              <a:custGeom>
                <a:avLst/>
                <a:gdLst/>
                <a:ahLst/>
                <a:cxnLst/>
                <a:rect l="l" t="t" r="r" b="b"/>
                <a:pathLst>
                  <a:path w="17581" h="15314" extrusionOk="0">
                    <a:moveTo>
                      <a:pt x="1225" y="1"/>
                    </a:moveTo>
                    <a:cubicBezTo>
                      <a:pt x="1116" y="1"/>
                      <a:pt x="1001" y="451"/>
                      <a:pt x="805" y="1499"/>
                    </a:cubicBezTo>
                    <a:cubicBezTo>
                      <a:pt x="0" y="5752"/>
                      <a:pt x="1357" y="15314"/>
                      <a:pt x="13815" y="15314"/>
                    </a:cubicBezTo>
                    <a:cubicBezTo>
                      <a:pt x="17580" y="15314"/>
                      <a:pt x="7589" y="14204"/>
                      <a:pt x="4258" y="8406"/>
                    </a:cubicBezTo>
                    <a:cubicBezTo>
                      <a:pt x="1841" y="4222"/>
                      <a:pt x="1560" y="1"/>
                      <a:pt x="12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236" name="Google Shape;1236;p24"/>
            <p:cNvSpPr/>
            <p:nvPr/>
          </p:nvSpPr>
          <p:spPr>
            <a:xfrm>
              <a:off x="416350" y="4876826"/>
              <a:ext cx="186096" cy="186061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37" name="Google Shape;1237;p24"/>
            <p:cNvSpPr/>
            <p:nvPr/>
          </p:nvSpPr>
          <p:spPr>
            <a:xfrm>
              <a:off x="669075" y="4656616"/>
              <a:ext cx="152448" cy="15239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238" name="Google Shape;1238;p24"/>
            <p:cNvGrpSpPr/>
            <p:nvPr/>
          </p:nvGrpSpPr>
          <p:grpSpPr>
            <a:xfrm rot="239455">
              <a:off x="6462432" y="4634602"/>
              <a:ext cx="902020" cy="649617"/>
              <a:chOff x="38180" y="134297"/>
              <a:chExt cx="1350086" cy="972306"/>
            </a:xfrm>
          </p:grpSpPr>
          <p:sp>
            <p:nvSpPr>
              <p:cNvPr id="1239" name="Google Shape;1239;p24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40" name="Google Shape;1240;p24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241" name="Google Shape;1241;p24"/>
          <p:cNvGrpSpPr/>
          <p:nvPr/>
        </p:nvGrpSpPr>
        <p:grpSpPr>
          <a:xfrm flipH="1">
            <a:off x="1083104" y="6267001"/>
            <a:ext cx="592267" cy="541967"/>
            <a:chOff x="5847450" y="783825"/>
            <a:chExt cx="444200" cy="406475"/>
          </a:xfrm>
        </p:grpSpPr>
        <p:sp>
          <p:nvSpPr>
            <p:cNvPr id="1242" name="Google Shape;1242;p24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3" name="Google Shape;1243;p24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4" name="Google Shape;1244;p24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5" name="Google Shape;1245;p24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6" name="Google Shape;1246;p24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7" name="Google Shape;1247;p24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8" name="Google Shape;1248;p24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49" name="Google Shape;1249;p24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0" name="Google Shape;1250;p24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1" name="Google Shape;1251;p24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2" name="Google Shape;1252;p24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3" name="Google Shape;1253;p24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4" name="Google Shape;1254;p24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5" name="Google Shape;1255;p24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6" name="Google Shape;1256;p24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7" name="Google Shape;1257;p24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8" name="Google Shape;1258;p24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59" name="Google Shape;1259;p24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0" name="Google Shape;1260;p24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1" name="Google Shape;1261;p24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2061565111"/>
      </p:ext>
    </p:extLst>
  </p:cSld>
  <p:clrMapOvr>
    <a:masterClrMapping/>
  </p:clrMapOvr>
  <p:transition spd="slow"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3" name="Google Shape;1263;p25"/>
          <p:cNvGrpSpPr/>
          <p:nvPr/>
        </p:nvGrpSpPr>
        <p:grpSpPr>
          <a:xfrm>
            <a:off x="-1890470" y="-555063"/>
            <a:ext cx="17053283" cy="9617756"/>
            <a:chOff x="-1417852" y="-416298"/>
            <a:chExt cx="12789962" cy="7213317"/>
          </a:xfrm>
        </p:grpSpPr>
        <p:sp>
          <p:nvSpPr>
            <p:cNvPr id="1264" name="Google Shape;1264;p25"/>
            <p:cNvSpPr/>
            <p:nvPr/>
          </p:nvSpPr>
          <p:spPr>
            <a:xfrm rot="-10288805">
              <a:off x="8220376" y="-200456"/>
              <a:ext cx="3041495" cy="1714721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65" name="Google Shape;1265;p25"/>
            <p:cNvSpPr/>
            <p:nvPr/>
          </p:nvSpPr>
          <p:spPr>
            <a:xfrm rot="2975082">
              <a:off x="-878521" y="3944345"/>
              <a:ext cx="2212985" cy="2439055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266" name="Google Shape;1266;p25"/>
          <p:cNvGrpSpPr/>
          <p:nvPr/>
        </p:nvGrpSpPr>
        <p:grpSpPr>
          <a:xfrm>
            <a:off x="-261730" y="174039"/>
            <a:ext cx="12581591" cy="6737245"/>
            <a:chOff x="-196298" y="130529"/>
            <a:chExt cx="9436193" cy="5052934"/>
          </a:xfrm>
        </p:grpSpPr>
        <p:grpSp>
          <p:nvGrpSpPr>
            <p:cNvPr id="1267" name="Google Shape;1267;p25"/>
            <p:cNvGrpSpPr/>
            <p:nvPr/>
          </p:nvGrpSpPr>
          <p:grpSpPr>
            <a:xfrm rot="-517405">
              <a:off x="8148310" y="210677"/>
              <a:ext cx="1006430" cy="1211733"/>
              <a:chOff x="2555992" y="2990598"/>
              <a:chExt cx="1035004" cy="1246136"/>
            </a:xfrm>
          </p:grpSpPr>
          <p:sp>
            <p:nvSpPr>
              <p:cNvPr id="1268" name="Google Shape;1268;p25"/>
              <p:cNvSpPr/>
              <p:nvPr/>
            </p:nvSpPr>
            <p:spPr>
              <a:xfrm rot="-573144">
                <a:off x="2642846" y="3054308"/>
                <a:ext cx="861296" cy="1118716"/>
              </a:xfrm>
              <a:custGeom>
                <a:avLst/>
                <a:gdLst/>
                <a:ahLst/>
                <a:cxnLst/>
                <a:rect l="l" t="t" r="r" b="b"/>
                <a:pathLst>
                  <a:path w="29949" h="38900" extrusionOk="0">
                    <a:moveTo>
                      <a:pt x="25142" y="0"/>
                    </a:moveTo>
                    <a:cubicBezTo>
                      <a:pt x="25048" y="0"/>
                      <a:pt x="24961" y="41"/>
                      <a:pt x="24890" y="114"/>
                    </a:cubicBezTo>
                    <a:cubicBezTo>
                      <a:pt x="23801" y="1350"/>
                      <a:pt x="17729" y="8361"/>
                      <a:pt x="16904" y="9785"/>
                    </a:cubicBezTo>
                    <a:cubicBezTo>
                      <a:pt x="16379" y="10685"/>
                      <a:pt x="16679" y="12334"/>
                      <a:pt x="16718" y="13383"/>
                    </a:cubicBezTo>
                    <a:cubicBezTo>
                      <a:pt x="16793" y="14319"/>
                      <a:pt x="16493" y="15219"/>
                      <a:pt x="15930" y="15968"/>
                    </a:cubicBezTo>
                    <a:lnTo>
                      <a:pt x="1425" y="35085"/>
                    </a:lnTo>
                    <a:cubicBezTo>
                      <a:pt x="1425" y="35085"/>
                      <a:pt x="1" y="36248"/>
                      <a:pt x="2700" y="38083"/>
                    </a:cubicBezTo>
                    <a:cubicBezTo>
                      <a:pt x="3594" y="38697"/>
                      <a:pt x="4255" y="38900"/>
                      <a:pt x="4735" y="38900"/>
                    </a:cubicBezTo>
                    <a:cubicBezTo>
                      <a:pt x="5342" y="38900"/>
                      <a:pt x="5664" y="38576"/>
                      <a:pt x="5809" y="38347"/>
                    </a:cubicBezTo>
                    <a:cubicBezTo>
                      <a:pt x="5923" y="38233"/>
                      <a:pt x="5959" y="38122"/>
                      <a:pt x="5959" y="38122"/>
                    </a:cubicBezTo>
                    <a:lnTo>
                      <a:pt x="18403" y="17618"/>
                    </a:lnTo>
                    <a:cubicBezTo>
                      <a:pt x="18853" y="16832"/>
                      <a:pt x="19603" y="16232"/>
                      <a:pt x="20503" y="15968"/>
                    </a:cubicBezTo>
                    <a:cubicBezTo>
                      <a:pt x="21441" y="15632"/>
                      <a:pt x="22940" y="15333"/>
                      <a:pt x="23651" y="14619"/>
                    </a:cubicBezTo>
                    <a:cubicBezTo>
                      <a:pt x="23690" y="14544"/>
                      <a:pt x="23726" y="14508"/>
                      <a:pt x="23765" y="14469"/>
                    </a:cubicBezTo>
                    <a:cubicBezTo>
                      <a:pt x="24815" y="13159"/>
                      <a:pt x="29088" y="4948"/>
                      <a:pt x="29873" y="3488"/>
                    </a:cubicBezTo>
                    <a:cubicBezTo>
                      <a:pt x="29948" y="3338"/>
                      <a:pt x="29873" y="3188"/>
                      <a:pt x="29762" y="3113"/>
                    </a:cubicBezTo>
                    <a:lnTo>
                      <a:pt x="29723" y="3074"/>
                    </a:lnTo>
                    <a:cubicBezTo>
                      <a:pt x="29684" y="3048"/>
                      <a:pt x="29636" y="3035"/>
                      <a:pt x="29584" y="3035"/>
                    </a:cubicBezTo>
                    <a:cubicBezTo>
                      <a:pt x="29489" y="3035"/>
                      <a:pt x="29384" y="3077"/>
                      <a:pt x="29313" y="3149"/>
                    </a:cubicBezTo>
                    <a:lnTo>
                      <a:pt x="23465" y="11695"/>
                    </a:lnTo>
                    <a:cubicBezTo>
                      <a:pt x="23420" y="11786"/>
                      <a:pt x="23332" y="11836"/>
                      <a:pt x="23237" y="11836"/>
                    </a:cubicBezTo>
                    <a:cubicBezTo>
                      <a:pt x="23176" y="11836"/>
                      <a:pt x="23110" y="11815"/>
                      <a:pt x="23051" y="11770"/>
                    </a:cubicBezTo>
                    <a:cubicBezTo>
                      <a:pt x="22940" y="11695"/>
                      <a:pt x="22901" y="11509"/>
                      <a:pt x="22976" y="11395"/>
                    </a:cubicBezTo>
                    <a:lnTo>
                      <a:pt x="28524" y="2588"/>
                    </a:lnTo>
                    <a:cubicBezTo>
                      <a:pt x="28599" y="2438"/>
                      <a:pt x="28563" y="2288"/>
                      <a:pt x="28413" y="2175"/>
                    </a:cubicBezTo>
                    <a:lnTo>
                      <a:pt x="28188" y="2025"/>
                    </a:lnTo>
                    <a:cubicBezTo>
                      <a:pt x="28148" y="1998"/>
                      <a:pt x="28099" y="1986"/>
                      <a:pt x="28047" y="1986"/>
                    </a:cubicBezTo>
                    <a:cubicBezTo>
                      <a:pt x="27952" y="1986"/>
                      <a:pt x="27848" y="2028"/>
                      <a:pt x="27774" y="2100"/>
                    </a:cubicBezTo>
                    <a:lnTo>
                      <a:pt x="21891" y="10535"/>
                    </a:lnTo>
                    <a:cubicBezTo>
                      <a:pt x="21822" y="10625"/>
                      <a:pt x="21727" y="10674"/>
                      <a:pt x="21637" y="10674"/>
                    </a:cubicBezTo>
                    <a:cubicBezTo>
                      <a:pt x="21578" y="10674"/>
                      <a:pt x="21522" y="10654"/>
                      <a:pt x="21477" y="10610"/>
                    </a:cubicBezTo>
                    <a:lnTo>
                      <a:pt x="21327" y="10535"/>
                    </a:lnTo>
                    <a:cubicBezTo>
                      <a:pt x="21177" y="10421"/>
                      <a:pt x="21141" y="10271"/>
                      <a:pt x="21252" y="10121"/>
                    </a:cubicBezTo>
                    <a:lnTo>
                      <a:pt x="26914" y="1539"/>
                    </a:lnTo>
                    <a:cubicBezTo>
                      <a:pt x="27025" y="1389"/>
                      <a:pt x="26989" y="1200"/>
                      <a:pt x="26839" y="1125"/>
                    </a:cubicBezTo>
                    <a:lnTo>
                      <a:pt x="26614" y="975"/>
                    </a:lnTo>
                    <a:cubicBezTo>
                      <a:pt x="26566" y="929"/>
                      <a:pt x="26506" y="908"/>
                      <a:pt x="26443" y="908"/>
                    </a:cubicBezTo>
                    <a:cubicBezTo>
                      <a:pt x="26357" y="908"/>
                      <a:pt x="26266" y="948"/>
                      <a:pt x="26200" y="1014"/>
                    </a:cubicBezTo>
                    <a:lnTo>
                      <a:pt x="20053" y="9410"/>
                    </a:lnTo>
                    <a:cubicBezTo>
                      <a:pt x="20004" y="9482"/>
                      <a:pt x="19909" y="9524"/>
                      <a:pt x="19817" y="9524"/>
                    </a:cubicBezTo>
                    <a:cubicBezTo>
                      <a:pt x="19767" y="9524"/>
                      <a:pt x="19718" y="9512"/>
                      <a:pt x="19678" y="9485"/>
                    </a:cubicBezTo>
                    <a:cubicBezTo>
                      <a:pt x="19528" y="9371"/>
                      <a:pt x="19492" y="9185"/>
                      <a:pt x="19567" y="9071"/>
                    </a:cubicBezTo>
                    <a:lnTo>
                      <a:pt x="25375" y="489"/>
                    </a:lnTo>
                    <a:cubicBezTo>
                      <a:pt x="25489" y="339"/>
                      <a:pt x="25450" y="150"/>
                      <a:pt x="25300" y="75"/>
                    </a:cubicBezTo>
                    <a:lnTo>
                      <a:pt x="25300" y="40"/>
                    </a:lnTo>
                    <a:cubicBezTo>
                      <a:pt x="25247" y="13"/>
                      <a:pt x="25193" y="0"/>
                      <a:pt x="251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69" name="Google Shape;1269;p25"/>
              <p:cNvSpPr/>
              <p:nvPr/>
            </p:nvSpPr>
            <p:spPr>
              <a:xfrm rot="-573144">
                <a:off x="3110577" y="3315265"/>
                <a:ext cx="168181" cy="111728"/>
              </a:xfrm>
              <a:custGeom>
                <a:avLst/>
                <a:gdLst/>
                <a:ahLst/>
                <a:cxnLst/>
                <a:rect l="l" t="t" r="r" b="b"/>
                <a:pathLst>
                  <a:path w="5848" h="3885" extrusionOk="0">
                    <a:moveTo>
                      <a:pt x="204" y="1"/>
                    </a:moveTo>
                    <a:cubicBezTo>
                      <a:pt x="171" y="1"/>
                      <a:pt x="138" y="9"/>
                      <a:pt x="111" y="22"/>
                    </a:cubicBezTo>
                    <a:cubicBezTo>
                      <a:pt x="36" y="97"/>
                      <a:pt x="0" y="211"/>
                      <a:pt x="75" y="286"/>
                    </a:cubicBezTo>
                    <a:cubicBezTo>
                      <a:pt x="1349" y="2160"/>
                      <a:pt x="3374" y="3470"/>
                      <a:pt x="5623" y="3884"/>
                    </a:cubicBezTo>
                    <a:lnTo>
                      <a:pt x="5659" y="3884"/>
                    </a:lnTo>
                    <a:cubicBezTo>
                      <a:pt x="5734" y="3884"/>
                      <a:pt x="5808" y="3809"/>
                      <a:pt x="5847" y="3734"/>
                    </a:cubicBezTo>
                    <a:cubicBezTo>
                      <a:pt x="5847" y="3620"/>
                      <a:pt x="5772" y="3545"/>
                      <a:pt x="5698" y="3509"/>
                    </a:cubicBezTo>
                    <a:cubicBezTo>
                      <a:pt x="3524" y="3135"/>
                      <a:pt x="1610" y="1896"/>
                      <a:pt x="375" y="97"/>
                    </a:cubicBezTo>
                    <a:cubicBezTo>
                      <a:pt x="327" y="26"/>
                      <a:pt x="264" y="1"/>
                      <a:pt x="2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270" name="Google Shape;1270;p25"/>
            <p:cNvSpPr/>
            <p:nvPr/>
          </p:nvSpPr>
          <p:spPr>
            <a:xfrm>
              <a:off x="8206380" y="130529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1" name="Google Shape;1271;p25"/>
            <p:cNvSpPr/>
            <p:nvPr/>
          </p:nvSpPr>
          <p:spPr>
            <a:xfrm>
              <a:off x="7759919" y="130535"/>
              <a:ext cx="303235" cy="30314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272" name="Google Shape;1272;p25"/>
            <p:cNvGrpSpPr/>
            <p:nvPr/>
          </p:nvGrpSpPr>
          <p:grpSpPr>
            <a:xfrm rot="-1265573">
              <a:off x="-88372" y="4199552"/>
              <a:ext cx="1123193" cy="808902"/>
              <a:chOff x="38180" y="134297"/>
              <a:chExt cx="1350086" cy="972306"/>
            </a:xfrm>
          </p:grpSpPr>
          <p:sp>
            <p:nvSpPr>
              <p:cNvPr id="1273" name="Google Shape;1273;p25"/>
              <p:cNvSpPr/>
              <p:nvPr/>
            </p:nvSpPr>
            <p:spPr>
              <a:xfrm rot="-1153021" flipH="1">
                <a:off x="103753" y="318052"/>
                <a:ext cx="1218940" cy="604796"/>
              </a:xfrm>
              <a:custGeom>
                <a:avLst/>
                <a:gdLst/>
                <a:ahLst/>
                <a:cxnLst/>
                <a:rect l="l" t="t" r="r" b="b"/>
                <a:pathLst>
                  <a:path w="33511" h="16627" extrusionOk="0">
                    <a:moveTo>
                      <a:pt x="1390" y="0"/>
                    </a:moveTo>
                    <a:cubicBezTo>
                      <a:pt x="1118" y="0"/>
                      <a:pt x="819" y="76"/>
                      <a:pt x="564" y="317"/>
                    </a:cubicBezTo>
                    <a:cubicBezTo>
                      <a:pt x="564" y="317"/>
                      <a:pt x="0" y="878"/>
                      <a:pt x="1014" y="1966"/>
                    </a:cubicBezTo>
                    <a:cubicBezTo>
                      <a:pt x="1614" y="2641"/>
                      <a:pt x="4948" y="5526"/>
                      <a:pt x="7722" y="7514"/>
                    </a:cubicBezTo>
                    <a:cubicBezTo>
                      <a:pt x="9320" y="8695"/>
                      <a:pt x="10725" y="9554"/>
                      <a:pt x="11311" y="9554"/>
                    </a:cubicBezTo>
                    <a:cubicBezTo>
                      <a:pt x="11357" y="9554"/>
                      <a:pt x="11398" y="9549"/>
                      <a:pt x="11434" y="9538"/>
                    </a:cubicBezTo>
                    <a:cubicBezTo>
                      <a:pt x="12296" y="9251"/>
                      <a:pt x="13114" y="8059"/>
                      <a:pt x="14733" y="8059"/>
                    </a:cubicBezTo>
                    <a:cubicBezTo>
                      <a:pt x="15225" y="8059"/>
                      <a:pt x="15792" y="8170"/>
                      <a:pt x="16457" y="8449"/>
                    </a:cubicBezTo>
                    <a:cubicBezTo>
                      <a:pt x="16832" y="8599"/>
                      <a:pt x="17207" y="8749"/>
                      <a:pt x="17581" y="9013"/>
                    </a:cubicBezTo>
                    <a:cubicBezTo>
                      <a:pt x="20766" y="10887"/>
                      <a:pt x="27513" y="15046"/>
                      <a:pt x="30212" y="16285"/>
                    </a:cubicBezTo>
                    <a:cubicBezTo>
                      <a:pt x="30648" y="16486"/>
                      <a:pt x="30963" y="16627"/>
                      <a:pt x="31160" y="16627"/>
                    </a:cubicBezTo>
                    <a:cubicBezTo>
                      <a:pt x="31183" y="16627"/>
                      <a:pt x="31205" y="16625"/>
                      <a:pt x="31225" y="16621"/>
                    </a:cubicBezTo>
                    <a:cubicBezTo>
                      <a:pt x="32311" y="16621"/>
                      <a:pt x="32761" y="15160"/>
                      <a:pt x="32761" y="15160"/>
                    </a:cubicBezTo>
                    <a:cubicBezTo>
                      <a:pt x="32761" y="15160"/>
                      <a:pt x="33510" y="13472"/>
                      <a:pt x="32461" y="12872"/>
                    </a:cubicBezTo>
                    <a:cubicBezTo>
                      <a:pt x="31936" y="12573"/>
                      <a:pt x="24664" y="9499"/>
                      <a:pt x="17357" y="6500"/>
                    </a:cubicBezTo>
                    <a:lnTo>
                      <a:pt x="2213" y="203"/>
                    </a:lnTo>
                    <a:cubicBezTo>
                      <a:pt x="2213" y="203"/>
                      <a:pt x="1837" y="0"/>
                      <a:pt x="139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miter lim="2998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274" name="Google Shape;1274;p25"/>
              <p:cNvSpPr/>
              <p:nvPr/>
            </p:nvSpPr>
            <p:spPr>
              <a:xfrm rot="-1153021" flipH="1">
                <a:off x="847207" y="256893"/>
                <a:ext cx="361415" cy="258767"/>
              </a:xfrm>
              <a:custGeom>
                <a:avLst/>
                <a:gdLst/>
                <a:ahLst/>
                <a:cxnLst/>
                <a:rect l="l" t="t" r="r" b="b"/>
                <a:pathLst>
                  <a:path w="9936" h="7114" extrusionOk="0">
                    <a:moveTo>
                      <a:pt x="170" y="1"/>
                    </a:moveTo>
                    <a:cubicBezTo>
                      <a:pt x="133" y="1"/>
                      <a:pt x="95" y="10"/>
                      <a:pt x="76" y="28"/>
                    </a:cubicBezTo>
                    <a:cubicBezTo>
                      <a:pt x="1" y="103"/>
                      <a:pt x="1" y="217"/>
                      <a:pt x="76" y="252"/>
                    </a:cubicBezTo>
                    <a:cubicBezTo>
                      <a:pt x="2625" y="2426"/>
                      <a:pt x="5287" y="4490"/>
                      <a:pt x="7986" y="6439"/>
                    </a:cubicBezTo>
                    <a:cubicBezTo>
                      <a:pt x="8436" y="6775"/>
                      <a:pt x="8961" y="7113"/>
                      <a:pt x="9521" y="7113"/>
                    </a:cubicBezTo>
                    <a:cubicBezTo>
                      <a:pt x="9596" y="7113"/>
                      <a:pt x="9710" y="7074"/>
                      <a:pt x="9821" y="7074"/>
                    </a:cubicBezTo>
                    <a:cubicBezTo>
                      <a:pt x="9896" y="7038"/>
                      <a:pt x="9935" y="6963"/>
                      <a:pt x="9935" y="6888"/>
                    </a:cubicBezTo>
                    <a:cubicBezTo>
                      <a:pt x="9896" y="6814"/>
                      <a:pt x="9821" y="6775"/>
                      <a:pt x="9746" y="6775"/>
                    </a:cubicBezTo>
                    <a:cubicBezTo>
                      <a:pt x="9671" y="6790"/>
                      <a:pt x="9596" y="6797"/>
                      <a:pt x="9521" y="6797"/>
                    </a:cubicBezTo>
                    <a:cubicBezTo>
                      <a:pt x="9045" y="6797"/>
                      <a:pt x="8595" y="6504"/>
                      <a:pt x="8172" y="6214"/>
                    </a:cubicBezTo>
                    <a:cubicBezTo>
                      <a:pt x="5473" y="4265"/>
                      <a:pt x="2813" y="2166"/>
                      <a:pt x="265" y="28"/>
                    </a:cubicBezTo>
                    <a:cubicBezTo>
                      <a:pt x="245" y="10"/>
                      <a:pt x="208" y="1"/>
                      <a:pt x="1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275" name="Google Shape;1275;p25"/>
          <p:cNvGrpSpPr/>
          <p:nvPr/>
        </p:nvGrpSpPr>
        <p:grpSpPr>
          <a:xfrm rot="5527871">
            <a:off x="1027896" y="6138500"/>
            <a:ext cx="495528" cy="614907"/>
            <a:chOff x="5964146" y="783825"/>
            <a:chExt cx="327504" cy="406475"/>
          </a:xfrm>
        </p:grpSpPr>
        <p:sp>
          <p:nvSpPr>
            <p:cNvPr id="1276" name="Google Shape;1276;p25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7" name="Google Shape;1277;p25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8" name="Google Shape;1278;p25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0" name="Google Shape;1280;p25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1" name="Google Shape;1281;p25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2" name="Google Shape;1282;p25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4" name="Google Shape;1284;p25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5" name="Google Shape;1285;p25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6" name="Google Shape;1286;p25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7" name="Google Shape;1287;p25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8" name="Google Shape;1288;p25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89" name="Google Shape;1289;p25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0" name="Google Shape;1290;p25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91" name="Google Shape;1291;p25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292" name="Google Shape;1292;p25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293" name="Google Shape;1293;p25"/>
          <p:cNvSpPr txBox="1">
            <a:spLocks noGrp="1"/>
          </p:cNvSpPr>
          <p:nvPr>
            <p:ph type="subTitle" idx="1"/>
          </p:nvPr>
        </p:nvSpPr>
        <p:spPr>
          <a:xfrm>
            <a:off x="1250167" y="4229333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4" name="Google Shape;1294;p25"/>
          <p:cNvSpPr txBox="1">
            <a:spLocks noGrp="1"/>
          </p:cNvSpPr>
          <p:nvPr>
            <p:ph type="subTitle" idx="2"/>
          </p:nvPr>
        </p:nvSpPr>
        <p:spPr>
          <a:xfrm>
            <a:off x="4645797" y="3611100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5" name="Google Shape;1295;p25"/>
          <p:cNvSpPr txBox="1">
            <a:spLocks noGrp="1"/>
          </p:cNvSpPr>
          <p:nvPr>
            <p:ph type="subTitle" idx="3"/>
          </p:nvPr>
        </p:nvSpPr>
        <p:spPr>
          <a:xfrm>
            <a:off x="8041433" y="4229333"/>
            <a:ext cx="2900400" cy="12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6" name="Google Shape;1296;p25"/>
          <p:cNvSpPr txBox="1">
            <a:spLocks noGrp="1"/>
          </p:cNvSpPr>
          <p:nvPr>
            <p:ph type="subTitle" idx="4"/>
          </p:nvPr>
        </p:nvSpPr>
        <p:spPr>
          <a:xfrm>
            <a:off x="1250167" y="3691620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7" name="Google Shape;1297;p25"/>
          <p:cNvSpPr txBox="1">
            <a:spLocks noGrp="1"/>
          </p:cNvSpPr>
          <p:nvPr>
            <p:ph type="subTitle" idx="5"/>
          </p:nvPr>
        </p:nvSpPr>
        <p:spPr>
          <a:xfrm>
            <a:off x="4645797" y="3073387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298" name="Google Shape;1298;p25"/>
          <p:cNvSpPr txBox="1">
            <a:spLocks noGrp="1"/>
          </p:cNvSpPr>
          <p:nvPr>
            <p:ph type="subTitle" idx="6"/>
          </p:nvPr>
        </p:nvSpPr>
        <p:spPr>
          <a:xfrm>
            <a:off x="8041433" y="3691620"/>
            <a:ext cx="29004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7610732"/>
      </p:ext>
    </p:extLst>
  </p:cSld>
  <p:clrMapOvr>
    <a:masterClrMapping/>
  </p:clrMapOvr>
  <p:transition spd="slow"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p26"/>
          <p:cNvSpPr/>
          <p:nvPr/>
        </p:nvSpPr>
        <p:spPr>
          <a:xfrm rot="4992773">
            <a:off x="10287482" y="4939612"/>
            <a:ext cx="2156599" cy="2684853"/>
          </a:xfrm>
          <a:custGeom>
            <a:avLst/>
            <a:gdLst/>
            <a:ahLst/>
            <a:cxnLst/>
            <a:rect l="l" t="t" r="r" b="b"/>
            <a:pathLst>
              <a:path w="55326" h="68878" extrusionOk="0">
                <a:moveTo>
                  <a:pt x="14882" y="0"/>
                </a:moveTo>
                <a:cubicBezTo>
                  <a:pt x="14068" y="0"/>
                  <a:pt x="13255" y="51"/>
                  <a:pt x="12445" y="162"/>
                </a:cubicBezTo>
                <a:cubicBezTo>
                  <a:pt x="9071" y="612"/>
                  <a:pt x="5809" y="2036"/>
                  <a:pt x="3485" y="4549"/>
                </a:cubicBezTo>
                <a:cubicBezTo>
                  <a:pt x="2585" y="5524"/>
                  <a:pt x="1874" y="6684"/>
                  <a:pt x="1386" y="7922"/>
                </a:cubicBezTo>
                <a:cubicBezTo>
                  <a:pt x="150" y="10471"/>
                  <a:pt x="0" y="13506"/>
                  <a:pt x="975" y="16205"/>
                </a:cubicBezTo>
                <a:cubicBezTo>
                  <a:pt x="3374" y="22616"/>
                  <a:pt x="10756" y="24715"/>
                  <a:pt x="15254" y="29288"/>
                </a:cubicBezTo>
                <a:cubicBezTo>
                  <a:pt x="17578" y="31648"/>
                  <a:pt x="19228" y="34571"/>
                  <a:pt x="20166" y="37720"/>
                </a:cubicBezTo>
                <a:cubicBezTo>
                  <a:pt x="21177" y="41243"/>
                  <a:pt x="20991" y="44881"/>
                  <a:pt x="20727" y="48515"/>
                </a:cubicBezTo>
                <a:cubicBezTo>
                  <a:pt x="20466" y="52152"/>
                  <a:pt x="20241" y="55787"/>
                  <a:pt x="21141" y="59349"/>
                </a:cubicBezTo>
                <a:cubicBezTo>
                  <a:pt x="21926" y="62648"/>
                  <a:pt x="23764" y="65646"/>
                  <a:pt x="26688" y="67370"/>
                </a:cubicBezTo>
                <a:cubicBezTo>
                  <a:pt x="28516" y="68424"/>
                  <a:pt x="30592" y="68878"/>
                  <a:pt x="32679" y="68878"/>
                </a:cubicBezTo>
                <a:cubicBezTo>
                  <a:pt x="33931" y="68878"/>
                  <a:pt x="35186" y="68715"/>
                  <a:pt x="36395" y="68420"/>
                </a:cubicBezTo>
                <a:cubicBezTo>
                  <a:pt x="39843" y="67556"/>
                  <a:pt x="42806" y="65382"/>
                  <a:pt x="45130" y="62723"/>
                </a:cubicBezTo>
                <a:cubicBezTo>
                  <a:pt x="47604" y="59949"/>
                  <a:pt x="49478" y="56575"/>
                  <a:pt x="50977" y="53202"/>
                </a:cubicBezTo>
                <a:cubicBezTo>
                  <a:pt x="52587" y="49640"/>
                  <a:pt x="53787" y="45816"/>
                  <a:pt x="54351" y="41918"/>
                </a:cubicBezTo>
                <a:cubicBezTo>
                  <a:pt x="55325" y="34871"/>
                  <a:pt x="53787" y="27824"/>
                  <a:pt x="50338" y="21641"/>
                </a:cubicBezTo>
                <a:cubicBezTo>
                  <a:pt x="46704" y="15080"/>
                  <a:pt x="41043" y="9908"/>
                  <a:pt x="34596" y="6198"/>
                </a:cubicBezTo>
                <a:cubicBezTo>
                  <a:pt x="31186" y="4285"/>
                  <a:pt x="27549" y="2750"/>
                  <a:pt x="23839" y="1586"/>
                </a:cubicBezTo>
                <a:cubicBezTo>
                  <a:pt x="20944" y="700"/>
                  <a:pt x="17910" y="0"/>
                  <a:pt x="1488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301" name="Google Shape;1301;p26"/>
          <p:cNvGrpSpPr/>
          <p:nvPr/>
        </p:nvGrpSpPr>
        <p:grpSpPr>
          <a:xfrm>
            <a:off x="11075234" y="5000004"/>
            <a:ext cx="1116764" cy="1943528"/>
            <a:chOff x="8306425" y="3750003"/>
            <a:chExt cx="837573" cy="1457646"/>
          </a:xfrm>
        </p:grpSpPr>
        <p:sp>
          <p:nvSpPr>
            <p:cNvPr id="1302" name="Google Shape;1302;p26"/>
            <p:cNvSpPr/>
            <p:nvPr/>
          </p:nvSpPr>
          <p:spPr>
            <a:xfrm flipH="1">
              <a:off x="8306425" y="4000346"/>
              <a:ext cx="837573" cy="12073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03" name="Google Shape;1303;p26"/>
            <p:cNvSpPr/>
            <p:nvPr/>
          </p:nvSpPr>
          <p:spPr>
            <a:xfrm>
              <a:off x="8874176" y="3750003"/>
              <a:ext cx="202837" cy="202749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304" name="Google Shape;1304;p26"/>
          <p:cNvGrpSpPr/>
          <p:nvPr/>
        </p:nvGrpSpPr>
        <p:grpSpPr>
          <a:xfrm>
            <a:off x="115601" y="51400"/>
            <a:ext cx="10743948" cy="6737083"/>
            <a:chOff x="86700" y="38550"/>
            <a:chExt cx="8057961" cy="5052812"/>
          </a:xfrm>
        </p:grpSpPr>
        <p:grpSp>
          <p:nvGrpSpPr>
            <p:cNvPr id="1305" name="Google Shape;1305;p26"/>
            <p:cNvGrpSpPr/>
            <p:nvPr/>
          </p:nvGrpSpPr>
          <p:grpSpPr>
            <a:xfrm rot="5527871">
              <a:off x="7721497" y="4666500"/>
              <a:ext cx="371646" cy="461180"/>
              <a:chOff x="5964146" y="783825"/>
              <a:chExt cx="327504" cy="406475"/>
            </a:xfrm>
          </p:grpSpPr>
          <p:sp>
            <p:nvSpPr>
              <p:cNvPr id="1306" name="Google Shape;1306;p26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7" name="Google Shape;1307;p26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8" name="Google Shape;1308;p26"/>
              <p:cNvSpPr/>
              <p:nvPr/>
            </p:nvSpPr>
            <p:spPr>
              <a:xfrm>
                <a:off x="5969268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09" name="Google Shape;1309;p26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0" name="Google Shape;1310;p26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1" name="Google Shape;1311;p26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2" name="Google Shape;1312;p26"/>
              <p:cNvSpPr/>
              <p:nvPr/>
            </p:nvSpPr>
            <p:spPr>
              <a:xfrm>
                <a:off x="5969280" y="83505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3" name="Google Shape;1313;p26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4" name="Google Shape;1314;p26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5" name="Google Shape;1315;p26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6" name="Google Shape;1316;p26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7" name="Google Shape;1317;p26"/>
              <p:cNvSpPr/>
              <p:nvPr/>
            </p:nvSpPr>
            <p:spPr>
              <a:xfrm>
                <a:off x="5964146" y="1115306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8" name="Google Shape;1318;p26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19" name="Google Shape;1319;p26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0" name="Google Shape;1320;p26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1" name="Google Shape;1321;p26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</p:grpSp>
        <p:grpSp>
          <p:nvGrpSpPr>
            <p:cNvPr id="1322" name="Google Shape;1322;p26"/>
            <p:cNvGrpSpPr/>
            <p:nvPr/>
          </p:nvGrpSpPr>
          <p:grpSpPr>
            <a:xfrm>
              <a:off x="86700" y="38550"/>
              <a:ext cx="444200" cy="406475"/>
              <a:chOff x="5847450" y="783825"/>
              <a:chExt cx="444200" cy="406475"/>
            </a:xfrm>
          </p:grpSpPr>
          <p:sp>
            <p:nvSpPr>
              <p:cNvPr id="1323" name="Google Shape;1323;p26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4" name="Google Shape;1324;p26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5" name="Google Shape;1325;p26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6" name="Google Shape;1326;p26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7" name="Google Shape;1327;p26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8" name="Google Shape;1328;p26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29" name="Google Shape;1329;p26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0" name="Google Shape;1330;p26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1" name="Google Shape;1331;p26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2" name="Google Shape;1332;p26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3" name="Google Shape;1333;p26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4" name="Google Shape;1334;p26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5" name="Google Shape;1335;p26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6" name="Google Shape;1336;p26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7" name="Google Shape;1337;p26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8" name="Google Shape;1338;p26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39" name="Google Shape;1339;p26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0" name="Google Shape;1340;p26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1" name="Google Shape;1341;p26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  <p:sp>
            <p:nvSpPr>
              <p:cNvPr id="1342" name="Google Shape;1342;p26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>
                  <a:latin typeface="Geologica SemiBold"/>
                  <a:ea typeface="Geologica SemiBold"/>
                  <a:cs typeface="Geologica SemiBold"/>
                  <a:sym typeface="Geologica SemiBold"/>
                </a:endParaRPr>
              </a:p>
            </p:txBody>
          </p:sp>
        </p:grpSp>
      </p:grpSp>
      <p:grpSp>
        <p:nvGrpSpPr>
          <p:cNvPr id="1343" name="Google Shape;1343;p26"/>
          <p:cNvGrpSpPr/>
          <p:nvPr/>
        </p:nvGrpSpPr>
        <p:grpSpPr>
          <a:xfrm>
            <a:off x="115613" y="541951"/>
            <a:ext cx="564964" cy="515787"/>
            <a:chOff x="86709" y="406463"/>
            <a:chExt cx="423723" cy="386840"/>
          </a:xfrm>
        </p:grpSpPr>
        <p:sp>
          <p:nvSpPr>
            <p:cNvPr id="1344" name="Google Shape;1344;p26"/>
            <p:cNvSpPr/>
            <p:nvPr/>
          </p:nvSpPr>
          <p:spPr>
            <a:xfrm rot="-716910">
              <a:off x="114516" y="481210"/>
              <a:ext cx="226223" cy="291847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45" name="Google Shape;1345;p26"/>
            <p:cNvSpPr/>
            <p:nvPr/>
          </p:nvSpPr>
          <p:spPr>
            <a:xfrm rot="611">
              <a:off x="368539" y="406476"/>
              <a:ext cx="141893" cy="18300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346" name="Google Shape;1346;p2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347" name="Google Shape;1347;p26"/>
          <p:cNvSpPr txBox="1">
            <a:spLocks noGrp="1"/>
          </p:cNvSpPr>
          <p:nvPr>
            <p:ph type="subTitle" idx="1"/>
          </p:nvPr>
        </p:nvSpPr>
        <p:spPr>
          <a:xfrm>
            <a:off x="1012215" y="509486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48" name="Google Shape;1348;p26"/>
          <p:cNvSpPr txBox="1">
            <a:spLocks noGrp="1"/>
          </p:cNvSpPr>
          <p:nvPr>
            <p:ph type="subTitle" idx="2"/>
          </p:nvPr>
        </p:nvSpPr>
        <p:spPr>
          <a:xfrm>
            <a:off x="6101795" y="509486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49" name="Google Shape;1349;p26"/>
          <p:cNvSpPr txBox="1">
            <a:spLocks noGrp="1"/>
          </p:cNvSpPr>
          <p:nvPr>
            <p:ph type="subTitle" idx="3"/>
          </p:nvPr>
        </p:nvSpPr>
        <p:spPr>
          <a:xfrm>
            <a:off x="3557003" y="363281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0" name="Google Shape;1350;p26"/>
          <p:cNvSpPr txBox="1">
            <a:spLocks noGrp="1"/>
          </p:cNvSpPr>
          <p:nvPr>
            <p:ph type="subTitle" idx="4"/>
          </p:nvPr>
        </p:nvSpPr>
        <p:spPr>
          <a:xfrm>
            <a:off x="8646585" y="3632817"/>
            <a:ext cx="263760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1" name="Google Shape;1351;p26"/>
          <p:cNvSpPr txBox="1">
            <a:spLocks noGrp="1"/>
          </p:cNvSpPr>
          <p:nvPr>
            <p:ph type="subTitle" idx="5"/>
          </p:nvPr>
        </p:nvSpPr>
        <p:spPr>
          <a:xfrm>
            <a:off x="1012215" y="4571533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2" name="Google Shape;1352;p26"/>
          <p:cNvSpPr txBox="1">
            <a:spLocks noGrp="1"/>
          </p:cNvSpPr>
          <p:nvPr>
            <p:ph type="subTitle" idx="6"/>
          </p:nvPr>
        </p:nvSpPr>
        <p:spPr>
          <a:xfrm>
            <a:off x="3557005" y="3109484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3" name="Google Shape;1353;p26"/>
          <p:cNvSpPr txBox="1">
            <a:spLocks noGrp="1"/>
          </p:cNvSpPr>
          <p:nvPr>
            <p:ph type="subTitle" idx="7"/>
          </p:nvPr>
        </p:nvSpPr>
        <p:spPr>
          <a:xfrm>
            <a:off x="6101792" y="4571533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54" name="Google Shape;1354;p26"/>
          <p:cNvSpPr txBox="1">
            <a:spLocks noGrp="1"/>
          </p:cNvSpPr>
          <p:nvPr>
            <p:ph type="subTitle" idx="8"/>
          </p:nvPr>
        </p:nvSpPr>
        <p:spPr>
          <a:xfrm>
            <a:off x="8646581" y="3109484"/>
            <a:ext cx="263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96814078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3" name="Google Shape;683;p14"/>
          <p:cNvGrpSpPr/>
          <p:nvPr/>
        </p:nvGrpSpPr>
        <p:grpSpPr>
          <a:xfrm>
            <a:off x="-824146" y="-384636"/>
            <a:ext cx="15901143" cy="9160045"/>
            <a:chOff x="-618110" y="-288477"/>
            <a:chExt cx="11925857" cy="6870034"/>
          </a:xfrm>
        </p:grpSpPr>
        <p:sp>
          <p:nvSpPr>
            <p:cNvPr id="684" name="Google Shape;684;p14"/>
            <p:cNvSpPr/>
            <p:nvPr/>
          </p:nvSpPr>
          <p:spPr>
            <a:xfrm rot="-1690232">
              <a:off x="5750572" y="2058934"/>
              <a:ext cx="5016647" cy="3548624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5" name="Google Shape;685;p14"/>
            <p:cNvSpPr/>
            <p:nvPr/>
          </p:nvSpPr>
          <p:spPr>
            <a:xfrm rot="10637475" flipH="1">
              <a:off x="-583485" y="-225226"/>
              <a:ext cx="2712916" cy="1529476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86" name="Google Shape;686;p14"/>
          <p:cNvGrpSpPr/>
          <p:nvPr/>
        </p:nvGrpSpPr>
        <p:grpSpPr>
          <a:xfrm>
            <a:off x="121371" y="677584"/>
            <a:ext cx="11579691" cy="5963161"/>
            <a:chOff x="91028" y="508187"/>
            <a:chExt cx="8684768" cy="4472371"/>
          </a:xfrm>
        </p:grpSpPr>
        <p:grpSp>
          <p:nvGrpSpPr>
            <p:cNvPr id="687" name="Google Shape;687;p14"/>
            <p:cNvGrpSpPr/>
            <p:nvPr/>
          </p:nvGrpSpPr>
          <p:grpSpPr>
            <a:xfrm>
              <a:off x="91028" y="508187"/>
              <a:ext cx="504078" cy="461187"/>
              <a:chOff x="5847450" y="783825"/>
              <a:chExt cx="444200" cy="406475"/>
            </a:xfrm>
          </p:grpSpPr>
          <p:sp>
            <p:nvSpPr>
              <p:cNvPr id="688" name="Google Shape;688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9" name="Google Shape;689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0" name="Google Shape;690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1" name="Google Shape;691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2" name="Google Shape;692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3" name="Google Shape;693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4" name="Google Shape;694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5" name="Google Shape;695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6" name="Google Shape;696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7" name="Google Shape;697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8" name="Google Shape;698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9" name="Google Shape;699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0" name="Google Shape;700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1" name="Google Shape;701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2" name="Google Shape;702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3" name="Google Shape;703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4" name="Google Shape;704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5" name="Google Shape;705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6" name="Google Shape;706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7" name="Google Shape;707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08" name="Google Shape;708;p14"/>
            <p:cNvGrpSpPr/>
            <p:nvPr/>
          </p:nvGrpSpPr>
          <p:grpSpPr>
            <a:xfrm rot="-3003856">
              <a:off x="8045321" y="3350799"/>
              <a:ext cx="623403" cy="570428"/>
              <a:chOff x="5847450" y="783825"/>
              <a:chExt cx="444200" cy="406475"/>
            </a:xfrm>
          </p:grpSpPr>
          <p:sp>
            <p:nvSpPr>
              <p:cNvPr id="709" name="Google Shape;709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0" name="Google Shape;710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1" name="Google Shape;711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2" name="Google Shape;712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3" name="Google Shape;713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4" name="Google Shape;714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5" name="Google Shape;715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6" name="Google Shape;716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7" name="Google Shape;717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8" name="Google Shape;718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9" name="Google Shape;719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0" name="Google Shape;720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1" name="Google Shape;721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2" name="Google Shape;722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3" name="Google Shape;723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4" name="Google Shape;724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5" name="Google Shape;725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6" name="Google Shape;726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7" name="Google Shape;727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8" name="Google Shape;728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29" name="Google Shape;729;p14"/>
            <p:cNvGrpSpPr/>
            <p:nvPr/>
          </p:nvGrpSpPr>
          <p:grpSpPr>
            <a:xfrm>
              <a:off x="6787525" y="4517867"/>
              <a:ext cx="505633" cy="462690"/>
              <a:chOff x="5847450" y="783825"/>
              <a:chExt cx="444200" cy="406475"/>
            </a:xfrm>
          </p:grpSpPr>
          <p:sp>
            <p:nvSpPr>
              <p:cNvPr id="730" name="Google Shape;730;p14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1" name="Google Shape;731;p14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2" name="Google Shape;732;p14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3" name="Google Shape;733;p14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4" name="Google Shape;734;p14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5" name="Google Shape;735;p14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6" name="Google Shape;736;p14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7" name="Google Shape;737;p14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8" name="Google Shape;738;p14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9" name="Google Shape;739;p14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0" name="Google Shape;740;p14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1" name="Google Shape;741;p14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2" name="Google Shape;742;p14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3" name="Google Shape;743;p14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4" name="Google Shape;744;p14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5" name="Google Shape;745;p14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6" name="Google Shape;746;p14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7" name="Google Shape;747;p14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8" name="Google Shape;748;p14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9" name="Google Shape;749;p14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50" name="Google Shape;750;p14"/>
          <p:cNvGrpSpPr/>
          <p:nvPr/>
        </p:nvGrpSpPr>
        <p:grpSpPr>
          <a:xfrm>
            <a:off x="545367" y="171494"/>
            <a:ext cx="11398380" cy="2887908"/>
            <a:chOff x="409025" y="128620"/>
            <a:chExt cx="8548785" cy="2165931"/>
          </a:xfrm>
        </p:grpSpPr>
        <p:sp>
          <p:nvSpPr>
            <p:cNvPr id="751" name="Google Shape;751;p14"/>
            <p:cNvSpPr/>
            <p:nvPr/>
          </p:nvSpPr>
          <p:spPr>
            <a:xfrm>
              <a:off x="409025" y="128620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2" name="Google Shape;752;p14"/>
            <p:cNvSpPr/>
            <p:nvPr/>
          </p:nvSpPr>
          <p:spPr>
            <a:xfrm>
              <a:off x="595088" y="316122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3" name="Google Shape;753;p14"/>
            <p:cNvSpPr/>
            <p:nvPr/>
          </p:nvSpPr>
          <p:spPr>
            <a:xfrm>
              <a:off x="8664950" y="1895826"/>
              <a:ext cx="190972" cy="246353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4" name="Google Shape;754;p14"/>
            <p:cNvSpPr/>
            <p:nvPr/>
          </p:nvSpPr>
          <p:spPr>
            <a:xfrm>
              <a:off x="8839688" y="2142175"/>
              <a:ext cx="118122" cy="152377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55" name="Google Shape;755;p14"/>
          <p:cNvGrpSpPr/>
          <p:nvPr/>
        </p:nvGrpSpPr>
        <p:grpSpPr>
          <a:xfrm>
            <a:off x="1025996" y="761812"/>
            <a:ext cx="11321867" cy="6247985"/>
            <a:chOff x="769497" y="571358"/>
            <a:chExt cx="8491400" cy="4685989"/>
          </a:xfrm>
        </p:grpSpPr>
        <p:grpSp>
          <p:nvGrpSpPr>
            <p:cNvPr id="756" name="Google Shape;756;p14"/>
            <p:cNvGrpSpPr/>
            <p:nvPr/>
          </p:nvGrpSpPr>
          <p:grpSpPr>
            <a:xfrm rot="-3724928">
              <a:off x="6105284" y="4479873"/>
              <a:ext cx="574856" cy="713112"/>
              <a:chOff x="1264368" y="1935877"/>
              <a:chExt cx="685036" cy="849791"/>
            </a:xfrm>
          </p:grpSpPr>
          <p:sp>
            <p:nvSpPr>
              <p:cNvPr id="757" name="Google Shape;757;p14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14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59" name="Google Shape;759;p14"/>
            <p:cNvGrpSpPr/>
            <p:nvPr/>
          </p:nvGrpSpPr>
          <p:grpSpPr>
            <a:xfrm rot="-1100638">
              <a:off x="7637502" y="4162431"/>
              <a:ext cx="1439025" cy="661303"/>
              <a:chOff x="5081848" y="648018"/>
              <a:chExt cx="1680488" cy="772380"/>
            </a:xfrm>
          </p:grpSpPr>
          <p:sp>
            <p:nvSpPr>
              <p:cNvPr id="760" name="Google Shape;760;p14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1" name="Google Shape;761;p14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2" name="Google Shape;762;p14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3" name="Google Shape;763;p14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64" name="Google Shape;764;p14"/>
            <p:cNvGrpSpPr/>
            <p:nvPr/>
          </p:nvGrpSpPr>
          <p:grpSpPr>
            <a:xfrm rot="-1613890">
              <a:off x="8659895" y="2639565"/>
              <a:ext cx="477713" cy="659274"/>
              <a:chOff x="8622125" y="4558575"/>
              <a:chExt cx="477720" cy="659283"/>
            </a:xfrm>
          </p:grpSpPr>
          <p:sp>
            <p:nvSpPr>
              <p:cNvPr id="765" name="Google Shape;765;p14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14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sp>
          <p:nvSpPr>
            <p:cNvPr id="767" name="Google Shape;767;p14"/>
            <p:cNvSpPr/>
            <p:nvPr/>
          </p:nvSpPr>
          <p:spPr>
            <a:xfrm>
              <a:off x="769497" y="571358"/>
              <a:ext cx="190980" cy="19092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68" name="Google Shape;768;p14"/>
          <p:cNvSpPr txBox="1">
            <a:spLocks noGrp="1"/>
          </p:cNvSpPr>
          <p:nvPr>
            <p:ph type="title"/>
          </p:nvPr>
        </p:nvSpPr>
        <p:spPr>
          <a:xfrm>
            <a:off x="1387633" y="4106267"/>
            <a:ext cx="7662400" cy="8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769" name="Google Shape;769;p14"/>
          <p:cNvSpPr txBox="1">
            <a:spLocks noGrp="1"/>
          </p:cNvSpPr>
          <p:nvPr>
            <p:ph type="subTitle" idx="1"/>
          </p:nvPr>
        </p:nvSpPr>
        <p:spPr>
          <a:xfrm>
            <a:off x="1387633" y="2067000"/>
            <a:ext cx="7662400" cy="20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4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75374983"/>
      </p:ext>
    </p:extLst>
  </p:cSld>
  <p:clrMapOvr>
    <a:masterClrMapping/>
  </p:clrMapOvr>
  <p:transition spd="slow">
    <p:wipe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6" name="Google Shape;1356;p27"/>
          <p:cNvGrpSpPr/>
          <p:nvPr/>
        </p:nvGrpSpPr>
        <p:grpSpPr>
          <a:xfrm>
            <a:off x="-824172" y="-608800"/>
            <a:ext cx="14658171" cy="8328039"/>
            <a:chOff x="-618129" y="-456600"/>
            <a:chExt cx="10993628" cy="6246029"/>
          </a:xfrm>
        </p:grpSpPr>
        <p:sp>
          <p:nvSpPr>
            <p:cNvPr id="1357" name="Google Shape;1357;p27"/>
            <p:cNvSpPr/>
            <p:nvPr/>
          </p:nvSpPr>
          <p:spPr>
            <a:xfrm rot="-10341876">
              <a:off x="7988364" y="-310148"/>
              <a:ext cx="2301118" cy="1448146"/>
            </a:xfrm>
            <a:custGeom>
              <a:avLst/>
              <a:gdLst/>
              <a:ahLst/>
              <a:cxnLst/>
              <a:rect l="l" t="t" r="r" b="b"/>
              <a:pathLst>
                <a:path w="83253" h="46936" extrusionOk="0">
                  <a:moveTo>
                    <a:pt x="19363" y="1"/>
                  </a:moveTo>
                  <a:cubicBezTo>
                    <a:pt x="15806" y="1"/>
                    <a:pt x="12201" y="1178"/>
                    <a:pt x="9336" y="3244"/>
                  </a:cubicBezTo>
                  <a:cubicBezTo>
                    <a:pt x="2475" y="8153"/>
                    <a:pt x="1" y="17449"/>
                    <a:pt x="1989" y="25434"/>
                  </a:cubicBezTo>
                  <a:cubicBezTo>
                    <a:pt x="3863" y="32967"/>
                    <a:pt x="9521" y="39378"/>
                    <a:pt x="16643" y="42376"/>
                  </a:cubicBezTo>
                  <a:cubicBezTo>
                    <a:pt x="20118" y="43832"/>
                    <a:pt x="23686" y="44267"/>
                    <a:pt x="27296" y="44267"/>
                  </a:cubicBezTo>
                  <a:cubicBezTo>
                    <a:pt x="32684" y="44267"/>
                    <a:pt x="38164" y="43296"/>
                    <a:pt x="43557" y="43296"/>
                  </a:cubicBezTo>
                  <a:cubicBezTo>
                    <a:pt x="43945" y="43296"/>
                    <a:pt x="44333" y="43301"/>
                    <a:pt x="44720" y="43312"/>
                  </a:cubicBezTo>
                  <a:cubicBezTo>
                    <a:pt x="51914" y="43517"/>
                    <a:pt x="59041" y="46935"/>
                    <a:pt x="66206" y="46935"/>
                  </a:cubicBezTo>
                  <a:cubicBezTo>
                    <a:pt x="68261" y="46935"/>
                    <a:pt x="70319" y="46654"/>
                    <a:pt x="72382" y="45936"/>
                  </a:cubicBezTo>
                  <a:cubicBezTo>
                    <a:pt x="76280" y="44586"/>
                    <a:pt x="79840" y="41852"/>
                    <a:pt x="81528" y="38028"/>
                  </a:cubicBezTo>
                  <a:cubicBezTo>
                    <a:pt x="83252" y="34241"/>
                    <a:pt x="83252" y="29518"/>
                    <a:pt x="80928" y="25995"/>
                  </a:cubicBezTo>
                  <a:cubicBezTo>
                    <a:pt x="78679" y="22585"/>
                    <a:pt x="74781" y="20711"/>
                    <a:pt x="70844" y="20072"/>
                  </a:cubicBezTo>
                  <a:cubicBezTo>
                    <a:pt x="69530" y="19857"/>
                    <a:pt x="68219" y="19771"/>
                    <a:pt x="66911" y="19771"/>
                  </a:cubicBezTo>
                  <a:cubicBezTo>
                    <a:pt x="63440" y="19771"/>
                    <a:pt x="59983" y="20377"/>
                    <a:pt x="56525" y="20786"/>
                  </a:cubicBezTo>
                  <a:cubicBezTo>
                    <a:pt x="54976" y="20952"/>
                    <a:pt x="53370" y="21082"/>
                    <a:pt x="51766" y="21082"/>
                  </a:cubicBezTo>
                  <a:cubicBezTo>
                    <a:pt x="49026" y="21082"/>
                    <a:pt x="46292" y="20702"/>
                    <a:pt x="43856" y="19473"/>
                  </a:cubicBezTo>
                  <a:cubicBezTo>
                    <a:pt x="40072" y="17563"/>
                    <a:pt x="38272" y="13775"/>
                    <a:pt x="36098" y="10366"/>
                  </a:cubicBezTo>
                  <a:cubicBezTo>
                    <a:pt x="34935" y="8603"/>
                    <a:pt x="33661" y="6917"/>
                    <a:pt x="32011" y="5529"/>
                  </a:cubicBezTo>
                  <a:cubicBezTo>
                    <a:pt x="31112" y="4779"/>
                    <a:pt x="30176" y="4144"/>
                    <a:pt x="29163" y="3544"/>
                  </a:cubicBezTo>
                  <a:cubicBezTo>
                    <a:pt x="26728" y="1631"/>
                    <a:pt x="23915" y="356"/>
                    <a:pt x="20691" y="57"/>
                  </a:cubicBezTo>
                  <a:cubicBezTo>
                    <a:pt x="20250" y="19"/>
                    <a:pt x="19807" y="1"/>
                    <a:pt x="193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58" name="Google Shape;1358;p27"/>
            <p:cNvSpPr/>
            <p:nvPr/>
          </p:nvSpPr>
          <p:spPr>
            <a:xfrm rot="-9039527" flipH="1">
              <a:off x="-385524" y="4062484"/>
              <a:ext cx="1711092" cy="1397348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359" name="Google Shape;1359;p27"/>
          <p:cNvGrpSpPr/>
          <p:nvPr/>
        </p:nvGrpSpPr>
        <p:grpSpPr>
          <a:xfrm rot="9899997">
            <a:off x="11625336" y="115512"/>
            <a:ext cx="495520" cy="614901"/>
            <a:chOff x="5964146" y="783825"/>
            <a:chExt cx="327504" cy="406475"/>
          </a:xfrm>
        </p:grpSpPr>
        <p:sp>
          <p:nvSpPr>
            <p:cNvPr id="1360" name="Google Shape;1360;p27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1" name="Google Shape;1361;p27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2" name="Google Shape;1362;p27"/>
            <p:cNvSpPr/>
            <p:nvPr/>
          </p:nvSpPr>
          <p:spPr>
            <a:xfrm>
              <a:off x="5969268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3" name="Google Shape;1363;p27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6" name="Google Shape;1366;p27"/>
            <p:cNvSpPr/>
            <p:nvPr/>
          </p:nvSpPr>
          <p:spPr>
            <a:xfrm>
              <a:off x="5969280" y="83505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7" name="Google Shape;1367;p27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8" name="Google Shape;1368;p27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69" name="Google Shape;1369;p27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0" name="Google Shape;1370;p27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5964146" y="1115306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4" name="Google Shape;1374;p27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75" name="Google Shape;1375;p27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376" name="Google Shape;1376;p27"/>
          <p:cNvGrpSpPr/>
          <p:nvPr/>
        </p:nvGrpSpPr>
        <p:grpSpPr>
          <a:xfrm>
            <a:off x="60416" y="428875"/>
            <a:ext cx="12047537" cy="6575023"/>
            <a:chOff x="45311" y="321656"/>
            <a:chExt cx="9035653" cy="4931267"/>
          </a:xfrm>
        </p:grpSpPr>
        <p:grpSp>
          <p:nvGrpSpPr>
            <p:cNvPr id="1377" name="Google Shape;1377;p27"/>
            <p:cNvGrpSpPr/>
            <p:nvPr/>
          </p:nvGrpSpPr>
          <p:grpSpPr>
            <a:xfrm rot="626769">
              <a:off x="105426" y="4310141"/>
              <a:ext cx="514577" cy="710149"/>
              <a:chOff x="8622125" y="4558575"/>
              <a:chExt cx="477720" cy="659283"/>
            </a:xfrm>
          </p:grpSpPr>
          <p:sp>
            <p:nvSpPr>
              <p:cNvPr id="1378" name="Google Shape;1378;p2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79" name="Google Shape;1379;p2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380" name="Google Shape;1380;p27"/>
            <p:cNvGrpSpPr/>
            <p:nvPr/>
          </p:nvGrpSpPr>
          <p:grpSpPr>
            <a:xfrm flipH="1">
              <a:off x="380146" y="4542743"/>
              <a:ext cx="514599" cy="710180"/>
              <a:chOff x="8622125" y="4558575"/>
              <a:chExt cx="477720" cy="659283"/>
            </a:xfrm>
          </p:grpSpPr>
          <p:sp>
            <p:nvSpPr>
              <p:cNvPr id="1381" name="Google Shape;1381;p27"/>
              <p:cNvSpPr/>
              <p:nvPr/>
            </p:nvSpPr>
            <p:spPr>
              <a:xfrm>
                <a:off x="8622125" y="4558575"/>
                <a:ext cx="477720" cy="601194"/>
              </a:xfrm>
              <a:custGeom>
                <a:avLst/>
                <a:gdLst/>
                <a:ahLst/>
                <a:cxnLst/>
                <a:rect l="l" t="t" r="r" b="b"/>
                <a:pathLst>
                  <a:path w="15708" h="19768" extrusionOk="0">
                    <a:moveTo>
                      <a:pt x="2042" y="0"/>
                    </a:moveTo>
                    <a:cubicBezTo>
                      <a:pt x="1598" y="0"/>
                      <a:pt x="1150" y="144"/>
                      <a:pt x="825" y="426"/>
                    </a:cubicBezTo>
                    <a:cubicBezTo>
                      <a:pt x="225" y="951"/>
                      <a:pt x="0" y="1850"/>
                      <a:pt x="300" y="2561"/>
                    </a:cubicBezTo>
                    <a:cubicBezTo>
                      <a:pt x="600" y="3275"/>
                      <a:pt x="1275" y="3725"/>
                      <a:pt x="1874" y="4249"/>
                    </a:cubicBezTo>
                    <a:cubicBezTo>
                      <a:pt x="2438" y="4735"/>
                      <a:pt x="2999" y="5449"/>
                      <a:pt x="2888" y="6234"/>
                    </a:cubicBezTo>
                    <a:cubicBezTo>
                      <a:pt x="2849" y="6498"/>
                      <a:pt x="2699" y="6798"/>
                      <a:pt x="2663" y="7059"/>
                    </a:cubicBezTo>
                    <a:cubicBezTo>
                      <a:pt x="2624" y="7584"/>
                      <a:pt x="2924" y="8073"/>
                      <a:pt x="3374" y="8334"/>
                    </a:cubicBezTo>
                    <a:cubicBezTo>
                      <a:pt x="3788" y="8633"/>
                      <a:pt x="4312" y="8747"/>
                      <a:pt x="4798" y="8858"/>
                    </a:cubicBezTo>
                    <a:cubicBezTo>
                      <a:pt x="5173" y="8897"/>
                      <a:pt x="5548" y="8972"/>
                      <a:pt x="5887" y="9158"/>
                    </a:cubicBezTo>
                    <a:cubicBezTo>
                      <a:pt x="6186" y="9383"/>
                      <a:pt x="6447" y="9758"/>
                      <a:pt x="6372" y="10133"/>
                    </a:cubicBezTo>
                    <a:cubicBezTo>
                      <a:pt x="6261" y="10621"/>
                      <a:pt x="5587" y="10882"/>
                      <a:pt x="5473" y="11407"/>
                    </a:cubicBezTo>
                    <a:cubicBezTo>
                      <a:pt x="5362" y="11857"/>
                      <a:pt x="5737" y="12307"/>
                      <a:pt x="6147" y="12532"/>
                    </a:cubicBezTo>
                    <a:cubicBezTo>
                      <a:pt x="6597" y="12757"/>
                      <a:pt x="7086" y="12831"/>
                      <a:pt x="7497" y="13056"/>
                    </a:cubicBezTo>
                    <a:cubicBezTo>
                      <a:pt x="7947" y="13281"/>
                      <a:pt x="8285" y="13770"/>
                      <a:pt x="8172" y="14220"/>
                    </a:cubicBezTo>
                    <a:cubicBezTo>
                      <a:pt x="8022" y="14706"/>
                      <a:pt x="7422" y="14931"/>
                      <a:pt x="7311" y="15419"/>
                    </a:cubicBezTo>
                    <a:cubicBezTo>
                      <a:pt x="7122" y="16019"/>
                      <a:pt x="7722" y="16505"/>
                      <a:pt x="8246" y="16805"/>
                    </a:cubicBezTo>
                    <a:cubicBezTo>
                      <a:pt x="9860" y="17818"/>
                      <a:pt x="11470" y="18793"/>
                      <a:pt x="13119" y="19767"/>
                    </a:cubicBezTo>
                    <a:cubicBezTo>
                      <a:pt x="14058" y="18304"/>
                      <a:pt x="14844" y="16694"/>
                      <a:pt x="15443" y="15044"/>
                    </a:cubicBezTo>
                    <a:cubicBezTo>
                      <a:pt x="15593" y="14631"/>
                      <a:pt x="15707" y="14220"/>
                      <a:pt x="15707" y="13770"/>
                    </a:cubicBezTo>
                    <a:cubicBezTo>
                      <a:pt x="15707" y="13356"/>
                      <a:pt x="15557" y="12906"/>
                      <a:pt x="15182" y="12646"/>
                    </a:cubicBezTo>
                    <a:cubicBezTo>
                      <a:pt x="14733" y="12307"/>
                      <a:pt x="14058" y="12382"/>
                      <a:pt x="13569" y="12046"/>
                    </a:cubicBezTo>
                    <a:cubicBezTo>
                      <a:pt x="12933" y="11632"/>
                      <a:pt x="12894" y="10696"/>
                      <a:pt x="12969" y="9908"/>
                    </a:cubicBezTo>
                    <a:cubicBezTo>
                      <a:pt x="13044" y="9158"/>
                      <a:pt x="13083" y="8223"/>
                      <a:pt x="12484" y="7734"/>
                    </a:cubicBezTo>
                    <a:cubicBezTo>
                      <a:pt x="11809" y="7209"/>
                      <a:pt x="10834" y="7509"/>
                      <a:pt x="10085" y="7098"/>
                    </a:cubicBezTo>
                    <a:cubicBezTo>
                      <a:pt x="9521" y="6759"/>
                      <a:pt x="9260" y="6085"/>
                      <a:pt x="9146" y="5485"/>
                    </a:cubicBezTo>
                    <a:cubicBezTo>
                      <a:pt x="8996" y="4849"/>
                      <a:pt x="8996" y="4174"/>
                      <a:pt x="8696" y="3575"/>
                    </a:cubicBezTo>
                    <a:cubicBezTo>
                      <a:pt x="8466" y="3077"/>
                      <a:pt x="7942" y="2610"/>
                      <a:pt x="7385" y="2610"/>
                    </a:cubicBezTo>
                    <a:cubicBezTo>
                      <a:pt x="7311" y="2610"/>
                      <a:pt x="7236" y="2618"/>
                      <a:pt x="7161" y="2636"/>
                    </a:cubicBezTo>
                    <a:cubicBezTo>
                      <a:pt x="6897" y="2711"/>
                      <a:pt x="6636" y="2900"/>
                      <a:pt x="6372" y="2975"/>
                    </a:cubicBezTo>
                    <a:cubicBezTo>
                      <a:pt x="6278" y="2998"/>
                      <a:pt x="6184" y="3009"/>
                      <a:pt x="6091" y="3009"/>
                    </a:cubicBezTo>
                    <a:cubicBezTo>
                      <a:pt x="5447" y="3009"/>
                      <a:pt x="4855" y="2485"/>
                      <a:pt x="4462" y="1961"/>
                    </a:cubicBezTo>
                    <a:cubicBezTo>
                      <a:pt x="4012" y="1362"/>
                      <a:pt x="3638" y="612"/>
                      <a:pt x="2963" y="237"/>
                    </a:cubicBezTo>
                    <a:cubicBezTo>
                      <a:pt x="2692" y="78"/>
                      <a:pt x="2368" y="0"/>
                      <a:pt x="20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2" name="Google Shape;1382;p27"/>
              <p:cNvSpPr/>
              <p:nvPr/>
            </p:nvSpPr>
            <p:spPr>
              <a:xfrm>
                <a:off x="8713303" y="4645039"/>
                <a:ext cx="323802" cy="572819"/>
              </a:xfrm>
              <a:custGeom>
                <a:avLst/>
                <a:gdLst/>
                <a:ahLst/>
                <a:cxnLst/>
                <a:rect l="l" t="t" r="r" b="b"/>
                <a:pathLst>
                  <a:path w="10647" h="18835" extrusionOk="0">
                    <a:moveTo>
                      <a:pt x="152" y="1"/>
                    </a:moveTo>
                    <a:cubicBezTo>
                      <a:pt x="115" y="1"/>
                      <a:pt x="77" y="19"/>
                      <a:pt x="40" y="57"/>
                    </a:cubicBezTo>
                    <a:cubicBezTo>
                      <a:pt x="1" y="93"/>
                      <a:pt x="1" y="207"/>
                      <a:pt x="40" y="282"/>
                    </a:cubicBezTo>
                    <a:cubicBezTo>
                      <a:pt x="3488" y="3805"/>
                      <a:pt x="6337" y="7853"/>
                      <a:pt x="8511" y="12312"/>
                    </a:cubicBezTo>
                    <a:cubicBezTo>
                      <a:pt x="9447" y="14226"/>
                      <a:pt x="10310" y="16475"/>
                      <a:pt x="9860" y="18649"/>
                    </a:cubicBezTo>
                    <a:cubicBezTo>
                      <a:pt x="9860" y="18724"/>
                      <a:pt x="9896" y="18798"/>
                      <a:pt x="9971" y="18834"/>
                    </a:cubicBezTo>
                    <a:lnTo>
                      <a:pt x="10010" y="18834"/>
                    </a:lnTo>
                    <a:cubicBezTo>
                      <a:pt x="10085" y="18834"/>
                      <a:pt x="10121" y="18759"/>
                      <a:pt x="10160" y="18724"/>
                    </a:cubicBezTo>
                    <a:cubicBezTo>
                      <a:pt x="10646" y="16436"/>
                      <a:pt x="9710" y="14151"/>
                      <a:pt x="8772" y="12201"/>
                    </a:cubicBezTo>
                    <a:cubicBezTo>
                      <a:pt x="6598" y="7704"/>
                      <a:pt x="3713" y="3616"/>
                      <a:pt x="265" y="57"/>
                    </a:cubicBezTo>
                    <a:cubicBezTo>
                      <a:pt x="227" y="19"/>
                      <a:pt x="190" y="1"/>
                      <a:pt x="15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383" name="Google Shape;1383;p27"/>
            <p:cNvGrpSpPr/>
            <p:nvPr/>
          </p:nvGrpSpPr>
          <p:grpSpPr>
            <a:xfrm>
              <a:off x="8520839" y="321656"/>
              <a:ext cx="560125" cy="572664"/>
              <a:chOff x="7858696" y="2591327"/>
              <a:chExt cx="1360847" cy="1391312"/>
            </a:xfrm>
          </p:grpSpPr>
          <p:sp>
            <p:nvSpPr>
              <p:cNvPr id="1384" name="Google Shape;1384;p27"/>
              <p:cNvSpPr/>
              <p:nvPr/>
            </p:nvSpPr>
            <p:spPr>
              <a:xfrm>
                <a:off x="7858696" y="2974804"/>
                <a:ext cx="782303" cy="1007835"/>
              </a:xfrm>
              <a:custGeom>
                <a:avLst/>
                <a:gdLst/>
                <a:ahLst/>
                <a:cxnLst/>
                <a:rect l="l" t="t" r="r" b="b"/>
                <a:pathLst>
                  <a:path w="116198" h="149697" extrusionOk="0">
                    <a:moveTo>
                      <a:pt x="63009" y="1"/>
                    </a:moveTo>
                    <a:cubicBezTo>
                      <a:pt x="60993" y="1"/>
                      <a:pt x="58976" y="243"/>
                      <a:pt x="57464" y="747"/>
                    </a:cubicBezTo>
                    <a:cubicBezTo>
                      <a:pt x="34035" y="5041"/>
                      <a:pt x="17401" y="43854"/>
                      <a:pt x="12864" y="55690"/>
                    </a:cubicBezTo>
                    <a:cubicBezTo>
                      <a:pt x="8328" y="67041"/>
                      <a:pt x="1" y="92487"/>
                      <a:pt x="4295" y="114161"/>
                    </a:cubicBezTo>
                    <a:cubicBezTo>
                      <a:pt x="5303" y="119202"/>
                      <a:pt x="7058" y="124243"/>
                      <a:pt x="9840" y="128537"/>
                    </a:cubicBezTo>
                    <a:cubicBezTo>
                      <a:pt x="16635" y="139365"/>
                      <a:pt x="28228" y="146180"/>
                      <a:pt x="44862" y="148700"/>
                    </a:cubicBezTo>
                    <a:cubicBezTo>
                      <a:pt x="49275" y="149365"/>
                      <a:pt x="53499" y="149696"/>
                      <a:pt x="57530" y="149696"/>
                    </a:cubicBezTo>
                    <a:cubicBezTo>
                      <a:pt x="73296" y="149696"/>
                      <a:pt x="86089" y="144622"/>
                      <a:pt x="95531" y="134586"/>
                    </a:cubicBezTo>
                    <a:cubicBezTo>
                      <a:pt x="111399" y="117448"/>
                      <a:pt x="116198" y="86196"/>
                      <a:pt x="107629" y="54682"/>
                    </a:cubicBezTo>
                    <a:cubicBezTo>
                      <a:pt x="101580" y="32765"/>
                      <a:pt x="94019" y="19397"/>
                      <a:pt x="86458" y="11332"/>
                    </a:cubicBezTo>
                    <a:cubicBezTo>
                      <a:pt x="78131" y="2521"/>
                      <a:pt x="69824" y="1"/>
                      <a:pt x="6300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5" name="Google Shape;1385;p27"/>
              <p:cNvSpPr/>
              <p:nvPr/>
            </p:nvSpPr>
            <p:spPr>
              <a:xfrm>
                <a:off x="8043719" y="3165414"/>
                <a:ext cx="150956" cy="206971"/>
              </a:xfrm>
              <a:custGeom>
                <a:avLst/>
                <a:gdLst/>
                <a:ahLst/>
                <a:cxnLst/>
                <a:rect l="l" t="t" r="r" b="b"/>
                <a:pathLst>
                  <a:path w="22422" h="30742" extrusionOk="0">
                    <a:moveTo>
                      <a:pt x="11930" y="1"/>
                    </a:moveTo>
                    <a:cubicBezTo>
                      <a:pt x="11451" y="1"/>
                      <a:pt x="10998" y="59"/>
                      <a:pt x="10586" y="158"/>
                    </a:cubicBezTo>
                    <a:cubicBezTo>
                      <a:pt x="9819" y="420"/>
                      <a:pt x="9073" y="1166"/>
                      <a:pt x="8307" y="1933"/>
                    </a:cubicBezTo>
                    <a:cubicBezTo>
                      <a:pt x="3267" y="7215"/>
                      <a:pt x="242" y="14272"/>
                      <a:pt x="0" y="21329"/>
                    </a:cubicBezTo>
                    <a:cubicBezTo>
                      <a:pt x="0" y="23345"/>
                      <a:pt x="242" y="25361"/>
                      <a:pt x="1250" y="27136"/>
                    </a:cubicBezTo>
                    <a:cubicBezTo>
                      <a:pt x="2715" y="29559"/>
                      <a:pt x="5629" y="30742"/>
                      <a:pt x="8530" y="30742"/>
                    </a:cubicBezTo>
                    <a:cubicBezTo>
                      <a:pt x="10143" y="30742"/>
                      <a:pt x="11752" y="30376"/>
                      <a:pt x="13106" y="29656"/>
                    </a:cubicBezTo>
                    <a:cubicBezTo>
                      <a:pt x="17139" y="27640"/>
                      <a:pt x="19397" y="23607"/>
                      <a:pt x="20667" y="19313"/>
                    </a:cubicBezTo>
                    <a:cubicBezTo>
                      <a:pt x="21917" y="15784"/>
                      <a:pt x="22421" y="12014"/>
                      <a:pt x="21413" y="8485"/>
                    </a:cubicBezTo>
                    <a:cubicBezTo>
                      <a:pt x="20405" y="4695"/>
                      <a:pt x="17643" y="1428"/>
                      <a:pt x="14114" y="420"/>
                    </a:cubicBezTo>
                    <a:cubicBezTo>
                      <a:pt x="13364" y="123"/>
                      <a:pt x="12620" y="1"/>
                      <a:pt x="1193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6" name="Google Shape;1386;p27"/>
              <p:cNvSpPr/>
              <p:nvPr/>
            </p:nvSpPr>
            <p:spPr>
              <a:xfrm>
                <a:off x="8318600" y="2591327"/>
                <a:ext cx="600674" cy="581944"/>
              </a:xfrm>
              <a:custGeom>
                <a:avLst/>
                <a:gdLst/>
                <a:ahLst/>
                <a:cxnLst/>
                <a:rect l="l" t="t" r="r" b="b"/>
                <a:pathLst>
                  <a:path w="89220" h="86438" extrusionOk="0">
                    <a:moveTo>
                      <a:pt x="44862" y="0"/>
                    </a:moveTo>
                    <a:cubicBezTo>
                      <a:pt x="13610" y="0"/>
                      <a:pt x="1755" y="47624"/>
                      <a:pt x="1" y="56698"/>
                    </a:cubicBezTo>
                    <a:cubicBezTo>
                      <a:pt x="9578" y="59722"/>
                      <a:pt x="20163" y="68049"/>
                      <a:pt x="29478" y="86437"/>
                    </a:cubicBezTo>
                    <a:cubicBezTo>
                      <a:pt x="35023" y="73836"/>
                      <a:pt x="49641" y="46878"/>
                      <a:pt x="71316" y="41576"/>
                    </a:cubicBezTo>
                    <a:cubicBezTo>
                      <a:pt x="73090" y="41334"/>
                      <a:pt x="75106" y="41071"/>
                      <a:pt x="77122" y="40830"/>
                    </a:cubicBezTo>
                    <a:cubicBezTo>
                      <a:pt x="81155" y="40830"/>
                      <a:pt x="85187" y="41334"/>
                      <a:pt x="89220" y="42584"/>
                    </a:cubicBezTo>
                    <a:cubicBezTo>
                      <a:pt x="86437" y="33006"/>
                      <a:pt x="79139" y="14356"/>
                      <a:pt x="64017" y="5041"/>
                    </a:cubicBezTo>
                    <a:cubicBezTo>
                      <a:pt x="58976" y="2017"/>
                      <a:pt x="52927" y="242"/>
                      <a:pt x="461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7" name="Google Shape;1387;p27"/>
              <p:cNvSpPr/>
              <p:nvPr/>
            </p:nvSpPr>
            <p:spPr>
              <a:xfrm>
                <a:off x="8432218" y="2733551"/>
                <a:ext cx="151091" cy="206620"/>
              </a:xfrm>
              <a:custGeom>
                <a:avLst/>
                <a:gdLst/>
                <a:ahLst/>
                <a:cxnLst/>
                <a:rect l="l" t="t" r="r" b="b"/>
                <a:pathLst>
                  <a:path w="22442" h="30690" extrusionOk="0">
                    <a:moveTo>
                      <a:pt x="12156" y="0"/>
                    </a:moveTo>
                    <a:cubicBezTo>
                      <a:pt x="11647" y="0"/>
                      <a:pt x="11118" y="77"/>
                      <a:pt x="10586" y="288"/>
                    </a:cubicBezTo>
                    <a:cubicBezTo>
                      <a:pt x="9840" y="550"/>
                      <a:pt x="9074" y="1296"/>
                      <a:pt x="8328" y="1800"/>
                    </a:cubicBezTo>
                    <a:cubicBezTo>
                      <a:pt x="3287" y="7103"/>
                      <a:pt x="263" y="14160"/>
                      <a:pt x="263" y="21217"/>
                    </a:cubicBezTo>
                    <a:cubicBezTo>
                      <a:pt x="1" y="23233"/>
                      <a:pt x="263" y="25491"/>
                      <a:pt x="1513" y="27266"/>
                    </a:cubicBezTo>
                    <a:cubicBezTo>
                      <a:pt x="2928" y="29608"/>
                      <a:pt x="5604" y="30690"/>
                      <a:pt x="8395" y="30690"/>
                    </a:cubicBezTo>
                    <a:cubicBezTo>
                      <a:pt x="10097" y="30690"/>
                      <a:pt x="11841" y="30287"/>
                      <a:pt x="13368" y="29524"/>
                    </a:cubicBezTo>
                    <a:cubicBezTo>
                      <a:pt x="17139" y="27507"/>
                      <a:pt x="19659" y="23475"/>
                      <a:pt x="20929" y="19442"/>
                    </a:cubicBezTo>
                    <a:cubicBezTo>
                      <a:pt x="21937" y="15914"/>
                      <a:pt x="22442" y="11881"/>
                      <a:pt x="21433" y="8353"/>
                    </a:cubicBezTo>
                    <a:cubicBezTo>
                      <a:pt x="20425" y="4825"/>
                      <a:pt x="17905" y="1558"/>
                      <a:pt x="14114" y="288"/>
                    </a:cubicBezTo>
                    <a:cubicBezTo>
                      <a:pt x="13529" y="147"/>
                      <a:pt x="12861" y="0"/>
                      <a:pt x="121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8" name="Google Shape;1388;p27"/>
              <p:cNvSpPr/>
              <p:nvPr/>
            </p:nvSpPr>
            <p:spPr>
              <a:xfrm>
                <a:off x="8517060" y="2850811"/>
                <a:ext cx="702483" cy="1017052"/>
              </a:xfrm>
              <a:custGeom>
                <a:avLst/>
                <a:gdLst/>
                <a:ahLst/>
                <a:cxnLst/>
                <a:rect l="l" t="t" r="r" b="b"/>
                <a:pathLst>
                  <a:path w="104342" h="151066" extrusionOk="0">
                    <a:moveTo>
                      <a:pt x="45070" y="1"/>
                    </a:moveTo>
                    <a:cubicBezTo>
                      <a:pt x="44832" y="1"/>
                      <a:pt x="44595" y="4"/>
                      <a:pt x="44358" y="9"/>
                    </a:cubicBezTo>
                    <a:cubicBezTo>
                      <a:pt x="19155" y="1279"/>
                      <a:pt x="2521" y="41101"/>
                      <a:pt x="0" y="47391"/>
                    </a:cubicBezTo>
                    <a:cubicBezTo>
                      <a:pt x="2279" y="53198"/>
                      <a:pt x="4537" y="59489"/>
                      <a:pt x="6553" y="67050"/>
                    </a:cubicBezTo>
                    <a:cubicBezTo>
                      <a:pt x="10081" y="80418"/>
                      <a:pt x="11594" y="93523"/>
                      <a:pt x="10848" y="105621"/>
                    </a:cubicBezTo>
                    <a:cubicBezTo>
                      <a:pt x="10344" y="114190"/>
                      <a:pt x="11090" y="128304"/>
                      <a:pt x="8327" y="135865"/>
                    </a:cubicBezTo>
                    <a:cubicBezTo>
                      <a:pt x="8327" y="135865"/>
                      <a:pt x="8327" y="138123"/>
                      <a:pt x="23187" y="146450"/>
                    </a:cubicBezTo>
                    <a:cubicBezTo>
                      <a:pt x="27844" y="149108"/>
                      <a:pt x="36139" y="151065"/>
                      <a:pt x="45528" y="151065"/>
                    </a:cubicBezTo>
                    <a:cubicBezTo>
                      <a:pt x="53944" y="151065"/>
                      <a:pt x="63238" y="149493"/>
                      <a:pt x="71577" y="145442"/>
                    </a:cubicBezTo>
                    <a:cubicBezTo>
                      <a:pt x="87969" y="137377"/>
                      <a:pt x="98051" y="121489"/>
                      <a:pt x="100571" y="99068"/>
                    </a:cubicBezTo>
                    <a:cubicBezTo>
                      <a:pt x="104341" y="66042"/>
                      <a:pt x="95026" y="34548"/>
                      <a:pt x="75872" y="15131"/>
                    </a:cubicBezTo>
                    <a:lnTo>
                      <a:pt x="75368" y="14627"/>
                    </a:lnTo>
                    <a:cubicBezTo>
                      <a:pt x="66010" y="5033"/>
                      <a:pt x="55209" y="1"/>
                      <a:pt x="4507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389" name="Google Shape;1389;p27"/>
              <p:cNvSpPr/>
              <p:nvPr/>
            </p:nvSpPr>
            <p:spPr>
              <a:xfrm>
                <a:off x="8586695" y="3052551"/>
                <a:ext cx="150956" cy="207395"/>
              </a:xfrm>
              <a:custGeom>
                <a:avLst/>
                <a:gdLst/>
                <a:ahLst/>
                <a:cxnLst/>
                <a:rect l="l" t="t" r="r" b="b"/>
                <a:pathLst>
                  <a:path w="22422" h="30805" extrusionOk="0">
                    <a:moveTo>
                      <a:pt x="12195" y="0"/>
                    </a:moveTo>
                    <a:cubicBezTo>
                      <a:pt x="11719" y="0"/>
                      <a:pt x="11250" y="77"/>
                      <a:pt x="10828" y="288"/>
                    </a:cubicBezTo>
                    <a:cubicBezTo>
                      <a:pt x="9820" y="550"/>
                      <a:pt x="9074" y="1296"/>
                      <a:pt x="8570" y="1800"/>
                    </a:cubicBezTo>
                    <a:cubicBezTo>
                      <a:pt x="3267" y="7103"/>
                      <a:pt x="505" y="14160"/>
                      <a:pt x="243" y="21459"/>
                    </a:cubicBezTo>
                    <a:cubicBezTo>
                      <a:pt x="1" y="23475"/>
                      <a:pt x="243" y="25491"/>
                      <a:pt x="1513" y="27266"/>
                    </a:cubicBezTo>
                    <a:cubicBezTo>
                      <a:pt x="2924" y="29622"/>
                      <a:pt x="5618" y="30805"/>
                      <a:pt x="8425" y="30805"/>
                    </a:cubicBezTo>
                    <a:cubicBezTo>
                      <a:pt x="10110" y="30805"/>
                      <a:pt x="11836" y="30378"/>
                      <a:pt x="13348" y="29524"/>
                    </a:cubicBezTo>
                    <a:cubicBezTo>
                      <a:pt x="17139" y="27508"/>
                      <a:pt x="19659" y="23475"/>
                      <a:pt x="20909" y="19443"/>
                    </a:cubicBezTo>
                    <a:cubicBezTo>
                      <a:pt x="21917" y="15914"/>
                      <a:pt x="22421" y="12144"/>
                      <a:pt x="21413" y="8353"/>
                    </a:cubicBezTo>
                    <a:cubicBezTo>
                      <a:pt x="20405" y="4825"/>
                      <a:pt x="17885" y="1558"/>
                      <a:pt x="14114" y="288"/>
                    </a:cubicBezTo>
                    <a:cubicBezTo>
                      <a:pt x="13529" y="148"/>
                      <a:pt x="12855" y="0"/>
                      <a:pt x="121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390" name="Google Shape;1390;p2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391" name="Google Shape;1391;p27"/>
          <p:cNvSpPr txBox="1">
            <a:spLocks noGrp="1"/>
          </p:cNvSpPr>
          <p:nvPr>
            <p:ph type="subTitle" idx="1"/>
          </p:nvPr>
        </p:nvSpPr>
        <p:spPr>
          <a:xfrm>
            <a:off x="1308233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2" name="Google Shape;1392;p27"/>
          <p:cNvSpPr txBox="1">
            <a:spLocks noGrp="1"/>
          </p:cNvSpPr>
          <p:nvPr>
            <p:ph type="subTitle" idx="2"/>
          </p:nvPr>
        </p:nvSpPr>
        <p:spPr>
          <a:xfrm>
            <a:off x="4722997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3" name="Google Shape;1393;p27"/>
          <p:cNvSpPr txBox="1">
            <a:spLocks noGrp="1"/>
          </p:cNvSpPr>
          <p:nvPr>
            <p:ph type="subTitle" idx="3"/>
          </p:nvPr>
        </p:nvSpPr>
        <p:spPr>
          <a:xfrm>
            <a:off x="1308233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4" name="Google Shape;1394;p27"/>
          <p:cNvSpPr txBox="1">
            <a:spLocks noGrp="1"/>
          </p:cNvSpPr>
          <p:nvPr>
            <p:ph type="subTitle" idx="4"/>
          </p:nvPr>
        </p:nvSpPr>
        <p:spPr>
          <a:xfrm>
            <a:off x="4722997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5" name="Google Shape;1395;p27"/>
          <p:cNvSpPr txBox="1">
            <a:spLocks noGrp="1"/>
          </p:cNvSpPr>
          <p:nvPr>
            <p:ph type="subTitle" idx="5"/>
          </p:nvPr>
        </p:nvSpPr>
        <p:spPr>
          <a:xfrm>
            <a:off x="8137761" y="2947768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6" name="Google Shape;1396;p27"/>
          <p:cNvSpPr txBox="1">
            <a:spLocks noGrp="1"/>
          </p:cNvSpPr>
          <p:nvPr>
            <p:ph type="subTitle" idx="6"/>
          </p:nvPr>
        </p:nvSpPr>
        <p:spPr>
          <a:xfrm>
            <a:off x="8137761" y="4854700"/>
            <a:ext cx="27460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7" name="Google Shape;1397;p27"/>
          <p:cNvSpPr txBox="1">
            <a:spLocks noGrp="1"/>
          </p:cNvSpPr>
          <p:nvPr>
            <p:ph type="subTitle" idx="7"/>
          </p:nvPr>
        </p:nvSpPr>
        <p:spPr>
          <a:xfrm>
            <a:off x="1313625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8" name="Google Shape;1398;p27"/>
          <p:cNvSpPr txBox="1">
            <a:spLocks noGrp="1"/>
          </p:cNvSpPr>
          <p:nvPr>
            <p:ph type="subTitle" idx="8"/>
          </p:nvPr>
        </p:nvSpPr>
        <p:spPr>
          <a:xfrm>
            <a:off x="4728389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399" name="Google Shape;1399;p27"/>
          <p:cNvSpPr txBox="1">
            <a:spLocks noGrp="1"/>
          </p:cNvSpPr>
          <p:nvPr>
            <p:ph type="subTitle" idx="9"/>
          </p:nvPr>
        </p:nvSpPr>
        <p:spPr>
          <a:xfrm>
            <a:off x="8143153" y="2395700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0" name="Google Shape;1400;p27"/>
          <p:cNvSpPr txBox="1">
            <a:spLocks noGrp="1"/>
          </p:cNvSpPr>
          <p:nvPr>
            <p:ph type="subTitle" idx="13"/>
          </p:nvPr>
        </p:nvSpPr>
        <p:spPr>
          <a:xfrm>
            <a:off x="1313625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1" name="Google Shape;1401;p27"/>
          <p:cNvSpPr txBox="1">
            <a:spLocks noGrp="1"/>
          </p:cNvSpPr>
          <p:nvPr>
            <p:ph type="subTitle" idx="14"/>
          </p:nvPr>
        </p:nvSpPr>
        <p:spPr>
          <a:xfrm>
            <a:off x="4728389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2" name="Google Shape;1402;p27"/>
          <p:cNvSpPr txBox="1">
            <a:spLocks noGrp="1"/>
          </p:cNvSpPr>
          <p:nvPr>
            <p:ph type="subTitle" idx="15"/>
          </p:nvPr>
        </p:nvSpPr>
        <p:spPr>
          <a:xfrm>
            <a:off x="8143153" y="4302633"/>
            <a:ext cx="27352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Geologica SemiBold"/>
              <a:buNone/>
              <a:defRPr sz="3200"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63226890"/>
      </p:ext>
    </p:extLst>
  </p:cSld>
  <p:clrMapOvr>
    <a:masterClrMapping/>
  </p:clrMapOvr>
  <p:transition spd="slow">
    <p:wipe dir="r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4" name="Google Shape;1404;p28"/>
          <p:cNvGrpSpPr/>
          <p:nvPr/>
        </p:nvGrpSpPr>
        <p:grpSpPr>
          <a:xfrm>
            <a:off x="6993021" y="-1017725"/>
            <a:ext cx="7693979" cy="9682992"/>
            <a:chOff x="5244766" y="-763294"/>
            <a:chExt cx="5770484" cy="7262244"/>
          </a:xfrm>
        </p:grpSpPr>
        <p:sp>
          <p:nvSpPr>
            <p:cNvPr id="1405" name="Google Shape;1405;p28"/>
            <p:cNvSpPr/>
            <p:nvPr/>
          </p:nvSpPr>
          <p:spPr>
            <a:xfrm rot="10800000" flipH="1">
              <a:off x="5244766" y="1921475"/>
              <a:ext cx="5770484" cy="4577475"/>
            </a:xfrm>
            <a:custGeom>
              <a:avLst/>
              <a:gdLst/>
              <a:ahLst/>
              <a:cxnLst/>
              <a:rect l="l" t="t" r="r" b="b"/>
              <a:pathLst>
                <a:path w="107278" h="85099" extrusionOk="0">
                  <a:moveTo>
                    <a:pt x="51515" y="1"/>
                  </a:moveTo>
                  <a:cubicBezTo>
                    <a:pt x="40092" y="1"/>
                    <a:pt x="28585" y="3404"/>
                    <a:pt x="19567" y="9852"/>
                  </a:cubicBezTo>
                  <a:cubicBezTo>
                    <a:pt x="9785" y="17163"/>
                    <a:pt x="1" y="33880"/>
                    <a:pt x="10310" y="44411"/>
                  </a:cubicBezTo>
                  <a:cubicBezTo>
                    <a:pt x="16307" y="53521"/>
                    <a:pt x="29912" y="50148"/>
                    <a:pt x="36623" y="58355"/>
                  </a:cubicBezTo>
                  <a:cubicBezTo>
                    <a:pt x="41607" y="64502"/>
                    <a:pt x="41382" y="73498"/>
                    <a:pt x="46893" y="79346"/>
                  </a:cubicBezTo>
                  <a:cubicBezTo>
                    <a:pt x="50730" y="83384"/>
                    <a:pt x="56026" y="85098"/>
                    <a:pt x="61408" y="85098"/>
                  </a:cubicBezTo>
                  <a:cubicBezTo>
                    <a:pt x="65071" y="85098"/>
                    <a:pt x="68773" y="84304"/>
                    <a:pt x="72082" y="82908"/>
                  </a:cubicBezTo>
                  <a:cubicBezTo>
                    <a:pt x="99106" y="71999"/>
                    <a:pt x="107277" y="35979"/>
                    <a:pt x="87225" y="14650"/>
                  </a:cubicBezTo>
                  <a:cubicBezTo>
                    <a:pt x="78217" y="4691"/>
                    <a:pt x="64925" y="1"/>
                    <a:pt x="515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06" name="Google Shape;1406;p28"/>
            <p:cNvSpPr/>
            <p:nvPr/>
          </p:nvSpPr>
          <p:spPr>
            <a:xfrm rot="-2445728">
              <a:off x="7812451" y="-490426"/>
              <a:ext cx="1555122" cy="1936046"/>
            </a:xfrm>
            <a:custGeom>
              <a:avLst/>
              <a:gdLst/>
              <a:ahLst/>
              <a:cxnLst/>
              <a:rect l="l" t="t" r="r" b="b"/>
              <a:pathLst>
                <a:path w="55326" h="68878" extrusionOk="0">
                  <a:moveTo>
                    <a:pt x="14882" y="0"/>
                  </a:moveTo>
                  <a:cubicBezTo>
                    <a:pt x="14068" y="0"/>
                    <a:pt x="13255" y="51"/>
                    <a:pt x="12445" y="162"/>
                  </a:cubicBezTo>
                  <a:cubicBezTo>
                    <a:pt x="9071" y="612"/>
                    <a:pt x="5809" y="2036"/>
                    <a:pt x="3485" y="4549"/>
                  </a:cubicBezTo>
                  <a:cubicBezTo>
                    <a:pt x="2585" y="5524"/>
                    <a:pt x="1874" y="6684"/>
                    <a:pt x="1386" y="7922"/>
                  </a:cubicBezTo>
                  <a:cubicBezTo>
                    <a:pt x="150" y="10471"/>
                    <a:pt x="0" y="13506"/>
                    <a:pt x="975" y="16205"/>
                  </a:cubicBezTo>
                  <a:cubicBezTo>
                    <a:pt x="3374" y="22616"/>
                    <a:pt x="10756" y="24715"/>
                    <a:pt x="15254" y="29288"/>
                  </a:cubicBezTo>
                  <a:cubicBezTo>
                    <a:pt x="17578" y="31648"/>
                    <a:pt x="19228" y="34571"/>
                    <a:pt x="20166" y="37720"/>
                  </a:cubicBezTo>
                  <a:cubicBezTo>
                    <a:pt x="21177" y="41243"/>
                    <a:pt x="20991" y="44881"/>
                    <a:pt x="20727" y="48515"/>
                  </a:cubicBezTo>
                  <a:cubicBezTo>
                    <a:pt x="20466" y="52152"/>
                    <a:pt x="20241" y="55787"/>
                    <a:pt x="21141" y="59349"/>
                  </a:cubicBezTo>
                  <a:cubicBezTo>
                    <a:pt x="21926" y="62648"/>
                    <a:pt x="23764" y="65646"/>
                    <a:pt x="26688" y="67370"/>
                  </a:cubicBezTo>
                  <a:cubicBezTo>
                    <a:pt x="28516" y="68424"/>
                    <a:pt x="30592" y="68878"/>
                    <a:pt x="32679" y="68878"/>
                  </a:cubicBezTo>
                  <a:cubicBezTo>
                    <a:pt x="33931" y="68878"/>
                    <a:pt x="35186" y="68715"/>
                    <a:pt x="36395" y="68420"/>
                  </a:cubicBezTo>
                  <a:cubicBezTo>
                    <a:pt x="39843" y="67556"/>
                    <a:pt x="42806" y="65382"/>
                    <a:pt x="45130" y="62723"/>
                  </a:cubicBezTo>
                  <a:cubicBezTo>
                    <a:pt x="47604" y="59949"/>
                    <a:pt x="49478" y="56575"/>
                    <a:pt x="50977" y="53202"/>
                  </a:cubicBezTo>
                  <a:cubicBezTo>
                    <a:pt x="52587" y="49640"/>
                    <a:pt x="53787" y="45816"/>
                    <a:pt x="54351" y="41918"/>
                  </a:cubicBezTo>
                  <a:cubicBezTo>
                    <a:pt x="55325" y="34871"/>
                    <a:pt x="53787" y="27824"/>
                    <a:pt x="50338" y="21641"/>
                  </a:cubicBezTo>
                  <a:cubicBezTo>
                    <a:pt x="46704" y="15080"/>
                    <a:pt x="41043" y="9908"/>
                    <a:pt x="34596" y="6198"/>
                  </a:cubicBezTo>
                  <a:cubicBezTo>
                    <a:pt x="31186" y="4285"/>
                    <a:pt x="27549" y="2750"/>
                    <a:pt x="23839" y="1586"/>
                  </a:cubicBezTo>
                  <a:cubicBezTo>
                    <a:pt x="20944" y="700"/>
                    <a:pt x="17910" y="0"/>
                    <a:pt x="1488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407" name="Google Shape;1407;p28"/>
          <p:cNvSpPr txBox="1">
            <a:spLocks noGrp="1"/>
          </p:cNvSpPr>
          <p:nvPr>
            <p:ph type="title" hasCustomPrompt="1"/>
          </p:nvPr>
        </p:nvSpPr>
        <p:spPr>
          <a:xfrm>
            <a:off x="1442867" y="1503167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08" name="Google Shape;1408;p28"/>
          <p:cNvSpPr txBox="1">
            <a:spLocks noGrp="1"/>
          </p:cNvSpPr>
          <p:nvPr>
            <p:ph type="subTitle" idx="1"/>
          </p:nvPr>
        </p:nvSpPr>
        <p:spPr>
          <a:xfrm>
            <a:off x="1442867" y="2246799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09" name="Google Shape;1409;p28"/>
          <p:cNvSpPr txBox="1">
            <a:spLocks noGrp="1"/>
          </p:cNvSpPr>
          <p:nvPr>
            <p:ph type="title" idx="2" hasCustomPrompt="1"/>
          </p:nvPr>
        </p:nvSpPr>
        <p:spPr>
          <a:xfrm>
            <a:off x="1442867" y="3170371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0" name="Google Shape;1410;p28"/>
          <p:cNvSpPr txBox="1">
            <a:spLocks noGrp="1"/>
          </p:cNvSpPr>
          <p:nvPr>
            <p:ph type="subTitle" idx="3"/>
          </p:nvPr>
        </p:nvSpPr>
        <p:spPr>
          <a:xfrm>
            <a:off x="1442867" y="3914133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411" name="Google Shape;1411;p28"/>
          <p:cNvSpPr txBox="1">
            <a:spLocks noGrp="1"/>
          </p:cNvSpPr>
          <p:nvPr>
            <p:ph type="title" idx="4" hasCustomPrompt="1"/>
          </p:nvPr>
        </p:nvSpPr>
        <p:spPr>
          <a:xfrm>
            <a:off x="1442867" y="4837701"/>
            <a:ext cx="5161600" cy="8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12" name="Google Shape;1412;p28"/>
          <p:cNvSpPr txBox="1">
            <a:spLocks noGrp="1"/>
          </p:cNvSpPr>
          <p:nvPr>
            <p:ph type="subTitle" idx="5"/>
          </p:nvPr>
        </p:nvSpPr>
        <p:spPr>
          <a:xfrm>
            <a:off x="1442867" y="5581467"/>
            <a:ext cx="5161600" cy="5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grpSp>
        <p:nvGrpSpPr>
          <p:cNvPr id="1413" name="Google Shape;1413;p28"/>
          <p:cNvGrpSpPr/>
          <p:nvPr/>
        </p:nvGrpSpPr>
        <p:grpSpPr>
          <a:xfrm>
            <a:off x="9695928" y="102423"/>
            <a:ext cx="2471195" cy="5723275"/>
            <a:chOff x="7271946" y="76817"/>
            <a:chExt cx="1853396" cy="4292456"/>
          </a:xfrm>
        </p:grpSpPr>
        <p:grpSp>
          <p:nvGrpSpPr>
            <p:cNvPr id="1414" name="Google Shape;1414;p28"/>
            <p:cNvGrpSpPr/>
            <p:nvPr/>
          </p:nvGrpSpPr>
          <p:grpSpPr>
            <a:xfrm rot="3003856" flipH="1">
              <a:off x="8394867" y="3661961"/>
              <a:ext cx="623403" cy="570428"/>
              <a:chOff x="5847450" y="783825"/>
              <a:chExt cx="444200" cy="406475"/>
            </a:xfrm>
          </p:grpSpPr>
          <p:sp>
            <p:nvSpPr>
              <p:cNvPr id="1415" name="Google Shape;1415;p2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8" name="Google Shape;1418;p2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19" name="Google Shape;1419;p2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0" name="Google Shape;1420;p2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1" name="Google Shape;1421;p2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2" name="Google Shape;1422;p2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3" name="Google Shape;1423;p2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4" name="Google Shape;1424;p2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5" name="Google Shape;1425;p2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6" name="Google Shape;1426;p2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7" name="Google Shape;1427;p2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8" name="Google Shape;1428;p2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29" name="Google Shape;1429;p2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0" name="Google Shape;1430;p2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1" name="Google Shape;1431;p2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2" name="Google Shape;1432;p2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3" name="Google Shape;1433;p2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4" name="Google Shape;1434;p2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435" name="Google Shape;1435;p28"/>
            <p:cNvGrpSpPr/>
            <p:nvPr/>
          </p:nvGrpSpPr>
          <p:grpSpPr>
            <a:xfrm flipH="1">
              <a:off x="7271946" y="76817"/>
              <a:ext cx="505633" cy="462690"/>
              <a:chOff x="5847450" y="783825"/>
              <a:chExt cx="444200" cy="406475"/>
            </a:xfrm>
          </p:grpSpPr>
          <p:sp>
            <p:nvSpPr>
              <p:cNvPr id="1436" name="Google Shape;1436;p28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7" name="Google Shape;1437;p28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8" name="Google Shape;1438;p28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39" name="Google Shape;1439;p28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0" name="Google Shape;1440;p28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1" name="Google Shape;1441;p28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2" name="Google Shape;1442;p28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3" name="Google Shape;1443;p28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4" name="Google Shape;1444;p28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5" name="Google Shape;1445;p28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6" name="Google Shape;1446;p28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7" name="Google Shape;1447;p28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8" name="Google Shape;1448;p28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49" name="Google Shape;1449;p28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0" name="Google Shape;1450;p28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1" name="Google Shape;1451;p28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2" name="Google Shape;1452;p28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3" name="Google Shape;1453;p28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4" name="Google Shape;1454;p28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55" name="Google Shape;1455;p28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1456" name="Google Shape;1456;p28"/>
          <p:cNvSpPr/>
          <p:nvPr/>
        </p:nvSpPr>
        <p:spPr>
          <a:xfrm rot="1660337" flipH="1">
            <a:off x="11616213" y="6457412"/>
            <a:ext cx="206908" cy="266931"/>
          </a:xfrm>
          <a:custGeom>
            <a:avLst/>
            <a:gdLst/>
            <a:ahLst/>
            <a:cxnLst/>
            <a:rect l="l" t="t" r="r" b="b"/>
            <a:pathLst>
              <a:path w="10083" h="13007" fill="none" extrusionOk="0">
                <a:moveTo>
                  <a:pt x="1" y="6148"/>
                </a:moveTo>
                <a:cubicBezTo>
                  <a:pt x="1" y="6148"/>
                  <a:pt x="4798" y="5848"/>
                  <a:pt x="5209" y="1"/>
                </a:cubicBezTo>
                <a:cubicBezTo>
                  <a:pt x="5209" y="1"/>
                  <a:pt x="5884" y="5399"/>
                  <a:pt x="10082" y="6148"/>
                </a:cubicBezTo>
                <a:cubicBezTo>
                  <a:pt x="10082" y="6148"/>
                  <a:pt x="5209" y="7159"/>
                  <a:pt x="5509" y="13006"/>
                </a:cubicBezTo>
                <a:cubicBezTo>
                  <a:pt x="5509" y="13006"/>
                  <a:pt x="5023" y="5923"/>
                  <a:pt x="1" y="6148"/>
                </a:cubicBezTo>
                <a:close/>
              </a:path>
            </a:pathLst>
          </a:custGeom>
          <a:noFill/>
          <a:ln w="8475" cap="flat" cmpd="sng">
            <a:solidFill>
              <a:schemeClr val="dk1"/>
            </a:solidFill>
            <a:prstDash val="solid"/>
            <a:miter lim="2998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457" name="Google Shape;1457;p28"/>
          <p:cNvGrpSpPr/>
          <p:nvPr/>
        </p:nvGrpSpPr>
        <p:grpSpPr>
          <a:xfrm>
            <a:off x="9464742" y="102426"/>
            <a:ext cx="3005447" cy="7349397"/>
            <a:chOff x="7098556" y="76819"/>
            <a:chExt cx="2254085" cy="5512048"/>
          </a:xfrm>
        </p:grpSpPr>
        <p:sp>
          <p:nvSpPr>
            <p:cNvPr id="1458" name="Google Shape;1458;p28"/>
            <p:cNvSpPr/>
            <p:nvPr/>
          </p:nvSpPr>
          <p:spPr>
            <a:xfrm flipH="1">
              <a:off x="8475188" y="1824321"/>
              <a:ext cx="263161" cy="263078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59" name="Google Shape;1459;p28"/>
            <p:cNvSpPr/>
            <p:nvPr/>
          </p:nvSpPr>
          <p:spPr>
            <a:xfrm flipH="1">
              <a:off x="8738344" y="2188892"/>
              <a:ext cx="191004" cy="190944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460" name="Google Shape;1460;p28"/>
            <p:cNvGrpSpPr/>
            <p:nvPr/>
          </p:nvGrpSpPr>
          <p:grpSpPr>
            <a:xfrm rot="-3139771" flipH="1">
              <a:off x="7361212" y="4052291"/>
              <a:ext cx="1265837" cy="1285562"/>
              <a:chOff x="3807515" y="3662700"/>
              <a:chExt cx="1268784" cy="1288555"/>
            </a:xfrm>
          </p:grpSpPr>
          <p:sp>
            <p:nvSpPr>
              <p:cNvPr id="1461" name="Google Shape;1461;p28"/>
              <p:cNvSpPr/>
              <p:nvPr/>
            </p:nvSpPr>
            <p:spPr>
              <a:xfrm>
                <a:off x="4269387" y="4120579"/>
                <a:ext cx="746620" cy="830676"/>
              </a:xfrm>
              <a:custGeom>
                <a:avLst/>
                <a:gdLst/>
                <a:ahLst/>
                <a:cxnLst/>
                <a:rect l="l" t="t" r="r" b="b"/>
                <a:pathLst>
                  <a:path w="15331" h="17057" extrusionOk="0">
                    <a:moveTo>
                      <a:pt x="9072" y="1"/>
                    </a:moveTo>
                    <a:cubicBezTo>
                      <a:pt x="8958" y="76"/>
                      <a:pt x="8808" y="115"/>
                      <a:pt x="8697" y="115"/>
                    </a:cubicBezTo>
                    <a:cubicBezTo>
                      <a:pt x="8658" y="601"/>
                      <a:pt x="8508" y="2175"/>
                      <a:pt x="7908" y="3338"/>
                    </a:cubicBezTo>
                    <a:cubicBezTo>
                      <a:pt x="7498" y="2550"/>
                      <a:pt x="7234" y="1875"/>
                      <a:pt x="7234" y="1875"/>
                    </a:cubicBezTo>
                    <a:cubicBezTo>
                      <a:pt x="7073" y="1946"/>
                      <a:pt x="6900" y="1979"/>
                      <a:pt x="6725" y="1979"/>
                    </a:cubicBezTo>
                    <a:cubicBezTo>
                      <a:pt x="6167" y="1979"/>
                      <a:pt x="5597" y="1639"/>
                      <a:pt x="5399" y="1125"/>
                    </a:cubicBezTo>
                    <a:cubicBezTo>
                      <a:pt x="5285" y="1539"/>
                      <a:pt x="5060" y="1989"/>
                      <a:pt x="4760" y="2289"/>
                    </a:cubicBezTo>
                    <a:cubicBezTo>
                      <a:pt x="5324" y="3149"/>
                      <a:pt x="5548" y="4649"/>
                      <a:pt x="5548" y="4649"/>
                    </a:cubicBezTo>
                    <a:cubicBezTo>
                      <a:pt x="4835" y="4463"/>
                      <a:pt x="3410" y="2700"/>
                      <a:pt x="3410" y="2700"/>
                    </a:cubicBezTo>
                    <a:cubicBezTo>
                      <a:pt x="3186" y="2664"/>
                      <a:pt x="2961" y="2550"/>
                      <a:pt x="2775" y="2400"/>
                    </a:cubicBezTo>
                    <a:cubicBezTo>
                      <a:pt x="2586" y="2250"/>
                      <a:pt x="2436" y="2025"/>
                      <a:pt x="2400" y="1764"/>
                    </a:cubicBezTo>
                    <a:cubicBezTo>
                      <a:pt x="2286" y="1839"/>
                      <a:pt x="2175" y="1914"/>
                      <a:pt x="2025" y="1989"/>
                    </a:cubicBezTo>
                    <a:cubicBezTo>
                      <a:pt x="2286" y="2400"/>
                      <a:pt x="2325" y="2963"/>
                      <a:pt x="2061" y="3413"/>
                    </a:cubicBezTo>
                    <a:cubicBezTo>
                      <a:pt x="1875" y="3824"/>
                      <a:pt x="1425" y="4088"/>
                      <a:pt x="937" y="4163"/>
                    </a:cubicBezTo>
                    <a:cubicBezTo>
                      <a:pt x="872" y="4172"/>
                      <a:pt x="807" y="4176"/>
                      <a:pt x="742" y="4176"/>
                    </a:cubicBezTo>
                    <a:cubicBezTo>
                      <a:pt x="545" y="4176"/>
                      <a:pt x="347" y="4135"/>
                      <a:pt x="151" y="4049"/>
                    </a:cubicBezTo>
                    <a:lnTo>
                      <a:pt x="151" y="4049"/>
                    </a:lnTo>
                    <a:cubicBezTo>
                      <a:pt x="226" y="4163"/>
                      <a:pt x="262" y="4274"/>
                      <a:pt x="262" y="4388"/>
                    </a:cubicBezTo>
                    <a:cubicBezTo>
                      <a:pt x="412" y="4463"/>
                      <a:pt x="4685" y="6823"/>
                      <a:pt x="3824" y="7722"/>
                    </a:cubicBezTo>
                    <a:cubicBezTo>
                      <a:pt x="3564" y="8005"/>
                      <a:pt x="3161" y="8104"/>
                      <a:pt x="2725" y="8104"/>
                    </a:cubicBezTo>
                    <a:cubicBezTo>
                      <a:pt x="1715" y="8104"/>
                      <a:pt x="526" y="7572"/>
                      <a:pt x="526" y="7572"/>
                    </a:cubicBezTo>
                    <a:lnTo>
                      <a:pt x="526" y="7572"/>
                    </a:lnTo>
                    <a:cubicBezTo>
                      <a:pt x="676" y="8097"/>
                      <a:pt x="451" y="8661"/>
                      <a:pt x="1" y="8961"/>
                    </a:cubicBezTo>
                    <a:cubicBezTo>
                      <a:pt x="301" y="9147"/>
                      <a:pt x="487" y="9560"/>
                      <a:pt x="487" y="9935"/>
                    </a:cubicBezTo>
                    <a:cubicBezTo>
                      <a:pt x="487" y="10085"/>
                      <a:pt x="451" y="10235"/>
                      <a:pt x="376" y="10385"/>
                    </a:cubicBezTo>
                    <a:cubicBezTo>
                      <a:pt x="376" y="10385"/>
                      <a:pt x="462" y="10376"/>
                      <a:pt x="614" y="10376"/>
                    </a:cubicBezTo>
                    <a:cubicBezTo>
                      <a:pt x="1293" y="10376"/>
                      <a:pt x="3289" y="10553"/>
                      <a:pt x="4760" y="12484"/>
                    </a:cubicBezTo>
                    <a:cubicBezTo>
                      <a:pt x="6598" y="14883"/>
                      <a:pt x="7872" y="16982"/>
                      <a:pt x="7872" y="16982"/>
                    </a:cubicBezTo>
                    <a:cubicBezTo>
                      <a:pt x="7872" y="16982"/>
                      <a:pt x="8177" y="17057"/>
                      <a:pt x="8688" y="17057"/>
                    </a:cubicBezTo>
                    <a:cubicBezTo>
                      <a:pt x="9577" y="17057"/>
                      <a:pt x="11088" y="16831"/>
                      <a:pt x="12706" y="15594"/>
                    </a:cubicBezTo>
                    <a:cubicBezTo>
                      <a:pt x="15255" y="13609"/>
                      <a:pt x="15330" y="11285"/>
                      <a:pt x="15330" y="11285"/>
                    </a:cubicBezTo>
                    <a:cubicBezTo>
                      <a:pt x="15330" y="11285"/>
                      <a:pt x="13645" y="9486"/>
                      <a:pt x="11807" y="7087"/>
                    </a:cubicBezTo>
                    <a:cubicBezTo>
                      <a:pt x="10007" y="4724"/>
                      <a:pt x="11321" y="1014"/>
                      <a:pt x="11321" y="1014"/>
                    </a:cubicBezTo>
                    <a:cubicBezTo>
                      <a:pt x="11096" y="864"/>
                      <a:pt x="10946" y="676"/>
                      <a:pt x="10907" y="415"/>
                    </a:cubicBezTo>
                    <a:cubicBezTo>
                      <a:pt x="10871" y="451"/>
                      <a:pt x="10832" y="451"/>
                      <a:pt x="10796" y="490"/>
                    </a:cubicBezTo>
                    <a:cubicBezTo>
                      <a:pt x="10604" y="601"/>
                      <a:pt x="10378" y="658"/>
                      <a:pt x="10153" y="658"/>
                    </a:cubicBezTo>
                    <a:cubicBezTo>
                      <a:pt x="9849" y="658"/>
                      <a:pt x="9548" y="555"/>
                      <a:pt x="9333" y="340"/>
                    </a:cubicBezTo>
                    <a:cubicBezTo>
                      <a:pt x="9222" y="265"/>
                      <a:pt x="9147" y="151"/>
                      <a:pt x="907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62" name="Google Shape;1462;p28"/>
              <p:cNvSpPr/>
              <p:nvPr/>
            </p:nvSpPr>
            <p:spPr>
              <a:xfrm>
                <a:off x="4691033" y="3745100"/>
                <a:ext cx="385266" cy="430411"/>
              </a:xfrm>
              <a:custGeom>
                <a:avLst/>
                <a:gdLst/>
                <a:ahLst/>
                <a:cxnLst/>
                <a:rect l="l" t="t" r="r" b="b"/>
                <a:pathLst>
                  <a:path w="7911" h="8838" extrusionOk="0">
                    <a:moveTo>
                      <a:pt x="3790" y="1"/>
                    </a:moveTo>
                    <a:cubicBezTo>
                      <a:pt x="3272" y="1"/>
                      <a:pt x="2808" y="439"/>
                      <a:pt x="2774" y="964"/>
                    </a:cubicBezTo>
                    <a:cubicBezTo>
                      <a:pt x="2548" y="648"/>
                      <a:pt x="2173" y="482"/>
                      <a:pt x="1804" y="482"/>
                    </a:cubicBezTo>
                    <a:cubicBezTo>
                      <a:pt x="1560" y="482"/>
                      <a:pt x="1319" y="554"/>
                      <a:pt x="1125" y="703"/>
                    </a:cubicBezTo>
                    <a:cubicBezTo>
                      <a:pt x="789" y="964"/>
                      <a:pt x="639" y="1453"/>
                      <a:pt x="714" y="1863"/>
                    </a:cubicBezTo>
                    <a:cubicBezTo>
                      <a:pt x="658" y="1855"/>
                      <a:pt x="600" y="1850"/>
                      <a:pt x="541" y="1850"/>
                    </a:cubicBezTo>
                    <a:cubicBezTo>
                      <a:pt x="361" y="1850"/>
                      <a:pt x="169" y="1892"/>
                      <a:pt x="0" y="1977"/>
                    </a:cubicBezTo>
                    <a:cubicBezTo>
                      <a:pt x="639" y="2127"/>
                      <a:pt x="1200" y="2613"/>
                      <a:pt x="1349" y="3213"/>
                    </a:cubicBezTo>
                    <a:cubicBezTo>
                      <a:pt x="1538" y="3927"/>
                      <a:pt x="1238" y="4751"/>
                      <a:pt x="600" y="5162"/>
                    </a:cubicBezTo>
                    <a:cubicBezTo>
                      <a:pt x="1238" y="5537"/>
                      <a:pt x="1499" y="6436"/>
                      <a:pt x="1164" y="7075"/>
                    </a:cubicBezTo>
                    <a:cubicBezTo>
                      <a:pt x="975" y="7375"/>
                      <a:pt x="714" y="7600"/>
                      <a:pt x="414" y="7711"/>
                    </a:cubicBezTo>
                    <a:cubicBezTo>
                      <a:pt x="489" y="7861"/>
                      <a:pt x="564" y="7975"/>
                      <a:pt x="675" y="8050"/>
                    </a:cubicBezTo>
                    <a:cubicBezTo>
                      <a:pt x="890" y="8265"/>
                      <a:pt x="1191" y="8368"/>
                      <a:pt x="1495" y="8368"/>
                    </a:cubicBezTo>
                    <a:cubicBezTo>
                      <a:pt x="1720" y="8368"/>
                      <a:pt x="1946" y="8311"/>
                      <a:pt x="2138" y="8200"/>
                    </a:cubicBezTo>
                    <a:cubicBezTo>
                      <a:pt x="2174" y="8161"/>
                      <a:pt x="2213" y="8161"/>
                      <a:pt x="2249" y="8125"/>
                    </a:cubicBezTo>
                    <a:cubicBezTo>
                      <a:pt x="2288" y="8386"/>
                      <a:pt x="2438" y="8574"/>
                      <a:pt x="2663" y="8724"/>
                    </a:cubicBezTo>
                    <a:cubicBezTo>
                      <a:pt x="2809" y="8796"/>
                      <a:pt x="2986" y="8838"/>
                      <a:pt x="3164" y="8838"/>
                    </a:cubicBezTo>
                    <a:cubicBezTo>
                      <a:pt x="3260" y="8838"/>
                      <a:pt x="3357" y="8826"/>
                      <a:pt x="3448" y="8799"/>
                    </a:cubicBezTo>
                    <a:cubicBezTo>
                      <a:pt x="3937" y="8649"/>
                      <a:pt x="4273" y="8161"/>
                      <a:pt x="4387" y="7675"/>
                    </a:cubicBezTo>
                    <a:cubicBezTo>
                      <a:pt x="4462" y="7825"/>
                      <a:pt x="4573" y="7936"/>
                      <a:pt x="4687" y="8050"/>
                    </a:cubicBezTo>
                    <a:cubicBezTo>
                      <a:pt x="4881" y="8195"/>
                      <a:pt x="5120" y="8278"/>
                      <a:pt x="5357" y="8278"/>
                    </a:cubicBezTo>
                    <a:cubicBezTo>
                      <a:pt x="5487" y="8278"/>
                      <a:pt x="5616" y="8253"/>
                      <a:pt x="5736" y="8200"/>
                    </a:cubicBezTo>
                    <a:cubicBezTo>
                      <a:pt x="6222" y="8011"/>
                      <a:pt x="6486" y="7336"/>
                      <a:pt x="6222" y="6850"/>
                    </a:cubicBezTo>
                    <a:lnTo>
                      <a:pt x="6222" y="6850"/>
                    </a:lnTo>
                    <a:cubicBezTo>
                      <a:pt x="6353" y="6910"/>
                      <a:pt x="6498" y="6938"/>
                      <a:pt x="6643" y="6938"/>
                    </a:cubicBezTo>
                    <a:cubicBezTo>
                      <a:pt x="7040" y="6938"/>
                      <a:pt x="7446" y="6730"/>
                      <a:pt x="7611" y="6400"/>
                    </a:cubicBezTo>
                    <a:cubicBezTo>
                      <a:pt x="7871" y="5912"/>
                      <a:pt x="7686" y="5237"/>
                      <a:pt x="7236" y="4976"/>
                    </a:cubicBezTo>
                    <a:cubicBezTo>
                      <a:pt x="7686" y="4676"/>
                      <a:pt x="7910" y="4076"/>
                      <a:pt x="7761" y="3588"/>
                    </a:cubicBezTo>
                    <a:cubicBezTo>
                      <a:pt x="7647" y="3063"/>
                      <a:pt x="7122" y="2652"/>
                      <a:pt x="6597" y="2652"/>
                    </a:cubicBezTo>
                    <a:cubicBezTo>
                      <a:pt x="6822" y="2163"/>
                      <a:pt x="6672" y="1528"/>
                      <a:pt x="6222" y="1228"/>
                    </a:cubicBezTo>
                    <a:cubicBezTo>
                      <a:pt x="6034" y="1103"/>
                      <a:pt x="5814" y="1043"/>
                      <a:pt x="5594" y="1043"/>
                    </a:cubicBezTo>
                    <a:cubicBezTo>
                      <a:pt x="5287" y="1043"/>
                      <a:pt x="4980" y="1159"/>
                      <a:pt x="4762" y="1378"/>
                    </a:cubicBezTo>
                    <a:cubicBezTo>
                      <a:pt x="4948" y="814"/>
                      <a:pt x="4573" y="139"/>
                      <a:pt x="4012" y="28"/>
                    </a:cubicBezTo>
                    <a:cubicBezTo>
                      <a:pt x="3938" y="10"/>
                      <a:pt x="3863" y="1"/>
                      <a:pt x="379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63" name="Google Shape;1463;p28"/>
              <p:cNvSpPr/>
              <p:nvPr/>
            </p:nvSpPr>
            <p:spPr>
              <a:xfrm>
                <a:off x="4183529" y="3662700"/>
                <a:ext cx="582452" cy="592095"/>
              </a:xfrm>
              <a:custGeom>
                <a:avLst/>
                <a:gdLst/>
                <a:ahLst/>
                <a:cxnLst/>
                <a:rect l="l" t="t" r="r" b="b"/>
                <a:pathLst>
                  <a:path w="11960" h="12158" extrusionOk="0">
                    <a:moveTo>
                      <a:pt x="6328" y="1"/>
                    </a:moveTo>
                    <a:cubicBezTo>
                      <a:pt x="5627" y="1"/>
                      <a:pt x="4944" y="610"/>
                      <a:pt x="4913" y="1306"/>
                    </a:cubicBezTo>
                    <a:cubicBezTo>
                      <a:pt x="4602" y="907"/>
                      <a:pt x="4106" y="691"/>
                      <a:pt x="3614" y="691"/>
                    </a:cubicBezTo>
                    <a:cubicBezTo>
                      <a:pt x="3275" y="691"/>
                      <a:pt x="2938" y="793"/>
                      <a:pt x="2664" y="1007"/>
                    </a:cubicBezTo>
                    <a:cubicBezTo>
                      <a:pt x="2214" y="1345"/>
                      <a:pt x="1989" y="1981"/>
                      <a:pt x="2100" y="2545"/>
                    </a:cubicBezTo>
                    <a:cubicBezTo>
                      <a:pt x="2027" y="2534"/>
                      <a:pt x="1953" y="2528"/>
                      <a:pt x="1880" y="2528"/>
                    </a:cubicBezTo>
                    <a:cubicBezTo>
                      <a:pt x="1195" y="2528"/>
                      <a:pt x="500" y="2993"/>
                      <a:pt x="265" y="3669"/>
                    </a:cubicBezTo>
                    <a:cubicBezTo>
                      <a:pt x="76" y="4305"/>
                      <a:pt x="301" y="5055"/>
                      <a:pt x="789" y="5469"/>
                    </a:cubicBezTo>
                    <a:cubicBezTo>
                      <a:pt x="939" y="5580"/>
                      <a:pt x="1089" y="5655"/>
                      <a:pt x="1239" y="5729"/>
                    </a:cubicBezTo>
                    <a:cubicBezTo>
                      <a:pt x="490" y="5993"/>
                      <a:pt x="1" y="6818"/>
                      <a:pt x="151" y="7568"/>
                    </a:cubicBezTo>
                    <a:cubicBezTo>
                      <a:pt x="265" y="8317"/>
                      <a:pt x="1014" y="8917"/>
                      <a:pt x="1764" y="8917"/>
                    </a:cubicBezTo>
                    <a:cubicBezTo>
                      <a:pt x="1350" y="9553"/>
                      <a:pt x="1464" y="10527"/>
                      <a:pt x="2025" y="11052"/>
                    </a:cubicBezTo>
                    <a:cubicBezTo>
                      <a:pt x="2325" y="11352"/>
                      <a:pt x="2743" y="11503"/>
                      <a:pt x="3166" y="11503"/>
                    </a:cubicBezTo>
                    <a:cubicBezTo>
                      <a:pt x="3377" y="11503"/>
                      <a:pt x="3589" y="11466"/>
                      <a:pt x="3788" y="11391"/>
                    </a:cubicBezTo>
                    <a:cubicBezTo>
                      <a:pt x="3938" y="11316"/>
                      <a:pt x="4049" y="11241"/>
                      <a:pt x="4163" y="11166"/>
                    </a:cubicBezTo>
                    <a:cubicBezTo>
                      <a:pt x="4199" y="11427"/>
                      <a:pt x="4349" y="11652"/>
                      <a:pt x="4538" y="11802"/>
                    </a:cubicBezTo>
                    <a:cubicBezTo>
                      <a:pt x="4724" y="11952"/>
                      <a:pt x="4949" y="12066"/>
                      <a:pt x="5173" y="12102"/>
                    </a:cubicBezTo>
                    <a:cubicBezTo>
                      <a:pt x="5268" y="12139"/>
                      <a:pt x="5380" y="12158"/>
                      <a:pt x="5493" y="12158"/>
                    </a:cubicBezTo>
                    <a:cubicBezTo>
                      <a:pt x="5605" y="12158"/>
                      <a:pt x="5718" y="12139"/>
                      <a:pt x="5812" y="12102"/>
                    </a:cubicBezTo>
                    <a:cubicBezTo>
                      <a:pt x="6073" y="12027"/>
                      <a:pt x="6298" y="11877"/>
                      <a:pt x="6523" y="11691"/>
                    </a:cubicBezTo>
                    <a:cubicBezTo>
                      <a:pt x="6823" y="11391"/>
                      <a:pt x="7048" y="10941"/>
                      <a:pt x="7162" y="10527"/>
                    </a:cubicBezTo>
                    <a:cubicBezTo>
                      <a:pt x="7360" y="11041"/>
                      <a:pt x="7930" y="11381"/>
                      <a:pt x="8488" y="11381"/>
                    </a:cubicBezTo>
                    <a:cubicBezTo>
                      <a:pt x="8663" y="11381"/>
                      <a:pt x="8836" y="11348"/>
                      <a:pt x="8997" y="11277"/>
                    </a:cubicBezTo>
                    <a:cubicBezTo>
                      <a:pt x="9036" y="11241"/>
                      <a:pt x="9072" y="11241"/>
                      <a:pt x="9111" y="11202"/>
                    </a:cubicBezTo>
                    <a:cubicBezTo>
                      <a:pt x="9710" y="10866"/>
                      <a:pt x="9971" y="10042"/>
                      <a:pt x="9671" y="9403"/>
                    </a:cubicBezTo>
                    <a:lnTo>
                      <a:pt x="9671" y="9403"/>
                    </a:lnTo>
                    <a:cubicBezTo>
                      <a:pt x="9841" y="9489"/>
                      <a:pt x="10052" y="9530"/>
                      <a:pt x="10259" y="9530"/>
                    </a:cubicBezTo>
                    <a:cubicBezTo>
                      <a:pt x="10327" y="9530"/>
                      <a:pt x="10395" y="9526"/>
                      <a:pt x="10460" y="9517"/>
                    </a:cubicBezTo>
                    <a:cubicBezTo>
                      <a:pt x="10571" y="9517"/>
                      <a:pt x="10721" y="9478"/>
                      <a:pt x="10835" y="9403"/>
                    </a:cubicBezTo>
                    <a:cubicBezTo>
                      <a:pt x="11135" y="9292"/>
                      <a:pt x="11396" y="9067"/>
                      <a:pt x="11585" y="8767"/>
                    </a:cubicBezTo>
                    <a:cubicBezTo>
                      <a:pt x="11920" y="8128"/>
                      <a:pt x="11659" y="7229"/>
                      <a:pt x="11021" y="6854"/>
                    </a:cubicBezTo>
                    <a:cubicBezTo>
                      <a:pt x="11659" y="6443"/>
                      <a:pt x="11959" y="5619"/>
                      <a:pt x="11770" y="4905"/>
                    </a:cubicBezTo>
                    <a:cubicBezTo>
                      <a:pt x="11621" y="4305"/>
                      <a:pt x="11060" y="3819"/>
                      <a:pt x="10421" y="3669"/>
                    </a:cubicBezTo>
                    <a:cubicBezTo>
                      <a:pt x="10346" y="3669"/>
                      <a:pt x="10235" y="3630"/>
                      <a:pt x="10160" y="3630"/>
                    </a:cubicBezTo>
                    <a:cubicBezTo>
                      <a:pt x="10460" y="2995"/>
                      <a:pt x="10235" y="2131"/>
                      <a:pt x="9635" y="1681"/>
                    </a:cubicBezTo>
                    <a:cubicBezTo>
                      <a:pt x="9378" y="1505"/>
                      <a:pt x="9071" y="1418"/>
                      <a:pt x="8764" y="1418"/>
                    </a:cubicBezTo>
                    <a:cubicBezTo>
                      <a:pt x="8356" y="1418"/>
                      <a:pt x="7947" y="1571"/>
                      <a:pt x="7647" y="1870"/>
                    </a:cubicBezTo>
                    <a:cubicBezTo>
                      <a:pt x="7911" y="1121"/>
                      <a:pt x="7386" y="182"/>
                      <a:pt x="6598" y="32"/>
                    </a:cubicBezTo>
                    <a:cubicBezTo>
                      <a:pt x="6508" y="11"/>
                      <a:pt x="6418" y="1"/>
                      <a:pt x="63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64" name="Google Shape;1464;p28"/>
              <p:cNvSpPr/>
              <p:nvPr/>
            </p:nvSpPr>
            <p:spPr>
              <a:xfrm>
                <a:off x="3807515" y="3858572"/>
                <a:ext cx="575098" cy="591754"/>
              </a:xfrm>
              <a:custGeom>
                <a:avLst/>
                <a:gdLst/>
                <a:ahLst/>
                <a:cxnLst/>
                <a:rect l="l" t="t" r="r" b="b"/>
                <a:pathLst>
                  <a:path w="11809" h="12151" extrusionOk="0">
                    <a:moveTo>
                      <a:pt x="6326" y="0"/>
                    </a:moveTo>
                    <a:cubicBezTo>
                      <a:pt x="5616" y="0"/>
                      <a:pt x="4941" y="590"/>
                      <a:pt x="4873" y="1333"/>
                    </a:cubicBezTo>
                    <a:cubicBezTo>
                      <a:pt x="4578" y="923"/>
                      <a:pt x="4062" y="694"/>
                      <a:pt x="3559" y="694"/>
                    </a:cubicBezTo>
                    <a:cubicBezTo>
                      <a:pt x="3233" y="694"/>
                      <a:pt x="2913" y="790"/>
                      <a:pt x="2663" y="997"/>
                    </a:cubicBezTo>
                    <a:cubicBezTo>
                      <a:pt x="2174" y="1333"/>
                      <a:pt x="1988" y="1971"/>
                      <a:pt x="2099" y="2532"/>
                    </a:cubicBezTo>
                    <a:cubicBezTo>
                      <a:pt x="2046" y="2527"/>
                      <a:pt x="1993" y="2525"/>
                      <a:pt x="1939" y="2525"/>
                    </a:cubicBezTo>
                    <a:cubicBezTo>
                      <a:pt x="1209" y="2525"/>
                      <a:pt x="507" y="2994"/>
                      <a:pt x="264" y="3657"/>
                    </a:cubicBezTo>
                    <a:cubicBezTo>
                      <a:pt x="0" y="4481"/>
                      <a:pt x="450" y="5420"/>
                      <a:pt x="1200" y="5720"/>
                    </a:cubicBezTo>
                    <a:cubicBezTo>
                      <a:pt x="489" y="5981"/>
                      <a:pt x="0" y="6805"/>
                      <a:pt x="114" y="7555"/>
                    </a:cubicBezTo>
                    <a:cubicBezTo>
                      <a:pt x="259" y="8319"/>
                      <a:pt x="968" y="8906"/>
                      <a:pt x="1694" y="8906"/>
                    </a:cubicBezTo>
                    <a:cubicBezTo>
                      <a:pt x="1717" y="8906"/>
                      <a:pt x="1740" y="8905"/>
                      <a:pt x="1763" y="8904"/>
                    </a:cubicBezTo>
                    <a:lnTo>
                      <a:pt x="1763" y="8904"/>
                    </a:lnTo>
                    <a:cubicBezTo>
                      <a:pt x="1314" y="9579"/>
                      <a:pt x="1425" y="10553"/>
                      <a:pt x="2024" y="11078"/>
                    </a:cubicBezTo>
                    <a:cubicBezTo>
                      <a:pt x="2099" y="11153"/>
                      <a:pt x="2213" y="11228"/>
                      <a:pt x="2324" y="11303"/>
                    </a:cubicBezTo>
                    <a:cubicBezTo>
                      <a:pt x="2549" y="11417"/>
                      <a:pt x="2813" y="11492"/>
                      <a:pt x="3038" y="11492"/>
                    </a:cubicBezTo>
                    <a:lnTo>
                      <a:pt x="3074" y="11492"/>
                    </a:lnTo>
                    <a:cubicBezTo>
                      <a:pt x="3120" y="11496"/>
                      <a:pt x="3166" y="11499"/>
                      <a:pt x="3213" y="11499"/>
                    </a:cubicBezTo>
                    <a:cubicBezTo>
                      <a:pt x="3548" y="11499"/>
                      <a:pt x="3899" y="11385"/>
                      <a:pt x="4162" y="11153"/>
                    </a:cubicBezTo>
                    <a:cubicBezTo>
                      <a:pt x="4224" y="11741"/>
                      <a:pt x="4846" y="12150"/>
                      <a:pt x="5440" y="12150"/>
                    </a:cubicBezTo>
                    <a:cubicBezTo>
                      <a:pt x="5567" y="12150"/>
                      <a:pt x="5693" y="12131"/>
                      <a:pt x="5812" y="12092"/>
                    </a:cubicBezTo>
                    <a:cubicBezTo>
                      <a:pt x="6447" y="11903"/>
                      <a:pt x="6936" y="11303"/>
                      <a:pt x="7122" y="10628"/>
                    </a:cubicBezTo>
                    <a:lnTo>
                      <a:pt x="7122" y="10517"/>
                    </a:lnTo>
                    <a:cubicBezTo>
                      <a:pt x="7161" y="10553"/>
                      <a:pt x="7161" y="10553"/>
                      <a:pt x="7161" y="10592"/>
                    </a:cubicBezTo>
                    <a:cubicBezTo>
                      <a:pt x="7391" y="11080"/>
                      <a:pt x="7930" y="11393"/>
                      <a:pt x="8456" y="11393"/>
                    </a:cubicBezTo>
                    <a:cubicBezTo>
                      <a:pt x="8615" y="11393"/>
                      <a:pt x="8773" y="11365"/>
                      <a:pt x="8921" y="11303"/>
                    </a:cubicBezTo>
                    <a:cubicBezTo>
                      <a:pt x="8921" y="11303"/>
                      <a:pt x="8960" y="11303"/>
                      <a:pt x="8960" y="11267"/>
                    </a:cubicBezTo>
                    <a:cubicBezTo>
                      <a:pt x="9521" y="11042"/>
                      <a:pt x="9860" y="10368"/>
                      <a:pt x="9746" y="9768"/>
                    </a:cubicBezTo>
                    <a:cubicBezTo>
                      <a:pt x="9746" y="9654"/>
                      <a:pt x="9710" y="9543"/>
                      <a:pt x="9635" y="9429"/>
                    </a:cubicBezTo>
                    <a:lnTo>
                      <a:pt x="9635" y="9429"/>
                    </a:lnTo>
                    <a:cubicBezTo>
                      <a:pt x="9831" y="9515"/>
                      <a:pt x="10029" y="9556"/>
                      <a:pt x="10226" y="9556"/>
                    </a:cubicBezTo>
                    <a:cubicBezTo>
                      <a:pt x="10291" y="9556"/>
                      <a:pt x="10356" y="9552"/>
                      <a:pt x="10421" y="9543"/>
                    </a:cubicBezTo>
                    <a:cubicBezTo>
                      <a:pt x="10909" y="9468"/>
                      <a:pt x="11359" y="9204"/>
                      <a:pt x="11545" y="8793"/>
                    </a:cubicBezTo>
                    <a:cubicBezTo>
                      <a:pt x="11809" y="8343"/>
                      <a:pt x="11770" y="7780"/>
                      <a:pt x="11509" y="7369"/>
                    </a:cubicBezTo>
                    <a:cubicBezTo>
                      <a:pt x="11310" y="7444"/>
                      <a:pt x="11098" y="7481"/>
                      <a:pt x="10887" y="7481"/>
                    </a:cubicBezTo>
                    <a:cubicBezTo>
                      <a:pt x="10464" y="7481"/>
                      <a:pt x="10046" y="7330"/>
                      <a:pt x="9746" y="7030"/>
                    </a:cubicBezTo>
                    <a:cubicBezTo>
                      <a:pt x="9185" y="6505"/>
                      <a:pt x="9071" y="5531"/>
                      <a:pt x="9485" y="4895"/>
                    </a:cubicBezTo>
                    <a:cubicBezTo>
                      <a:pt x="8735" y="4895"/>
                      <a:pt x="7986" y="4295"/>
                      <a:pt x="7872" y="3546"/>
                    </a:cubicBezTo>
                    <a:cubicBezTo>
                      <a:pt x="7722" y="2796"/>
                      <a:pt x="8211" y="1971"/>
                      <a:pt x="8960" y="1707"/>
                    </a:cubicBezTo>
                    <a:cubicBezTo>
                      <a:pt x="8810" y="1633"/>
                      <a:pt x="8660" y="1558"/>
                      <a:pt x="8510" y="1447"/>
                    </a:cubicBezTo>
                    <a:cubicBezTo>
                      <a:pt x="8211" y="1483"/>
                      <a:pt x="7872" y="1633"/>
                      <a:pt x="7647" y="1896"/>
                    </a:cubicBezTo>
                    <a:cubicBezTo>
                      <a:pt x="7911" y="1108"/>
                      <a:pt x="7386" y="172"/>
                      <a:pt x="6561" y="22"/>
                    </a:cubicBezTo>
                    <a:cubicBezTo>
                      <a:pt x="6483" y="7"/>
                      <a:pt x="6405" y="0"/>
                      <a:pt x="63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65" name="Google Shape;1465;p28"/>
              <p:cNvSpPr/>
              <p:nvPr/>
            </p:nvSpPr>
            <p:spPr>
              <a:xfrm>
                <a:off x="3876864" y="4374404"/>
                <a:ext cx="425443" cy="370656"/>
              </a:xfrm>
              <a:custGeom>
                <a:avLst/>
                <a:gdLst/>
                <a:ahLst/>
                <a:cxnLst/>
                <a:rect l="l" t="t" r="r" b="b"/>
                <a:pathLst>
                  <a:path w="8736" h="7611" extrusionOk="0">
                    <a:moveTo>
                      <a:pt x="5737" y="0"/>
                    </a:moveTo>
                    <a:lnTo>
                      <a:pt x="5698" y="36"/>
                    </a:lnTo>
                    <a:cubicBezTo>
                      <a:pt x="5512" y="711"/>
                      <a:pt x="5023" y="1311"/>
                      <a:pt x="4388" y="1500"/>
                    </a:cubicBezTo>
                    <a:cubicBezTo>
                      <a:pt x="4269" y="1539"/>
                      <a:pt x="4143" y="1558"/>
                      <a:pt x="4016" y="1558"/>
                    </a:cubicBezTo>
                    <a:cubicBezTo>
                      <a:pt x="3422" y="1558"/>
                      <a:pt x="2800" y="1149"/>
                      <a:pt x="2738" y="561"/>
                    </a:cubicBezTo>
                    <a:cubicBezTo>
                      <a:pt x="2475" y="793"/>
                      <a:pt x="2124" y="907"/>
                      <a:pt x="1789" y="907"/>
                    </a:cubicBezTo>
                    <a:cubicBezTo>
                      <a:pt x="1742" y="907"/>
                      <a:pt x="1696" y="904"/>
                      <a:pt x="1650" y="900"/>
                    </a:cubicBezTo>
                    <a:lnTo>
                      <a:pt x="1614" y="900"/>
                    </a:lnTo>
                    <a:cubicBezTo>
                      <a:pt x="1389" y="900"/>
                      <a:pt x="1125" y="825"/>
                      <a:pt x="900" y="711"/>
                    </a:cubicBezTo>
                    <a:cubicBezTo>
                      <a:pt x="600" y="861"/>
                      <a:pt x="339" y="1125"/>
                      <a:pt x="225" y="1425"/>
                    </a:cubicBezTo>
                    <a:cubicBezTo>
                      <a:pt x="40" y="2025"/>
                      <a:pt x="339" y="2699"/>
                      <a:pt x="900" y="2960"/>
                    </a:cubicBezTo>
                    <a:cubicBezTo>
                      <a:pt x="375" y="3110"/>
                      <a:pt x="1" y="3710"/>
                      <a:pt x="115" y="4274"/>
                    </a:cubicBezTo>
                    <a:cubicBezTo>
                      <a:pt x="221" y="4813"/>
                      <a:pt x="711" y="5250"/>
                      <a:pt x="1251" y="5250"/>
                    </a:cubicBezTo>
                    <a:cubicBezTo>
                      <a:pt x="1272" y="5250"/>
                      <a:pt x="1293" y="5249"/>
                      <a:pt x="1314" y="5248"/>
                    </a:cubicBezTo>
                    <a:lnTo>
                      <a:pt x="1314" y="5248"/>
                    </a:lnTo>
                    <a:cubicBezTo>
                      <a:pt x="975" y="5734"/>
                      <a:pt x="1089" y="6448"/>
                      <a:pt x="1500" y="6822"/>
                    </a:cubicBezTo>
                    <a:cubicBezTo>
                      <a:pt x="1717" y="7038"/>
                      <a:pt x="2016" y="7141"/>
                      <a:pt x="2317" y="7141"/>
                    </a:cubicBezTo>
                    <a:cubicBezTo>
                      <a:pt x="2588" y="7141"/>
                      <a:pt x="2861" y="7057"/>
                      <a:pt x="3074" y="6897"/>
                    </a:cubicBezTo>
                    <a:cubicBezTo>
                      <a:pt x="3106" y="7331"/>
                      <a:pt x="3545" y="7611"/>
                      <a:pt x="3993" y="7611"/>
                    </a:cubicBezTo>
                    <a:cubicBezTo>
                      <a:pt x="4087" y="7611"/>
                      <a:pt x="4182" y="7598"/>
                      <a:pt x="4274" y="7572"/>
                    </a:cubicBezTo>
                    <a:cubicBezTo>
                      <a:pt x="4762" y="7422"/>
                      <a:pt x="5098" y="6933"/>
                      <a:pt x="5212" y="6448"/>
                    </a:cubicBezTo>
                    <a:cubicBezTo>
                      <a:pt x="5382" y="6813"/>
                      <a:pt x="5784" y="7054"/>
                      <a:pt x="6181" y="7054"/>
                    </a:cubicBezTo>
                    <a:cubicBezTo>
                      <a:pt x="6312" y="7054"/>
                      <a:pt x="6441" y="7028"/>
                      <a:pt x="6562" y="6972"/>
                    </a:cubicBezTo>
                    <a:cubicBezTo>
                      <a:pt x="7047" y="6783"/>
                      <a:pt x="7311" y="6109"/>
                      <a:pt x="7047" y="5623"/>
                    </a:cubicBezTo>
                    <a:lnTo>
                      <a:pt x="7047" y="5623"/>
                    </a:lnTo>
                    <a:cubicBezTo>
                      <a:pt x="7178" y="5683"/>
                      <a:pt x="7323" y="5711"/>
                      <a:pt x="7468" y="5711"/>
                    </a:cubicBezTo>
                    <a:cubicBezTo>
                      <a:pt x="7865" y="5711"/>
                      <a:pt x="8271" y="5502"/>
                      <a:pt x="8436" y="5173"/>
                    </a:cubicBezTo>
                    <a:cubicBezTo>
                      <a:pt x="8511" y="5023"/>
                      <a:pt x="8547" y="4873"/>
                      <a:pt x="8547" y="4723"/>
                    </a:cubicBezTo>
                    <a:cubicBezTo>
                      <a:pt x="8547" y="4348"/>
                      <a:pt x="8361" y="3935"/>
                      <a:pt x="8061" y="3749"/>
                    </a:cubicBezTo>
                    <a:cubicBezTo>
                      <a:pt x="8511" y="3449"/>
                      <a:pt x="8736" y="2885"/>
                      <a:pt x="8586" y="2360"/>
                    </a:cubicBezTo>
                    <a:cubicBezTo>
                      <a:pt x="8547" y="2174"/>
                      <a:pt x="8436" y="1986"/>
                      <a:pt x="8322" y="1875"/>
                    </a:cubicBezTo>
                    <a:cubicBezTo>
                      <a:pt x="8097" y="1611"/>
                      <a:pt x="7761" y="1425"/>
                      <a:pt x="7422" y="1425"/>
                    </a:cubicBezTo>
                    <a:cubicBezTo>
                      <a:pt x="7536" y="1200"/>
                      <a:pt x="7536" y="936"/>
                      <a:pt x="7497" y="711"/>
                    </a:cubicBezTo>
                    <a:lnTo>
                      <a:pt x="7497" y="711"/>
                    </a:lnTo>
                    <a:cubicBezTo>
                      <a:pt x="7349" y="773"/>
                      <a:pt x="7191" y="801"/>
                      <a:pt x="7032" y="801"/>
                    </a:cubicBezTo>
                    <a:cubicBezTo>
                      <a:pt x="6506" y="801"/>
                      <a:pt x="5967" y="488"/>
                      <a:pt x="57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466" name="Google Shape;1466;p28"/>
            <p:cNvSpPr/>
            <p:nvPr/>
          </p:nvSpPr>
          <p:spPr>
            <a:xfrm rot="-1341374">
              <a:off x="8351184" y="157590"/>
              <a:ext cx="593877" cy="855965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67" name="Google Shape;1467;p28"/>
            <p:cNvSpPr/>
            <p:nvPr/>
          </p:nvSpPr>
          <p:spPr>
            <a:xfrm>
              <a:off x="7928038" y="128800"/>
              <a:ext cx="197739" cy="197676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468" name="Google Shape;1468;p28"/>
            <p:cNvGrpSpPr/>
            <p:nvPr/>
          </p:nvGrpSpPr>
          <p:grpSpPr>
            <a:xfrm rot="1982543">
              <a:off x="8192086" y="2534938"/>
              <a:ext cx="912070" cy="1203606"/>
              <a:chOff x="925052" y="921217"/>
              <a:chExt cx="2511689" cy="3330663"/>
            </a:xfrm>
          </p:grpSpPr>
          <p:sp>
            <p:nvSpPr>
              <p:cNvPr id="1469" name="Google Shape;1469;p28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0" name="Google Shape;1470;p28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1" name="Google Shape;1471;p28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2" name="Google Shape;1472;p28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3" name="Google Shape;1473;p28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4" name="Google Shape;1474;p28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475" name="Google Shape;1475;p28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1476" name="Google Shape;1476;p28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1477" name="Google Shape;1477;p28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8" name="Google Shape;1478;p28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79" name="Google Shape;1479;p28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0" name="Google Shape;1480;p28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1" name="Google Shape;1481;p28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482" name="Google Shape;1482;p28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29763741"/>
      </p:ext>
    </p:extLst>
  </p:cSld>
  <p:clrMapOvr>
    <a:masterClrMapping/>
  </p:clrMapOvr>
  <p:transition spd="slow">
    <p:wipe dir="r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Google Shape;1484;p29"/>
          <p:cNvGrpSpPr/>
          <p:nvPr/>
        </p:nvGrpSpPr>
        <p:grpSpPr>
          <a:xfrm>
            <a:off x="-752799" y="5184911"/>
            <a:ext cx="14124804" cy="3618027"/>
            <a:chOff x="-564600" y="3888683"/>
            <a:chExt cx="10593603" cy="2713520"/>
          </a:xfrm>
        </p:grpSpPr>
        <p:sp>
          <p:nvSpPr>
            <p:cNvPr id="1485" name="Google Shape;1485;p29"/>
            <p:cNvSpPr/>
            <p:nvPr/>
          </p:nvSpPr>
          <p:spPr>
            <a:xfrm>
              <a:off x="-564600" y="4107428"/>
              <a:ext cx="1774950" cy="1449497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6" name="Google Shape;1486;p29"/>
            <p:cNvSpPr/>
            <p:nvPr/>
          </p:nvSpPr>
          <p:spPr>
            <a:xfrm rot="2993718">
              <a:off x="846627" y="4749461"/>
              <a:ext cx="1922016" cy="1359576"/>
            </a:xfrm>
            <a:custGeom>
              <a:avLst/>
              <a:gdLst/>
              <a:ahLst/>
              <a:cxnLst/>
              <a:rect l="l" t="t" r="r" b="b"/>
              <a:pathLst>
                <a:path w="105553" h="74665" extrusionOk="0">
                  <a:moveTo>
                    <a:pt x="79475" y="0"/>
                  </a:moveTo>
                  <a:cubicBezTo>
                    <a:pt x="78000" y="0"/>
                    <a:pt x="76504" y="250"/>
                    <a:pt x="75002" y="803"/>
                  </a:cubicBezTo>
                  <a:cubicBezTo>
                    <a:pt x="70804" y="2827"/>
                    <a:pt x="67281" y="6014"/>
                    <a:pt x="63197" y="8224"/>
                  </a:cubicBezTo>
                  <a:cubicBezTo>
                    <a:pt x="53301" y="12461"/>
                    <a:pt x="42056" y="11412"/>
                    <a:pt x="31486" y="12086"/>
                  </a:cubicBezTo>
                  <a:cubicBezTo>
                    <a:pt x="150" y="13061"/>
                    <a:pt x="0" y="50619"/>
                    <a:pt x="23015" y="64674"/>
                  </a:cubicBezTo>
                  <a:cubicBezTo>
                    <a:pt x="32462" y="71307"/>
                    <a:pt x="44173" y="74664"/>
                    <a:pt x="55743" y="74664"/>
                  </a:cubicBezTo>
                  <a:cubicBezTo>
                    <a:pt x="75755" y="74664"/>
                    <a:pt x="95344" y="64618"/>
                    <a:pt x="102065" y="44097"/>
                  </a:cubicBezTo>
                  <a:cubicBezTo>
                    <a:pt x="105553" y="33413"/>
                    <a:pt x="103828" y="21232"/>
                    <a:pt x="97531" y="11936"/>
                  </a:cubicBezTo>
                  <a:cubicBezTo>
                    <a:pt x="93567" y="6163"/>
                    <a:pt x="86800" y="0"/>
                    <a:pt x="794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87" name="Google Shape;1487;p29"/>
            <p:cNvSpPr/>
            <p:nvPr/>
          </p:nvSpPr>
          <p:spPr>
            <a:xfrm rot="9242201">
              <a:off x="7641880" y="4276245"/>
              <a:ext cx="2142250" cy="1612521"/>
            </a:xfrm>
            <a:custGeom>
              <a:avLst/>
              <a:gdLst/>
              <a:ahLst/>
              <a:cxnLst/>
              <a:rect l="l" t="t" r="r" b="b"/>
              <a:pathLst>
                <a:path w="68445" h="55895" extrusionOk="0">
                  <a:moveTo>
                    <a:pt x="33844" y="1"/>
                  </a:moveTo>
                  <a:cubicBezTo>
                    <a:pt x="21717" y="1"/>
                    <a:pt x="10293" y="8250"/>
                    <a:pt x="6034" y="20069"/>
                  </a:cubicBezTo>
                  <a:cubicBezTo>
                    <a:pt x="2586" y="30114"/>
                    <a:pt x="1" y="43347"/>
                    <a:pt x="7758" y="52043"/>
                  </a:cubicBezTo>
                  <a:cubicBezTo>
                    <a:pt x="10686" y="54838"/>
                    <a:pt x="13334" y="55894"/>
                    <a:pt x="15975" y="55894"/>
                  </a:cubicBezTo>
                  <a:cubicBezTo>
                    <a:pt x="19389" y="55894"/>
                    <a:pt x="22791" y="54130"/>
                    <a:pt x="26764" y="52079"/>
                  </a:cubicBezTo>
                  <a:cubicBezTo>
                    <a:pt x="35460" y="48931"/>
                    <a:pt x="46105" y="53429"/>
                    <a:pt x="53677" y="46871"/>
                  </a:cubicBezTo>
                  <a:cubicBezTo>
                    <a:pt x="68445" y="34162"/>
                    <a:pt x="61434" y="7364"/>
                    <a:pt x="43292" y="1741"/>
                  </a:cubicBezTo>
                  <a:cubicBezTo>
                    <a:pt x="40171" y="554"/>
                    <a:pt x="36984" y="1"/>
                    <a:pt x="338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488" name="Google Shape;1488;p29"/>
          <p:cNvGrpSpPr/>
          <p:nvPr/>
        </p:nvGrpSpPr>
        <p:grpSpPr>
          <a:xfrm>
            <a:off x="1095437" y="6135450"/>
            <a:ext cx="672104" cy="614916"/>
            <a:chOff x="5847450" y="783825"/>
            <a:chExt cx="444200" cy="406475"/>
          </a:xfrm>
        </p:grpSpPr>
        <p:sp>
          <p:nvSpPr>
            <p:cNvPr id="1489" name="Google Shape;1489;p29"/>
            <p:cNvSpPr/>
            <p:nvPr/>
          </p:nvSpPr>
          <p:spPr>
            <a:xfrm>
              <a:off x="6049875" y="943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0" name="Google Shape;1490;p29"/>
            <p:cNvSpPr/>
            <p:nvPr/>
          </p:nvSpPr>
          <p:spPr>
            <a:xfrm>
              <a:off x="6028350" y="857575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1" name="Google Shape;1491;p29"/>
            <p:cNvSpPr/>
            <p:nvPr/>
          </p:nvSpPr>
          <p:spPr>
            <a:xfrm>
              <a:off x="5963650" y="93255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1" y="0"/>
                    <a:pt x="1" y="1500"/>
                    <a:pt x="975" y="1500"/>
                  </a:cubicBezTo>
                  <a:cubicBezTo>
                    <a:pt x="1950" y="1500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2" name="Google Shape;1492;p29"/>
            <p:cNvSpPr/>
            <p:nvPr/>
          </p:nvSpPr>
          <p:spPr>
            <a:xfrm>
              <a:off x="6005850" y="1028125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1"/>
                  </a:moveTo>
                  <a:cubicBezTo>
                    <a:pt x="1" y="1"/>
                    <a:pt x="1" y="1500"/>
                    <a:pt x="936" y="1500"/>
                  </a:cubicBezTo>
                  <a:cubicBezTo>
                    <a:pt x="1911" y="1500"/>
                    <a:pt x="1911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3" name="Google Shape;1493;p29"/>
            <p:cNvSpPr/>
            <p:nvPr/>
          </p:nvSpPr>
          <p:spPr>
            <a:xfrm>
              <a:off x="6099575" y="1009375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36" y="1"/>
                  </a:moveTo>
                  <a:cubicBezTo>
                    <a:pt x="0" y="1"/>
                    <a:pt x="0" y="1500"/>
                    <a:pt x="936" y="1500"/>
                  </a:cubicBezTo>
                  <a:cubicBezTo>
                    <a:pt x="1910" y="1500"/>
                    <a:pt x="1910" y="1"/>
                    <a:pt x="93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4" name="Google Shape;1494;p29"/>
            <p:cNvSpPr/>
            <p:nvPr/>
          </p:nvSpPr>
          <p:spPr>
            <a:xfrm>
              <a:off x="6113575" y="896950"/>
              <a:ext cx="48775" cy="37500"/>
            </a:xfrm>
            <a:custGeom>
              <a:avLst/>
              <a:gdLst/>
              <a:ahLst/>
              <a:cxnLst/>
              <a:rect l="l" t="t" r="r" b="b"/>
              <a:pathLst>
                <a:path w="1951" h="1500" extrusionOk="0">
                  <a:moveTo>
                    <a:pt x="975" y="0"/>
                  </a:moveTo>
                  <a:cubicBezTo>
                    <a:pt x="1" y="0"/>
                    <a:pt x="1" y="1499"/>
                    <a:pt x="975" y="1499"/>
                  </a:cubicBezTo>
                  <a:cubicBezTo>
                    <a:pt x="1950" y="1499"/>
                    <a:pt x="195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5" name="Google Shape;1495;p29"/>
            <p:cNvSpPr/>
            <p:nvPr/>
          </p:nvSpPr>
          <p:spPr>
            <a:xfrm>
              <a:off x="5960875" y="852925"/>
              <a:ext cx="37500" cy="39400"/>
            </a:xfrm>
            <a:custGeom>
              <a:avLst/>
              <a:gdLst/>
              <a:ahLst/>
              <a:cxnLst/>
              <a:rect l="l" t="t" r="r" b="b"/>
              <a:pathLst>
                <a:path w="1500" h="1576" extrusionOk="0">
                  <a:moveTo>
                    <a:pt x="750" y="1"/>
                  </a:moveTo>
                  <a:cubicBezTo>
                    <a:pt x="675" y="1"/>
                    <a:pt x="636" y="37"/>
                    <a:pt x="561" y="37"/>
                  </a:cubicBezTo>
                  <a:cubicBezTo>
                    <a:pt x="411" y="76"/>
                    <a:pt x="337" y="112"/>
                    <a:pt x="226" y="226"/>
                  </a:cubicBezTo>
                  <a:cubicBezTo>
                    <a:pt x="187" y="262"/>
                    <a:pt x="151" y="337"/>
                    <a:pt x="112" y="376"/>
                  </a:cubicBezTo>
                  <a:cubicBezTo>
                    <a:pt x="37" y="487"/>
                    <a:pt x="1" y="601"/>
                    <a:pt x="1" y="750"/>
                  </a:cubicBezTo>
                  <a:lnTo>
                    <a:pt x="1" y="825"/>
                  </a:lnTo>
                  <a:cubicBezTo>
                    <a:pt x="1" y="936"/>
                    <a:pt x="37" y="1050"/>
                    <a:pt x="76" y="1125"/>
                  </a:cubicBezTo>
                  <a:cubicBezTo>
                    <a:pt x="112" y="1200"/>
                    <a:pt x="151" y="1311"/>
                    <a:pt x="226" y="1350"/>
                  </a:cubicBezTo>
                  <a:cubicBezTo>
                    <a:pt x="301" y="1425"/>
                    <a:pt x="375" y="1500"/>
                    <a:pt x="450" y="1536"/>
                  </a:cubicBezTo>
                  <a:cubicBezTo>
                    <a:pt x="561" y="1575"/>
                    <a:pt x="636" y="1575"/>
                    <a:pt x="750" y="1575"/>
                  </a:cubicBezTo>
                  <a:lnTo>
                    <a:pt x="936" y="1575"/>
                  </a:lnTo>
                  <a:cubicBezTo>
                    <a:pt x="1086" y="1536"/>
                    <a:pt x="1200" y="1461"/>
                    <a:pt x="1275" y="1350"/>
                  </a:cubicBezTo>
                  <a:cubicBezTo>
                    <a:pt x="1311" y="1311"/>
                    <a:pt x="1350" y="1275"/>
                    <a:pt x="1386" y="1200"/>
                  </a:cubicBezTo>
                  <a:cubicBezTo>
                    <a:pt x="1461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7"/>
                    <a:pt x="1500" y="562"/>
                    <a:pt x="1425" y="451"/>
                  </a:cubicBezTo>
                  <a:cubicBezTo>
                    <a:pt x="1425" y="376"/>
                    <a:pt x="1350" y="301"/>
                    <a:pt x="1275" y="226"/>
                  </a:cubicBezTo>
                  <a:cubicBezTo>
                    <a:pt x="1200" y="151"/>
                    <a:pt x="1125" y="112"/>
                    <a:pt x="1050" y="76"/>
                  </a:cubicBezTo>
                  <a:cubicBezTo>
                    <a:pt x="936" y="37"/>
                    <a:pt x="861" y="1"/>
                    <a:pt x="7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6" name="Google Shape;1496;p29"/>
            <p:cNvSpPr/>
            <p:nvPr/>
          </p:nvSpPr>
          <p:spPr>
            <a:xfrm>
              <a:off x="5931800" y="1002875"/>
              <a:ext cx="37500" cy="39375"/>
            </a:xfrm>
            <a:custGeom>
              <a:avLst/>
              <a:gdLst/>
              <a:ahLst/>
              <a:cxnLst/>
              <a:rect l="l" t="t" r="r" b="b"/>
              <a:pathLst>
                <a:path w="1500" h="1575" extrusionOk="0">
                  <a:moveTo>
                    <a:pt x="750" y="0"/>
                  </a:moveTo>
                  <a:cubicBezTo>
                    <a:pt x="675" y="0"/>
                    <a:pt x="600" y="36"/>
                    <a:pt x="564" y="36"/>
                  </a:cubicBezTo>
                  <a:cubicBezTo>
                    <a:pt x="414" y="75"/>
                    <a:pt x="300" y="111"/>
                    <a:pt x="225" y="225"/>
                  </a:cubicBezTo>
                  <a:cubicBezTo>
                    <a:pt x="189" y="261"/>
                    <a:pt x="150" y="336"/>
                    <a:pt x="114" y="375"/>
                  </a:cubicBezTo>
                  <a:cubicBezTo>
                    <a:pt x="39" y="486"/>
                    <a:pt x="0" y="600"/>
                    <a:pt x="0" y="750"/>
                  </a:cubicBezTo>
                  <a:lnTo>
                    <a:pt x="0" y="825"/>
                  </a:lnTo>
                  <a:cubicBezTo>
                    <a:pt x="0" y="936"/>
                    <a:pt x="39" y="1050"/>
                    <a:pt x="75" y="1125"/>
                  </a:cubicBezTo>
                  <a:cubicBezTo>
                    <a:pt x="114" y="1200"/>
                    <a:pt x="150" y="1311"/>
                    <a:pt x="225" y="1350"/>
                  </a:cubicBezTo>
                  <a:cubicBezTo>
                    <a:pt x="300" y="1424"/>
                    <a:pt x="375" y="1499"/>
                    <a:pt x="450" y="1535"/>
                  </a:cubicBezTo>
                  <a:cubicBezTo>
                    <a:pt x="564" y="1574"/>
                    <a:pt x="639" y="1574"/>
                    <a:pt x="750" y="1574"/>
                  </a:cubicBezTo>
                  <a:lnTo>
                    <a:pt x="939" y="1574"/>
                  </a:lnTo>
                  <a:cubicBezTo>
                    <a:pt x="1089" y="1535"/>
                    <a:pt x="1200" y="1460"/>
                    <a:pt x="1275" y="1350"/>
                  </a:cubicBezTo>
                  <a:cubicBezTo>
                    <a:pt x="1314" y="1311"/>
                    <a:pt x="1350" y="1275"/>
                    <a:pt x="1389" y="1200"/>
                  </a:cubicBezTo>
                  <a:cubicBezTo>
                    <a:pt x="1464" y="1086"/>
                    <a:pt x="1500" y="975"/>
                    <a:pt x="1500" y="825"/>
                  </a:cubicBezTo>
                  <a:lnTo>
                    <a:pt x="1500" y="750"/>
                  </a:lnTo>
                  <a:cubicBezTo>
                    <a:pt x="1500" y="636"/>
                    <a:pt x="1500" y="561"/>
                    <a:pt x="1425" y="450"/>
                  </a:cubicBezTo>
                  <a:cubicBezTo>
                    <a:pt x="1389" y="375"/>
                    <a:pt x="1350" y="300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9" y="36"/>
                    <a:pt x="864" y="0"/>
                    <a:pt x="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7" name="Google Shape;1497;p29"/>
            <p:cNvSpPr/>
            <p:nvPr/>
          </p:nvSpPr>
          <p:spPr>
            <a:xfrm>
              <a:off x="6054575" y="1082100"/>
              <a:ext cx="37525" cy="39750"/>
            </a:xfrm>
            <a:custGeom>
              <a:avLst/>
              <a:gdLst/>
              <a:ahLst/>
              <a:cxnLst/>
              <a:rect l="l" t="t" r="r" b="b"/>
              <a:pathLst>
                <a:path w="1501" h="1590" extrusionOk="0">
                  <a:moveTo>
                    <a:pt x="840" y="1"/>
                  </a:moveTo>
                  <a:cubicBezTo>
                    <a:pt x="812" y="1"/>
                    <a:pt x="783" y="5"/>
                    <a:pt x="751" y="16"/>
                  </a:cubicBezTo>
                  <a:lnTo>
                    <a:pt x="562" y="16"/>
                  </a:lnTo>
                  <a:cubicBezTo>
                    <a:pt x="412" y="55"/>
                    <a:pt x="337" y="130"/>
                    <a:pt x="226" y="205"/>
                  </a:cubicBezTo>
                  <a:cubicBezTo>
                    <a:pt x="187" y="280"/>
                    <a:pt x="151" y="316"/>
                    <a:pt x="112" y="355"/>
                  </a:cubicBezTo>
                  <a:cubicBezTo>
                    <a:pt x="37" y="504"/>
                    <a:pt x="1" y="615"/>
                    <a:pt x="1" y="765"/>
                  </a:cubicBezTo>
                  <a:lnTo>
                    <a:pt x="1" y="840"/>
                  </a:lnTo>
                  <a:cubicBezTo>
                    <a:pt x="1" y="954"/>
                    <a:pt x="37" y="1029"/>
                    <a:pt x="76" y="1104"/>
                  </a:cubicBezTo>
                  <a:cubicBezTo>
                    <a:pt x="112" y="1215"/>
                    <a:pt x="151" y="1290"/>
                    <a:pt x="226" y="1365"/>
                  </a:cubicBezTo>
                  <a:cubicBezTo>
                    <a:pt x="301" y="1440"/>
                    <a:pt x="376" y="1479"/>
                    <a:pt x="451" y="1515"/>
                  </a:cubicBezTo>
                  <a:cubicBezTo>
                    <a:pt x="562" y="1554"/>
                    <a:pt x="637" y="1590"/>
                    <a:pt x="751" y="1590"/>
                  </a:cubicBezTo>
                  <a:cubicBezTo>
                    <a:pt x="826" y="1590"/>
                    <a:pt x="901" y="1554"/>
                    <a:pt x="937" y="1554"/>
                  </a:cubicBezTo>
                  <a:cubicBezTo>
                    <a:pt x="1086" y="1515"/>
                    <a:pt x="1200" y="1440"/>
                    <a:pt x="1275" y="1365"/>
                  </a:cubicBezTo>
                  <a:cubicBezTo>
                    <a:pt x="1311" y="1329"/>
                    <a:pt x="1350" y="1254"/>
                    <a:pt x="1386" y="1215"/>
                  </a:cubicBezTo>
                  <a:cubicBezTo>
                    <a:pt x="1461" y="1104"/>
                    <a:pt x="1500" y="954"/>
                    <a:pt x="1500" y="840"/>
                  </a:cubicBezTo>
                  <a:lnTo>
                    <a:pt x="1500" y="765"/>
                  </a:lnTo>
                  <a:cubicBezTo>
                    <a:pt x="1500" y="654"/>
                    <a:pt x="1500" y="540"/>
                    <a:pt x="1425" y="465"/>
                  </a:cubicBezTo>
                  <a:cubicBezTo>
                    <a:pt x="1425" y="355"/>
                    <a:pt x="1350" y="280"/>
                    <a:pt x="1275" y="205"/>
                  </a:cubicBezTo>
                  <a:cubicBezTo>
                    <a:pt x="1200" y="130"/>
                    <a:pt x="1125" y="91"/>
                    <a:pt x="1051" y="55"/>
                  </a:cubicBezTo>
                  <a:cubicBezTo>
                    <a:pt x="970" y="27"/>
                    <a:pt x="908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8" name="Google Shape;1498;p29"/>
            <p:cNvSpPr/>
            <p:nvPr/>
          </p:nvSpPr>
          <p:spPr>
            <a:xfrm>
              <a:off x="6178275" y="96350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99" name="Google Shape;1499;p29"/>
            <p:cNvSpPr/>
            <p:nvPr/>
          </p:nvSpPr>
          <p:spPr>
            <a:xfrm>
              <a:off x="6118300" y="8201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36" y="0"/>
                  </a:moveTo>
                  <a:cubicBezTo>
                    <a:pt x="1" y="0"/>
                    <a:pt x="1" y="1500"/>
                    <a:pt x="936" y="1500"/>
                  </a:cubicBezTo>
                  <a:cubicBezTo>
                    <a:pt x="1911" y="1500"/>
                    <a:pt x="1911" y="0"/>
                    <a:pt x="9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0" name="Google Shape;1500;p29"/>
            <p:cNvSpPr/>
            <p:nvPr/>
          </p:nvSpPr>
          <p:spPr>
            <a:xfrm>
              <a:off x="6012375" y="783825"/>
              <a:ext cx="40350" cy="41700"/>
            </a:xfrm>
            <a:custGeom>
              <a:avLst/>
              <a:gdLst/>
              <a:ahLst/>
              <a:cxnLst/>
              <a:rect l="l" t="t" r="r" b="b"/>
              <a:pathLst>
                <a:path w="1614" h="1668" extrusionOk="0">
                  <a:moveTo>
                    <a:pt x="859" y="0"/>
                  </a:moveTo>
                  <a:cubicBezTo>
                    <a:pt x="789" y="0"/>
                    <a:pt x="714" y="9"/>
                    <a:pt x="639" y="27"/>
                  </a:cubicBezTo>
                  <a:cubicBezTo>
                    <a:pt x="600" y="66"/>
                    <a:pt x="526" y="102"/>
                    <a:pt x="490" y="102"/>
                  </a:cubicBezTo>
                  <a:cubicBezTo>
                    <a:pt x="376" y="177"/>
                    <a:pt x="265" y="291"/>
                    <a:pt x="190" y="402"/>
                  </a:cubicBezTo>
                  <a:cubicBezTo>
                    <a:pt x="190" y="441"/>
                    <a:pt x="151" y="516"/>
                    <a:pt x="115" y="552"/>
                  </a:cubicBezTo>
                  <a:cubicBezTo>
                    <a:pt x="76" y="627"/>
                    <a:pt x="40" y="741"/>
                    <a:pt x="40" y="816"/>
                  </a:cubicBezTo>
                  <a:cubicBezTo>
                    <a:pt x="1" y="927"/>
                    <a:pt x="1" y="1041"/>
                    <a:pt x="40" y="1116"/>
                  </a:cubicBezTo>
                  <a:cubicBezTo>
                    <a:pt x="76" y="1227"/>
                    <a:pt x="115" y="1301"/>
                    <a:pt x="190" y="1376"/>
                  </a:cubicBezTo>
                  <a:cubicBezTo>
                    <a:pt x="226" y="1451"/>
                    <a:pt x="301" y="1526"/>
                    <a:pt x="376" y="1565"/>
                  </a:cubicBezTo>
                  <a:cubicBezTo>
                    <a:pt x="451" y="1601"/>
                    <a:pt x="526" y="1640"/>
                    <a:pt x="564" y="1640"/>
                  </a:cubicBezTo>
                  <a:cubicBezTo>
                    <a:pt x="639" y="1658"/>
                    <a:pt x="705" y="1667"/>
                    <a:pt x="770" y="1667"/>
                  </a:cubicBezTo>
                  <a:cubicBezTo>
                    <a:pt x="835" y="1667"/>
                    <a:pt x="900" y="1658"/>
                    <a:pt x="975" y="1640"/>
                  </a:cubicBezTo>
                  <a:cubicBezTo>
                    <a:pt x="1014" y="1640"/>
                    <a:pt x="1089" y="1601"/>
                    <a:pt x="1164" y="1565"/>
                  </a:cubicBezTo>
                  <a:cubicBezTo>
                    <a:pt x="1275" y="1526"/>
                    <a:pt x="1350" y="1415"/>
                    <a:pt x="1425" y="1301"/>
                  </a:cubicBezTo>
                  <a:cubicBezTo>
                    <a:pt x="1464" y="1266"/>
                    <a:pt x="1464" y="1191"/>
                    <a:pt x="1500" y="1152"/>
                  </a:cubicBezTo>
                  <a:cubicBezTo>
                    <a:pt x="1539" y="1041"/>
                    <a:pt x="1575" y="966"/>
                    <a:pt x="1575" y="852"/>
                  </a:cubicBezTo>
                  <a:cubicBezTo>
                    <a:pt x="1614" y="777"/>
                    <a:pt x="1614" y="666"/>
                    <a:pt x="1575" y="552"/>
                  </a:cubicBezTo>
                  <a:cubicBezTo>
                    <a:pt x="1539" y="477"/>
                    <a:pt x="1500" y="366"/>
                    <a:pt x="1425" y="327"/>
                  </a:cubicBezTo>
                  <a:cubicBezTo>
                    <a:pt x="1389" y="216"/>
                    <a:pt x="1314" y="177"/>
                    <a:pt x="1239" y="102"/>
                  </a:cubicBezTo>
                  <a:cubicBezTo>
                    <a:pt x="1164" y="102"/>
                    <a:pt x="1125" y="66"/>
                    <a:pt x="1050" y="27"/>
                  </a:cubicBezTo>
                  <a:cubicBezTo>
                    <a:pt x="995" y="9"/>
                    <a:pt x="930" y="0"/>
                    <a:pt x="8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1" name="Google Shape;1501;p29"/>
            <p:cNvSpPr/>
            <p:nvPr/>
          </p:nvSpPr>
          <p:spPr>
            <a:xfrm>
              <a:off x="5876550" y="909150"/>
              <a:ext cx="47775" cy="37525"/>
            </a:xfrm>
            <a:custGeom>
              <a:avLst/>
              <a:gdLst/>
              <a:ahLst/>
              <a:cxnLst/>
              <a:rect l="l" t="t" r="r" b="b"/>
              <a:pathLst>
                <a:path w="1911" h="1501" extrusionOk="0">
                  <a:moveTo>
                    <a:pt x="975" y="1"/>
                  </a:moveTo>
                  <a:cubicBezTo>
                    <a:pt x="0" y="1"/>
                    <a:pt x="0" y="1500"/>
                    <a:pt x="975" y="1500"/>
                  </a:cubicBezTo>
                  <a:cubicBezTo>
                    <a:pt x="1910" y="1500"/>
                    <a:pt x="191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2" name="Google Shape;1502;p29"/>
            <p:cNvSpPr/>
            <p:nvPr/>
          </p:nvSpPr>
          <p:spPr>
            <a:xfrm>
              <a:off x="5932775" y="109845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3" name="Google Shape;1503;p29"/>
            <p:cNvSpPr/>
            <p:nvPr/>
          </p:nvSpPr>
          <p:spPr>
            <a:xfrm>
              <a:off x="6157675" y="1094700"/>
              <a:ext cx="47775" cy="37500"/>
            </a:xfrm>
            <a:custGeom>
              <a:avLst/>
              <a:gdLst/>
              <a:ahLst/>
              <a:cxnLst/>
              <a:rect l="l" t="t" r="r" b="b"/>
              <a:pathLst>
                <a:path w="1911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10" y="1500"/>
                    <a:pt x="1910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4" name="Google Shape;1504;p29"/>
            <p:cNvSpPr/>
            <p:nvPr/>
          </p:nvSpPr>
          <p:spPr>
            <a:xfrm>
              <a:off x="6223250" y="871675"/>
              <a:ext cx="39400" cy="39375"/>
            </a:xfrm>
            <a:custGeom>
              <a:avLst/>
              <a:gdLst/>
              <a:ahLst/>
              <a:cxnLst/>
              <a:rect l="l" t="t" r="r" b="b"/>
              <a:pathLst>
                <a:path w="1576" h="1575" extrusionOk="0">
                  <a:moveTo>
                    <a:pt x="751" y="0"/>
                  </a:moveTo>
                  <a:cubicBezTo>
                    <a:pt x="637" y="0"/>
                    <a:pt x="562" y="36"/>
                    <a:pt x="451" y="75"/>
                  </a:cubicBezTo>
                  <a:cubicBezTo>
                    <a:pt x="376" y="111"/>
                    <a:pt x="301" y="150"/>
                    <a:pt x="226" y="225"/>
                  </a:cubicBezTo>
                  <a:cubicBezTo>
                    <a:pt x="187" y="261"/>
                    <a:pt x="151" y="336"/>
                    <a:pt x="112" y="375"/>
                  </a:cubicBezTo>
                  <a:cubicBezTo>
                    <a:pt x="37" y="486"/>
                    <a:pt x="1" y="600"/>
                    <a:pt x="1" y="750"/>
                  </a:cubicBezTo>
                  <a:cubicBezTo>
                    <a:pt x="1" y="825"/>
                    <a:pt x="37" y="900"/>
                    <a:pt x="37" y="936"/>
                  </a:cubicBezTo>
                  <a:cubicBezTo>
                    <a:pt x="76" y="1086"/>
                    <a:pt x="151" y="1200"/>
                    <a:pt x="226" y="1275"/>
                  </a:cubicBezTo>
                  <a:lnTo>
                    <a:pt x="301" y="1350"/>
                  </a:lnTo>
                  <a:cubicBezTo>
                    <a:pt x="376" y="1425"/>
                    <a:pt x="451" y="1500"/>
                    <a:pt x="562" y="1536"/>
                  </a:cubicBezTo>
                  <a:cubicBezTo>
                    <a:pt x="637" y="1575"/>
                    <a:pt x="751" y="1575"/>
                    <a:pt x="826" y="1575"/>
                  </a:cubicBezTo>
                  <a:cubicBezTo>
                    <a:pt x="937" y="1575"/>
                    <a:pt x="1050" y="1575"/>
                    <a:pt x="1125" y="1536"/>
                  </a:cubicBezTo>
                  <a:cubicBezTo>
                    <a:pt x="1236" y="1500"/>
                    <a:pt x="1311" y="1425"/>
                    <a:pt x="1386" y="1350"/>
                  </a:cubicBezTo>
                  <a:cubicBezTo>
                    <a:pt x="1425" y="1311"/>
                    <a:pt x="1461" y="1275"/>
                    <a:pt x="1500" y="1200"/>
                  </a:cubicBezTo>
                  <a:cubicBezTo>
                    <a:pt x="1536" y="1086"/>
                    <a:pt x="1575" y="975"/>
                    <a:pt x="1575" y="825"/>
                  </a:cubicBezTo>
                  <a:lnTo>
                    <a:pt x="1575" y="636"/>
                  </a:lnTo>
                  <a:cubicBezTo>
                    <a:pt x="1536" y="525"/>
                    <a:pt x="1461" y="411"/>
                    <a:pt x="1386" y="300"/>
                  </a:cubicBezTo>
                  <a:cubicBezTo>
                    <a:pt x="1350" y="261"/>
                    <a:pt x="1311" y="261"/>
                    <a:pt x="1275" y="225"/>
                  </a:cubicBezTo>
                  <a:cubicBezTo>
                    <a:pt x="1200" y="150"/>
                    <a:pt x="1125" y="111"/>
                    <a:pt x="1050" y="75"/>
                  </a:cubicBezTo>
                  <a:cubicBezTo>
                    <a:pt x="937" y="36"/>
                    <a:pt x="862" y="0"/>
                    <a:pt x="7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5" name="Google Shape;1505;p29"/>
            <p:cNvSpPr/>
            <p:nvPr/>
          </p:nvSpPr>
          <p:spPr>
            <a:xfrm>
              <a:off x="5890550" y="796700"/>
              <a:ext cx="48775" cy="37525"/>
            </a:xfrm>
            <a:custGeom>
              <a:avLst/>
              <a:gdLst/>
              <a:ahLst/>
              <a:cxnLst/>
              <a:rect l="l" t="t" r="r" b="b"/>
              <a:pathLst>
                <a:path w="1951" h="1501" extrusionOk="0">
                  <a:moveTo>
                    <a:pt x="975" y="1"/>
                  </a:moveTo>
                  <a:cubicBezTo>
                    <a:pt x="40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6" name="Google Shape;1506;p29"/>
            <p:cNvSpPr/>
            <p:nvPr/>
          </p:nvSpPr>
          <p:spPr>
            <a:xfrm>
              <a:off x="5847450" y="1011250"/>
              <a:ext cx="47850" cy="37525"/>
            </a:xfrm>
            <a:custGeom>
              <a:avLst/>
              <a:gdLst/>
              <a:ahLst/>
              <a:cxnLst/>
              <a:rect l="l" t="t" r="r" b="b"/>
              <a:pathLst>
                <a:path w="1914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14" y="1500"/>
                    <a:pt x="1914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7" name="Google Shape;1507;p29"/>
            <p:cNvSpPr/>
            <p:nvPr/>
          </p:nvSpPr>
          <p:spPr>
            <a:xfrm>
              <a:off x="6047100" y="1152800"/>
              <a:ext cx="48750" cy="37500"/>
            </a:xfrm>
            <a:custGeom>
              <a:avLst/>
              <a:gdLst/>
              <a:ahLst/>
              <a:cxnLst/>
              <a:rect l="l" t="t" r="r" b="b"/>
              <a:pathLst>
                <a:path w="1950" h="1500" extrusionOk="0">
                  <a:moveTo>
                    <a:pt x="975" y="0"/>
                  </a:moveTo>
                  <a:cubicBezTo>
                    <a:pt x="0" y="0"/>
                    <a:pt x="0" y="1500"/>
                    <a:pt x="975" y="1500"/>
                  </a:cubicBezTo>
                  <a:cubicBezTo>
                    <a:pt x="1949" y="1500"/>
                    <a:pt x="1949" y="0"/>
                    <a:pt x="9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08" name="Google Shape;1508;p29"/>
            <p:cNvSpPr/>
            <p:nvPr/>
          </p:nvSpPr>
          <p:spPr>
            <a:xfrm>
              <a:off x="6242900" y="1017850"/>
              <a:ext cx="48750" cy="37525"/>
            </a:xfrm>
            <a:custGeom>
              <a:avLst/>
              <a:gdLst/>
              <a:ahLst/>
              <a:cxnLst/>
              <a:rect l="l" t="t" r="r" b="b"/>
              <a:pathLst>
                <a:path w="1950" h="1501" extrusionOk="0">
                  <a:moveTo>
                    <a:pt x="975" y="1"/>
                  </a:moveTo>
                  <a:cubicBezTo>
                    <a:pt x="1" y="1"/>
                    <a:pt x="1" y="1500"/>
                    <a:pt x="975" y="1500"/>
                  </a:cubicBezTo>
                  <a:cubicBezTo>
                    <a:pt x="1950" y="1500"/>
                    <a:pt x="1950" y="1"/>
                    <a:pt x="9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509" name="Google Shape;1509;p29"/>
          <p:cNvSpPr txBox="1">
            <a:spLocks noGrp="1"/>
          </p:cNvSpPr>
          <p:nvPr>
            <p:ph type="title" hasCustomPrompt="1"/>
          </p:nvPr>
        </p:nvSpPr>
        <p:spPr>
          <a:xfrm>
            <a:off x="1767533" y="3322207"/>
            <a:ext cx="18652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0" name="Google Shape;1510;p29"/>
          <p:cNvSpPr txBox="1">
            <a:spLocks noGrp="1"/>
          </p:cNvSpPr>
          <p:nvPr>
            <p:ph type="subTitle" idx="1"/>
          </p:nvPr>
        </p:nvSpPr>
        <p:spPr>
          <a:xfrm>
            <a:off x="1251333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1" name="Google Shape;1511;p29"/>
          <p:cNvSpPr txBox="1">
            <a:spLocks noGrp="1"/>
          </p:cNvSpPr>
          <p:nvPr>
            <p:ph type="subTitle" idx="2"/>
          </p:nvPr>
        </p:nvSpPr>
        <p:spPr>
          <a:xfrm>
            <a:off x="1251333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2" name="Google Shape;1512;p29"/>
          <p:cNvSpPr txBox="1">
            <a:spLocks noGrp="1"/>
          </p:cNvSpPr>
          <p:nvPr>
            <p:ph type="title" idx="3" hasCustomPrompt="1"/>
          </p:nvPr>
        </p:nvSpPr>
        <p:spPr>
          <a:xfrm>
            <a:off x="5164133" y="3322207"/>
            <a:ext cx="18636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3" name="Google Shape;1513;p29"/>
          <p:cNvSpPr txBox="1">
            <a:spLocks noGrp="1"/>
          </p:cNvSpPr>
          <p:nvPr>
            <p:ph type="subTitle" idx="4"/>
          </p:nvPr>
        </p:nvSpPr>
        <p:spPr>
          <a:xfrm>
            <a:off x="4647200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4" name="Google Shape;1514;p29"/>
          <p:cNvSpPr txBox="1">
            <a:spLocks noGrp="1"/>
          </p:cNvSpPr>
          <p:nvPr>
            <p:ph type="subTitle" idx="5"/>
          </p:nvPr>
        </p:nvSpPr>
        <p:spPr>
          <a:xfrm>
            <a:off x="4647200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5" name="Google Shape;1515;p29"/>
          <p:cNvSpPr txBox="1">
            <a:spLocks noGrp="1"/>
          </p:cNvSpPr>
          <p:nvPr>
            <p:ph type="title" idx="6" hasCustomPrompt="1"/>
          </p:nvPr>
        </p:nvSpPr>
        <p:spPr>
          <a:xfrm>
            <a:off x="8556900" y="3322207"/>
            <a:ext cx="1863600" cy="76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667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6" name="Google Shape;1516;p29"/>
          <p:cNvSpPr txBox="1">
            <a:spLocks noGrp="1"/>
          </p:cNvSpPr>
          <p:nvPr>
            <p:ph type="subTitle" idx="7"/>
          </p:nvPr>
        </p:nvSpPr>
        <p:spPr>
          <a:xfrm>
            <a:off x="8043067" y="4643533"/>
            <a:ext cx="2897600" cy="11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7" name="Google Shape;1517;p29"/>
          <p:cNvSpPr txBox="1">
            <a:spLocks noGrp="1"/>
          </p:cNvSpPr>
          <p:nvPr>
            <p:ph type="subTitle" idx="8"/>
          </p:nvPr>
        </p:nvSpPr>
        <p:spPr>
          <a:xfrm>
            <a:off x="8043067" y="4186633"/>
            <a:ext cx="2897600" cy="6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Geologica SemiBold"/>
              <a:buNone/>
              <a:defRPr sz="2933">
                <a:solidFill>
                  <a:schemeClr val="dk1"/>
                </a:solidFill>
                <a:latin typeface="Geologica SemiBold"/>
                <a:ea typeface="Geologica SemiBold"/>
                <a:cs typeface="Geologica SemiBold"/>
                <a:sym typeface="Geologica SemiBold"/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518" name="Google Shape;1518;p29"/>
          <p:cNvSpPr txBox="1">
            <a:spLocks noGrp="1"/>
          </p:cNvSpPr>
          <p:nvPr>
            <p:ph type="title" idx="9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grpSp>
        <p:nvGrpSpPr>
          <p:cNvPr id="1519" name="Google Shape;1519;p29"/>
          <p:cNvGrpSpPr/>
          <p:nvPr/>
        </p:nvGrpSpPr>
        <p:grpSpPr>
          <a:xfrm>
            <a:off x="-120550" y="4845170"/>
            <a:ext cx="12418068" cy="1914901"/>
            <a:chOff x="-90413" y="3633877"/>
            <a:chExt cx="9313551" cy="1436176"/>
          </a:xfrm>
        </p:grpSpPr>
        <p:grpSp>
          <p:nvGrpSpPr>
            <p:cNvPr id="1520" name="Google Shape;1520;p29"/>
            <p:cNvGrpSpPr/>
            <p:nvPr/>
          </p:nvGrpSpPr>
          <p:grpSpPr>
            <a:xfrm rot="-585631">
              <a:off x="8499079" y="3810129"/>
              <a:ext cx="655759" cy="861747"/>
              <a:chOff x="7673200" y="4347371"/>
              <a:chExt cx="676223" cy="888640"/>
            </a:xfrm>
          </p:grpSpPr>
          <p:sp>
            <p:nvSpPr>
              <p:cNvPr id="1521" name="Google Shape;1521;p29"/>
              <p:cNvSpPr/>
              <p:nvPr/>
            </p:nvSpPr>
            <p:spPr>
              <a:xfrm>
                <a:off x="7673200" y="4347371"/>
                <a:ext cx="600680" cy="676942"/>
              </a:xfrm>
              <a:custGeom>
                <a:avLst/>
                <a:gdLst/>
                <a:ahLst/>
                <a:cxnLst/>
                <a:rect l="l" t="t" r="r" b="b"/>
                <a:pathLst>
                  <a:path w="18179" h="20487" extrusionOk="0">
                    <a:moveTo>
                      <a:pt x="5887" y="1"/>
                    </a:moveTo>
                    <a:cubicBezTo>
                      <a:pt x="3986" y="1"/>
                      <a:pt x="2160" y="1057"/>
                      <a:pt x="1275" y="2881"/>
                    </a:cubicBezTo>
                    <a:cubicBezTo>
                      <a:pt x="1" y="5391"/>
                      <a:pt x="1050" y="8465"/>
                      <a:pt x="3599" y="9703"/>
                    </a:cubicBezTo>
                    <a:cubicBezTo>
                      <a:pt x="3824" y="9814"/>
                      <a:pt x="4049" y="9928"/>
                      <a:pt x="4310" y="10003"/>
                    </a:cubicBezTo>
                    <a:cubicBezTo>
                      <a:pt x="4235" y="11802"/>
                      <a:pt x="5249" y="13602"/>
                      <a:pt x="6973" y="14426"/>
                    </a:cubicBezTo>
                    <a:cubicBezTo>
                      <a:pt x="7309" y="14612"/>
                      <a:pt x="7647" y="14726"/>
                      <a:pt x="7983" y="14801"/>
                    </a:cubicBezTo>
                    <a:cubicBezTo>
                      <a:pt x="7608" y="16861"/>
                      <a:pt x="8622" y="18999"/>
                      <a:pt x="10607" y="19974"/>
                    </a:cubicBezTo>
                    <a:cubicBezTo>
                      <a:pt x="11293" y="20322"/>
                      <a:pt x="12024" y="20487"/>
                      <a:pt x="12743" y="20487"/>
                    </a:cubicBezTo>
                    <a:cubicBezTo>
                      <a:pt x="14500" y="20487"/>
                      <a:pt x="16193" y="19502"/>
                      <a:pt x="17018" y="17800"/>
                    </a:cubicBezTo>
                    <a:cubicBezTo>
                      <a:pt x="18179" y="15437"/>
                      <a:pt x="17204" y="12552"/>
                      <a:pt x="14844" y="11389"/>
                    </a:cubicBezTo>
                    <a:cubicBezTo>
                      <a:pt x="14505" y="11203"/>
                      <a:pt x="14170" y="11089"/>
                      <a:pt x="13831" y="11014"/>
                    </a:cubicBezTo>
                    <a:cubicBezTo>
                      <a:pt x="14205" y="8954"/>
                      <a:pt x="13195" y="6816"/>
                      <a:pt x="11207" y="5841"/>
                    </a:cubicBezTo>
                    <a:cubicBezTo>
                      <a:pt x="11132" y="5766"/>
                      <a:pt x="11057" y="5730"/>
                      <a:pt x="10946" y="5691"/>
                    </a:cubicBezTo>
                    <a:cubicBezTo>
                      <a:pt x="11171" y="3631"/>
                      <a:pt x="10121" y="1532"/>
                      <a:pt x="8133" y="519"/>
                    </a:cubicBezTo>
                    <a:cubicBezTo>
                      <a:pt x="7409" y="167"/>
                      <a:pt x="6642" y="1"/>
                      <a:pt x="588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1522" name="Google Shape;1522;p29"/>
              <p:cNvGrpSpPr/>
              <p:nvPr/>
            </p:nvGrpSpPr>
            <p:grpSpPr>
              <a:xfrm>
                <a:off x="7752940" y="4443850"/>
                <a:ext cx="596483" cy="792161"/>
                <a:chOff x="4070325" y="1041350"/>
                <a:chExt cx="451300" cy="599350"/>
              </a:xfrm>
            </p:grpSpPr>
            <p:sp>
              <p:nvSpPr>
                <p:cNvPr id="1523" name="Google Shape;1523;p29"/>
                <p:cNvSpPr/>
                <p:nvPr/>
              </p:nvSpPr>
              <p:spPr>
                <a:xfrm>
                  <a:off x="4121375" y="1041350"/>
                  <a:ext cx="400250" cy="59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10" h="23974" extrusionOk="0">
                      <a:moveTo>
                        <a:pt x="157" y="1"/>
                      </a:moveTo>
                      <a:cubicBezTo>
                        <a:pt x="77" y="1"/>
                        <a:pt x="1" y="85"/>
                        <a:pt x="75" y="185"/>
                      </a:cubicBezTo>
                      <a:cubicBezTo>
                        <a:pt x="189" y="410"/>
                        <a:pt x="339" y="596"/>
                        <a:pt x="489" y="821"/>
                      </a:cubicBezTo>
                      <a:cubicBezTo>
                        <a:pt x="863" y="1385"/>
                        <a:pt x="1238" y="1985"/>
                        <a:pt x="1613" y="2545"/>
                      </a:cubicBezTo>
                      <a:cubicBezTo>
                        <a:pt x="2174" y="3409"/>
                        <a:pt x="2738" y="4233"/>
                        <a:pt x="3298" y="5094"/>
                      </a:cubicBezTo>
                      <a:cubicBezTo>
                        <a:pt x="4012" y="6144"/>
                        <a:pt x="4687" y="7157"/>
                        <a:pt x="5361" y="8207"/>
                      </a:cubicBezTo>
                      <a:cubicBezTo>
                        <a:pt x="6111" y="9367"/>
                        <a:pt x="6861" y="10492"/>
                        <a:pt x="7610" y="11616"/>
                      </a:cubicBezTo>
                      <a:cubicBezTo>
                        <a:pt x="8360" y="12780"/>
                        <a:pt x="9146" y="13904"/>
                        <a:pt x="9895" y="15065"/>
                      </a:cubicBezTo>
                      <a:cubicBezTo>
                        <a:pt x="10609" y="16153"/>
                        <a:pt x="11320" y="17203"/>
                        <a:pt x="11994" y="18288"/>
                      </a:cubicBezTo>
                      <a:lnTo>
                        <a:pt x="13794" y="20987"/>
                      </a:lnTo>
                      <a:cubicBezTo>
                        <a:pt x="14243" y="21662"/>
                        <a:pt x="14657" y="22300"/>
                        <a:pt x="15107" y="22936"/>
                      </a:cubicBezTo>
                      <a:cubicBezTo>
                        <a:pt x="15293" y="23236"/>
                        <a:pt x="15482" y="23575"/>
                        <a:pt x="15707" y="23875"/>
                      </a:cubicBezTo>
                      <a:lnTo>
                        <a:pt x="15707" y="23911"/>
                      </a:lnTo>
                      <a:cubicBezTo>
                        <a:pt x="15740" y="23956"/>
                        <a:pt x="15784" y="23974"/>
                        <a:pt x="15826" y="23974"/>
                      </a:cubicBezTo>
                      <a:cubicBezTo>
                        <a:pt x="15923" y="23974"/>
                        <a:pt x="16009" y="23877"/>
                        <a:pt x="15932" y="23800"/>
                      </a:cubicBezTo>
                      <a:cubicBezTo>
                        <a:pt x="15782" y="23575"/>
                        <a:pt x="15668" y="23350"/>
                        <a:pt x="15518" y="23161"/>
                      </a:cubicBezTo>
                      <a:cubicBezTo>
                        <a:pt x="15143" y="22561"/>
                        <a:pt x="14768" y="22000"/>
                        <a:pt x="14393" y="21437"/>
                      </a:cubicBezTo>
                      <a:lnTo>
                        <a:pt x="12708" y="18852"/>
                      </a:lnTo>
                      <a:cubicBezTo>
                        <a:pt x="11994" y="17838"/>
                        <a:pt x="11320" y="16789"/>
                        <a:pt x="10645" y="15739"/>
                      </a:cubicBezTo>
                      <a:cubicBezTo>
                        <a:pt x="9895" y="14615"/>
                        <a:pt x="9146" y="13490"/>
                        <a:pt x="8396" y="12330"/>
                      </a:cubicBezTo>
                      <a:cubicBezTo>
                        <a:pt x="7646" y="11205"/>
                        <a:pt x="6861" y="10042"/>
                        <a:pt x="6111" y="8917"/>
                      </a:cubicBezTo>
                      <a:cubicBezTo>
                        <a:pt x="5397" y="7832"/>
                        <a:pt x="4687" y="6743"/>
                        <a:pt x="4012" y="5694"/>
                      </a:cubicBezTo>
                      <a:cubicBezTo>
                        <a:pt x="3412" y="4794"/>
                        <a:pt x="2813" y="3895"/>
                        <a:pt x="2213" y="2959"/>
                      </a:cubicBezTo>
                      <a:cubicBezTo>
                        <a:pt x="1763" y="2320"/>
                        <a:pt x="1349" y="1685"/>
                        <a:pt x="899" y="1010"/>
                      </a:cubicBezTo>
                      <a:cubicBezTo>
                        <a:pt x="714" y="710"/>
                        <a:pt x="525" y="410"/>
                        <a:pt x="300" y="110"/>
                      </a:cubicBezTo>
                      <a:cubicBezTo>
                        <a:pt x="300" y="71"/>
                        <a:pt x="300" y="71"/>
                        <a:pt x="264" y="71"/>
                      </a:cubicBezTo>
                      <a:cubicBezTo>
                        <a:pt x="239" y="22"/>
                        <a:pt x="198" y="1"/>
                        <a:pt x="15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24" name="Google Shape;1524;p29"/>
                <p:cNvSpPr/>
                <p:nvPr/>
              </p:nvSpPr>
              <p:spPr>
                <a:xfrm>
                  <a:off x="4255775" y="1149775"/>
                  <a:ext cx="31125" cy="100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5" h="4019" extrusionOk="0">
                      <a:moveTo>
                        <a:pt x="1097" y="1"/>
                      </a:moveTo>
                      <a:cubicBezTo>
                        <a:pt x="1053" y="1"/>
                        <a:pt x="1011" y="25"/>
                        <a:pt x="996" y="82"/>
                      </a:cubicBezTo>
                      <a:cubicBezTo>
                        <a:pt x="885" y="496"/>
                        <a:pt x="771" y="946"/>
                        <a:pt x="660" y="1357"/>
                      </a:cubicBezTo>
                      <a:cubicBezTo>
                        <a:pt x="510" y="2032"/>
                        <a:pt x="321" y="2706"/>
                        <a:pt x="135" y="3381"/>
                      </a:cubicBezTo>
                      <a:cubicBezTo>
                        <a:pt x="96" y="3531"/>
                        <a:pt x="60" y="3720"/>
                        <a:pt x="21" y="3870"/>
                      </a:cubicBezTo>
                      <a:cubicBezTo>
                        <a:pt x="1" y="3956"/>
                        <a:pt x="67" y="4018"/>
                        <a:pt x="141" y="4018"/>
                      </a:cubicBezTo>
                      <a:cubicBezTo>
                        <a:pt x="195" y="4018"/>
                        <a:pt x="254" y="3985"/>
                        <a:pt x="285" y="3906"/>
                      </a:cubicBezTo>
                      <a:cubicBezTo>
                        <a:pt x="360" y="3495"/>
                        <a:pt x="471" y="3081"/>
                        <a:pt x="585" y="2631"/>
                      </a:cubicBezTo>
                      <a:cubicBezTo>
                        <a:pt x="771" y="1957"/>
                        <a:pt x="960" y="1282"/>
                        <a:pt x="1110" y="607"/>
                      </a:cubicBezTo>
                      <a:lnTo>
                        <a:pt x="1221" y="157"/>
                      </a:lnTo>
                      <a:cubicBezTo>
                        <a:pt x="1245" y="65"/>
                        <a:pt x="1168" y="1"/>
                        <a:pt x="109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25" name="Google Shape;1525;p29"/>
                <p:cNvSpPr/>
                <p:nvPr/>
              </p:nvSpPr>
              <p:spPr>
                <a:xfrm>
                  <a:off x="4173225" y="1276375"/>
                  <a:ext cx="132525" cy="3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1" h="1509" extrusionOk="0">
                      <a:moveTo>
                        <a:pt x="180" y="1"/>
                      </a:moveTo>
                      <a:cubicBezTo>
                        <a:pt x="53" y="1"/>
                        <a:pt x="1" y="194"/>
                        <a:pt x="139" y="230"/>
                      </a:cubicBezTo>
                      <a:cubicBezTo>
                        <a:pt x="289" y="266"/>
                        <a:pt x="475" y="305"/>
                        <a:pt x="625" y="341"/>
                      </a:cubicBezTo>
                      <a:cubicBezTo>
                        <a:pt x="1038" y="455"/>
                        <a:pt x="1413" y="566"/>
                        <a:pt x="1824" y="680"/>
                      </a:cubicBezTo>
                      <a:cubicBezTo>
                        <a:pt x="2313" y="791"/>
                        <a:pt x="2763" y="905"/>
                        <a:pt x="3248" y="1016"/>
                      </a:cubicBezTo>
                      <a:lnTo>
                        <a:pt x="4487" y="1355"/>
                      </a:lnTo>
                      <a:cubicBezTo>
                        <a:pt x="4673" y="1391"/>
                        <a:pt x="4898" y="1465"/>
                        <a:pt x="5087" y="1504"/>
                      </a:cubicBezTo>
                      <a:cubicBezTo>
                        <a:pt x="5100" y="1507"/>
                        <a:pt x="5113" y="1508"/>
                        <a:pt x="5125" y="1508"/>
                      </a:cubicBezTo>
                      <a:cubicBezTo>
                        <a:pt x="5277" y="1508"/>
                        <a:pt x="5301" y="1310"/>
                        <a:pt x="5162" y="1241"/>
                      </a:cubicBezTo>
                      <a:cubicBezTo>
                        <a:pt x="5012" y="1205"/>
                        <a:pt x="4823" y="1166"/>
                        <a:pt x="4673" y="1130"/>
                      </a:cubicBezTo>
                      <a:cubicBezTo>
                        <a:pt x="4262" y="1016"/>
                        <a:pt x="3887" y="941"/>
                        <a:pt x="3473" y="830"/>
                      </a:cubicBezTo>
                      <a:cubicBezTo>
                        <a:pt x="3024" y="716"/>
                        <a:pt x="2538" y="605"/>
                        <a:pt x="2049" y="455"/>
                      </a:cubicBezTo>
                      <a:cubicBezTo>
                        <a:pt x="1638" y="341"/>
                        <a:pt x="1224" y="266"/>
                        <a:pt x="814" y="155"/>
                      </a:cubicBezTo>
                      <a:cubicBezTo>
                        <a:pt x="625" y="80"/>
                        <a:pt x="400" y="41"/>
                        <a:pt x="214" y="5"/>
                      </a:cubicBezTo>
                      <a:cubicBezTo>
                        <a:pt x="202" y="2"/>
                        <a:pt x="191" y="1"/>
                        <a:pt x="18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26" name="Google Shape;1526;p29"/>
                <p:cNvSpPr/>
                <p:nvPr/>
              </p:nvSpPr>
              <p:spPr>
                <a:xfrm>
                  <a:off x="4070325" y="1119625"/>
                  <a:ext cx="132375" cy="3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5" h="1518" extrusionOk="0">
                      <a:moveTo>
                        <a:pt x="144" y="1"/>
                      </a:moveTo>
                      <a:cubicBezTo>
                        <a:pt x="12" y="1"/>
                        <a:pt x="0" y="207"/>
                        <a:pt x="132" y="239"/>
                      </a:cubicBezTo>
                      <a:cubicBezTo>
                        <a:pt x="282" y="278"/>
                        <a:pt x="468" y="314"/>
                        <a:pt x="618" y="353"/>
                      </a:cubicBezTo>
                      <a:cubicBezTo>
                        <a:pt x="992" y="464"/>
                        <a:pt x="1406" y="578"/>
                        <a:pt x="1781" y="653"/>
                      </a:cubicBezTo>
                      <a:cubicBezTo>
                        <a:pt x="2267" y="803"/>
                        <a:pt x="2756" y="914"/>
                        <a:pt x="3241" y="1028"/>
                      </a:cubicBezTo>
                      <a:lnTo>
                        <a:pt x="4480" y="1363"/>
                      </a:lnTo>
                      <a:cubicBezTo>
                        <a:pt x="4666" y="1402"/>
                        <a:pt x="4855" y="1438"/>
                        <a:pt x="5080" y="1513"/>
                      </a:cubicBezTo>
                      <a:cubicBezTo>
                        <a:pt x="5090" y="1516"/>
                        <a:pt x="5100" y="1517"/>
                        <a:pt x="5109" y="1517"/>
                      </a:cubicBezTo>
                      <a:cubicBezTo>
                        <a:pt x="5239" y="1517"/>
                        <a:pt x="5294" y="1286"/>
                        <a:pt x="5154" y="1252"/>
                      </a:cubicBezTo>
                      <a:cubicBezTo>
                        <a:pt x="5005" y="1213"/>
                        <a:pt x="4816" y="1177"/>
                        <a:pt x="4666" y="1138"/>
                      </a:cubicBezTo>
                      <a:cubicBezTo>
                        <a:pt x="4255" y="1028"/>
                        <a:pt x="3880" y="953"/>
                        <a:pt x="3466" y="839"/>
                      </a:cubicBezTo>
                      <a:cubicBezTo>
                        <a:pt x="2980" y="728"/>
                        <a:pt x="2531" y="578"/>
                        <a:pt x="2042" y="464"/>
                      </a:cubicBezTo>
                      <a:cubicBezTo>
                        <a:pt x="1631" y="353"/>
                        <a:pt x="1217" y="239"/>
                        <a:pt x="806" y="164"/>
                      </a:cubicBezTo>
                      <a:cubicBezTo>
                        <a:pt x="582" y="89"/>
                        <a:pt x="393" y="53"/>
                        <a:pt x="207" y="14"/>
                      </a:cubicBezTo>
                      <a:cubicBezTo>
                        <a:pt x="183" y="5"/>
                        <a:pt x="162" y="1"/>
                        <a:pt x="14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1527" name="Google Shape;1527;p29"/>
            <p:cNvGrpSpPr/>
            <p:nvPr/>
          </p:nvGrpSpPr>
          <p:grpSpPr>
            <a:xfrm rot="1134711">
              <a:off x="8360783" y="4560306"/>
              <a:ext cx="462955" cy="446781"/>
              <a:chOff x="2283800" y="3944300"/>
              <a:chExt cx="708450" cy="683700"/>
            </a:xfrm>
          </p:grpSpPr>
          <p:sp>
            <p:nvSpPr>
              <p:cNvPr id="1528" name="Google Shape;1528;p29"/>
              <p:cNvSpPr/>
              <p:nvPr/>
            </p:nvSpPr>
            <p:spPr>
              <a:xfrm>
                <a:off x="2283800" y="4017825"/>
                <a:ext cx="708450" cy="610175"/>
              </a:xfrm>
              <a:custGeom>
                <a:avLst/>
                <a:gdLst/>
                <a:ahLst/>
                <a:cxnLst/>
                <a:rect l="l" t="t" r="r" b="b"/>
                <a:pathLst>
                  <a:path w="28338" h="24407" extrusionOk="0">
                    <a:moveTo>
                      <a:pt x="14551" y="0"/>
                    </a:moveTo>
                    <a:cubicBezTo>
                      <a:pt x="13524" y="0"/>
                      <a:pt x="12479" y="116"/>
                      <a:pt x="11431" y="358"/>
                    </a:cubicBezTo>
                    <a:cubicBezTo>
                      <a:pt x="4423" y="1972"/>
                      <a:pt x="0" y="8605"/>
                      <a:pt x="1535" y="15127"/>
                    </a:cubicBezTo>
                    <a:cubicBezTo>
                      <a:pt x="2809" y="20700"/>
                      <a:pt x="7978" y="24407"/>
                      <a:pt x="13803" y="24407"/>
                    </a:cubicBezTo>
                    <a:cubicBezTo>
                      <a:pt x="14835" y="24407"/>
                      <a:pt x="15888" y="24290"/>
                      <a:pt x="16942" y="24048"/>
                    </a:cubicBezTo>
                    <a:cubicBezTo>
                      <a:pt x="23914" y="22437"/>
                      <a:pt x="28337" y="15801"/>
                      <a:pt x="26838" y="9279"/>
                    </a:cubicBezTo>
                    <a:cubicBezTo>
                      <a:pt x="25531" y="3707"/>
                      <a:pt x="20354" y="0"/>
                      <a:pt x="145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29" name="Google Shape;1529;p29"/>
              <p:cNvSpPr/>
              <p:nvPr/>
            </p:nvSpPr>
            <p:spPr>
              <a:xfrm>
                <a:off x="2359650" y="3944300"/>
                <a:ext cx="436700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7468" h="12635" extrusionOk="0">
                    <a:moveTo>
                      <a:pt x="7347" y="1"/>
                    </a:moveTo>
                    <a:cubicBezTo>
                      <a:pt x="7347" y="1"/>
                      <a:pt x="5773" y="2775"/>
                      <a:pt x="5587" y="4199"/>
                    </a:cubicBezTo>
                    <a:cubicBezTo>
                      <a:pt x="5587" y="4199"/>
                      <a:pt x="2364" y="4688"/>
                      <a:pt x="1" y="5998"/>
                    </a:cubicBezTo>
                    <a:cubicBezTo>
                      <a:pt x="1" y="5998"/>
                      <a:pt x="2400" y="7237"/>
                      <a:pt x="5137" y="7386"/>
                    </a:cubicBezTo>
                    <a:cubicBezTo>
                      <a:pt x="5137" y="7386"/>
                      <a:pt x="2999" y="9671"/>
                      <a:pt x="2625" y="12634"/>
                    </a:cubicBezTo>
                    <a:cubicBezTo>
                      <a:pt x="2625" y="12634"/>
                      <a:pt x="7797" y="11585"/>
                      <a:pt x="9446" y="8211"/>
                    </a:cubicBezTo>
                    <a:cubicBezTo>
                      <a:pt x="9446" y="8211"/>
                      <a:pt x="12985" y="9381"/>
                      <a:pt x="15770" y="9381"/>
                    </a:cubicBezTo>
                    <a:cubicBezTo>
                      <a:pt x="16328" y="9381"/>
                      <a:pt x="16855" y="9334"/>
                      <a:pt x="17318" y="9222"/>
                    </a:cubicBezTo>
                    <a:cubicBezTo>
                      <a:pt x="17318" y="9222"/>
                      <a:pt x="15519" y="6148"/>
                      <a:pt x="13195" y="5024"/>
                    </a:cubicBezTo>
                    <a:cubicBezTo>
                      <a:pt x="13195" y="5024"/>
                      <a:pt x="15894" y="3638"/>
                      <a:pt x="17468" y="1350"/>
                    </a:cubicBezTo>
                    <a:cubicBezTo>
                      <a:pt x="17468" y="1350"/>
                      <a:pt x="17457" y="1350"/>
                      <a:pt x="17435" y="1350"/>
                    </a:cubicBezTo>
                    <a:cubicBezTo>
                      <a:pt x="17023" y="1350"/>
                      <a:pt x="12813" y="1383"/>
                      <a:pt x="11246" y="2700"/>
                    </a:cubicBezTo>
                    <a:cubicBezTo>
                      <a:pt x="11246" y="2700"/>
                      <a:pt x="9261" y="825"/>
                      <a:pt x="73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530" name="Google Shape;1530;p29"/>
            <p:cNvGrpSpPr/>
            <p:nvPr/>
          </p:nvGrpSpPr>
          <p:grpSpPr>
            <a:xfrm rot="39763">
              <a:off x="-90444" y="3639152"/>
              <a:ext cx="912055" cy="1203702"/>
              <a:chOff x="925052" y="921217"/>
              <a:chExt cx="2511689" cy="3330663"/>
            </a:xfrm>
          </p:grpSpPr>
          <p:sp>
            <p:nvSpPr>
              <p:cNvPr id="1531" name="Google Shape;1531;p29"/>
              <p:cNvSpPr/>
              <p:nvPr/>
            </p:nvSpPr>
            <p:spPr>
              <a:xfrm rot="-2099394">
                <a:off x="1350349" y="1950070"/>
                <a:ext cx="1661095" cy="2006920"/>
              </a:xfrm>
              <a:custGeom>
                <a:avLst/>
                <a:gdLst/>
                <a:ahLst/>
                <a:cxnLst/>
                <a:rect l="l" t="t" r="r" b="b"/>
                <a:pathLst>
                  <a:path w="25078" h="30299" extrusionOk="0">
                    <a:moveTo>
                      <a:pt x="17078" y="1"/>
                    </a:moveTo>
                    <a:cubicBezTo>
                      <a:pt x="16353" y="1"/>
                      <a:pt x="15683" y="175"/>
                      <a:pt x="15221" y="660"/>
                    </a:cubicBezTo>
                    <a:cubicBezTo>
                      <a:pt x="13572" y="2420"/>
                      <a:pt x="0" y="27947"/>
                      <a:pt x="3601" y="30157"/>
                    </a:cubicBezTo>
                    <a:cubicBezTo>
                      <a:pt x="3758" y="30253"/>
                      <a:pt x="3940" y="30299"/>
                      <a:pt x="4145" y="30299"/>
                    </a:cubicBezTo>
                    <a:cubicBezTo>
                      <a:pt x="8598" y="30299"/>
                      <a:pt x="23880" y="8655"/>
                      <a:pt x="24703" y="6468"/>
                    </a:cubicBezTo>
                    <a:cubicBezTo>
                      <a:pt x="25078" y="5418"/>
                      <a:pt x="24403" y="4219"/>
                      <a:pt x="23542" y="3244"/>
                    </a:cubicBezTo>
                    <a:cubicBezTo>
                      <a:pt x="23243" y="2909"/>
                      <a:pt x="22943" y="2609"/>
                      <a:pt x="22604" y="2309"/>
                    </a:cubicBezTo>
                    <a:cubicBezTo>
                      <a:pt x="21854" y="1634"/>
                      <a:pt x="20994" y="1070"/>
                      <a:pt x="20055" y="696"/>
                    </a:cubicBezTo>
                    <a:cubicBezTo>
                      <a:pt x="19905" y="621"/>
                      <a:pt x="19755" y="585"/>
                      <a:pt x="19605" y="510"/>
                    </a:cubicBezTo>
                    <a:cubicBezTo>
                      <a:pt x="19305" y="396"/>
                      <a:pt x="18969" y="285"/>
                      <a:pt x="18631" y="210"/>
                    </a:cubicBezTo>
                    <a:cubicBezTo>
                      <a:pt x="18122" y="86"/>
                      <a:pt x="17587" y="1"/>
                      <a:pt x="170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2" name="Google Shape;1532;p29"/>
              <p:cNvSpPr/>
              <p:nvPr/>
            </p:nvSpPr>
            <p:spPr>
              <a:xfrm rot="-2099319">
                <a:off x="1823475" y="1972039"/>
                <a:ext cx="655569" cy="409888"/>
              </a:xfrm>
              <a:custGeom>
                <a:avLst/>
                <a:gdLst/>
                <a:ahLst/>
                <a:cxnLst/>
                <a:rect l="l" t="t" r="r" b="b"/>
                <a:pathLst>
                  <a:path w="9897" h="6188" extrusionOk="0">
                    <a:moveTo>
                      <a:pt x="151" y="1"/>
                    </a:moveTo>
                    <a:cubicBezTo>
                      <a:pt x="76" y="1"/>
                      <a:pt x="1" y="76"/>
                      <a:pt x="1" y="151"/>
                    </a:cubicBezTo>
                    <a:cubicBezTo>
                      <a:pt x="1" y="226"/>
                      <a:pt x="76" y="301"/>
                      <a:pt x="151" y="301"/>
                    </a:cubicBezTo>
                    <a:cubicBezTo>
                      <a:pt x="187" y="301"/>
                      <a:pt x="6148" y="865"/>
                      <a:pt x="9596" y="6148"/>
                    </a:cubicBezTo>
                    <a:cubicBezTo>
                      <a:pt x="9632" y="6187"/>
                      <a:pt x="9671" y="6187"/>
                      <a:pt x="9746" y="6187"/>
                    </a:cubicBezTo>
                    <a:lnTo>
                      <a:pt x="9821" y="6187"/>
                    </a:lnTo>
                    <a:cubicBezTo>
                      <a:pt x="9896" y="6148"/>
                      <a:pt x="9896" y="6037"/>
                      <a:pt x="9857" y="5962"/>
                    </a:cubicBezTo>
                    <a:cubicBezTo>
                      <a:pt x="6298" y="565"/>
                      <a:pt x="226" y="1"/>
                      <a:pt x="1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3" name="Google Shape;1533;p29"/>
              <p:cNvSpPr/>
              <p:nvPr/>
            </p:nvSpPr>
            <p:spPr>
              <a:xfrm rot="-2099319">
                <a:off x="1855491" y="2296442"/>
                <a:ext cx="630730" cy="397303"/>
              </a:xfrm>
              <a:custGeom>
                <a:avLst/>
                <a:gdLst/>
                <a:ahLst/>
                <a:cxnLst/>
                <a:rect l="l" t="t" r="r" b="b"/>
                <a:pathLst>
                  <a:path w="9522" h="5998" extrusionOk="0">
                    <a:moveTo>
                      <a:pt x="151" y="0"/>
                    </a:moveTo>
                    <a:cubicBezTo>
                      <a:pt x="76" y="0"/>
                      <a:pt x="1" y="75"/>
                      <a:pt x="1" y="150"/>
                    </a:cubicBezTo>
                    <a:cubicBezTo>
                      <a:pt x="1" y="225"/>
                      <a:pt x="37" y="300"/>
                      <a:pt x="112" y="300"/>
                    </a:cubicBezTo>
                    <a:cubicBezTo>
                      <a:pt x="187" y="300"/>
                      <a:pt x="5323" y="639"/>
                      <a:pt x="9258" y="5922"/>
                    </a:cubicBezTo>
                    <a:cubicBezTo>
                      <a:pt x="9258" y="5961"/>
                      <a:pt x="9333" y="5997"/>
                      <a:pt x="9372" y="5997"/>
                    </a:cubicBezTo>
                    <a:cubicBezTo>
                      <a:pt x="9408" y="5997"/>
                      <a:pt x="9408" y="5961"/>
                      <a:pt x="9447" y="5961"/>
                    </a:cubicBezTo>
                    <a:cubicBezTo>
                      <a:pt x="9521" y="5922"/>
                      <a:pt x="9521" y="5811"/>
                      <a:pt x="9482" y="5736"/>
                    </a:cubicBezTo>
                    <a:cubicBezTo>
                      <a:pt x="5473" y="339"/>
                      <a:pt x="187" y="0"/>
                      <a:pt x="1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4" name="Google Shape;1534;p29"/>
              <p:cNvSpPr/>
              <p:nvPr/>
            </p:nvSpPr>
            <p:spPr>
              <a:xfrm rot="-2099319">
                <a:off x="1893079" y="2616723"/>
                <a:ext cx="590986" cy="370608"/>
              </a:xfrm>
              <a:custGeom>
                <a:avLst/>
                <a:gdLst/>
                <a:ahLst/>
                <a:cxnLst/>
                <a:rect l="l" t="t" r="r" b="b"/>
                <a:pathLst>
                  <a:path w="8922" h="5595" extrusionOk="0">
                    <a:moveTo>
                      <a:pt x="109" y="0"/>
                    </a:moveTo>
                    <a:cubicBezTo>
                      <a:pt x="50" y="0"/>
                      <a:pt x="1" y="61"/>
                      <a:pt x="1" y="122"/>
                    </a:cubicBezTo>
                    <a:cubicBezTo>
                      <a:pt x="1" y="197"/>
                      <a:pt x="40" y="272"/>
                      <a:pt x="115" y="311"/>
                    </a:cubicBezTo>
                    <a:cubicBezTo>
                      <a:pt x="190" y="311"/>
                      <a:pt x="5323" y="1172"/>
                      <a:pt x="8622" y="5559"/>
                    </a:cubicBezTo>
                    <a:cubicBezTo>
                      <a:pt x="8661" y="5595"/>
                      <a:pt x="8697" y="5595"/>
                      <a:pt x="8772" y="5595"/>
                    </a:cubicBezTo>
                    <a:cubicBezTo>
                      <a:pt x="8811" y="5595"/>
                      <a:pt x="8811" y="5595"/>
                      <a:pt x="8847" y="5559"/>
                    </a:cubicBezTo>
                    <a:cubicBezTo>
                      <a:pt x="8922" y="5520"/>
                      <a:pt x="8922" y="5409"/>
                      <a:pt x="8886" y="5370"/>
                    </a:cubicBezTo>
                    <a:cubicBezTo>
                      <a:pt x="5473" y="872"/>
                      <a:pt x="226" y="11"/>
                      <a:pt x="151" y="11"/>
                    </a:cubicBezTo>
                    <a:cubicBezTo>
                      <a:pt x="137" y="4"/>
                      <a:pt x="122" y="0"/>
                      <a:pt x="1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5" name="Google Shape;1535;p29"/>
              <p:cNvSpPr/>
              <p:nvPr/>
            </p:nvSpPr>
            <p:spPr>
              <a:xfrm rot="-2099319">
                <a:off x="1943338" y="2986479"/>
                <a:ext cx="529053" cy="331130"/>
              </a:xfrm>
              <a:custGeom>
                <a:avLst/>
                <a:gdLst/>
                <a:ahLst/>
                <a:cxnLst/>
                <a:rect l="l" t="t" r="r" b="b"/>
                <a:pathLst>
                  <a:path w="7987" h="4999" extrusionOk="0">
                    <a:moveTo>
                      <a:pt x="164" y="0"/>
                    </a:moveTo>
                    <a:cubicBezTo>
                      <a:pt x="102" y="0"/>
                      <a:pt x="40" y="43"/>
                      <a:pt x="40" y="126"/>
                    </a:cubicBezTo>
                    <a:cubicBezTo>
                      <a:pt x="1" y="201"/>
                      <a:pt x="76" y="276"/>
                      <a:pt x="151" y="276"/>
                    </a:cubicBezTo>
                    <a:cubicBezTo>
                      <a:pt x="190" y="315"/>
                      <a:pt x="5362" y="1739"/>
                      <a:pt x="7722" y="4963"/>
                    </a:cubicBezTo>
                    <a:cubicBezTo>
                      <a:pt x="7722" y="4999"/>
                      <a:pt x="7797" y="4999"/>
                      <a:pt x="7836" y="4999"/>
                    </a:cubicBezTo>
                    <a:lnTo>
                      <a:pt x="7911" y="4999"/>
                    </a:lnTo>
                    <a:cubicBezTo>
                      <a:pt x="7986" y="4924"/>
                      <a:pt x="7986" y="4849"/>
                      <a:pt x="7947" y="4774"/>
                    </a:cubicBezTo>
                    <a:cubicBezTo>
                      <a:pt x="5512" y="1475"/>
                      <a:pt x="265" y="15"/>
                      <a:pt x="226" y="15"/>
                    </a:cubicBezTo>
                    <a:cubicBezTo>
                      <a:pt x="207" y="5"/>
                      <a:pt x="186" y="0"/>
                      <a:pt x="1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6" name="Google Shape;1536;p29"/>
              <p:cNvSpPr/>
              <p:nvPr/>
            </p:nvSpPr>
            <p:spPr>
              <a:xfrm rot="-2099319">
                <a:off x="1997510" y="3299743"/>
                <a:ext cx="456918" cy="288737"/>
              </a:xfrm>
              <a:custGeom>
                <a:avLst/>
                <a:gdLst/>
                <a:ahLst/>
                <a:cxnLst/>
                <a:rect l="l" t="t" r="r" b="b"/>
                <a:pathLst>
                  <a:path w="6898" h="4359" extrusionOk="0">
                    <a:moveTo>
                      <a:pt x="147" y="1"/>
                    </a:moveTo>
                    <a:cubicBezTo>
                      <a:pt x="86" y="1"/>
                      <a:pt x="30" y="62"/>
                      <a:pt x="1" y="124"/>
                    </a:cubicBezTo>
                    <a:cubicBezTo>
                      <a:pt x="1" y="199"/>
                      <a:pt x="37" y="274"/>
                      <a:pt x="151" y="310"/>
                    </a:cubicBezTo>
                    <a:cubicBezTo>
                      <a:pt x="186" y="310"/>
                      <a:pt x="3635" y="1060"/>
                      <a:pt x="6634" y="4283"/>
                    </a:cubicBezTo>
                    <a:cubicBezTo>
                      <a:pt x="6673" y="4322"/>
                      <a:pt x="6709" y="4358"/>
                      <a:pt x="6748" y="4358"/>
                    </a:cubicBezTo>
                    <a:cubicBezTo>
                      <a:pt x="6784" y="4358"/>
                      <a:pt x="6823" y="4322"/>
                      <a:pt x="6823" y="4322"/>
                    </a:cubicBezTo>
                    <a:cubicBezTo>
                      <a:pt x="6897" y="4247"/>
                      <a:pt x="6897" y="4172"/>
                      <a:pt x="6858" y="4097"/>
                    </a:cubicBezTo>
                    <a:cubicBezTo>
                      <a:pt x="3785" y="760"/>
                      <a:pt x="225" y="10"/>
                      <a:pt x="186" y="10"/>
                    </a:cubicBezTo>
                    <a:cubicBezTo>
                      <a:pt x="173" y="4"/>
                      <a:pt x="160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37" name="Google Shape;1537;p29"/>
              <p:cNvSpPr/>
              <p:nvPr/>
            </p:nvSpPr>
            <p:spPr>
              <a:xfrm rot="-2099319">
                <a:off x="2063032" y="3617329"/>
                <a:ext cx="360143" cy="226604"/>
              </a:xfrm>
              <a:custGeom>
                <a:avLst/>
                <a:gdLst/>
                <a:ahLst/>
                <a:cxnLst/>
                <a:rect l="l" t="t" r="r" b="b"/>
                <a:pathLst>
                  <a:path w="5437" h="3421" extrusionOk="0">
                    <a:moveTo>
                      <a:pt x="147" y="1"/>
                    </a:moveTo>
                    <a:cubicBezTo>
                      <a:pt x="87" y="1"/>
                      <a:pt x="32" y="61"/>
                      <a:pt x="0" y="122"/>
                    </a:cubicBezTo>
                    <a:cubicBezTo>
                      <a:pt x="0" y="197"/>
                      <a:pt x="39" y="272"/>
                      <a:pt x="114" y="311"/>
                    </a:cubicBezTo>
                    <a:cubicBezTo>
                      <a:pt x="150" y="311"/>
                      <a:pt x="2888" y="947"/>
                      <a:pt x="5137" y="3385"/>
                    </a:cubicBezTo>
                    <a:cubicBezTo>
                      <a:pt x="5173" y="3421"/>
                      <a:pt x="5212" y="3421"/>
                      <a:pt x="5248" y="3421"/>
                    </a:cubicBezTo>
                    <a:cubicBezTo>
                      <a:pt x="5287" y="3421"/>
                      <a:pt x="5323" y="3421"/>
                      <a:pt x="5362" y="3385"/>
                    </a:cubicBezTo>
                    <a:cubicBezTo>
                      <a:pt x="5398" y="3346"/>
                      <a:pt x="5437" y="3235"/>
                      <a:pt x="5362" y="3196"/>
                    </a:cubicBezTo>
                    <a:cubicBezTo>
                      <a:pt x="3074" y="686"/>
                      <a:pt x="300" y="11"/>
                      <a:pt x="189" y="11"/>
                    </a:cubicBezTo>
                    <a:cubicBezTo>
                      <a:pt x="175" y="4"/>
                      <a:pt x="161" y="1"/>
                      <a:pt x="1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1538" name="Google Shape;1538;p29"/>
              <p:cNvGrpSpPr/>
              <p:nvPr/>
            </p:nvGrpSpPr>
            <p:grpSpPr>
              <a:xfrm>
                <a:off x="1677580" y="921217"/>
                <a:ext cx="1081467" cy="1050027"/>
                <a:chOff x="1677580" y="921217"/>
                <a:chExt cx="1081467" cy="1050027"/>
              </a:xfrm>
            </p:grpSpPr>
            <p:sp>
              <p:nvSpPr>
                <p:cNvPr id="1539" name="Google Shape;1539;p29"/>
                <p:cNvSpPr/>
                <p:nvPr/>
              </p:nvSpPr>
              <p:spPr>
                <a:xfrm rot="-2099394">
                  <a:off x="1865267" y="1223335"/>
                  <a:ext cx="265876" cy="738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14" h="11148" extrusionOk="0">
                      <a:moveTo>
                        <a:pt x="2789" y="1"/>
                      </a:moveTo>
                      <a:cubicBezTo>
                        <a:pt x="2660" y="1"/>
                        <a:pt x="2530" y="5"/>
                        <a:pt x="2400" y="14"/>
                      </a:cubicBezTo>
                      <a:cubicBezTo>
                        <a:pt x="2400" y="689"/>
                        <a:pt x="2325" y="1327"/>
                        <a:pt x="2250" y="1963"/>
                      </a:cubicBezTo>
                      <a:cubicBezTo>
                        <a:pt x="2175" y="2527"/>
                        <a:pt x="2064" y="3052"/>
                        <a:pt x="1914" y="3612"/>
                      </a:cubicBezTo>
                      <a:cubicBezTo>
                        <a:pt x="1389" y="5600"/>
                        <a:pt x="451" y="7511"/>
                        <a:pt x="1" y="9535"/>
                      </a:cubicBezTo>
                      <a:cubicBezTo>
                        <a:pt x="940" y="9909"/>
                        <a:pt x="1800" y="10473"/>
                        <a:pt x="2550" y="11148"/>
                      </a:cubicBezTo>
                      <a:cubicBezTo>
                        <a:pt x="2550" y="10623"/>
                        <a:pt x="2550" y="10098"/>
                        <a:pt x="2625" y="9610"/>
                      </a:cubicBezTo>
                      <a:cubicBezTo>
                        <a:pt x="2664" y="8974"/>
                        <a:pt x="2775" y="8335"/>
                        <a:pt x="2889" y="7699"/>
                      </a:cubicBezTo>
                      <a:cubicBezTo>
                        <a:pt x="3039" y="7061"/>
                        <a:pt x="3150" y="6386"/>
                        <a:pt x="3299" y="5750"/>
                      </a:cubicBezTo>
                      <a:cubicBezTo>
                        <a:pt x="3524" y="4737"/>
                        <a:pt x="3749" y="3726"/>
                        <a:pt x="3863" y="2677"/>
                      </a:cubicBezTo>
                      <a:cubicBezTo>
                        <a:pt x="3974" y="1852"/>
                        <a:pt x="4013" y="988"/>
                        <a:pt x="3938" y="128"/>
                      </a:cubicBezTo>
                      <a:cubicBezTo>
                        <a:pt x="3570" y="42"/>
                        <a:pt x="3182" y="1"/>
                        <a:pt x="278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40" name="Google Shape;1540;p29"/>
                <p:cNvSpPr/>
                <p:nvPr/>
              </p:nvSpPr>
              <p:spPr>
                <a:xfrm rot="-2099394">
                  <a:off x="2146233" y="1097520"/>
                  <a:ext cx="312904" cy="392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4" h="5923" extrusionOk="0">
                      <a:moveTo>
                        <a:pt x="3824" y="0"/>
                      </a:moveTo>
                      <a:cubicBezTo>
                        <a:pt x="3413" y="411"/>
                        <a:pt x="2999" y="786"/>
                        <a:pt x="2624" y="1161"/>
                      </a:cubicBezTo>
                      <a:cubicBezTo>
                        <a:pt x="1799" y="2774"/>
                        <a:pt x="939" y="4348"/>
                        <a:pt x="0" y="5923"/>
                      </a:cubicBezTo>
                      <a:cubicBezTo>
                        <a:pt x="675" y="5359"/>
                        <a:pt x="1350" y="4759"/>
                        <a:pt x="2063" y="4198"/>
                      </a:cubicBezTo>
                      <a:cubicBezTo>
                        <a:pt x="2963" y="3260"/>
                        <a:pt x="3863" y="2285"/>
                        <a:pt x="4723" y="1311"/>
                      </a:cubicBezTo>
                      <a:cubicBezTo>
                        <a:pt x="4498" y="861"/>
                        <a:pt x="4198" y="411"/>
                        <a:pt x="382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41" name="Google Shape;1541;p29"/>
                <p:cNvSpPr/>
                <p:nvPr/>
              </p:nvSpPr>
              <p:spPr>
                <a:xfrm rot="-2099394">
                  <a:off x="2067715" y="1267930"/>
                  <a:ext cx="590968" cy="536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22" h="8097" extrusionOk="0">
                      <a:moveTo>
                        <a:pt x="8436" y="0"/>
                      </a:moveTo>
                      <a:cubicBezTo>
                        <a:pt x="7347" y="375"/>
                        <a:pt x="6412" y="1050"/>
                        <a:pt x="5512" y="1763"/>
                      </a:cubicBezTo>
                      <a:cubicBezTo>
                        <a:pt x="4799" y="2324"/>
                        <a:pt x="4124" y="2924"/>
                        <a:pt x="3449" y="3488"/>
                      </a:cubicBezTo>
                      <a:cubicBezTo>
                        <a:pt x="2400" y="4348"/>
                        <a:pt x="1350" y="5137"/>
                        <a:pt x="76" y="5623"/>
                      </a:cubicBezTo>
                      <a:cubicBezTo>
                        <a:pt x="1" y="6111"/>
                        <a:pt x="1" y="6636"/>
                        <a:pt x="1" y="7161"/>
                      </a:cubicBezTo>
                      <a:cubicBezTo>
                        <a:pt x="340" y="7461"/>
                        <a:pt x="640" y="7761"/>
                        <a:pt x="939" y="8096"/>
                      </a:cubicBezTo>
                      <a:cubicBezTo>
                        <a:pt x="1164" y="7986"/>
                        <a:pt x="1350" y="7872"/>
                        <a:pt x="1539" y="7722"/>
                      </a:cubicBezTo>
                      <a:cubicBezTo>
                        <a:pt x="2589" y="6936"/>
                        <a:pt x="3563" y="5997"/>
                        <a:pt x="4574" y="5062"/>
                      </a:cubicBezTo>
                      <a:cubicBezTo>
                        <a:pt x="5587" y="4123"/>
                        <a:pt x="6673" y="3149"/>
                        <a:pt x="7872" y="2474"/>
                      </a:cubicBezTo>
                      <a:cubicBezTo>
                        <a:pt x="8211" y="2288"/>
                        <a:pt x="8547" y="2099"/>
                        <a:pt x="8922" y="1949"/>
                      </a:cubicBezTo>
                      <a:cubicBezTo>
                        <a:pt x="8811" y="1275"/>
                        <a:pt x="8661" y="600"/>
                        <a:pt x="843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42" name="Google Shape;1542;p29"/>
                <p:cNvSpPr/>
                <p:nvPr/>
              </p:nvSpPr>
              <p:spPr>
                <a:xfrm rot="-2099394">
                  <a:off x="1935288" y="995924"/>
                  <a:ext cx="486711" cy="7174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8" h="10832" extrusionOk="0">
                      <a:moveTo>
                        <a:pt x="5398" y="0"/>
                      </a:moveTo>
                      <a:cubicBezTo>
                        <a:pt x="4649" y="1536"/>
                        <a:pt x="3824" y="3074"/>
                        <a:pt x="2963" y="4573"/>
                      </a:cubicBezTo>
                      <a:cubicBezTo>
                        <a:pt x="2100" y="6034"/>
                        <a:pt x="1200" y="7497"/>
                        <a:pt x="265" y="8921"/>
                      </a:cubicBezTo>
                      <a:cubicBezTo>
                        <a:pt x="151" y="9557"/>
                        <a:pt x="40" y="10196"/>
                        <a:pt x="1" y="10832"/>
                      </a:cubicBezTo>
                      <a:cubicBezTo>
                        <a:pt x="1275" y="10346"/>
                        <a:pt x="2325" y="9557"/>
                        <a:pt x="3374" y="8697"/>
                      </a:cubicBezTo>
                      <a:cubicBezTo>
                        <a:pt x="4313" y="7122"/>
                        <a:pt x="5173" y="5548"/>
                        <a:pt x="5998" y="3935"/>
                      </a:cubicBezTo>
                      <a:cubicBezTo>
                        <a:pt x="6448" y="2999"/>
                        <a:pt x="6898" y="2061"/>
                        <a:pt x="7347" y="1086"/>
                      </a:cubicBezTo>
                      <a:cubicBezTo>
                        <a:pt x="6787" y="600"/>
                        <a:pt x="6112" y="225"/>
                        <a:pt x="539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43" name="Google Shape;1543;p29"/>
                <p:cNvSpPr/>
                <p:nvPr/>
              </p:nvSpPr>
              <p:spPr>
                <a:xfrm rot="-2099394">
                  <a:off x="1951238" y="1117557"/>
                  <a:ext cx="248323" cy="5339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49" h="8061" extrusionOk="0">
                      <a:moveTo>
                        <a:pt x="2511" y="0"/>
                      </a:moveTo>
                      <a:cubicBezTo>
                        <a:pt x="1986" y="1014"/>
                        <a:pt x="1500" y="2024"/>
                        <a:pt x="975" y="3038"/>
                      </a:cubicBezTo>
                      <a:cubicBezTo>
                        <a:pt x="861" y="4087"/>
                        <a:pt x="636" y="5098"/>
                        <a:pt x="411" y="6111"/>
                      </a:cubicBezTo>
                      <a:cubicBezTo>
                        <a:pt x="262" y="6747"/>
                        <a:pt x="151" y="7422"/>
                        <a:pt x="1" y="8060"/>
                      </a:cubicBezTo>
                      <a:cubicBezTo>
                        <a:pt x="936" y="6636"/>
                        <a:pt x="1836" y="5173"/>
                        <a:pt x="2699" y="3712"/>
                      </a:cubicBezTo>
                      <a:cubicBezTo>
                        <a:pt x="3149" y="2624"/>
                        <a:pt x="3485" y="1538"/>
                        <a:pt x="3749" y="450"/>
                      </a:cubicBezTo>
                      <a:cubicBezTo>
                        <a:pt x="3335" y="225"/>
                        <a:pt x="2924" y="75"/>
                        <a:pt x="251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544" name="Google Shape;1544;p29"/>
                <p:cNvSpPr/>
                <p:nvPr/>
              </p:nvSpPr>
              <p:spPr>
                <a:xfrm rot="-2099394">
                  <a:off x="1849630" y="1374918"/>
                  <a:ext cx="178774" cy="521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9" h="7877" extrusionOk="0">
                      <a:moveTo>
                        <a:pt x="1514" y="0"/>
                      </a:moveTo>
                      <a:cubicBezTo>
                        <a:pt x="1369" y="0"/>
                        <a:pt x="1226" y="14"/>
                        <a:pt x="1089" y="44"/>
                      </a:cubicBezTo>
                      <a:cubicBezTo>
                        <a:pt x="900" y="80"/>
                        <a:pt x="714" y="119"/>
                        <a:pt x="564" y="269"/>
                      </a:cubicBezTo>
                      <a:cubicBezTo>
                        <a:pt x="825" y="2743"/>
                        <a:pt x="600" y="5292"/>
                        <a:pt x="0" y="7691"/>
                      </a:cubicBezTo>
                      <a:cubicBezTo>
                        <a:pt x="150" y="7766"/>
                        <a:pt x="300" y="7802"/>
                        <a:pt x="450" y="7877"/>
                      </a:cubicBezTo>
                      <a:cubicBezTo>
                        <a:pt x="900" y="5853"/>
                        <a:pt x="1838" y="3942"/>
                        <a:pt x="2363" y="1954"/>
                      </a:cubicBezTo>
                      <a:cubicBezTo>
                        <a:pt x="2513" y="1394"/>
                        <a:pt x="2624" y="869"/>
                        <a:pt x="2699" y="305"/>
                      </a:cubicBezTo>
                      <a:cubicBezTo>
                        <a:pt x="2341" y="113"/>
                        <a:pt x="1920" y="0"/>
                        <a:pt x="151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00207439"/>
      </p:ext>
    </p:extLst>
  </p:cSld>
  <p:clrMapOvr>
    <a:masterClrMapping/>
  </p:clrMapOvr>
  <p:transition spd="slow"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30"/>
          <p:cNvSpPr/>
          <p:nvPr/>
        </p:nvSpPr>
        <p:spPr>
          <a:xfrm rot="-8739594">
            <a:off x="8566279" y="2085244"/>
            <a:ext cx="5487644" cy="6109429"/>
          </a:xfrm>
          <a:custGeom>
            <a:avLst/>
            <a:gdLst/>
            <a:ahLst/>
            <a:cxnLst/>
            <a:rect l="l" t="t" r="r" b="b"/>
            <a:pathLst>
              <a:path w="87004" h="96855" extrusionOk="0">
                <a:moveTo>
                  <a:pt x="56260" y="1"/>
                </a:moveTo>
                <a:cubicBezTo>
                  <a:pt x="54686" y="1"/>
                  <a:pt x="53119" y="120"/>
                  <a:pt x="51580" y="365"/>
                </a:cubicBezTo>
                <a:cubicBezTo>
                  <a:pt x="41684" y="1529"/>
                  <a:pt x="32464" y="6401"/>
                  <a:pt x="25492" y="13409"/>
                </a:cubicBezTo>
                <a:cubicBezTo>
                  <a:pt x="0" y="37437"/>
                  <a:pt x="11470" y="90624"/>
                  <a:pt x="47568" y="96585"/>
                </a:cubicBezTo>
                <a:cubicBezTo>
                  <a:pt x="48610" y="96766"/>
                  <a:pt x="49666" y="96854"/>
                  <a:pt x="50721" y="96854"/>
                </a:cubicBezTo>
                <a:cubicBezTo>
                  <a:pt x="60364" y="96854"/>
                  <a:pt x="69962" y="89532"/>
                  <a:pt x="69083" y="79193"/>
                </a:cubicBezTo>
                <a:cubicBezTo>
                  <a:pt x="66198" y="59588"/>
                  <a:pt x="84526" y="45833"/>
                  <a:pt x="85950" y="27128"/>
                </a:cubicBezTo>
                <a:cubicBezTo>
                  <a:pt x="87004" y="10878"/>
                  <a:pt x="71286" y="1"/>
                  <a:pt x="5626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547" name="Google Shape;1547;p30"/>
          <p:cNvGrpSpPr/>
          <p:nvPr/>
        </p:nvGrpSpPr>
        <p:grpSpPr>
          <a:xfrm>
            <a:off x="7811599" y="160951"/>
            <a:ext cx="4143492" cy="6515904"/>
            <a:chOff x="5858699" y="120713"/>
            <a:chExt cx="3107619" cy="4886928"/>
          </a:xfrm>
        </p:grpSpPr>
        <p:grpSp>
          <p:nvGrpSpPr>
            <p:cNvPr id="1548" name="Google Shape;1548;p30"/>
            <p:cNvGrpSpPr/>
            <p:nvPr/>
          </p:nvGrpSpPr>
          <p:grpSpPr>
            <a:xfrm flipH="1">
              <a:off x="8446337" y="120713"/>
              <a:ext cx="519981" cy="475820"/>
              <a:chOff x="5847450" y="783825"/>
              <a:chExt cx="444200" cy="406475"/>
            </a:xfrm>
          </p:grpSpPr>
          <p:sp>
            <p:nvSpPr>
              <p:cNvPr id="1549" name="Google Shape;1549;p30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0" name="Google Shape;1550;p30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1" name="Google Shape;1551;p30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2" name="Google Shape;1552;p30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3" name="Google Shape;1553;p30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4" name="Google Shape;1554;p30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5" name="Google Shape;1555;p30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6" name="Google Shape;1556;p30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7" name="Google Shape;1557;p30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8" name="Google Shape;1558;p30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59" name="Google Shape;1559;p30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0" name="Google Shape;1560;p30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1" name="Google Shape;1561;p30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2" name="Google Shape;1562;p30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3" name="Google Shape;1563;p30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4" name="Google Shape;1564;p30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5" name="Google Shape;1565;p30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6" name="Google Shape;1566;p30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7" name="Google Shape;1567;p30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68" name="Google Shape;1568;p30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569" name="Google Shape;1569;p30"/>
            <p:cNvGrpSpPr/>
            <p:nvPr/>
          </p:nvGrpSpPr>
          <p:grpSpPr>
            <a:xfrm>
              <a:off x="5858699" y="4507758"/>
              <a:ext cx="546277" cy="499883"/>
              <a:chOff x="5847450" y="783825"/>
              <a:chExt cx="444200" cy="406475"/>
            </a:xfrm>
          </p:grpSpPr>
          <p:sp>
            <p:nvSpPr>
              <p:cNvPr id="1570" name="Google Shape;1570;p30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1" name="Google Shape;1571;p30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2" name="Google Shape;1572;p30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3" name="Google Shape;1573;p30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4" name="Google Shape;1574;p30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5" name="Google Shape;1575;p30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6" name="Google Shape;1576;p30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7" name="Google Shape;1577;p30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8" name="Google Shape;1578;p30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79" name="Google Shape;1579;p30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0" name="Google Shape;1580;p30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1" name="Google Shape;1581;p30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2" name="Google Shape;1582;p30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3" name="Google Shape;1583;p30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4" name="Google Shape;1584;p30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5" name="Google Shape;1585;p30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6" name="Google Shape;1586;p30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7" name="Google Shape;1587;p30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8" name="Google Shape;1588;p30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89" name="Google Shape;1589;p30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grpSp>
        <p:nvGrpSpPr>
          <p:cNvPr id="1590" name="Google Shape;1590;p30"/>
          <p:cNvGrpSpPr/>
          <p:nvPr/>
        </p:nvGrpSpPr>
        <p:grpSpPr>
          <a:xfrm>
            <a:off x="8814826" y="795359"/>
            <a:ext cx="2310897" cy="5466680"/>
            <a:chOff x="6611119" y="596519"/>
            <a:chExt cx="1733173" cy="4100010"/>
          </a:xfrm>
        </p:grpSpPr>
        <p:sp>
          <p:nvSpPr>
            <p:cNvPr id="1591" name="Google Shape;1591;p30"/>
            <p:cNvSpPr/>
            <p:nvPr/>
          </p:nvSpPr>
          <p:spPr>
            <a:xfrm rot="-543" flipH="1">
              <a:off x="8184703" y="596532"/>
              <a:ext cx="159589" cy="205868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92" name="Google Shape;1592;p30"/>
            <p:cNvSpPr/>
            <p:nvPr/>
          </p:nvSpPr>
          <p:spPr>
            <a:xfrm rot="-1660481">
              <a:off x="6651769" y="4453721"/>
              <a:ext cx="167652" cy="216256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593" name="Google Shape;1593;p30"/>
          <p:cNvGrpSpPr/>
          <p:nvPr/>
        </p:nvGrpSpPr>
        <p:grpSpPr>
          <a:xfrm>
            <a:off x="9421590" y="3758290"/>
            <a:ext cx="2792133" cy="3346757"/>
            <a:chOff x="7066192" y="2818717"/>
            <a:chExt cx="2094100" cy="2510068"/>
          </a:xfrm>
        </p:grpSpPr>
        <p:grpSp>
          <p:nvGrpSpPr>
            <p:cNvPr id="1594" name="Google Shape;1594;p30"/>
            <p:cNvGrpSpPr/>
            <p:nvPr/>
          </p:nvGrpSpPr>
          <p:grpSpPr>
            <a:xfrm rot="1373676">
              <a:off x="7923182" y="3016083"/>
              <a:ext cx="1118778" cy="514138"/>
              <a:chOff x="5081848" y="648018"/>
              <a:chExt cx="1680488" cy="772380"/>
            </a:xfrm>
          </p:grpSpPr>
          <p:sp>
            <p:nvSpPr>
              <p:cNvPr id="1595" name="Google Shape;1595;p30"/>
              <p:cNvSpPr/>
              <p:nvPr/>
            </p:nvSpPr>
            <p:spPr>
              <a:xfrm>
                <a:off x="5169743" y="915286"/>
                <a:ext cx="1592593" cy="505113"/>
              </a:xfrm>
              <a:custGeom>
                <a:avLst/>
                <a:gdLst/>
                <a:ahLst/>
                <a:cxnLst/>
                <a:rect l="l" t="t" r="r" b="b"/>
                <a:pathLst>
                  <a:path w="68854" h="21838" extrusionOk="0">
                    <a:moveTo>
                      <a:pt x="765" y="0"/>
                    </a:moveTo>
                    <a:lnTo>
                      <a:pt x="765" y="6725"/>
                    </a:lnTo>
                    <a:cubicBezTo>
                      <a:pt x="0" y="13729"/>
                      <a:pt x="9576" y="21838"/>
                      <a:pt x="23908" y="21838"/>
                    </a:cubicBezTo>
                    <a:cubicBezTo>
                      <a:pt x="26863" y="21838"/>
                      <a:pt x="30020" y="21493"/>
                      <a:pt x="33329" y="20723"/>
                    </a:cubicBezTo>
                    <a:cubicBezTo>
                      <a:pt x="56026" y="15419"/>
                      <a:pt x="68854" y="18444"/>
                      <a:pt x="68854" y="9375"/>
                    </a:cubicBezTo>
                    <a:lnTo>
                      <a:pt x="68854" y="1051"/>
                    </a:lnTo>
                    <a:cubicBezTo>
                      <a:pt x="68854" y="10115"/>
                      <a:pt x="56026" y="7095"/>
                      <a:pt x="33329" y="12399"/>
                    </a:cubicBezTo>
                    <a:cubicBezTo>
                      <a:pt x="30006" y="13179"/>
                      <a:pt x="26837" y="13528"/>
                      <a:pt x="23870" y="13528"/>
                    </a:cubicBezTo>
                    <a:cubicBezTo>
                      <a:pt x="10651" y="13528"/>
                      <a:pt x="1471" y="6601"/>
                      <a:pt x="76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miter lim="493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96" name="Google Shape;1596;p30"/>
              <p:cNvSpPr/>
              <p:nvPr/>
            </p:nvSpPr>
            <p:spPr>
              <a:xfrm>
                <a:off x="5081848" y="648018"/>
                <a:ext cx="1680487" cy="580031"/>
              </a:xfrm>
              <a:custGeom>
                <a:avLst/>
                <a:gdLst/>
                <a:ahLst/>
                <a:cxnLst/>
                <a:rect l="l" t="t" r="r" b="b"/>
                <a:pathLst>
                  <a:path w="72654" h="25077" extrusionOk="0">
                    <a:moveTo>
                      <a:pt x="52339" y="0"/>
                    </a:moveTo>
                    <a:cubicBezTo>
                      <a:pt x="46790" y="0"/>
                      <a:pt x="40775" y="1645"/>
                      <a:pt x="35220" y="5822"/>
                    </a:cubicBezTo>
                    <a:cubicBezTo>
                      <a:pt x="34232" y="6559"/>
                      <a:pt x="33032" y="6849"/>
                      <a:pt x="31682" y="6849"/>
                    </a:cubicBezTo>
                    <a:cubicBezTo>
                      <a:pt x="26647" y="6849"/>
                      <a:pt x="19523" y="2810"/>
                      <a:pt x="13500" y="2810"/>
                    </a:cubicBezTo>
                    <a:cubicBezTo>
                      <a:pt x="10858" y="2810"/>
                      <a:pt x="8428" y="3587"/>
                      <a:pt x="6480" y="5822"/>
                    </a:cubicBezTo>
                    <a:cubicBezTo>
                      <a:pt x="1" y="13245"/>
                      <a:pt x="10383" y="25077"/>
                      <a:pt x="27683" y="25077"/>
                    </a:cubicBezTo>
                    <a:cubicBezTo>
                      <a:pt x="30646" y="25077"/>
                      <a:pt x="33811" y="24730"/>
                      <a:pt x="37129" y="23954"/>
                    </a:cubicBezTo>
                    <a:cubicBezTo>
                      <a:pt x="59826" y="18650"/>
                      <a:pt x="72654" y="21670"/>
                      <a:pt x="72654" y="12606"/>
                    </a:cubicBezTo>
                    <a:cubicBezTo>
                      <a:pt x="72654" y="6563"/>
                      <a:pt x="63425" y="0"/>
                      <a:pt x="523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97" name="Google Shape;1597;p30"/>
              <p:cNvSpPr/>
              <p:nvPr/>
            </p:nvSpPr>
            <p:spPr>
              <a:xfrm>
                <a:off x="5407128" y="799289"/>
                <a:ext cx="1171257" cy="218717"/>
              </a:xfrm>
              <a:custGeom>
                <a:avLst/>
                <a:gdLst/>
                <a:ahLst/>
                <a:cxnLst/>
                <a:rect l="l" t="t" r="r" b="b"/>
                <a:pathLst>
                  <a:path w="50638" h="9456" extrusionOk="0">
                    <a:moveTo>
                      <a:pt x="36773" y="0"/>
                    </a:moveTo>
                    <a:cubicBezTo>
                      <a:pt x="36502" y="0"/>
                      <a:pt x="35881" y="120"/>
                      <a:pt x="34785" y="392"/>
                    </a:cubicBezTo>
                    <a:cubicBezTo>
                      <a:pt x="27432" y="2270"/>
                      <a:pt x="19811" y="5560"/>
                      <a:pt x="14948" y="5560"/>
                    </a:cubicBezTo>
                    <a:cubicBezTo>
                      <a:pt x="14062" y="5560"/>
                      <a:pt x="13267" y="5450"/>
                      <a:pt x="12582" y="5203"/>
                    </a:cubicBezTo>
                    <a:cubicBezTo>
                      <a:pt x="11412" y="4399"/>
                      <a:pt x="9251" y="3846"/>
                      <a:pt x="6784" y="3846"/>
                    </a:cubicBezTo>
                    <a:cubicBezTo>
                      <a:pt x="3025" y="3846"/>
                      <a:pt x="0" y="5080"/>
                      <a:pt x="0" y="6683"/>
                    </a:cubicBezTo>
                    <a:cubicBezTo>
                      <a:pt x="0" y="8223"/>
                      <a:pt x="3025" y="9456"/>
                      <a:pt x="6784" y="9456"/>
                    </a:cubicBezTo>
                    <a:cubicBezTo>
                      <a:pt x="7959" y="9456"/>
                      <a:pt x="9069" y="9333"/>
                      <a:pt x="10056" y="9150"/>
                    </a:cubicBezTo>
                    <a:cubicBezTo>
                      <a:pt x="10361" y="9027"/>
                      <a:pt x="10672" y="8963"/>
                      <a:pt x="10919" y="8903"/>
                    </a:cubicBezTo>
                    <a:cubicBezTo>
                      <a:pt x="11472" y="8716"/>
                      <a:pt x="12088" y="8533"/>
                      <a:pt x="12646" y="8410"/>
                    </a:cubicBezTo>
                    <a:cubicBezTo>
                      <a:pt x="15504" y="7822"/>
                      <a:pt x="19031" y="7630"/>
                      <a:pt x="22716" y="7630"/>
                    </a:cubicBezTo>
                    <a:cubicBezTo>
                      <a:pt x="29663" y="7630"/>
                      <a:pt x="37174" y="8313"/>
                      <a:pt x="41827" y="8313"/>
                    </a:cubicBezTo>
                    <a:cubicBezTo>
                      <a:pt x="42746" y="8313"/>
                      <a:pt x="43553" y="8286"/>
                      <a:pt x="44223" y="8223"/>
                    </a:cubicBezTo>
                    <a:cubicBezTo>
                      <a:pt x="50637" y="7606"/>
                      <a:pt x="44963" y="6372"/>
                      <a:pt x="33615" y="6066"/>
                    </a:cubicBezTo>
                    <a:cubicBezTo>
                      <a:pt x="23697" y="5743"/>
                      <a:pt x="38652" y="0"/>
                      <a:pt x="367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598" name="Google Shape;1598;p30"/>
              <p:cNvSpPr/>
              <p:nvPr/>
            </p:nvSpPr>
            <p:spPr>
              <a:xfrm>
                <a:off x="5467035" y="913921"/>
                <a:ext cx="192650" cy="69853"/>
              </a:xfrm>
              <a:custGeom>
                <a:avLst/>
                <a:gdLst/>
                <a:ahLst/>
                <a:cxnLst/>
                <a:rect l="l" t="t" r="r" b="b"/>
                <a:pathLst>
                  <a:path w="8329" h="3020" extrusionOk="0">
                    <a:moveTo>
                      <a:pt x="4194" y="0"/>
                    </a:moveTo>
                    <a:cubicBezTo>
                      <a:pt x="1915" y="0"/>
                      <a:pt x="0" y="676"/>
                      <a:pt x="0" y="1480"/>
                    </a:cubicBezTo>
                    <a:cubicBezTo>
                      <a:pt x="0" y="2344"/>
                      <a:pt x="1915" y="3020"/>
                      <a:pt x="4194" y="3020"/>
                    </a:cubicBezTo>
                    <a:cubicBezTo>
                      <a:pt x="6479" y="3020"/>
                      <a:pt x="8329" y="2344"/>
                      <a:pt x="8329" y="1480"/>
                    </a:cubicBezTo>
                    <a:cubicBezTo>
                      <a:pt x="8329" y="676"/>
                      <a:pt x="6479" y="0"/>
                      <a:pt x="4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599" name="Google Shape;1599;p30"/>
            <p:cNvGrpSpPr/>
            <p:nvPr/>
          </p:nvGrpSpPr>
          <p:grpSpPr>
            <a:xfrm rot="-2024671">
              <a:off x="8253249" y="4311307"/>
              <a:ext cx="719701" cy="892792"/>
              <a:chOff x="1264368" y="1935877"/>
              <a:chExt cx="685036" cy="849791"/>
            </a:xfrm>
          </p:grpSpPr>
          <p:sp>
            <p:nvSpPr>
              <p:cNvPr id="1600" name="Google Shape;1600;p30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01" name="Google Shape;1601;p30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602" name="Google Shape;1602;p30"/>
            <p:cNvGrpSpPr/>
            <p:nvPr/>
          </p:nvGrpSpPr>
          <p:grpSpPr>
            <a:xfrm>
              <a:off x="7066192" y="3737959"/>
              <a:ext cx="739700" cy="1315930"/>
              <a:chOff x="7081217" y="3626859"/>
              <a:chExt cx="739700" cy="1315930"/>
            </a:xfrm>
          </p:grpSpPr>
          <p:grpSp>
            <p:nvGrpSpPr>
              <p:cNvPr id="1603" name="Google Shape;1603;p30"/>
              <p:cNvGrpSpPr/>
              <p:nvPr/>
            </p:nvGrpSpPr>
            <p:grpSpPr>
              <a:xfrm>
                <a:off x="7198843" y="3626859"/>
                <a:ext cx="179067" cy="764795"/>
                <a:chOff x="5974302" y="485784"/>
                <a:chExt cx="181960" cy="777151"/>
              </a:xfrm>
            </p:grpSpPr>
            <p:sp>
              <p:nvSpPr>
                <p:cNvPr id="1604" name="Google Shape;1604;p30"/>
                <p:cNvSpPr/>
                <p:nvPr/>
              </p:nvSpPr>
              <p:spPr>
                <a:xfrm>
                  <a:off x="6009716" y="485784"/>
                  <a:ext cx="146546" cy="7771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63" h="18895" extrusionOk="0">
                      <a:moveTo>
                        <a:pt x="426" y="1"/>
                      </a:moveTo>
                      <a:cubicBezTo>
                        <a:pt x="422" y="1"/>
                        <a:pt x="418" y="1"/>
                        <a:pt x="414" y="2"/>
                      </a:cubicBezTo>
                      <a:cubicBezTo>
                        <a:pt x="0" y="38"/>
                        <a:pt x="225" y="4311"/>
                        <a:pt x="975" y="9558"/>
                      </a:cubicBezTo>
                      <a:cubicBezTo>
                        <a:pt x="1718" y="14724"/>
                        <a:pt x="2682" y="18894"/>
                        <a:pt x="3137" y="18894"/>
                      </a:cubicBezTo>
                      <a:cubicBezTo>
                        <a:pt x="3141" y="18894"/>
                        <a:pt x="3145" y="18894"/>
                        <a:pt x="3149" y="18893"/>
                      </a:cubicBezTo>
                      <a:cubicBezTo>
                        <a:pt x="3562" y="18854"/>
                        <a:pt x="3299" y="14581"/>
                        <a:pt x="2549" y="9334"/>
                      </a:cubicBezTo>
                      <a:cubicBezTo>
                        <a:pt x="1806" y="4171"/>
                        <a:pt x="880" y="1"/>
                        <a:pt x="42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05" name="Google Shape;1605;p30"/>
                <p:cNvSpPr/>
                <p:nvPr/>
              </p:nvSpPr>
              <p:spPr>
                <a:xfrm>
                  <a:off x="5974302" y="667707"/>
                  <a:ext cx="161847" cy="582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35" h="14172" extrusionOk="0">
                      <a:moveTo>
                        <a:pt x="312" y="0"/>
                      </a:moveTo>
                      <a:cubicBezTo>
                        <a:pt x="308" y="0"/>
                        <a:pt x="304" y="1"/>
                        <a:pt x="300" y="2"/>
                      </a:cubicBezTo>
                      <a:cubicBezTo>
                        <a:pt x="0" y="77"/>
                        <a:pt x="486" y="3300"/>
                        <a:pt x="1386" y="7235"/>
                      </a:cubicBezTo>
                      <a:cubicBezTo>
                        <a:pt x="2275" y="11087"/>
                        <a:pt x="3275" y="14172"/>
                        <a:pt x="3623" y="14172"/>
                      </a:cubicBezTo>
                      <a:cubicBezTo>
                        <a:pt x="3627" y="14172"/>
                        <a:pt x="3631" y="14171"/>
                        <a:pt x="3635" y="14170"/>
                      </a:cubicBezTo>
                      <a:cubicBezTo>
                        <a:pt x="3935" y="14095"/>
                        <a:pt x="3485" y="10833"/>
                        <a:pt x="2549" y="6935"/>
                      </a:cubicBezTo>
                      <a:cubicBezTo>
                        <a:pt x="1660" y="3083"/>
                        <a:pt x="660" y="0"/>
                        <a:pt x="31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  <p:grpSp>
            <p:nvGrpSpPr>
              <p:cNvPr id="1606" name="Google Shape;1606;p30"/>
              <p:cNvGrpSpPr/>
              <p:nvPr/>
            </p:nvGrpSpPr>
            <p:grpSpPr>
              <a:xfrm>
                <a:off x="7081217" y="4082066"/>
                <a:ext cx="739700" cy="860723"/>
                <a:chOff x="5854775" y="948346"/>
                <a:chExt cx="751651" cy="874629"/>
              </a:xfrm>
            </p:grpSpPr>
            <p:sp>
              <p:nvSpPr>
                <p:cNvPr id="1607" name="Google Shape;1607;p30"/>
                <p:cNvSpPr/>
                <p:nvPr/>
              </p:nvSpPr>
              <p:spPr>
                <a:xfrm>
                  <a:off x="5854775" y="948346"/>
                  <a:ext cx="751651" cy="87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75" h="21265" extrusionOk="0">
                      <a:moveTo>
                        <a:pt x="6841" y="1"/>
                      </a:moveTo>
                      <a:cubicBezTo>
                        <a:pt x="6316" y="1386"/>
                        <a:pt x="6430" y="4199"/>
                        <a:pt x="6430" y="4199"/>
                      </a:cubicBezTo>
                      <a:lnTo>
                        <a:pt x="4631" y="2550"/>
                      </a:lnTo>
                      <a:lnTo>
                        <a:pt x="4631" y="2550"/>
                      </a:lnTo>
                      <a:cubicBezTo>
                        <a:pt x="5155" y="3749"/>
                        <a:pt x="5116" y="5584"/>
                        <a:pt x="5041" y="6634"/>
                      </a:cubicBezTo>
                      <a:cubicBezTo>
                        <a:pt x="3731" y="8433"/>
                        <a:pt x="1968" y="11357"/>
                        <a:pt x="1107" y="14394"/>
                      </a:cubicBezTo>
                      <a:cubicBezTo>
                        <a:pt x="0" y="18414"/>
                        <a:pt x="4792" y="21265"/>
                        <a:pt x="8634" y="21265"/>
                      </a:cubicBezTo>
                      <a:cubicBezTo>
                        <a:pt x="9091" y="21265"/>
                        <a:pt x="9535" y="21225"/>
                        <a:pt x="9953" y="21141"/>
                      </a:cubicBezTo>
                      <a:cubicBezTo>
                        <a:pt x="13851" y="20317"/>
                        <a:pt x="18274" y="15069"/>
                        <a:pt x="15351" y="11471"/>
                      </a:cubicBezTo>
                      <a:cubicBezTo>
                        <a:pt x="13438" y="9072"/>
                        <a:pt x="10628" y="7084"/>
                        <a:pt x="8715" y="5923"/>
                      </a:cubicBezTo>
                      <a:cubicBezTo>
                        <a:pt x="7179" y="3485"/>
                        <a:pt x="6841" y="1"/>
                        <a:pt x="684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08" name="Google Shape;1608;p30"/>
                <p:cNvSpPr/>
                <p:nvPr/>
              </p:nvSpPr>
              <p:spPr>
                <a:xfrm>
                  <a:off x="6140801" y="1461046"/>
                  <a:ext cx="131040" cy="151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6" h="3690" extrusionOk="0">
                      <a:moveTo>
                        <a:pt x="1350" y="241"/>
                      </a:moveTo>
                      <a:lnTo>
                        <a:pt x="1386" y="280"/>
                      </a:lnTo>
                      <a:cubicBezTo>
                        <a:pt x="1461" y="280"/>
                        <a:pt x="1500" y="280"/>
                        <a:pt x="1536" y="316"/>
                      </a:cubicBezTo>
                      <a:cubicBezTo>
                        <a:pt x="1686" y="355"/>
                        <a:pt x="1761" y="391"/>
                        <a:pt x="1875" y="466"/>
                      </a:cubicBezTo>
                      <a:cubicBezTo>
                        <a:pt x="2025" y="541"/>
                        <a:pt x="2136" y="616"/>
                        <a:pt x="2250" y="691"/>
                      </a:cubicBezTo>
                      <a:cubicBezTo>
                        <a:pt x="2474" y="880"/>
                        <a:pt x="2699" y="1105"/>
                        <a:pt x="2810" y="1365"/>
                      </a:cubicBezTo>
                      <a:cubicBezTo>
                        <a:pt x="2810" y="1404"/>
                        <a:pt x="2849" y="1515"/>
                        <a:pt x="2849" y="1554"/>
                      </a:cubicBezTo>
                      <a:cubicBezTo>
                        <a:pt x="2849" y="1554"/>
                        <a:pt x="2849" y="1554"/>
                        <a:pt x="2849" y="1554"/>
                      </a:cubicBezTo>
                      <a:lnTo>
                        <a:pt x="2849" y="1554"/>
                      </a:lnTo>
                      <a:cubicBezTo>
                        <a:pt x="2850" y="1558"/>
                        <a:pt x="2851" y="1561"/>
                        <a:pt x="2851" y="1564"/>
                      </a:cubicBezTo>
                      <a:lnTo>
                        <a:pt x="2851" y="1564"/>
                      </a:lnTo>
                      <a:cubicBezTo>
                        <a:pt x="2997" y="2236"/>
                        <a:pt x="2771" y="3016"/>
                        <a:pt x="2136" y="3315"/>
                      </a:cubicBezTo>
                      <a:cubicBezTo>
                        <a:pt x="1974" y="3395"/>
                        <a:pt x="1803" y="3432"/>
                        <a:pt x="1638" y="3432"/>
                      </a:cubicBezTo>
                      <a:cubicBezTo>
                        <a:pt x="1495" y="3432"/>
                        <a:pt x="1358" y="3405"/>
                        <a:pt x="1236" y="3354"/>
                      </a:cubicBezTo>
                      <a:cubicBezTo>
                        <a:pt x="936" y="3204"/>
                        <a:pt x="675" y="2940"/>
                        <a:pt x="486" y="2640"/>
                      </a:cubicBezTo>
                      <a:cubicBezTo>
                        <a:pt x="336" y="2340"/>
                        <a:pt x="225" y="2004"/>
                        <a:pt x="300" y="1629"/>
                      </a:cubicBezTo>
                      <a:cubicBezTo>
                        <a:pt x="375" y="1329"/>
                        <a:pt x="525" y="1030"/>
                        <a:pt x="711" y="766"/>
                      </a:cubicBezTo>
                      <a:cubicBezTo>
                        <a:pt x="786" y="655"/>
                        <a:pt x="900" y="541"/>
                        <a:pt x="1011" y="466"/>
                      </a:cubicBezTo>
                      <a:lnTo>
                        <a:pt x="1125" y="355"/>
                      </a:lnTo>
                      <a:cubicBezTo>
                        <a:pt x="1125" y="316"/>
                        <a:pt x="1125" y="316"/>
                        <a:pt x="1161" y="316"/>
                      </a:cubicBezTo>
                      <a:cubicBezTo>
                        <a:pt x="1161" y="280"/>
                        <a:pt x="1200" y="280"/>
                        <a:pt x="1200" y="280"/>
                      </a:cubicBezTo>
                      <a:cubicBezTo>
                        <a:pt x="1236" y="280"/>
                        <a:pt x="1236" y="241"/>
                        <a:pt x="1236" y="241"/>
                      </a:cubicBezTo>
                      <a:close/>
                      <a:moveTo>
                        <a:pt x="1263" y="0"/>
                      </a:moveTo>
                      <a:cubicBezTo>
                        <a:pt x="1233" y="0"/>
                        <a:pt x="1199" y="4"/>
                        <a:pt x="1161" y="16"/>
                      </a:cubicBezTo>
                      <a:cubicBezTo>
                        <a:pt x="1086" y="55"/>
                        <a:pt x="1011" y="91"/>
                        <a:pt x="936" y="166"/>
                      </a:cubicBezTo>
                      <a:cubicBezTo>
                        <a:pt x="825" y="241"/>
                        <a:pt x="750" y="355"/>
                        <a:pt x="636" y="466"/>
                      </a:cubicBezTo>
                      <a:cubicBezTo>
                        <a:pt x="411" y="730"/>
                        <a:pt x="225" y="1066"/>
                        <a:pt x="112" y="1404"/>
                      </a:cubicBezTo>
                      <a:cubicBezTo>
                        <a:pt x="37" y="1590"/>
                        <a:pt x="1" y="1779"/>
                        <a:pt x="37" y="1929"/>
                      </a:cubicBezTo>
                      <a:cubicBezTo>
                        <a:pt x="37" y="2154"/>
                        <a:pt x="112" y="2379"/>
                        <a:pt x="187" y="2565"/>
                      </a:cubicBezTo>
                      <a:cubicBezTo>
                        <a:pt x="447" y="3185"/>
                        <a:pt x="1020" y="3689"/>
                        <a:pt x="1681" y="3689"/>
                      </a:cubicBezTo>
                      <a:cubicBezTo>
                        <a:pt x="1781" y="3689"/>
                        <a:pt x="1883" y="3678"/>
                        <a:pt x="1986" y="3653"/>
                      </a:cubicBezTo>
                      <a:cubicBezTo>
                        <a:pt x="2774" y="3465"/>
                        <a:pt x="3185" y="2604"/>
                        <a:pt x="3149" y="1815"/>
                      </a:cubicBezTo>
                      <a:cubicBezTo>
                        <a:pt x="3149" y="1721"/>
                        <a:pt x="3121" y="1652"/>
                        <a:pt x="3112" y="1564"/>
                      </a:cubicBezTo>
                      <a:lnTo>
                        <a:pt x="3112" y="1564"/>
                      </a:lnTo>
                      <a:cubicBezTo>
                        <a:pt x="3115" y="1549"/>
                        <a:pt x="3115" y="1533"/>
                        <a:pt x="3110" y="1515"/>
                      </a:cubicBezTo>
                      <a:lnTo>
                        <a:pt x="3110" y="1515"/>
                      </a:lnTo>
                      <a:cubicBezTo>
                        <a:pt x="3110" y="1515"/>
                        <a:pt x="3110" y="1515"/>
                        <a:pt x="3110" y="1515"/>
                      </a:cubicBezTo>
                      <a:cubicBezTo>
                        <a:pt x="2960" y="841"/>
                        <a:pt x="2361" y="391"/>
                        <a:pt x="1800" y="130"/>
                      </a:cubicBezTo>
                      <a:cubicBezTo>
                        <a:pt x="1686" y="91"/>
                        <a:pt x="1575" y="55"/>
                        <a:pt x="1425" y="16"/>
                      </a:cubicBezTo>
                      <a:cubicBezTo>
                        <a:pt x="1375" y="16"/>
                        <a:pt x="1325" y="0"/>
                        <a:pt x="126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09" name="Google Shape;1609;p30"/>
                <p:cNvSpPr/>
                <p:nvPr/>
              </p:nvSpPr>
              <p:spPr>
                <a:xfrm>
                  <a:off x="6091485" y="1400953"/>
                  <a:ext cx="231274" cy="272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3" h="6620" extrusionOk="0">
                      <a:moveTo>
                        <a:pt x="2324" y="242"/>
                      </a:moveTo>
                      <a:lnTo>
                        <a:pt x="2360" y="278"/>
                      </a:lnTo>
                      <a:lnTo>
                        <a:pt x="2474" y="278"/>
                      </a:lnTo>
                      <a:cubicBezTo>
                        <a:pt x="2585" y="317"/>
                        <a:pt x="2660" y="353"/>
                        <a:pt x="2774" y="353"/>
                      </a:cubicBezTo>
                      <a:cubicBezTo>
                        <a:pt x="2810" y="392"/>
                        <a:pt x="2849" y="392"/>
                        <a:pt x="2924" y="428"/>
                      </a:cubicBezTo>
                      <a:cubicBezTo>
                        <a:pt x="2924" y="428"/>
                        <a:pt x="2960" y="428"/>
                        <a:pt x="2999" y="467"/>
                      </a:cubicBezTo>
                      <a:cubicBezTo>
                        <a:pt x="3035" y="467"/>
                        <a:pt x="3035" y="467"/>
                        <a:pt x="3035" y="503"/>
                      </a:cubicBezTo>
                      <a:cubicBezTo>
                        <a:pt x="3185" y="541"/>
                        <a:pt x="3299" y="577"/>
                        <a:pt x="3410" y="652"/>
                      </a:cubicBezTo>
                      <a:cubicBezTo>
                        <a:pt x="3635" y="766"/>
                        <a:pt x="3859" y="916"/>
                        <a:pt x="4084" y="1102"/>
                      </a:cubicBezTo>
                      <a:cubicBezTo>
                        <a:pt x="4534" y="1441"/>
                        <a:pt x="4909" y="1852"/>
                        <a:pt x="5134" y="2377"/>
                      </a:cubicBezTo>
                      <a:cubicBezTo>
                        <a:pt x="5173" y="2527"/>
                        <a:pt x="5248" y="2641"/>
                        <a:pt x="5248" y="2790"/>
                      </a:cubicBezTo>
                      <a:cubicBezTo>
                        <a:pt x="5398" y="3465"/>
                        <a:pt x="5359" y="4215"/>
                        <a:pt x="5098" y="4851"/>
                      </a:cubicBezTo>
                      <a:cubicBezTo>
                        <a:pt x="4834" y="5414"/>
                        <a:pt x="4423" y="5900"/>
                        <a:pt x="3859" y="6164"/>
                      </a:cubicBezTo>
                      <a:cubicBezTo>
                        <a:pt x="3569" y="6299"/>
                        <a:pt x="3257" y="6364"/>
                        <a:pt x="2946" y="6364"/>
                      </a:cubicBezTo>
                      <a:cubicBezTo>
                        <a:pt x="2657" y="6364"/>
                        <a:pt x="2369" y="6308"/>
                        <a:pt x="2099" y="6200"/>
                      </a:cubicBezTo>
                      <a:cubicBezTo>
                        <a:pt x="1499" y="5939"/>
                        <a:pt x="1011" y="5450"/>
                        <a:pt x="711" y="4890"/>
                      </a:cubicBezTo>
                      <a:cubicBezTo>
                        <a:pt x="375" y="4326"/>
                        <a:pt x="150" y="3651"/>
                        <a:pt x="300" y="2976"/>
                      </a:cubicBezTo>
                      <a:cubicBezTo>
                        <a:pt x="411" y="2341"/>
                        <a:pt x="711" y="1777"/>
                        <a:pt x="1086" y="1291"/>
                      </a:cubicBezTo>
                      <a:cubicBezTo>
                        <a:pt x="1236" y="1066"/>
                        <a:pt x="1424" y="877"/>
                        <a:pt x="1610" y="691"/>
                      </a:cubicBezTo>
                      <a:cubicBezTo>
                        <a:pt x="1685" y="577"/>
                        <a:pt x="1760" y="503"/>
                        <a:pt x="1835" y="467"/>
                      </a:cubicBezTo>
                      <a:lnTo>
                        <a:pt x="1910" y="392"/>
                      </a:lnTo>
                      <a:lnTo>
                        <a:pt x="1949" y="392"/>
                      </a:lnTo>
                      <a:cubicBezTo>
                        <a:pt x="1949" y="353"/>
                        <a:pt x="1985" y="317"/>
                        <a:pt x="2024" y="317"/>
                      </a:cubicBezTo>
                      <a:cubicBezTo>
                        <a:pt x="2060" y="278"/>
                        <a:pt x="2099" y="278"/>
                        <a:pt x="2099" y="278"/>
                      </a:cubicBezTo>
                      <a:cubicBezTo>
                        <a:pt x="2099" y="278"/>
                        <a:pt x="2135" y="278"/>
                        <a:pt x="2135" y="242"/>
                      </a:cubicBezTo>
                      <a:close/>
                      <a:moveTo>
                        <a:pt x="2193" y="1"/>
                      </a:moveTo>
                      <a:cubicBezTo>
                        <a:pt x="2149" y="1"/>
                        <a:pt x="2104" y="5"/>
                        <a:pt x="2060" y="17"/>
                      </a:cubicBezTo>
                      <a:cubicBezTo>
                        <a:pt x="1910" y="53"/>
                        <a:pt x="1799" y="167"/>
                        <a:pt x="1649" y="278"/>
                      </a:cubicBezTo>
                      <a:cubicBezTo>
                        <a:pt x="1460" y="428"/>
                        <a:pt x="1275" y="616"/>
                        <a:pt x="1125" y="802"/>
                      </a:cubicBezTo>
                      <a:cubicBezTo>
                        <a:pt x="711" y="1327"/>
                        <a:pt x="336" y="1891"/>
                        <a:pt x="150" y="2527"/>
                      </a:cubicBezTo>
                      <a:cubicBezTo>
                        <a:pt x="36" y="2826"/>
                        <a:pt x="0" y="3165"/>
                        <a:pt x="0" y="3501"/>
                      </a:cubicBezTo>
                      <a:cubicBezTo>
                        <a:pt x="36" y="3876"/>
                        <a:pt x="111" y="4251"/>
                        <a:pt x="261" y="4590"/>
                      </a:cubicBezTo>
                      <a:cubicBezTo>
                        <a:pt x="561" y="5264"/>
                        <a:pt x="1011" y="5825"/>
                        <a:pt x="1610" y="6239"/>
                      </a:cubicBezTo>
                      <a:cubicBezTo>
                        <a:pt x="2007" y="6475"/>
                        <a:pt x="2476" y="6619"/>
                        <a:pt x="2942" y="6619"/>
                      </a:cubicBezTo>
                      <a:cubicBezTo>
                        <a:pt x="3139" y="6619"/>
                        <a:pt x="3334" y="6594"/>
                        <a:pt x="3524" y="6539"/>
                      </a:cubicBezTo>
                      <a:cubicBezTo>
                        <a:pt x="4198" y="6389"/>
                        <a:pt x="4723" y="5939"/>
                        <a:pt x="5098" y="5375"/>
                      </a:cubicBezTo>
                      <a:cubicBezTo>
                        <a:pt x="5473" y="4776"/>
                        <a:pt x="5623" y="4026"/>
                        <a:pt x="5584" y="3315"/>
                      </a:cubicBezTo>
                      <a:cubicBezTo>
                        <a:pt x="5584" y="3095"/>
                        <a:pt x="5549" y="2910"/>
                        <a:pt x="5511" y="2727"/>
                      </a:cubicBezTo>
                      <a:lnTo>
                        <a:pt x="5511" y="2727"/>
                      </a:lnTo>
                      <a:cubicBezTo>
                        <a:pt x="5511" y="2724"/>
                        <a:pt x="5510" y="2720"/>
                        <a:pt x="5509" y="2716"/>
                      </a:cubicBezTo>
                      <a:lnTo>
                        <a:pt x="5509" y="2716"/>
                      </a:lnTo>
                      <a:cubicBezTo>
                        <a:pt x="5509" y="2716"/>
                        <a:pt x="5509" y="2716"/>
                        <a:pt x="5509" y="2716"/>
                      </a:cubicBezTo>
                      <a:cubicBezTo>
                        <a:pt x="5359" y="2116"/>
                        <a:pt x="5023" y="1591"/>
                        <a:pt x="4573" y="1177"/>
                      </a:cubicBezTo>
                      <a:cubicBezTo>
                        <a:pt x="4159" y="766"/>
                        <a:pt x="3673" y="467"/>
                        <a:pt x="3149" y="242"/>
                      </a:cubicBezTo>
                      <a:cubicBezTo>
                        <a:pt x="2924" y="167"/>
                        <a:pt x="2735" y="92"/>
                        <a:pt x="2510" y="53"/>
                      </a:cubicBezTo>
                      <a:cubicBezTo>
                        <a:pt x="2404" y="27"/>
                        <a:pt x="2299" y="1"/>
                        <a:pt x="21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0" name="Google Shape;1610;p30"/>
                <p:cNvSpPr/>
                <p:nvPr/>
              </p:nvSpPr>
              <p:spPr>
                <a:xfrm>
                  <a:off x="6022014" y="1306023"/>
                  <a:ext cx="382386" cy="434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7" h="10571" extrusionOk="0">
                      <a:moveTo>
                        <a:pt x="3524" y="262"/>
                      </a:moveTo>
                      <a:cubicBezTo>
                        <a:pt x="3638" y="301"/>
                        <a:pt x="3749" y="337"/>
                        <a:pt x="3824" y="376"/>
                      </a:cubicBezTo>
                      <a:cubicBezTo>
                        <a:pt x="3899" y="376"/>
                        <a:pt x="3974" y="412"/>
                        <a:pt x="4049" y="451"/>
                      </a:cubicBezTo>
                      <a:lnTo>
                        <a:pt x="4088" y="451"/>
                      </a:lnTo>
                      <a:cubicBezTo>
                        <a:pt x="4088" y="451"/>
                        <a:pt x="4124" y="451"/>
                        <a:pt x="4124" y="487"/>
                      </a:cubicBezTo>
                      <a:cubicBezTo>
                        <a:pt x="4163" y="487"/>
                        <a:pt x="4199" y="526"/>
                        <a:pt x="4274" y="526"/>
                      </a:cubicBezTo>
                      <a:cubicBezTo>
                        <a:pt x="4424" y="601"/>
                        <a:pt x="4574" y="711"/>
                        <a:pt x="4763" y="786"/>
                      </a:cubicBezTo>
                      <a:cubicBezTo>
                        <a:pt x="5138" y="1011"/>
                        <a:pt x="5548" y="1236"/>
                        <a:pt x="5887" y="1536"/>
                      </a:cubicBezTo>
                      <a:cubicBezTo>
                        <a:pt x="6748" y="2136"/>
                        <a:pt x="7498" y="2885"/>
                        <a:pt x="8097" y="3749"/>
                      </a:cubicBezTo>
                      <a:cubicBezTo>
                        <a:pt x="8245" y="3970"/>
                        <a:pt x="8392" y="4191"/>
                        <a:pt x="8505" y="4446"/>
                      </a:cubicBezTo>
                      <a:lnTo>
                        <a:pt x="8505" y="4446"/>
                      </a:lnTo>
                      <a:cubicBezTo>
                        <a:pt x="8507" y="4451"/>
                        <a:pt x="8509" y="4455"/>
                        <a:pt x="8511" y="4460"/>
                      </a:cubicBezTo>
                      <a:cubicBezTo>
                        <a:pt x="8772" y="4949"/>
                        <a:pt x="8886" y="5473"/>
                        <a:pt x="8886" y="6034"/>
                      </a:cubicBezTo>
                      <a:cubicBezTo>
                        <a:pt x="8886" y="6559"/>
                        <a:pt x="8772" y="7084"/>
                        <a:pt x="8586" y="7572"/>
                      </a:cubicBezTo>
                      <a:cubicBezTo>
                        <a:pt x="8172" y="8508"/>
                        <a:pt x="7423" y="9333"/>
                        <a:pt x="6487" y="9857"/>
                      </a:cubicBezTo>
                      <a:cubicBezTo>
                        <a:pt x="6262" y="9971"/>
                        <a:pt x="6037" y="10082"/>
                        <a:pt x="5812" y="10157"/>
                      </a:cubicBezTo>
                      <a:cubicBezTo>
                        <a:pt x="5698" y="10196"/>
                        <a:pt x="5587" y="10232"/>
                        <a:pt x="5437" y="10232"/>
                      </a:cubicBezTo>
                      <a:cubicBezTo>
                        <a:pt x="5362" y="10271"/>
                        <a:pt x="5249" y="10307"/>
                        <a:pt x="5138" y="10307"/>
                      </a:cubicBezTo>
                      <a:cubicBezTo>
                        <a:pt x="4985" y="10321"/>
                        <a:pt x="4827" y="10331"/>
                        <a:pt x="4667" y="10331"/>
                      </a:cubicBezTo>
                      <a:cubicBezTo>
                        <a:pt x="4392" y="10331"/>
                        <a:pt x="4108" y="10304"/>
                        <a:pt x="3824" y="10232"/>
                      </a:cubicBezTo>
                      <a:cubicBezTo>
                        <a:pt x="2925" y="10082"/>
                        <a:pt x="2064" y="9632"/>
                        <a:pt x="1389" y="8997"/>
                      </a:cubicBezTo>
                      <a:cubicBezTo>
                        <a:pt x="715" y="8358"/>
                        <a:pt x="301" y="7497"/>
                        <a:pt x="265" y="6559"/>
                      </a:cubicBezTo>
                      <a:cubicBezTo>
                        <a:pt x="265" y="5998"/>
                        <a:pt x="376" y="5398"/>
                        <a:pt x="526" y="4835"/>
                      </a:cubicBezTo>
                      <a:cubicBezTo>
                        <a:pt x="715" y="4235"/>
                        <a:pt x="939" y="3674"/>
                        <a:pt x="1200" y="3149"/>
                      </a:cubicBezTo>
                      <a:cubicBezTo>
                        <a:pt x="1425" y="2625"/>
                        <a:pt x="1689" y="2136"/>
                        <a:pt x="2025" y="1686"/>
                      </a:cubicBezTo>
                      <a:cubicBezTo>
                        <a:pt x="2250" y="1311"/>
                        <a:pt x="2514" y="1011"/>
                        <a:pt x="2814" y="675"/>
                      </a:cubicBezTo>
                      <a:lnTo>
                        <a:pt x="2964" y="526"/>
                      </a:lnTo>
                      <a:lnTo>
                        <a:pt x="3039" y="451"/>
                      </a:lnTo>
                      <a:cubicBezTo>
                        <a:pt x="3075" y="451"/>
                        <a:pt x="3075" y="412"/>
                        <a:pt x="3075" y="412"/>
                      </a:cubicBezTo>
                      <a:cubicBezTo>
                        <a:pt x="3101" y="412"/>
                        <a:pt x="3125" y="396"/>
                        <a:pt x="3128" y="396"/>
                      </a:cubicBezTo>
                      <a:lnTo>
                        <a:pt x="3128" y="396"/>
                      </a:lnTo>
                      <a:cubicBezTo>
                        <a:pt x="3129" y="396"/>
                        <a:pt x="3125" y="400"/>
                        <a:pt x="3113" y="412"/>
                      </a:cubicBezTo>
                      <a:cubicBezTo>
                        <a:pt x="3149" y="376"/>
                        <a:pt x="3188" y="337"/>
                        <a:pt x="3263" y="301"/>
                      </a:cubicBezTo>
                      <a:lnTo>
                        <a:pt x="3299" y="262"/>
                      </a:lnTo>
                      <a:close/>
                      <a:moveTo>
                        <a:pt x="3524" y="1"/>
                      </a:moveTo>
                      <a:cubicBezTo>
                        <a:pt x="3449" y="1"/>
                        <a:pt x="3338" y="1"/>
                        <a:pt x="3263" y="37"/>
                      </a:cubicBezTo>
                      <a:cubicBezTo>
                        <a:pt x="3149" y="76"/>
                        <a:pt x="3039" y="151"/>
                        <a:pt x="2964" y="226"/>
                      </a:cubicBezTo>
                      <a:cubicBezTo>
                        <a:pt x="2664" y="451"/>
                        <a:pt x="2439" y="711"/>
                        <a:pt x="2214" y="1011"/>
                      </a:cubicBezTo>
                      <a:cubicBezTo>
                        <a:pt x="1875" y="1425"/>
                        <a:pt x="1575" y="1875"/>
                        <a:pt x="1314" y="2325"/>
                      </a:cubicBezTo>
                      <a:cubicBezTo>
                        <a:pt x="715" y="3410"/>
                        <a:pt x="265" y="4610"/>
                        <a:pt x="76" y="5848"/>
                      </a:cubicBezTo>
                      <a:cubicBezTo>
                        <a:pt x="40" y="6109"/>
                        <a:pt x="1" y="6373"/>
                        <a:pt x="40" y="6673"/>
                      </a:cubicBezTo>
                      <a:cubicBezTo>
                        <a:pt x="40" y="6934"/>
                        <a:pt x="76" y="7159"/>
                        <a:pt x="151" y="7422"/>
                      </a:cubicBezTo>
                      <a:cubicBezTo>
                        <a:pt x="265" y="7872"/>
                        <a:pt x="490" y="8322"/>
                        <a:pt x="790" y="8697"/>
                      </a:cubicBezTo>
                      <a:cubicBezTo>
                        <a:pt x="1389" y="9482"/>
                        <a:pt x="2250" y="10007"/>
                        <a:pt x="3188" y="10346"/>
                      </a:cubicBezTo>
                      <a:cubicBezTo>
                        <a:pt x="3645" y="10485"/>
                        <a:pt x="4146" y="10571"/>
                        <a:pt x="4649" y="10571"/>
                      </a:cubicBezTo>
                      <a:cubicBezTo>
                        <a:pt x="5093" y="10571"/>
                        <a:pt x="5540" y="10504"/>
                        <a:pt x="5962" y="10346"/>
                      </a:cubicBezTo>
                      <a:cubicBezTo>
                        <a:pt x="7012" y="10007"/>
                        <a:pt x="7872" y="9258"/>
                        <a:pt x="8436" y="8322"/>
                      </a:cubicBezTo>
                      <a:cubicBezTo>
                        <a:pt x="9036" y="7383"/>
                        <a:pt x="9297" y="6223"/>
                        <a:pt x="9036" y="5134"/>
                      </a:cubicBezTo>
                      <a:cubicBezTo>
                        <a:pt x="8963" y="4842"/>
                        <a:pt x="8852" y="4586"/>
                        <a:pt x="8744" y="4329"/>
                      </a:cubicBezTo>
                      <a:lnTo>
                        <a:pt x="8744" y="4329"/>
                      </a:lnTo>
                      <a:cubicBezTo>
                        <a:pt x="8742" y="4323"/>
                        <a:pt x="8739" y="4316"/>
                        <a:pt x="8736" y="4310"/>
                      </a:cubicBezTo>
                      <a:lnTo>
                        <a:pt x="8736" y="4310"/>
                      </a:lnTo>
                      <a:cubicBezTo>
                        <a:pt x="8736" y="4310"/>
                        <a:pt x="8736" y="4310"/>
                        <a:pt x="8736" y="4310"/>
                      </a:cubicBezTo>
                      <a:cubicBezTo>
                        <a:pt x="8735" y="4307"/>
                        <a:pt x="8733" y="4304"/>
                        <a:pt x="8731" y="4302"/>
                      </a:cubicBezTo>
                      <a:lnTo>
                        <a:pt x="8731" y="4302"/>
                      </a:lnTo>
                      <a:cubicBezTo>
                        <a:pt x="8207" y="3330"/>
                        <a:pt x="7459" y="2473"/>
                        <a:pt x="6598" y="1761"/>
                      </a:cubicBezTo>
                      <a:cubicBezTo>
                        <a:pt x="5923" y="1200"/>
                        <a:pt x="5138" y="675"/>
                        <a:pt x="4313" y="262"/>
                      </a:cubicBezTo>
                      <a:cubicBezTo>
                        <a:pt x="4049" y="187"/>
                        <a:pt x="3788" y="37"/>
                        <a:pt x="35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1" name="Google Shape;1611;p30"/>
                <p:cNvSpPr/>
                <p:nvPr/>
              </p:nvSpPr>
              <p:spPr>
                <a:xfrm>
                  <a:off x="5966528" y="1216603"/>
                  <a:ext cx="487226" cy="5874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46" h="14282" extrusionOk="0">
                      <a:moveTo>
                        <a:pt x="4429" y="322"/>
                      </a:moveTo>
                      <a:cubicBezTo>
                        <a:pt x="4426" y="324"/>
                        <a:pt x="4424" y="328"/>
                        <a:pt x="4424" y="337"/>
                      </a:cubicBezTo>
                      <a:cubicBezTo>
                        <a:pt x="4453" y="337"/>
                        <a:pt x="4438" y="337"/>
                        <a:pt x="4429" y="322"/>
                      </a:cubicBezTo>
                      <a:close/>
                      <a:moveTo>
                        <a:pt x="4313" y="262"/>
                      </a:moveTo>
                      <a:cubicBezTo>
                        <a:pt x="4349" y="301"/>
                        <a:pt x="4349" y="301"/>
                        <a:pt x="4388" y="301"/>
                      </a:cubicBezTo>
                      <a:lnTo>
                        <a:pt x="4424" y="301"/>
                      </a:lnTo>
                      <a:cubicBezTo>
                        <a:pt x="4424" y="310"/>
                        <a:pt x="4426" y="317"/>
                        <a:pt x="4429" y="322"/>
                      </a:cubicBezTo>
                      <a:lnTo>
                        <a:pt x="4429" y="322"/>
                      </a:lnTo>
                      <a:cubicBezTo>
                        <a:pt x="4430" y="321"/>
                        <a:pt x="4432" y="321"/>
                        <a:pt x="4434" y="321"/>
                      </a:cubicBezTo>
                      <a:cubicBezTo>
                        <a:pt x="4445" y="321"/>
                        <a:pt x="4462" y="337"/>
                        <a:pt x="4462" y="337"/>
                      </a:cubicBezTo>
                      <a:cubicBezTo>
                        <a:pt x="4498" y="337"/>
                        <a:pt x="4498" y="337"/>
                        <a:pt x="4498" y="376"/>
                      </a:cubicBezTo>
                      <a:cubicBezTo>
                        <a:pt x="4537" y="376"/>
                        <a:pt x="4573" y="376"/>
                        <a:pt x="4612" y="412"/>
                      </a:cubicBezTo>
                      <a:cubicBezTo>
                        <a:pt x="4687" y="451"/>
                        <a:pt x="4762" y="487"/>
                        <a:pt x="4837" y="487"/>
                      </a:cubicBezTo>
                      <a:cubicBezTo>
                        <a:pt x="5248" y="711"/>
                        <a:pt x="5623" y="936"/>
                        <a:pt x="6037" y="1161"/>
                      </a:cubicBezTo>
                      <a:cubicBezTo>
                        <a:pt x="6562" y="1461"/>
                        <a:pt x="7047" y="1800"/>
                        <a:pt x="7572" y="2175"/>
                      </a:cubicBezTo>
                      <a:cubicBezTo>
                        <a:pt x="8097" y="2586"/>
                        <a:pt x="8622" y="3035"/>
                        <a:pt x="9146" y="3524"/>
                      </a:cubicBezTo>
                      <a:cubicBezTo>
                        <a:pt x="9635" y="4010"/>
                        <a:pt x="10121" y="4535"/>
                        <a:pt x="10535" y="5134"/>
                      </a:cubicBezTo>
                      <a:cubicBezTo>
                        <a:pt x="10721" y="5434"/>
                        <a:pt x="10871" y="5734"/>
                        <a:pt x="11060" y="6034"/>
                      </a:cubicBezTo>
                      <a:cubicBezTo>
                        <a:pt x="11060" y="6034"/>
                        <a:pt x="11060" y="6034"/>
                        <a:pt x="11060" y="6034"/>
                      </a:cubicBezTo>
                      <a:lnTo>
                        <a:pt x="11060" y="6034"/>
                      </a:lnTo>
                      <a:cubicBezTo>
                        <a:pt x="11064" y="6052"/>
                        <a:pt x="11071" y="6066"/>
                        <a:pt x="11080" y="6076"/>
                      </a:cubicBezTo>
                      <a:lnTo>
                        <a:pt x="11080" y="6076"/>
                      </a:lnTo>
                      <a:cubicBezTo>
                        <a:pt x="11403" y="6741"/>
                        <a:pt x="11584" y="7514"/>
                        <a:pt x="11584" y="8283"/>
                      </a:cubicBezTo>
                      <a:cubicBezTo>
                        <a:pt x="11584" y="9033"/>
                        <a:pt x="11395" y="9782"/>
                        <a:pt x="11096" y="10457"/>
                      </a:cubicBezTo>
                      <a:cubicBezTo>
                        <a:pt x="10796" y="11132"/>
                        <a:pt x="10385" y="11770"/>
                        <a:pt x="9860" y="12295"/>
                      </a:cubicBezTo>
                      <a:cubicBezTo>
                        <a:pt x="9371" y="12820"/>
                        <a:pt x="8811" y="13270"/>
                        <a:pt x="8172" y="13570"/>
                      </a:cubicBezTo>
                      <a:cubicBezTo>
                        <a:pt x="7611" y="13830"/>
                        <a:pt x="6972" y="14019"/>
                        <a:pt x="6373" y="14019"/>
                      </a:cubicBezTo>
                      <a:cubicBezTo>
                        <a:pt x="6291" y="14024"/>
                        <a:pt x="6210" y="14026"/>
                        <a:pt x="6129" y="14026"/>
                      </a:cubicBezTo>
                      <a:cubicBezTo>
                        <a:pt x="5583" y="14026"/>
                        <a:pt x="5060" y="13925"/>
                        <a:pt x="4537" y="13795"/>
                      </a:cubicBezTo>
                      <a:cubicBezTo>
                        <a:pt x="3938" y="13606"/>
                        <a:pt x="3338" y="13345"/>
                        <a:pt x="2813" y="12970"/>
                      </a:cubicBezTo>
                      <a:cubicBezTo>
                        <a:pt x="2288" y="12631"/>
                        <a:pt x="1764" y="12181"/>
                        <a:pt x="1389" y="11656"/>
                      </a:cubicBezTo>
                      <a:cubicBezTo>
                        <a:pt x="975" y="11171"/>
                        <a:pt x="675" y="10571"/>
                        <a:pt x="489" y="9971"/>
                      </a:cubicBezTo>
                      <a:cubicBezTo>
                        <a:pt x="300" y="9297"/>
                        <a:pt x="264" y="8583"/>
                        <a:pt x="375" y="7872"/>
                      </a:cubicBezTo>
                      <a:cubicBezTo>
                        <a:pt x="489" y="7048"/>
                        <a:pt x="714" y="6259"/>
                        <a:pt x="1014" y="5509"/>
                      </a:cubicBezTo>
                      <a:cubicBezTo>
                        <a:pt x="1275" y="4760"/>
                        <a:pt x="1614" y="4049"/>
                        <a:pt x="2025" y="3374"/>
                      </a:cubicBezTo>
                      <a:cubicBezTo>
                        <a:pt x="2363" y="2775"/>
                        <a:pt x="2738" y="2211"/>
                        <a:pt x="3149" y="1650"/>
                      </a:cubicBezTo>
                      <a:cubicBezTo>
                        <a:pt x="3413" y="1275"/>
                        <a:pt x="3674" y="936"/>
                        <a:pt x="4013" y="562"/>
                      </a:cubicBezTo>
                      <a:cubicBezTo>
                        <a:pt x="4088" y="451"/>
                        <a:pt x="4163" y="376"/>
                        <a:pt x="4238" y="262"/>
                      </a:cubicBezTo>
                      <a:close/>
                      <a:moveTo>
                        <a:pt x="4274" y="1"/>
                      </a:moveTo>
                      <a:cubicBezTo>
                        <a:pt x="4199" y="1"/>
                        <a:pt x="4124" y="37"/>
                        <a:pt x="4049" y="112"/>
                      </a:cubicBezTo>
                      <a:cubicBezTo>
                        <a:pt x="3824" y="376"/>
                        <a:pt x="3599" y="636"/>
                        <a:pt x="3413" y="900"/>
                      </a:cubicBezTo>
                      <a:cubicBezTo>
                        <a:pt x="3038" y="1386"/>
                        <a:pt x="2663" y="1875"/>
                        <a:pt x="2324" y="2400"/>
                      </a:cubicBezTo>
                      <a:cubicBezTo>
                        <a:pt x="1914" y="3035"/>
                        <a:pt x="1539" y="3710"/>
                        <a:pt x="1200" y="4424"/>
                      </a:cubicBezTo>
                      <a:cubicBezTo>
                        <a:pt x="825" y="5173"/>
                        <a:pt x="525" y="5959"/>
                        <a:pt x="339" y="6748"/>
                      </a:cubicBezTo>
                      <a:cubicBezTo>
                        <a:pt x="150" y="7533"/>
                        <a:pt x="1" y="8322"/>
                        <a:pt x="75" y="9108"/>
                      </a:cubicBezTo>
                      <a:cubicBezTo>
                        <a:pt x="150" y="9821"/>
                        <a:pt x="339" y="10496"/>
                        <a:pt x="675" y="11096"/>
                      </a:cubicBezTo>
                      <a:cubicBezTo>
                        <a:pt x="1014" y="11656"/>
                        <a:pt x="1464" y="12181"/>
                        <a:pt x="1950" y="12631"/>
                      </a:cubicBezTo>
                      <a:cubicBezTo>
                        <a:pt x="2438" y="13081"/>
                        <a:pt x="3038" y="13456"/>
                        <a:pt x="3638" y="13720"/>
                      </a:cubicBezTo>
                      <a:cubicBezTo>
                        <a:pt x="4238" y="13980"/>
                        <a:pt x="4873" y="14169"/>
                        <a:pt x="5548" y="14244"/>
                      </a:cubicBezTo>
                      <a:cubicBezTo>
                        <a:pt x="5746" y="14269"/>
                        <a:pt x="5949" y="14281"/>
                        <a:pt x="6152" y="14281"/>
                      </a:cubicBezTo>
                      <a:cubicBezTo>
                        <a:pt x="6566" y="14281"/>
                        <a:pt x="6985" y="14231"/>
                        <a:pt x="7386" y="14130"/>
                      </a:cubicBezTo>
                      <a:cubicBezTo>
                        <a:pt x="8097" y="13944"/>
                        <a:pt x="8736" y="13606"/>
                        <a:pt x="9296" y="13156"/>
                      </a:cubicBezTo>
                      <a:cubicBezTo>
                        <a:pt x="9896" y="12706"/>
                        <a:pt x="10421" y="12145"/>
                        <a:pt x="10835" y="11507"/>
                      </a:cubicBezTo>
                      <a:cubicBezTo>
                        <a:pt x="11245" y="10871"/>
                        <a:pt x="11545" y="10121"/>
                        <a:pt x="11695" y="9372"/>
                      </a:cubicBezTo>
                      <a:cubicBezTo>
                        <a:pt x="11845" y="8622"/>
                        <a:pt x="11845" y="7797"/>
                        <a:pt x="11695" y="7048"/>
                      </a:cubicBezTo>
                      <a:cubicBezTo>
                        <a:pt x="11584" y="6634"/>
                        <a:pt x="11434" y="6259"/>
                        <a:pt x="11245" y="5884"/>
                      </a:cubicBezTo>
                      <a:cubicBezTo>
                        <a:pt x="11244" y="5882"/>
                        <a:pt x="11243" y="5879"/>
                        <a:pt x="11242" y="5877"/>
                      </a:cubicBezTo>
                      <a:lnTo>
                        <a:pt x="11242" y="5877"/>
                      </a:lnTo>
                      <a:cubicBezTo>
                        <a:pt x="10907" y="5244"/>
                        <a:pt x="10494" y="4647"/>
                        <a:pt x="10010" y="4085"/>
                      </a:cubicBezTo>
                      <a:cubicBezTo>
                        <a:pt x="9560" y="3524"/>
                        <a:pt x="9035" y="3035"/>
                        <a:pt x="8472" y="2586"/>
                      </a:cubicBezTo>
                      <a:cubicBezTo>
                        <a:pt x="7947" y="2136"/>
                        <a:pt x="7386" y="1725"/>
                        <a:pt x="6822" y="1350"/>
                      </a:cubicBezTo>
                      <a:cubicBezTo>
                        <a:pt x="6373" y="1050"/>
                        <a:pt x="5887" y="786"/>
                        <a:pt x="5437" y="526"/>
                      </a:cubicBezTo>
                      <a:cubicBezTo>
                        <a:pt x="5098" y="376"/>
                        <a:pt x="4798" y="226"/>
                        <a:pt x="4462" y="76"/>
                      </a:cubicBezTo>
                      <a:cubicBezTo>
                        <a:pt x="4424" y="37"/>
                        <a:pt x="4349" y="37"/>
                        <a:pt x="427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  <p:grpSp>
          <p:nvGrpSpPr>
            <p:cNvPr id="1612" name="Google Shape;1612;p30"/>
            <p:cNvGrpSpPr/>
            <p:nvPr/>
          </p:nvGrpSpPr>
          <p:grpSpPr>
            <a:xfrm rot="-1255824">
              <a:off x="7670015" y="3926142"/>
              <a:ext cx="1109154" cy="301042"/>
              <a:chOff x="5419001" y="4437931"/>
              <a:chExt cx="1188444" cy="322562"/>
            </a:xfrm>
          </p:grpSpPr>
          <p:sp>
            <p:nvSpPr>
              <p:cNvPr id="1613" name="Google Shape;1613;p30"/>
              <p:cNvSpPr/>
              <p:nvPr/>
            </p:nvSpPr>
            <p:spPr>
              <a:xfrm>
                <a:off x="5419001" y="4437931"/>
                <a:ext cx="1188414" cy="322562"/>
              </a:xfrm>
              <a:custGeom>
                <a:avLst/>
                <a:gdLst/>
                <a:ahLst/>
                <a:cxnLst/>
                <a:rect l="l" t="t" r="r" b="b"/>
                <a:pathLst>
                  <a:path w="25676" h="6789" extrusionOk="0">
                    <a:moveTo>
                      <a:pt x="12444" y="0"/>
                    </a:moveTo>
                    <a:cubicBezTo>
                      <a:pt x="12357" y="0"/>
                      <a:pt x="12269" y="2"/>
                      <a:pt x="12181" y="5"/>
                    </a:cubicBezTo>
                    <a:cubicBezTo>
                      <a:pt x="12031" y="44"/>
                      <a:pt x="11882" y="44"/>
                      <a:pt x="11771" y="119"/>
                    </a:cubicBezTo>
                    <a:cubicBezTo>
                      <a:pt x="11621" y="194"/>
                      <a:pt x="11546" y="344"/>
                      <a:pt x="11582" y="494"/>
                    </a:cubicBezTo>
                    <a:cubicBezTo>
                      <a:pt x="11546" y="905"/>
                      <a:pt x="11057" y="1094"/>
                      <a:pt x="10682" y="1205"/>
                    </a:cubicBezTo>
                    <a:cubicBezTo>
                      <a:pt x="10646" y="1244"/>
                      <a:pt x="10607" y="1244"/>
                      <a:pt x="10571" y="1244"/>
                    </a:cubicBezTo>
                    <a:cubicBezTo>
                      <a:pt x="10121" y="1355"/>
                      <a:pt x="9672" y="1430"/>
                      <a:pt x="9183" y="1505"/>
                    </a:cubicBezTo>
                    <a:cubicBezTo>
                      <a:pt x="9033" y="1544"/>
                      <a:pt x="8883" y="1544"/>
                      <a:pt x="8697" y="1544"/>
                    </a:cubicBezTo>
                    <a:cubicBezTo>
                      <a:pt x="8433" y="1505"/>
                      <a:pt x="8208" y="1394"/>
                      <a:pt x="7947" y="1319"/>
                    </a:cubicBezTo>
                    <a:cubicBezTo>
                      <a:pt x="7586" y="1183"/>
                      <a:pt x="7198" y="1115"/>
                      <a:pt x="6799" y="1115"/>
                    </a:cubicBezTo>
                    <a:cubicBezTo>
                      <a:pt x="6535" y="1115"/>
                      <a:pt x="6267" y="1145"/>
                      <a:pt x="5998" y="1205"/>
                    </a:cubicBezTo>
                    <a:cubicBezTo>
                      <a:pt x="5923" y="1205"/>
                      <a:pt x="5848" y="1244"/>
                      <a:pt x="5809" y="1280"/>
                    </a:cubicBezTo>
                    <a:cubicBezTo>
                      <a:pt x="5734" y="1355"/>
                      <a:pt x="5698" y="1430"/>
                      <a:pt x="5698" y="1469"/>
                    </a:cubicBezTo>
                    <a:cubicBezTo>
                      <a:pt x="5659" y="1694"/>
                      <a:pt x="5734" y="1955"/>
                      <a:pt x="5923" y="2105"/>
                    </a:cubicBezTo>
                    <a:cubicBezTo>
                      <a:pt x="5509" y="2143"/>
                      <a:pt x="5060" y="2254"/>
                      <a:pt x="4724" y="2479"/>
                    </a:cubicBezTo>
                    <a:cubicBezTo>
                      <a:pt x="4681" y="2463"/>
                      <a:pt x="4632" y="2455"/>
                      <a:pt x="4577" y="2455"/>
                    </a:cubicBezTo>
                    <a:cubicBezTo>
                      <a:pt x="4386" y="2455"/>
                      <a:pt x="4132" y="2543"/>
                      <a:pt x="3899" y="2629"/>
                    </a:cubicBezTo>
                    <a:cubicBezTo>
                      <a:pt x="4010" y="2554"/>
                      <a:pt x="4049" y="2479"/>
                      <a:pt x="3899" y="2368"/>
                    </a:cubicBezTo>
                    <a:cubicBezTo>
                      <a:pt x="3674" y="2254"/>
                      <a:pt x="3260" y="2218"/>
                      <a:pt x="3000" y="2143"/>
                    </a:cubicBezTo>
                    <a:cubicBezTo>
                      <a:pt x="2736" y="2105"/>
                      <a:pt x="2436" y="2030"/>
                      <a:pt x="2175" y="1955"/>
                    </a:cubicBezTo>
                    <a:cubicBezTo>
                      <a:pt x="1882" y="1888"/>
                      <a:pt x="1576" y="1835"/>
                      <a:pt x="1281" y="1835"/>
                    </a:cubicBezTo>
                    <a:cubicBezTo>
                      <a:pt x="1084" y="1835"/>
                      <a:pt x="892" y="1858"/>
                      <a:pt x="712" y="1919"/>
                    </a:cubicBezTo>
                    <a:cubicBezTo>
                      <a:pt x="601" y="1955"/>
                      <a:pt x="487" y="2030"/>
                      <a:pt x="526" y="2143"/>
                    </a:cubicBezTo>
                    <a:cubicBezTo>
                      <a:pt x="526" y="2179"/>
                      <a:pt x="562" y="2218"/>
                      <a:pt x="601" y="2254"/>
                    </a:cubicBezTo>
                    <a:cubicBezTo>
                      <a:pt x="676" y="2329"/>
                      <a:pt x="751" y="2443"/>
                      <a:pt x="862" y="2518"/>
                    </a:cubicBezTo>
                    <a:cubicBezTo>
                      <a:pt x="637" y="2554"/>
                      <a:pt x="412" y="2629"/>
                      <a:pt x="301" y="2779"/>
                    </a:cubicBezTo>
                    <a:cubicBezTo>
                      <a:pt x="151" y="2929"/>
                      <a:pt x="112" y="3229"/>
                      <a:pt x="301" y="3343"/>
                    </a:cubicBezTo>
                    <a:cubicBezTo>
                      <a:pt x="337" y="3379"/>
                      <a:pt x="451" y="3418"/>
                      <a:pt x="526" y="3454"/>
                    </a:cubicBezTo>
                    <a:cubicBezTo>
                      <a:pt x="601" y="3493"/>
                      <a:pt x="637" y="3604"/>
                      <a:pt x="601" y="3679"/>
                    </a:cubicBezTo>
                    <a:cubicBezTo>
                      <a:pt x="562" y="3718"/>
                      <a:pt x="526" y="3718"/>
                      <a:pt x="487" y="3718"/>
                    </a:cubicBezTo>
                    <a:cubicBezTo>
                      <a:pt x="337" y="3793"/>
                      <a:pt x="151" y="3868"/>
                      <a:pt x="76" y="4018"/>
                    </a:cubicBezTo>
                    <a:cubicBezTo>
                      <a:pt x="1" y="4168"/>
                      <a:pt x="37" y="4392"/>
                      <a:pt x="187" y="4428"/>
                    </a:cubicBezTo>
                    <a:cubicBezTo>
                      <a:pt x="244" y="4448"/>
                      <a:pt x="310" y="4448"/>
                      <a:pt x="375" y="4448"/>
                    </a:cubicBezTo>
                    <a:cubicBezTo>
                      <a:pt x="441" y="4448"/>
                      <a:pt x="506" y="4448"/>
                      <a:pt x="562" y="4467"/>
                    </a:cubicBezTo>
                    <a:cubicBezTo>
                      <a:pt x="562" y="4653"/>
                      <a:pt x="337" y="4767"/>
                      <a:pt x="301" y="4953"/>
                    </a:cubicBezTo>
                    <a:cubicBezTo>
                      <a:pt x="262" y="5142"/>
                      <a:pt x="376" y="5328"/>
                      <a:pt x="562" y="5367"/>
                    </a:cubicBezTo>
                    <a:cubicBezTo>
                      <a:pt x="641" y="5398"/>
                      <a:pt x="719" y="5410"/>
                      <a:pt x="795" y="5410"/>
                    </a:cubicBezTo>
                    <a:cubicBezTo>
                      <a:pt x="900" y="5410"/>
                      <a:pt x="999" y="5388"/>
                      <a:pt x="1086" y="5367"/>
                    </a:cubicBezTo>
                    <a:cubicBezTo>
                      <a:pt x="2061" y="5178"/>
                      <a:pt x="3036" y="4842"/>
                      <a:pt x="3899" y="4353"/>
                    </a:cubicBezTo>
                    <a:lnTo>
                      <a:pt x="3935" y="4318"/>
                    </a:lnTo>
                    <a:lnTo>
                      <a:pt x="3974" y="4318"/>
                    </a:lnTo>
                    <a:cubicBezTo>
                      <a:pt x="4310" y="4467"/>
                      <a:pt x="4760" y="4467"/>
                      <a:pt x="5174" y="4467"/>
                    </a:cubicBezTo>
                    <a:cubicBezTo>
                      <a:pt x="5959" y="4542"/>
                      <a:pt x="6748" y="4803"/>
                      <a:pt x="7534" y="4992"/>
                    </a:cubicBezTo>
                    <a:cubicBezTo>
                      <a:pt x="7983" y="5067"/>
                      <a:pt x="8433" y="5142"/>
                      <a:pt x="8883" y="5328"/>
                    </a:cubicBezTo>
                    <a:cubicBezTo>
                      <a:pt x="9147" y="5442"/>
                      <a:pt x="9372" y="5628"/>
                      <a:pt x="9672" y="5703"/>
                    </a:cubicBezTo>
                    <a:cubicBezTo>
                      <a:pt x="9932" y="5817"/>
                      <a:pt x="10196" y="5853"/>
                      <a:pt x="10496" y="5892"/>
                    </a:cubicBezTo>
                    <a:cubicBezTo>
                      <a:pt x="12362" y="6441"/>
                      <a:pt x="14308" y="6788"/>
                      <a:pt x="16247" y="6788"/>
                    </a:cubicBezTo>
                    <a:cubicBezTo>
                      <a:pt x="16956" y="6788"/>
                      <a:pt x="17665" y="6742"/>
                      <a:pt x="18368" y="6641"/>
                    </a:cubicBezTo>
                    <a:lnTo>
                      <a:pt x="18554" y="6641"/>
                    </a:lnTo>
                    <a:cubicBezTo>
                      <a:pt x="18619" y="6652"/>
                      <a:pt x="18681" y="6656"/>
                      <a:pt x="18741" y="6656"/>
                    </a:cubicBezTo>
                    <a:cubicBezTo>
                      <a:pt x="18888" y="6656"/>
                      <a:pt x="19021" y="6630"/>
                      <a:pt x="19153" y="6602"/>
                    </a:cubicBezTo>
                    <a:cubicBezTo>
                      <a:pt x="19453" y="6566"/>
                      <a:pt x="19792" y="6528"/>
                      <a:pt x="20092" y="6453"/>
                    </a:cubicBezTo>
                    <a:cubicBezTo>
                      <a:pt x="20578" y="6378"/>
                      <a:pt x="21066" y="6303"/>
                      <a:pt x="21477" y="6042"/>
                    </a:cubicBezTo>
                    <a:cubicBezTo>
                      <a:pt x="21552" y="6003"/>
                      <a:pt x="21627" y="5928"/>
                      <a:pt x="21702" y="5892"/>
                    </a:cubicBezTo>
                    <a:cubicBezTo>
                      <a:pt x="21816" y="5853"/>
                      <a:pt x="21927" y="5853"/>
                      <a:pt x="22077" y="5817"/>
                    </a:cubicBezTo>
                    <a:cubicBezTo>
                      <a:pt x="23126" y="5742"/>
                      <a:pt x="24215" y="5667"/>
                      <a:pt x="25190" y="5253"/>
                    </a:cubicBezTo>
                    <a:cubicBezTo>
                      <a:pt x="25300" y="5217"/>
                      <a:pt x="25414" y="5178"/>
                      <a:pt x="25489" y="5067"/>
                    </a:cubicBezTo>
                    <a:cubicBezTo>
                      <a:pt x="25564" y="4992"/>
                      <a:pt x="25675" y="4842"/>
                      <a:pt x="25600" y="4767"/>
                    </a:cubicBezTo>
                    <a:cubicBezTo>
                      <a:pt x="25564" y="4692"/>
                      <a:pt x="25414" y="4653"/>
                      <a:pt x="25375" y="4617"/>
                    </a:cubicBezTo>
                    <a:cubicBezTo>
                      <a:pt x="25375" y="4578"/>
                      <a:pt x="25375" y="4542"/>
                      <a:pt x="25414" y="4503"/>
                    </a:cubicBezTo>
                    <a:cubicBezTo>
                      <a:pt x="25450" y="4279"/>
                      <a:pt x="25489" y="4093"/>
                      <a:pt x="25525" y="3868"/>
                    </a:cubicBezTo>
                    <a:cubicBezTo>
                      <a:pt x="25564" y="3793"/>
                      <a:pt x="25564" y="3718"/>
                      <a:pt x="25564" y="3643"/>
                    </a:cubicBezTo>
                    <a:cubicBezTo>
                      <a:pt x="25564" y="3568"/>
                      <a:pt x="25489" y="3493"/>
                      <a:pt x="25450" y="3454"/>
                    </a:cubicBezTo>
                    <a:cubicBezTo>
                      <a:pt x="25265" y="3229"/>
                      <a:pt x="25001" y="3118"/>
                      <a:pt x="24815" y="2968"/>
                    </a:cubicBezTo>
                    <a:cubicBezTo>
                      <a:pt x="24665" y="2818"/>
                      <a:pt x="24290" y="2668"/>
                      <a:pt x="24101" y="2554"/>
                    </a:cubicBezTo>
                    <a:cubicBezTo>
                      <a:pt x="23726" y="2254"/>
                      <a:pt x="23465" y="2293"/>
                      <a:pt x="23016" y="2143"/>
                    </a:cubicBezTo>
                    <a:cubicBezTo>
                      <a:pt x="22716" y="2069"/>
                      <a:pt x="22452" y="1919"/>
                      <a:pt x="22152" y="1880"/>
                    </a:cubicBezTo>
                    <a:lnTo>
                      <a:pt x="22041" y="1880"/>
                    </a:lnTo>
                    <a:cubicBezTo>
                      <a:pt x="22041" y="1880"/>
                      <a:pt x="22041" y="1844"/>
                      <a:pt x="22002" y="1844"/>
                    </a:cubicBezTo>
                    <a:cubicBezTo>
                      <a:pt x="21966" y="1769"/>
                      <a:pt x="21891" y="1730"/>
                      <a:pt x="21777" y="1694"/>
                    </a:cubicBezTo>
                    <a:cubicBezTo>
                      <a:pt x="20877" y="1505"/>
                      <a:pt x="20353" y="1280"/>
                      <a:pt x="19417" y="1055"/>
                    </a:cubicBezTo>
                    <a:cubicBezTo>
                      <a:pt x="18928" y="944"/>
                      <a:pt x="18029" y="869"/>
                      <a:pt x="17543" y="830"/>
                    </a:cubicBezTo>
                    <a:cubicBezTo>
                      <a:pt x="17279" y="830"/>
                      <a:pt x="17054" y="830"/>
                      <a:pt x="16793" y="869"/>
                    </a:cubicBezTo>
                    <a:cubicBezTo>
                      <a:pt x="16679" y="869"/>
                      <a:pt x="16568" y="830"/>
                      <a:pt x="16454" y="830"/>
                    </a:cubicBezTo>
                    <a:cubicBezTo>
                      <a:pt x="16269" y="794"/>
                      <a:pt x="16119" y="794"/>
                      <a:pt x="15930" y="755"/>
                    </a:cubicBezTo>
                    <a:cubicBezTo>
                      <a:pt x="15780" y="680"/>
                      <a:pt x="15630" y="569"/>
                      <a:pt x="15444" y="494"/>
                    </a:cubicBezTo>
                    <a:cubicBezTo>
                      <a:pt x="15219" y="380"/>
                      <a:pt x="14955" y="344"/>
                      <a:pt x="14694" y="269"/>
                    </a:cubicBezTo>
                    <a:cubicBezTo>
                      <a:pt x="13954" y="135"/>
                      <a:pt x="13213" y="0"/>
                      <a:pt x="124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grpSp>
            <p:nvGrpSpPr>
              <p:cNvPr id="1614" name="Google Shape;1614;p30"/>
              <p:cNvGrpSpPr/>
              <p:nvPr/>
            </p:nvGrpSpPr>
            <p:grpSpPr>
              <a:xfrm>
                <a:off x="5419127" y="4440321"/>
                <a:ext cx="1188318" cy="317822"/>
                <a:chOff x="5261503" y="4173644"/>
                <a:chExt cx="2669777" cy="714046"/>
              </a:xfrm>
            </p:grpSpPr>
            <p:sp>
              <p:nvSpPr>
                <p:cNvPr id="1615" name="Google Shape;1615;p30"/>
                <p:cNvSpPr/>
                <p:nvPr/>
              </p:nvSpPr>
              <p:spPr>
                <a:xfrm>
                  <a:off x="7711992" y="4517429"/>
                  <a:ext cx="137372" cy="1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9" h="7177" extrusionOk="0">
                      <a:moveTo>
                        <a:pt x="3754" y="1258"/>
                      </a:moveTo>
                      <a:cubicBezTo>
                        <a:pt x="5255" y="1258"/>
                        <a:pt x="6870" y="2924"/>
                        <a:pt x="5921" y="4650"/>
                      </a:cubicBezTo>
                      <a:cubicBezTo>
                        <a:pt x="5458" y="5482"/>
                        <a:pt x="4615" y="5899"/>
                        <a:pt x="3728" y="5899"/>
                      </a:cubicBezTo>
                      <a:cubicBezTo>
                        <a:pt x="3432" y="5899"/>
                        <a:pt x="3131" y="5852"/>
                        <a:pt x="2837" y="5760"/>
                      </a:cubicBezTo>
                      <a:cubicBezTo>
                        <a:pt x="1544" y="5326"/>
                        <a:pt x="1110" y="3722"/>
                        <a:pt x="1974" y="2612"/>
                      </a:cubicBezTo>
                      <a:cubicBezTo>
                        <a:pt x="2038" y="2553"/>
                        <a:pt x="2097" y="2429"/>
                        <a:pt x="2097" y="2306"/>
                      </a:cubicBezTo>
                      <a:cubicBezTo>
                        <a:pt x="2487" y="1565"/>
                        <a:pt x="3110" y="1258"/>
                        <a:pt x="3754" y="1258"/>
                      </a:cubicBezTo>
                      <a:close/>
                      <a:moveTo>
                        <a:pt x="3893" y="1"/>
                      </a:moveTo>
                      <a:cubicBezTo>
                        <a:pt x="2656" y="1"/>
                        <a:pt x="1449" y="605"/>
                        <a:pt x="928" y="1813"/>
                      </a:cubicBezTo>
                      <a:cubicBezTo>
                        <a:pt x="928" y="1872"/>
                        <a:pt x="863" y="1936"/>
                        <a:pt x="863" y="1995"/>
                      </a:cubicBezTo>
                      <a:cubicBezTo>
                        <a:pt x="0" y="3416"/>
                        <a:pt x="0" y="5513"/>
                        <a:pt x="1480" y="6500"/>
                      </a:cubicBezTo>
                      <a:cubicBezTo>
                        <a:pt x="2152" y="6955"/>
                        <a:pt x="2935" y="7177"/>
                        <a:pt x="3710" y="7177"/>
                      </a:cubicBezTo>
                      <a:cubicBezTo>
                        <a:pt x="4930" y="7177"/>
                        <a:pt x="6131" y="6628"/>
                        <a:pt x="6848" y="5572"/>
                      </a:cubicBezTo>
                      <a:cubicBezTo>
                        <a:pt x="7959" y="3969"/>
                        <a:pt x="7465" y="1625"/>
                        <a:pt x="5797" y="515"/>
                      </a:cubicBezTo>
                      <a:cubicBezTo>
                        <a:pt x="5220" y="172"/>
                        <a:pt x="4552" y="1"/>
                        <a:pt x="3893" y="1"/>
                      </a:cubicBezTo>
                      <a:close/>
                    </a:path>
                  </a:pathLst>
                </a:custGeom>
                <a:solidFill>
                  <a:srgbClr val="154D7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6" name="Google Shape;1616;p30"/>
                <p:cNvSpPr/>
                <p:nvPr/>
              </p:nvSpPr>
              <p:spPr>
                <a:xfrm>
                  <a:off x="7758818" y="4558283"/>
                  <a:ext cx="42598" cy="371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8" h="2152" extrusionOk="0">
                      <a:moveTo>
                        <a:pt x="1182" y="0"/>
                      </a:moveTo>
                      <a:cubicBezTo>
                        <a:pt x="733" y="0"/>
                        <a:pt x="268" y="237"/>
                        <a:pt x="65" y="679"/>
                      </a:cubicBezTo>
                      <a:cubicBezTo>
                        <a:pt x="1" y="862"/>
                        <a:pt x="1" y="1049"/>
                        <a:pt x="1" y="1173"/>
                      </a:cubicBezTo>
                      <a:cubicBezTo>
                        <a:pt x="1" y="1543"/>
                        <a:pt x="188" y="1849"/>
                        <a:pt x="558" y="2036"/>
                      </a:cubicBezTo>
                      <a:cubicBezTo>
                        <a:pt x="697" y="2119"/>
                        <a:pt x="836" y="2152"/>
                        <a:pt x="976" y="2152"/>
                      </a:cubicBezTo>
                      <a:cubicBezTo>
                        <a:pt x="1145" y="2152"/>
                        <a:pt x="1314" y="2104"/>
                        <a:pt x="1481" y="2036"/>
                      </a:cubicBezTo>
                      <a:cubicBezTo>
                        <a:pt x="1545" y="2036"/>
                        <a:pt x="1604" y="2036"/>
                        <a:pt x="1668" y="1972"/>
                      </a:cubicBezTo>
                      <a:cubicBezTo>
                        <a:pt x="2162" y="1725"/>
                        <a:pt x="2468" y="1108"/>
                        <a:pt x="2162" y="615"/>
                      </a:cubicBezTo>
                      <a:cubicBezTo>
                        <a:pt x="2162" y="556"/>
                        <a:pt x="2098" y="556"/>
                        <a:pt x="2098" y="492"/>
                      </a:cubicBezTo>
                      <a:cubicBezTo>
                        <a:pt x="1904" y="159"/>
                        <a:pt x="1548" y="0"/>
                        <a:pt x="1182" y="0"/>
                      </a:cubicBezTo>
                      <a:close/>
                    </a:path>
                  </a:pathLst>
                </a:custGeom>
                <a:solidFill>
                  <a:srgbClr val="154D7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7" name="Google Shape;1617;p30"/>
                <p:cNvSpPr/>
                <p:nvPr/>
              </p:nvSpPr>
              <p:spPr>
                <a:xfrm>
                  <a:off x="7711992" y="4517429"/>
                  <a:ext cx="137372" cy="12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9" h="7177" extrusionOk="0">
                      <a:moveTo>
                        <a:pt x="3754" y="1258"/>
                      </a:moveTo>
                      <a:cubicBezTo>
                        <a:pt x="5255" y="1258"/>
                        <a:pt x="6870" y="2924"/>
                        <a:pt x="5921" y="4650"/>
                      </a:cubicBezTo>
                      <a:cubicBezTo>
                        <a:pt x="5458" y="5482"/>
                        <a:pt x="4615" y="5899"/>
                        <a:pt x="3728" y="5899"/>
                      </a:cubicBezTo>
                      <a:cubicBezTo>
                        <a:pt x="3432" y="5899"/>
                        <a:pt x="3131" y="5852"/>
                        <a:pt x="2837" y="5760"/>
                      </a:cubicBezTo>
                      <a:cubicBezTo>
                        <a:pt x="1544" y="5326"/>
                        <a:pt x="1110" y="3722"/>
                        <a:pt x="1974" y="2612"/>
                      </a:cubicBezTo>
                      <a:cubicBezTo>
                        <a:pt x="2038" y="2553"/>
                        <a:pt x="2097" y="2429"/>
                        <a:pt x="2097" y="2306"/>
                      </a:cubicBezTo>
                      <a:cubicBezTo>
                        <a:pt x="2487" y="1565"/>
                        <a:pt x="3110" y="1258"/>
                        <a:pt x="3754" y="1258"/>
                      </a:cubicBezTo>
                      <a:close/>
                      <a:moveTo>
                        <a:pt x="3893" y="1"/>
                      </a:moveTo>
                      <a:cubicBezTo>
                        <a:pt x="2656" y="1"/>
                        <a:pt x="1449" y="605"/>
                        <a:pt x="928" y="1813"/>
                      </a:cubicBezTo>
                      <a:cubicBezTo>
                        <a:pt x="928" y="1872"/>
                        <a:pt x="863" y="1936"/>
                        <a:pt x="863" y="1995"/>
                      </a:cubicBezTo>
                      <a:cubicBezTo>
                        <a:pt x="0" y="3416"/>
                        <a:pt x="0" y="5513"/>
                        <a:pt x="1480" y="6500"/>
                      </a:cubicBezTo>
                      <a:cubicBezTo>
                        <a:pt x="2152" y="6955"/>
                        <a:pt x="2935" y="7177"/>
                        <a:pt x="3710" y="7177"/>
                      </a:cubicBezTo>
                      <a:cubicBezTo>
                        <a:pt x="4930" y="7177"/>
                        <a:pt x="6131" y="6628"/>
                        <a:pt x="6848" y="5572"/>
                      </a:cubicBezTo>
                      <a:cubicBezTo>
                        <a:pt x="7959" y="3969"/>
                        <a:pt x="7465" y="1625"/>
                        <a:pt x="5797" y="515"/>
                      </a:cubicBezTo>
                      <a:cubicBezTo>
                        <a:pt x="5220" y="172"/>
                        <a:pt x="4552" y="1"/>
                        <a:pt x="389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8" name="Google Shape;1618;p30"/>
                <p:cNvSpPr/>
                <p:nvPr/>
              </p:nvSpPr>
              <p:spPr>
                <a:xfrm>
                  <a:off x="5261503" y="4173644"/>
                  <a:ext cx="2669777" cy="714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80" h="41370" extrusionOk="0">
                      <a:moveTo>
                        <a:pt x="75924" y="1255"/>
                      </a:moveTo>
                      <a:cubicBezTo>
                        <a:pt x="78574" y="1255"/>
                        <a:pt x="81228" y="1561"/>
                        <a:pt x="83819" y="1995"/>
                      </a:cubicBezTo>
                      <a:cubicBezTo>
                        <a:pt x="87519" y="2488"/>
                        <a:pt x="91343" y="2982"/>
                        <a:pt x="94732" y="4521"/>
                      </a:cubicBezTo>
                      <a:cubicBezTo>
                        <a:pt x="92142" y="4521"/>
                        <a:pt x="89493" y="4585"/>
                        <a:pt x="86902" y="4768"/>
                      </a:cubicBezTo>
                      <a:cubicBezTo>
                        <a:pt x="81105" y="5079"/>
                        <a:pt x="75367" y="5819"/>
                        <a:pt x="69693" y="6682"/>
                      </a:cubicBezTo>
                      <a:cubicBezTo>
                        <a:pt x="69799" y="5401"/>
                        <a:pt x="70369" y="4718"/>
                        <a:pt x="71362" y="4718"/>
                      </a:cubicBezTo>
                      <a:cubicBezTo>
                        <a:pt x="71515" y="4718"/>
                        <a:pt x="71680" y="4735"/>
                        <a:pt x="71854" y="4768"/>
                      </a:cubicBezTo>
                      <a:cubicBezTo>
                        <a:pt x="72530" y="4709"/>
                        <a:pt x="72717" y="3658"/>
                        <a:pt x="71977" y="3475"/>
                      </a:cubicBezTo>
                      <a:cubicBezTo>
                        <a:pt x="70374" y="3164"/>
                        <a:pt x="69939" y="2424"/>
                        <a:pt x="72036" y="1748"/>
                      </a:cubicBezTo>
                      <a:cubicBezTo>
                        <a:pt x="73270" y="1314"/>
                        <a:pt x="74627" y="1255"/>
                        <a:pt x="75924" y="1255"/>
                      </a:cubicBezTo>
                      <a:close/>
                      <a:moveTo>
                        <a:pt x="40058" y="7936"/>
                      </a:moveTo>
                      <a:cubicBezTo>
                        <a:pt x="41586" y="7936"/>
                        <a:pt x="43159" y="8093"/>
                        <a:pt x="44653" y="8286"/>
                      </a:cubicBezTo>
                      <a:cubicBezTo>
                        <a:pt x="47061" y="8656"/>
                        <a:pt x="49404" y="9272"/>
                        <a:pt x="51748" y="9948"/>
                      </a:cubicBezTo>
                      <a:cubicBezTo>
                        <a:pt x="47243" y="10812"/>
                        <a:pt x="42679" y="11739"/>
                        <a:pt x="38180" y="12603"/>
                      </a:cubicBezTo>
                      <a:cubicBezTo>
                        <a:pt x="37745" y="12662"/>
                        <a:pt x="37252" y="12785"/>
                        <a:pt x="36823" y="12850"/>
                      </a:cubicBezTo>
                      <a:cubicBezTo>
                        <a:pt x="36018" y="11493"/>
                        <a:pt x="34726" y="9396"/>
                        <a:pt x="37069" y="8222"/>
                      </a:cubicBezTo>
                      <a:cubicBezTo>
                        <a:pt x="37563" y="7975"/>
                        <a:pt x="38239" y="7975"/>
                        <a:pt x="38796" y="7975"/>
                      </a:cubicBezTo>
                      <a:cubicBezTo>
                        <a:pt x="39212" y="7948"/>
                        <a:pt x="39633" y="7936"/>
                        <a:pt x="40058" y="7936"/>
                      </a:cubicBezTo>
                      <a:close/>
                      <a:moveTo>
                        <a:pt x="120185" y="14032"/>
                      </a:moveTo>
                      <a:cubicBezTo>
                        <a:pt x="120690" y="14032"/>
                        <a:pt x="121231" y="14107"/>
                        <a:pt x="121810" y="14266"/>
                      </a:cubicBezTo>
                      <a:cubicBezTo>
                        <a:pt x="123719" y="14759"/>
                        <a:pt x="125446" y="15810"/>
                        <a:pt x="126991" y="17103"/>
                      </a:cubicBezTo>
                      <a:cubicBezTo>
                        <a:pt x="126004" y="18524"/>
                        <a:pt x="125140" y="20063"/>
                        <a:pt x="124524" y="21731"/>
                      </a:cubicBezTo>
                      <a:cubicBezTo>
                        <a:pt x="124400" y="21913"/>
                        <a:pt x="124336" y="22101"/>
                        <a:pt x="124277" y="22283"/>
                      </a:cubicBezTo>
                      <a:cubicBezTo>
                        <a:pt x="123039" y="22448"/>
                        <a:pt x="121828" y="22558"/>
                        <a:pt x="120608" y="22558"/>
                      </a:cubicBezTo>
                      <a:cubicBezTo>
                        <a:pt x="120004" y="22558"/>
                        <a:pt x="119398" y="22531"/>
                        <a:pt x="118785" y="22471"/>
                      </a:cubicBezTo>
                      <a:cubicBezTo>
                        <a:pt x="118169" y="22471"/>
                        <a:pt x="116195" y="22407"/>
                        <a:pt x="115578" y="21977"/>
                      </a:cubicBezTo>
                      <a:cubicBezTo>
                        <a:pt x="114039" y="20926"/>
                        <a:pt x="114902" y="18953"/>
                        <a:pt x="115396" y="17784"/>
                      </a:cubicBezTo>
                      <a:cubicBezTo>
                        <a:pt x="116403" y="15516"/>
                        <a:pt x="117942" y="14032"/>
                        <a:pt x="120185" y="14032"/>
                      </a:cubicBezTo>
                      <a:close/>
                      <a:moveTo>
                        <a:pt x="115519" y="23393"/>
                      </a:moveTo>
                      <a:cubicBezTo>
                        <a:pt x="116662" y="23835"/>
                        <a:pt x="118099" y="23982"/>
                        <a:pt x="119537" y="23982"/>
                      </a:cubicBezTo>
                      <a:cubicBezTo>
                        <a:pt x="121122" y="23982"/>
                        <a:pt x="122709" y="23803"/>
                        <a:pt x="123907" y="23640"/>
                      </a:cubicBezTo>
                      <a:lnTo>
                        <a:pt x="123907" y="23640"/>
                      </a:lnTo>
                      <a:cubicBezTo>
                        <a:pt x="123537" y="25120"/>
                        <a:pt x="123473" y="26601"/>
                        <a:pt x="123784" y="28022"/>
                      </a:cubicBezTo>
                      <a:cubicBezTo>
                        <a:pt x="122477" y="28695"/>
                        <a:pt x="120284" y="29896"/>
                        <a:pt x="118548" y="29896"/>
                      </a:cubicBezTo>
                      <a:cubicBezTo>
                        <a:pt x="117906" y="29896"/>
                        <a:pt x="117325" y="29732"/>
                        <a:pt x="116876" y="29314"/>
                      </a:cubicBezTo>
                      <a:cubicBezTo>
                        <a:pt x="115332" y="27957"/>
                        <a:pt x="115149" y="25367"/>
                        <a:pt x="115519" y="23393"/>
                      </a:cubicBezTo>
                      <a:close/>
                      <a:moveTo>
                        <a:pt x="7525" y="11675"/>
                      </a:moveTo>
                      <a:cubicBezTo>
                        <a:pt x="9745" y="11675"/>
                        <a:pt x="11965" y="11863"/>
                        <a:pt x="14127" y="12233"/>
                      </a:cubicBezTo>
                      <a:cubicBezTo>
                        <a:pt x="18010" y="12850"/>
                        <a:pt x="21710" y="13960"/>
                        <a:pt x="25287" y="15499"/>
                      </a:cubicBezTo>
                      <a:cubicBezTo>
                        <a:pt x="24364" y="15993"/>
                        <a:pt x="23501" y="16609"/>
                        <a:pt x="22820" y="17414"/>
                      </a:cubicBezTo>
                      <a:cubicBezTo>
                        <a:pt x="20294" y="16673"/>
                        <a:pt x="17704" y="16057"/>
                        <a:pt x="15049" y="15687"/>
                      </a:cubicBezTo>
                      <a:cubicBezTo>
                        <a:pt x="15011" y="15681"/>
                        <a:pt x="14974" y="15678"/>
                        <a:pt x="14938" y="15678"/>
                      </a:cubicBezTo>
                      <a:cubicBezTo>
                        <a:pt x="14218" y="15678"/>
                        <a:pt x="13921" y="16803"/>
                        <a:pt x="14743" y="16920"/>
                      </a:cubicBezTo>
                      <a:cubicBezTo>
                        <a:pt x="17210" y="17290"/>
                        <a:pt x="19677" y="17843"/>
                        <a:pt x="22080" y="18524"/>
                      </a:cubicBezTo>
                      <a:cubicBezTo>
                        <a:pt x="21957" y="18830"/>
                        <a:pt x="21833" y="19140"/>
                        <a:pt x="21774" y="19446"/>
                      </a:cubicBezTo>
                      <a:cubicBezTo>
                        <a:pt x="19431" y="20004"/>
                        <a:pt x="17146" y="20374"/>
                        <a:pt x="14803" y="20680"/>
                      </a:cubicBezTo>
                      <a:cubicBezTo>
                        <a:pt x="14040" y="20741"/>
                        <a:pt x="14005" y="21922"/>
                        <a:pt x="14698" y="21922"/>
                      </a:cubicBezTo>
                      <a:cubicBezTo>
                        <a:pt x="14731" y="21922"/>
                        <a:pt x="14766" y="21919"/>
                        <a:pt x="14803" y="21913"/>
                      </a:cubicBezTo>
                      <a:cubicBezTo>
                        <a:pt x="17087" y="21667"/>
                        <a:pt x="19307" y="21297"/>
                        <a:pt x="21463" y="20803"/>
                      </a:cubicBezTo>
                      <a:lnTo>
                        <a:pt x="21463" y="20803"/>
                      </a:lnTo>
                      <a:cubicBezTo>
                        <a:pt x="21404" y="21731"/>
                        <a:pt x="21587" y="22530"/>
                        <a:pt x="21898" y="23211"/>
                      </a:cubicBezTo>
                      <a:cubicBezTo>
                        <a:pt x="19613" y="23887"/>
                        <a:pt x="17334" y="24504"/>
                        <a:pt x="15049" y="25184"/>
                      </a:cubicBezTo>
                      <a:cubicBezTo>
                        <a:pt x="14305" y="25355"/>
                        <a:pt x="14575" y="26436"/>
                        <a:pt x="15261" y="26436"/>
                      </a:cubicBezTo>
                      <a:cubicBezTo>
                        <a:pt x="15312" y="26436"/>
                        <a:pt x="15364" y="26430"/>
                        <a:pt x="15419" y="26418"/>
                      </a:cubicBezTo>
                      <a:cubicBezTo>
                        <a:pt x="17763" y="25737"/>
                        <a:pt x="20171" y="25061"/>
                        <a:pt x="22514" y="24380"/>
                      </a:cubicBezTo>
                      <a:cubicBezTo>
                        <a:pt x="22573" y="24321"/>
                        <a:pt x="22573" y="24321"/>
                        <a:pt x="22638" y="24321"/>
                      </a:cubicBezTo>
                      <a:cubicBezTo>
                        <a:pt x="23254" y="24997"/>
                        <a:pt x="24054" y="25555"/>
                        <a:pt x="24917" y="25984"/>
                      </a:cubicBezTo>
                      <a:cubicBezTo>
                        <a:pt x="21281" y="27834"/>
                        <a:pt x="17580" y="29684"/>
                        <a:pt x="13633" y="30918"/>
                      </a:cubicBezTo>
                      <a:cubicBezTo>
                        <a:pt x="11660" y="31534"/>
                        <a:pt x="9499" y="32151"/>
                        <a:pt x="7402" y="32215"/>
                      </a:cubicBezTo>
                      <a:cubicBezTo>
                        <a:pt x="7067" y="32237"/>
                        <a:pt x="6651" y="32267"/>
                        <a:pt x="6221" y="32267"/>
                      </a:cubicBezTo>
                      <a:cubicBezTo>
                        <a:pt x="5465" y="32267"/>
                        <a:pt x="4666" y="32174"/>
                        <a:pt x="4195" y="31781"/>
                      </a:cubicBezTo>
                      <a:cubicBezTo>
                        <a:pt x="3454" y="30118"/>
                        <a:pt x="3701" y="29008"/>
                        <a:pt x="4935" y="28574"/>
                      </a:cubicBezTo>
                      <a:cubicBezTo>
                        <a:pt x="5615" y="28268"/>
                        <a:pt x="6291" y="28022"/>
                        <a:pt x="6972" y="27834"/>
                      </a:cubicBezTo>
                      <a:cubicBezTo>
                        <a:pt x="7589" y="27587"/>
                        <a:pt x="7525" y="26541"/>
                        <a:pt x="6785" y="26541"/>
                      </a:cubicBezTo>
                      <a:cubicBezTo>
                        <a:pt x="6316" y="26597"/>
                        <a:pt x="5860" y="26627"/>
                        <a:pt x="5404" y="26627"/>
                      </a:cubicBezTo>
                      <a:cubicBezTo>
                        <a:pt x="4842" y="26627"/>
                        <a:pt x="4281" y="26581"/>
                        <a:pt x="3701" y="26477"/>
                      </a:cubicBezTo>
                      <a:cubicBezTo>
                        <a:pt x="2468" y="26230"/>
                        <a:pt x="1604" y="26477"/>
                        <a:pt x="2162" y="24938"/>
                      </a:cubicBezTo>
                      <a:cubicBezTo>
                        <a:pt x="2778" y="23088"/>
                        <a:pt x="4875" y="23088"/>
                        <a:pt x="6602" y="23023"/>
                      </a:cubicBezTo>
                      <a:cubicBezTo>
                        <a:pt x="7219" y="22964"/>
                        <a:pt x="7525" y="22101"/>
                        <a:pt x="6908" y="21854"/>
                      </a:cubicBezTo>
                      <a:cubicBezTo>
                        <a:pt x="5739" y="21173"/>
                        <a:pt x="435" y="19264"/>
                        <a:pt x="3701" y="17290"/>
                      </a:cubicBezTo>
                      <a:cubicBezTo>
                        <a:pt x="4318" y="16920"/>
                        <a:pt x="5243" y="16828"/>
                        <a:pt x="6184" y="16828"/>
                      </a:cubicBezTo>
                      <a:cubicBezTo>
                        <a:pt x="7124" y="16828"/>
                        <a:pt x="8080" y="16920"/>
                        <a:pt x="8758" y="16920"/>
                      </a:cubicBezTo>
                      <a:cubicBezTo>
                        <a:pt x="9375" y="16920"/>
                        <a:pt x="9686" y="15993"/>
                        <a:pt x="9069" y="15746"/>
                      </a:cubicBezTo>
                      <a:cubicBezTo>
                        <a:pt x="8329" y="15376"/>
                        <a:pt x="7219" y="15129"/>
                        <a:pt x="6538" y="14636"/>
                      </a:cubicBezTo>
                      <a:cubicBezTo>
                        <a:pt x="4999" y="13466"/>
                        <a:pt x="5921" y="11675"/>
                        <a:pt x="7525" y="11675"/>
                      </a:cubicBezTo>
                      <a:close/>
                      <a:moveTo>
                        <a:pt x="134057" y="12049"/>
                      </a:moveTo>
                      <a:cubicBezTo>
                        <a:pt x="134192" y="12049"/>
                        <a:pt x="134323" y="12068"/>
                        <a:pt x="134451" y="12110"/>
                      </a:cubicBezTo>
                      <a:cubicBezTo>
                        <a:pt x="134545" y="12139"/>
                        <a:pt x="134622" y="12154"/>
                        <a:pt x="134692" y="12154"/>
                      </a:cubicBezTo>
                      <a:cubicBezTo>
                        <a:pt x="134762" y="12154"/>
                        <a:pt x="134823" y="12139"/>
                        <a:pt x="134885" y="12110"/>
                      </a:cubicBezTo>
                      <a:cubicBezTo>
                        <a:pt x="138398" y="13402"/>
                        <a:pt x="141975" y="14759"/>
                        <a:pt x="145305" y="16486"/>
                      </a:cubicBezTo>
                      <a:cubicBezTo>
                        <a:pt x="147156" y="17473"/>
                        <a:pt x="148883" y="18583"/>
                        <a:pt x="150486" y="19816"/>
                      </a:cubicBezTo>
                      <a:cubicBezTo>
                        <a:pt x="151226" y="20433"/>
                        <a:pt x="152277" y="21173"/>
                        <a:pt x="152706" y="22037"/>
                      </a:cubicBezTo>
                      <a:cubicBezTo>
                        <a:pt x="153881" y="24321"/>
                        <a:pt x="152277" y="25801"/>
                        <a:pt x="150920" y="27158"/>
                      </a:cubicBezTo>
                      <a:cubicBezTo>
                        <a:pt x="150486" y="27587"/>
                        <a:pt x="150856" y="28204"/>
                        <a:pt x="151350" y="28268"/>
                      </a:cubicBezTo>
                      <a:cubicBezTo>
                        <a:pt x="151448" y="28260"/>
                        <a:pt x="151541" y="28256"/>
                        <a:pt x="151629" y="28256"/>
                      </a:cubicBezTo>
                      <a:cubicBezTo>
                        <a:pt x="152857" y="28256"/>
                        <a:pt x="153007" y="29064"/>
                        <a:pt x="152030" y="30735"/>
                      </a:cubicBezTo>
                      <a:cubicBezTo>
                        <a:pt x="151350" y="31041"/>
                        <a:pt x="150674" y="31352"/>
                        <a:pt x="149934" y="31599"/>
                      </a:cubicBezTo>
                      <a:cubicBezTo>
                        <a:pt x="149129" y="31969"/>
                        <a:pt x="148266" y="32215"/>
                        <a:pt x="147402" y="32462"/>
                      </a:cubicBezTo>
                      <a:cubicBezTo>
                        <a:pt x="145429" y="33079"/>
                        <a:pt x="143396" y="33508"/>
                        <a:pt x="141358" y="33878"/>
                      </a:cubicBezTo>
                      <a:cubicBezTo>
                        <a:pt x="139326" y="34189"/>
                        <a:pt x="137288" y="34436"/>
                        <a:pt x="135314" y="34618"/>
                      </a:cubicBezTo>
                      <a:cubicBezTo>
                        <a:pt x="134186" y="34744"/>
                        <a:pt x="132962" y="34996"/>
                        <a:pt x="131796" y="34996"/>
                      </a:cubicBezTo>
                      <a:cubicBezTo>
                        <a:pt x="130668" y="34996"/>
                        <a:pt x="129596" y="34760"/>
                        <a:pt x="128718" y="33942"/>
                      </a:cubicBezTo>
                      <a:cubicBezTo>
                        <a:pt x="125076" y="30548"/>
                        <a:pt x="123966" y="25984"/>
                        <a:pt x="126004" y="21484"/>
                      </a:cubicBezTo>
                      <a:cubicBezTo>
                        <a:pt x="126803" y="19570"/>
                        <a:pt x="127913" y="17784"/>
                        <a:pt x="129211" y="16180"/>
                      </a:cubicBezTo>
                      <a:cubicBezTo>
                        <a:pt x="130125" y="15092"/>
                        <a:pt x="132360" y="12049"/>
                        <a:pt x="134057" y="12049"/>
                      </a:cubicBezTo>
                      <a:close/>
                      <a:moveTo>
                        <a:pt x="94582" y="5803"/>
                      </a:moveTo>
                      <a:cubicBezTo>
                        <a:pt x="107374" y="5803"/>
                        <a:pt x="120057" y="7647"/>
                        <a:pt x="132354" y="11305"/>
                      </a:cubicBezTo>
                      <a:cubicBezTo>
                        <a:pt x="130938" y="12110"/>
                        <a:pt x="129640" y="13713"/>
                        <a:pt x="128777" y="14700"/>
                      </a:cubicBezTo>
                      <a:cubicBezTo>
                        <a:pt x="128407" y="15129"/>
                        <a:pt x="128037" y="15563"/>
                        <a:pt x="127731" y="16057"/>
                      </a:cubicBezTo>
                      <a:cubicBezTo>
                        <a:pt x="125607" y="14297"/>
                        <a:pt x="122774" y="12661"/>
                        <a:pt x="119984" y="12661"/>
                      </a:cubicBezTo>
                      <a:cubicBezTo>
                        <a:pt x="119935" y="12661"/>
                        <a:pt x="119886" y="12661"/>
                        <a:pt x="119836" y="12662"/>
                      </a:cubicBezTo>
                      <a:cubicBezTo>
                        <a:pt x="117182" y="12662"/>
                        <a:pt x="115273" y="14947"/>
                        <a:pt x="114222" y="17226"/>
                      </a:cubicBezTo>
                      <a:cubicBezTo>
                        <a:pt x="113975" y="17784"/>
                        <a:pt x="113728" y="18460"/>
                        <a:pt x="113481" y="19264"/>
                      </a:cubicBezTo>
                      <a:cubicBezTo>
                        <a:pt x="108548" y="18706"/>
                        <a:pt x="103614" y="18277"/>
                        <a:pt x="98680" y="17719"/>
                      </a:cubicBezTo>
                      <a:cubicBezTo>
                        <a:pt x="95600" y="17332"/>
                        <a:pt x="92545" y="17198"/>
                        <a:pt x="89494" y="17198"/>
                      </a:cubicBezTo>
                      <a:cubicBezTo>
                        <a:pt x="84298" y="17198"/>
                        <a:pt x="79112" y="17588"/>
                        <a:pt x="73827" y="17784"/>
                      </a:cubicBezTo>
                      <a:cubicBezTo>
                        <a:pt x="73023" y="17784"/>
                        <a:pt x="73023" y="19076"/>
                        <a:pt x="73887" y="19076"/>
                      </a:cubicBezTo>
                      <a:cubicBezTo>
                        <a:pt x="79243" y="18880"/>
                        <a:pt x="84521" y="18477"/>
                        <a:pt x="89821" y="18477"/>
                      </a:cubicBezTo>
                      <a:cubicBezTo>
                        <a:pt x="92762" y="18477"/>
                        <a:pt x="95709" y="18601"/>
                        <a:pt x="98680" y="18953"/>
                      </a:cubicBezTo>
                      <a:cubicBezTo>
                        <a:pt x="103554" y="19570"/>
                        <a:pt x="108424" y="19940"/>
                        <a:pt x="113299" y="20497"/>
                      </a:cubicBezTo>
                      <a:cubicBezTo>
                        <a:pt x="113299" y="21297"/>
                        <a:pt x="113481" y="22101"/>
                        <a:pt x="114098" y="22594"/>
                      </a:cubicBezTo>
                      <a:lnTo>
                        <a:pt x="114286" y="22777"/>
                      </a:lnTo>
                      <a:cubicBezTo>
                        <a:pt x="113792" y="25367"/>
                        <a:pt x="114039" y="28885"/>
                        <a:pt x="116319" y="30548"/>
                      </a:cubicBezTo>
                      <a:cubicBezTo>
                        <a:pt x="116967" y="31035"/>
                        <a:pt x="117711" y="31227"/>
                        <a:pt x="118495" y="31227"/>
                      </a:cubicBezTo>
                      <a:cubicBezTo>
                        <a:pt x="120396" y="31227"/>
                        <a:pt x="122537" y="30100"/>
                        <a:pt x="124154" y="29314"/>
                      </a:cubicBezTo>
                      <a:cubicBezTo>
                        <a:pt x="124277" y="29625"/>
                        <a:pt x="124400" y="29995"/>
                        <a:pt x="124583" y="30301"/>
                      </a:cubicBezTo>
                      <a:cubicBezTo>
                        <a:pt x="125446" y="31969"/>
                        <a:pt x="126991" y="34618"/>
                        <a:pt x="128841" y="35728"/>
                      </a:cubicBezTo>
                      <a:cubicBezTo>
                        <a:pt x="122427" y="39305"/>
                        <a:pt x="114098" y="39429"/>
                        <a:pt x="106944" y="39863"/>
                      </a:cubicBezTo>
                      <a:cubicBezTo>
                        <a:pt x="104225" y="40026"/>
                        <a:pt x="101507" y="40109"/>
                        <a:pt x="98788" y="40109"/>
                      </a:cubicBezTo>
                      <a:cubicBezTo>
                        <a:pt x="94352" y="40109"/>
                        <a:pt x="89917" y="39888"/>
                        <a:pt x="85481" y="39429"/>
                      </a:cubicBezTo>
                      <a:cubicBezTo>
                        <a:pt x="78145" y="38630"/>
                        <a:pt x="70867" y="37273"/>
                        <a:pt x="63713" y="35299"/>
                      </a:cubicBezTo>
                      <a:cubicBezTo>
                        <a:pt x="57111" y="33508"/>
                        <a:pt x="50820" y="30859"/>
                        <a:pt x="44224" y="28944"/>
                      </a:cubicBezTo>
                      <a:cubicBezTo>
                        <a:pt x="41076" y="28022"/>
                        <a:pt x="37810" y="27217"/>
                        <a:pt x="34538" y="26847"/>
                      </a:cubicBezTo>
                      <a:cubicBezTo>
                        <a:pt x="31085" y="26418"/>
                        <a:pt x="26891" y="26724"/>
                        <a:pt x="24241" y="24074"/>
                      </a:cubicBezTo>
                      <a:cubicBezTo>
                        <a:pt x="19924" y="19634"/>
                        <a:pt x="25721" y="16180"/>
                        <a:pt x="29604" y="15440"/>
                      </a:cubicBezTo>
                      <a:cubicBezTo>
                        <a:pt x="33369" y="14636"/>
                        <a:pt x="37193" y="14083"/>
                        <a:pt x="40952" y="13343"/>
                      </a:cubicBezTo>
                      <a:cubicBezTo>
                        <a:pt x="55384" y="10565"/>
                        <a:pt x="69757" y="7299"/>
                        <a:pt x="84435" y="6189"/>
                      </a:cubicBezTo>
                      <a:cubicBezTo>
                        <a:pt x="87822" y="5931"/>
                        <a:pt x="91206" y="5803"/>
                        <a:pt x="94582" y="5803"/>
                      </a:cubicBezTo>
                      <a:close/>
                      <a:moveTo>
                        <a:pt x="75662" y="1"/>
                      </a:moveTo>
                      <a:cubicBezTo>
                        <a:pt x="73309" y="1"/>
                        <a:pt x="69762" y="281"/>
                        <a:pt x="68829" y="2301"/>
                      </a:cubicBezTo>
                      <a:cubicBezTo>
                        <a:pt x="68400" y="3288"/>
                        <a:pt x="68829" y="3781"/>
                        <a:pt x="69569" y="4151"/>
                      </a:cubicBezTo>
                      <a:cubicBezTo>
                        <a:pt x="68336" y="4768"/>
                        <a:pt x="67472" y="5755"/>
                        <a:pt x="68153" y="6929"/>
                      </a:cubicBezTo>
                      <a:cubicBezTo>
                        <a:pt x="63589" y="7669"/>
                        <a:pt x="59085" y="8532"/>
                        <a:pt x="54521" y="9396"/>
                      </a:cubicBezTo>
                      <a:cubicBezTo>
                        <a:pt x="50097" y="8132"/>
                        <a:pt x="45269" y="6598"/>
                        <a:pt x="40534" y="6598"/>
                      </a:cubicBezTo>
                      <a:cubicBezTo>
                        <a:pt x="39724" y="6598"/>
                        <a:pt x="38917" y="6643"/>
                        <a:pt x="38115" y="6741"/>
                      </a:cubicBezTo>
                      <a:cubicBezTo>
                        <a:pt x="34292" y="7176"/>
                        <a:pt x="33922" y="10136"/>
                        <a:pt x="35466" y="13032"/>
                      </a:cubicBezTo>
                      <a:cubicBezTo>
                        <a:pt x="32565" y="13466"/>
                        <a:pt x="29545" y="13836"/>
                        <a:pt x="26831" y="14823"/>
                      </a:cubicBezTo>
                      <a:lnTo>
                        <a:pt x="26767" y="14759"/>
                      </a:lnTo>
                      <a:cubicBezTo>
                        <a:pt x="21159" y="12211"/>
                        <a:pt x="14664" y="10338"/>
                        <a:pt x="8383" y="10338"/>
                      </a:cubicBezTo>
                      <a:cubicBezTo>
                        <a:pt x="7829" y="10338"/>
                        <a:pt x="7276" y="10353"/>
                        <a:pt x="6726" y="10383"/>
                      </a:cubicBezTo>
                      <a:cubicBezTo>
                        <a:pt x="5305" y="10442"/>
                        <a:pt x="3578" y="10935"/>
                        <a:pt x="3454" y="12662"/>
                      </a:cubicBezTo>
                      <a:cubicBezTo>
                        <a:pt x="3331" y="14083"/>
                        <a:pt x="4318" y="15006"/>
                        <a:pt x="5551" y="15622"/>
                      </a:cubicBezTo>
                      <a:cubicBezTo>
                        <a:pt x="3765" y="15687"/>
                        <a:pt x="1915" y="16116"/>
                        <a:pt x="1357" y="17784"/>
                      </a:cubicBezTo>
                      <a:cubicBezTo>
                        <a:pt x="617" y="19940"/>
                        <a:pt x="2468" y="21173"/>
                        <a:pt x="4259" y="21977"/>
                      </a:cubicBezTo>
                      <a:cubicBezTo>
                        <a:pt x="2344" y="22347"/>
                        <a:pt x="311" y="23211"/>
                        <a:pt x="124" y="25184"/>
                      </a:cubicBezTo>
                      <a:cubicBezTo>
                        <a:pt x="1" y="26971"/>
                        <a:pt x="1792" y="27587"/>
                        <a:pt x="3642" y="27834"/>
                      </a:cubicBezTo>
                      <a:cubicBezTo>
                        <a:pt x="2591" y="28451"/>
                        <a:pt x="1668" y="29314"/>
                        <a:pt x="1728" y="30548"/>
                      </a:cubicBezTo>
                      <a:cubicBezTo>
                        <a:pt x="1792" y="32521"/>
                        <a:pt x="4318" y="33326"/>
                        <a:pt x="5921" y="33508"/>
                      </a:cubicBezTo>
                      <a:cubicBezTo>
                        <a:pt x="6337" y="33542"/>
                        <a:pt x="6755" y="33558"/>
                        <a:pt x="7174" y="33558"/>
                      </a:cubicBezTo>
                      <a:cubicBezTo>
                        <a:pt x="13722" y="33558"/>
                        <a:pt x="20650" y="29626"/>
                        <a:pt x="26215" y="26788"/>
                      </a:cubicBezTo>
                      <a:cubicBezTo>
                        <a:pt x="26274" y="26724"/>
                        <a:pt x="26338" y="26724"/>
                        <a:pt x="26397" y="26665"/>
                      </a:cubicBezTo>
                      <a:cubicBezTo>
                        <a:pt x="28494" y="27405"/>
                        <a:pt x="30779" y="27775"/>
                        <a:pt x="32506" y="27898"/>
                      </a:cubicBezTo>
                      <a:cubicBezTo>
                        <a:pt x="40523" y="28638"/>
                        <a:pt x="47983" y="31475"/>
                        <a:pt x="55508" y="34066"/>
                      </a:cubicBezTo>
                      <a:cubicBezTo>
                        <a:pt x="62909" y="36656"/>
                        <a:pt x="70497" y="38565"/>
                        <a:pt x="78268" y="39740"/>
                      </a:cubicBezTo>
                      <a:cubicBezTo>
                        <a:pt x="85034" y="40826"/>
                        <a:pt x="91910" y="41370"/>
                        <a:pt x="98786" y="41370"/>
                      </a:cubicBezTo>
                      <a:cubicBezTo>
                        <a:pt x="100870" y="41370"/>
                        <a:pt x="102954" y="41320"/>
                        <a:pt x="105035" y="41220"/>
                      </a:cubicBezTo>
                      <a:cubicBezTo>
                        <a:pt x="109781" y="41032"/>
                        <a:pt x="114532" y="40539"/>
                        <a:pt x="119220" y="39922"/>
                      </a:cubicBezTo>
                      <a:cubicBezTo>
                        <a:pt x="123290" y="39305"/>
                        <a:pt x="126927" y="38506"/>
                        <a:pt x="130444" y="36286"/>
                      </a:cubicBezTo>
                      <a:cubicBezTo>
                        <a:pt x="130637" y="36310"/>
                        <a:pt x="130834" y="36320"/>
                        <a:pt x="131034" y="36320"/>
                      </a:cubicBezTo>
                      <a:cubicBezTo>
                        <a:pt x="131860" y="36320"/>
                        <a:pt x="132734" y="36150"/>
                        <a:pt x="133528" y="36098"/>
                      </a:cubicBezTo>
                      <a:cubicBezTo>
                        <a:pt x="135314" y="35916"/>
                        <a:pt x="137105" y="35728"/>
                        <a:pt x="138891" y="35482"/>
                      </a:cubicBezTo>
                      <a:cubicBezTo>
                        <a:pt x="142345" y="35052"/>
                        <a:pt x="145740" y="34436"/>
                        <a:pt x="149070" y="33326"/>
                      </a:cubicBezTo>
                      <a:cubicBezTo>
                        <a:pt x="150733" y="32709"/>
                        <a:pt x="154187" y="31845"/>
                        <a:pt x="154497" y="29561"/>
                      </a:cubicBezTo>
                      <a:cubicBezTo>
                        <a:pt x="154680" y="28204"/>
                        <a:pt x="153693" y="27528"/>
                        <a:pt x="152647" y="27217"/>
                      </a:cubicBezTo>
                      <a:cubicBezTo>
                        <a:pt x="153693" y="26048"/>
                        <a:pt x="154621" y="24627"/>
                        <a:pt x="154433" y="22964"/>
                      </a:cubicBezTo>
                      <a:cubicBezTo>
                        <a:pt x="154127" y="20803"/>
                        <a:pt x="151907" y="19264"/>
                        <a:pt x="150239" y="18089"/>
                      </a:cubicBezTo>
                      <a:cubicBezTo>
                        <a:pt x="145552" y="14636"/>
                        <a:pt x="140066" y="12662"/>
                        <a:pt x="134638" y="10689"/>
                      </a:cubicBezTo>
                      <a:cubicBezTo>
                        <a:pt x="134574" y="10689"/>
                        <a:pt x="134515" y="10629"/>
                        <a:pt x="134451" y="10629"/>
                      </a:cubicBezTo>
                      <a:cubicBezTo>
                        <a:pt x="122486" y="6865"/>
                        <a:pt x="110028" y="4768"/>
                        <a:pt x="97510" y="4521"/>
                      </a:cubicBezTo>
                      <a:cubicBezTo>
                        <a:pt x="94673" y="2735"/>
                        <a:pt x="91466" y="1931"/>
                        <a:pt x="88195" y="1378"/>
                      </a:cubicBezTo>
                      <a:cubicBezTo>
                        <a:pt x="84435" y="761"/>
                        <a:pt x="80612" y="81"/>
                        <a:pt x="76847" y="21"/>
                      </a:cubicBezTo>
                      <a:cubicBezTo>
                        <a:pt x="76512" y="11"/>
                        <a:pt x="76109" y="1"/>
                        <a:pt x="7566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19" name="Google Shape;1619;p30"/>
                <p:cNvSpPr/>
                <p:nvPr/>
              </p:nvSpPr>
              <p:spPr>
                <a:xfrm>
                  <a:off x="5697957" y="4485705"/>
                  <a:ext cx="809477" cy="56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99" h="3248" extrusionOk="0">
                      <a:moveTo>
                        <a:pt x="45937" y="1"/>
                      </a:moveTo>
                      <a:cubicBezTo>
                        <a:pt x="45902" y="1"/>
                        <a:pt x="45865" y="4"/>
                        <a:pt x="45827" y="9"/>
                      </a:cubicBezTo>
                      <a:cubicBezTo>
                        <a:pt x="37243" y="1530"/>
                        <a:pt x="28700" y="1977"/>
                        <a:pt x="20118" y="1977"/>
                      </a:cubicBezTo>
                      <a:cubicBezTo>
                        <a:pt x="13714" y="1977"/>
                        <a:pt x="7288" y="1728"/>
                        <a:pt x="804" y="1490"/>
                      </a:cubicBezTo>
                      <a:cubicBezTo>
                        <a:pt x="0" y="1490"/>
                        <a:pt x="0" y="2723"/>
                        <a:pt x="864" y="2787"/>
                      </a:cubicBezTo>
                      <a:cubicBezTo>
                        <a:pt x="7202" y="3017"/>
                        <a:pt x="13496" y="3248"/>
                        <a:pt x="19770" y="3248"/>
                      </a:cubicBezTo>
                      <a:cubicBezTo>
                        <a:pt x="28578" y="3248"/>
                        <a:pt x="37344" y="2793"/>
                        <a:pt x="46133" y="1243"/>
                      </a:cubicBezTo>
                      <a:cubicBezTo>
                        <a:pt x="46899" y="1125"/>
                        <a:pt x="46653" y="1"/>
                        <a:pt x="4593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  <p:sp>
              <p:nvSpPr>
                <p:cNvPr id="1620" name="Google Shape;1620;p30"/>
                <p:cNvSpPr/>
                <p:nvPr/>
              </p:nvSpPr>
              <p:spPr>
                <a:xfrm>
                  <a:off x="7758818" y="4558283"/>
                  <a:ext cx="42598" cy="371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8" h="2152" extrusionOk="0">
                      <a:moveTo>
                        <a:pt x="1182" y="0"/>
                      </a:moveTo>
                      <a:cubicBezTo>
                        <a:pt x="733" y="0"/>
                        <a:pt x="268" y="237"/>
                        <a:pt x="65" y="679"/>
                      </a:cubicBezTo>
                      <a:cubicBezTo>
                        <a:pt x="1" y="862"/>
                        <a:pt x="1" y="1049"/>
                        <a:pt x="1" y="1173"/>
                      </a:cubicBezTo>
                      <a:cubicBezTo>
                        <a:pt x="1" y="1543"/>
                        <a:pt x="188" y="1849"/>
                        <a:pt x="558" y="2036"/>
                      </a:cubicBezTo>
                      <a:cubicBezTo>
                        <a:pt x="697" y="2119"/>
                        <a:pt x="836" y="2152"/>
                        <a:pt x="976" y="2152"/>
                      </a:cubicBezTo>
                      <a:cubicBezTo>
                        <a:pt x="1145" y="2152"/>
                        <a:pt x="1314" y="2104"/>
                        <a:pt x="1481" y="2036"/>
                      </a:cubicBezTo>
                      <a:cubicBezTo>
                        <a:pt x="1545" y="2036"/>
                        <a:pt x="1604" y="2036"/>
                        <a:pt x="1668" y="1972"/>
                      </a:cubicBezTo>
                      <a:cubicBezTo>
                        <a:pt x="2162" y="1725"/>
                        <a:pt x="2468" y="1108"/>
                        <a:pt x="2162" y="615"/>
                      </a:cubicBezTo>
                      <a:cubicBezTo>
                        <a:pt x="2162" y="556"/>
                        <a:pt x="2098" y="556"/>
                        <a:pt x="2098" y="492"/>
                      </a:cubicBezTo>
                      <a:cubicBezTo>
                        <a:pt x="1904" y="159"/>
                        <a:pt x="1548" y="0"/>
                        <a:pt x="118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67"/>
                </a:p>
              </p:txBody>
            </p:sp>
          </p:grpSp>
        </p:grpSp>
      </p:grpSp>
      <p:sp>
        <p:nvSpPr>
          <p:cNvPr id="1621" name="Google Shape;1621;p30"/>
          <p:cNvSpPr txBox="1">
            <a:spLocks noGrp="1"/>
          </p:cNvSpPr>
          <p:nvPr>
            <p:ph type="title"/>
          </p:nvPr>
        </p:nvSpPr>
        <p:spPr>
          <a:xfrm>
            <a:off x="1527800" y="1283767"/>
            <a:ext cx="5535600" cy="97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6667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  <p:sp>
        <p:nvSpPr>
          <p:cNvPr id="1622" name="Google Shape;1622;p30"/>
          <p:cNvSpPr txBox="1">
            <a:spLocks noGrp="1"/>
          </p:cNvSpPr>
          <p:nvPr>
            <p:ph type="subTitle" idx="1"/>
          </p:nvPr>
        </p:nvSpPr>
        <p:spPr>
          <a:xfrm>
            <a:off x="1527800" y="2429067"/>
            <a:ext cx="5535600" cy="1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ar-SA"/>
              <a:t>انقر لتحرير نمط العنوان الفرعي للشكل الرئيسي</a:t>
            </a:r>
            <a:endParaRPr/>
          </a:p>
        </p:txBody>
      </p:sp>
      <p:sp>
        <p:nvSpPr>
          <p:cNvPr id="1623" name="Google Shape;1623;p30"/>
          <p:cNvSpPr txBox="1"/>
          <p:nvPr/>
        </p:nvSpPr>
        <p:spPr>
          <a:xfrm>
            <a:off x="1527800" y="4917533"/>
            <a:ext cx="6416000" cy="7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CREDITS: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 This presentation template was created by </a:t>
            </a:r>
            <a:r>
              <a:rPr lang="en" sz="1600" b="1" u="sng">
                <a:solidFill>
                  <a:schemeClr val="hlink"/>
                </a:solidFill>
                <a:latin typeface="Figtree"/>
                <a:ea typeface="Figtree"/>
                <a:cs typeface="Figtree"/>
                <a:sym typeface="Figtree"/>
                <a:hlinkClick r:id="rId2"/>
              </a:rPr>
              <a:t>Slidesgo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, and includes icons by </a:t>
            </a:r>
            <a:r>
              <a:rPr lang="en" sz="1600" b="1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, and infographics &amp; images by </a:t>
            </a:r>
            <a:r>
              <a:rPr lang="en" sz="1600" b="1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600" u="sng"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rPr>
              <a:t> </a:t>
            </a:r>
            <a:endParaRPr sz="1600" b="1" u="sng">
              <a:solidFill>
                <a:schemeClr val="dk1"/>
              </a:solidFill>
              <a:latin typeface="Figtree"/>
              <a:ea typeface="Figtree"/>
              <a:cs typeface="Figtree"/>
              <a:sym typeface="Figtree"/>
            </a:endParaRPr>
          </a:p>
        </p:txBody>
      </p:sp>
    </p:spTree>
    <p:extLst>
      <p:ext uri="{BB962C8B-B14F-4D97-AF65-F5344CB8AC3E}">
        <p14:creationId xmlns:p14="http://schemas.microsoft.com/office/powerpoint/2010/main" val="4134034411"/>
      </p:ext>
    </p:extLst>
  </p:cSld>
  <p:clrMapOvr>
    <a:masterClrMapping/>
  </p:clrMapOvr>
  <p:transition spd="slow">
    <p:wipe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p31"/>
          <p:cNvSpPr/>
          <p:nvPr/>
        </p:nvSpPr>
        <p:spPr>
          <a:xfrm rot="9861147">
            <a:off x="9162891" y="5391173"/>
            <a:ext cx="4239560" cy="3178523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626" name="Google Shape;1626;p31"/>
          <p:cNvGrpSpPr/>
          <p:nvPr/>
        </p:nvGrpSpPr>
        <p:grpSpPr>
          <a:xfrm>
            <a:off x="-143236" y="84949"/>
            <a:ext cx="12335227" cy="6713496"/>
            <a:chOff x="-107427" y="63712"/>
            <a:chExt cx="9251420" cy="5035122"/>
          </a:xfrm>
        </p:grpSpPr>
        <p:sp>
          <p:nvSpPr>
            <p:cNvPr id="1627" name="Google Shape;1627;p31"/>
            <p:cNvSpPr/>
            <p:nvPr/>
          </p:nvSpPr>
          <p:spPr>
            <a:xfrm flipH="1">
              <a:off x="7089539" y="4663420"/>
              <a:ext cx="293822" cy="293752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dk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28" name="Google Shape;1628;p31"/>
            <p:cNvSpPr/>
            <p:nvPr/>
          </p:nvSpPr>
          <p:spPr>
            <a:xfrm flipH="1">
              <a:off x="7718985" y="4715599"/>
              <a:ext cx="189439" cy="189403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629" name="Google Shape;1629;p31"/>
            <p:cNvGrpSpPr/>
            <p:nvPr/>
          </p:nvGrpSpPr>
          <p:grpSpPr>
            <a:xfrm>
              <a:off x="8524908" y="3936952"/>
              <a:ext cx="510160" cy="585588"/>
              <a:chOff x="3072800" y="4581475"/>
              <a:chExt cx="667225" cy="765975"/>
            </a:xfrm>
          </p:grpSpPr>
          <p:sp>
            <p:nvSpPr>
              <p:cNvPr id="1630" name="Google Shape;1630;p31"/>
              <p:cNvSpPr/>
              <p:nvPr/>
            </p:nvSpPr>
            <p:spPr>
              <a:xfrm>
                <a:off x="3080300" y="4598325"/>
                <a:ext cx="659725" cy="726300"/>
              </a:xfrm>
              <a:custGeom>
                <a:avLst/>
                <a:gdLst/>
                <a:ahLst/>
                <a:cxnLst/>
                <a:rect l="l" t="t" r="r" b="b"/>
                <a:pathLst>
                  <a:path w="26389" h="29052" extrusionOk="0">
                    <a:moveTo>
                      <a:pt x="5911" y="0"/>
                    </a:moveTo>
                    <a:cubicBezTo>
                      <a:pt x="4881" y="0"/>
                      <a:pt x="3863" y="279"/>
                      <a:pt x="2960" y="867"/>
                    </a:cubicBezTo>
                    <a:cubicBezTo>
                      <a:pt x="786" y="2291"/>
                      <a:pt x="1" y="5101"/>
                      <a:pt x="825" y="7763"/>
                    </a:cubicBezTo>
                    <a:cubicBezTo>
                      <a:pt x="1011" y="8399"/>
                      <a:pt x="2175" y="10162"/>
                      <a:pt x="2325" y="10462"/>
                    </a:cubicBezTo>
                    <a:cubicBezTo>
                      <a:pt x="3974" y="13161"/>
                      <a:pt x="3335" y="15635"/>
                      <a:pt x="3224" y="17359"/>
                    </a:cubicBezTo>
                    <a:cubicBezTo>
                      <a:pt x="3035" y="19494"/>
                      <a:pt x="3935" y="21668"/>
                      <a:pt x="5209" y="23656"/>
                    </a:cubicBezTo>
                    <a:cubicBezTo>
                      <a:pt x="7478" y="27131"/>
                      <a:pt x="11190" y="29051"/>
                      <a:pt x="14862" y="29051"/>
                    </a:cubicBezTo>
                    <a:cubicBezTo>
                      <a:pt x="16772" y="29051"/>
                      <a:pt x="18672" y="28531"/>
                      <a:pt x="20352" y="27441"/>
                    </a:cubicBezTo>
                    <a:cubicBezTo>
                      <a:pt x="25225" y="24217"/>
                      <a:pt x="26389" y="17359"/>
                      <a:pt x="22940" y="12037"/>
                    </a:cubicBezTo>
                    <a:cubicBezTo>
                      <a:pt x="21666" y="10087"/>
                      <a:pt x="19903" y="8624"/>
                      <a:pt x="17993" y="7688"/>
                    </a:cubicBezTo>
                    <a:lnTo>
                      <a:pt x="17918" y="7688"/>
                    </a:lnTo>
                    <a:cubicBezTo>
                      <a:pt x="17579" y="7500"/>
                      <a:pt x="17204" y="7389"/>
                      <a:pt x="16868" y="7239"/>
                    </a:cubicBezTo>
                    <a:cubicBezTo>
                      <a:pt x="15594" y="6675"/>
                      <a:pt x="13231" y="5925"/>
                      <a:pt x="12070" y="4240"/>
                    </a:cubicBezTo>
                    <a:cubicBezTo>
                      <a:pt x="11845" y="3940"/>
                      <a:pt x="10721" y="2177"/>
                      <a:pt x="10271" y="1766"/>
                    </a:cubicBezTo>
                    <a:cubicBezTo>
                      <a:pt x="9015" y="621"/>
                      <a:pt x="7449" y="0"/>
                      <a:pt x="59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1" name="Google Shape;1631;p31"/>
              <p:cNvSpPr/>
              <p:nvPr/>
            </p:nvSpPr>
            <p:spPr>
              <a:xfrm>
                <a:off x="3260225" y="4891975"/>
                <a:ext cx="339250" cy="308725"/>
              </a:xfrm>
              <a:custGeom>
                <a:avLst/>
                <a:gdLst/>
                <a:ahLst/>
                <a:cxnLst/>
                <a:rect l="l" t="t" r="r" b="b"/>
                <a:pathLst>
                  <a:path w="13570" h="12349" extrusionOk="0">
                    <a:moveTo>
                      <a:pt x="6345" y="1"/>
                    </a:moveTo>
                    <a:cubicBezTo>
                      <a:pt x="5298" y="1"/>
                      <a:pt x="4257" y="288"/>
                      <a:pt x="3335" y="890"/>
                    </a:cubicBezTo>
                    <a:cubicBezTo>
                      <a:pt x="636" y="2650"/>
                      <a:pt x="0" y="6438"/>
                      <a:pt x="1911" y="9361"/>
                    </a:cubicBezTo>
                    <a:cubicBezTo>
                      <a:pt x="3144" y="11286"/>
                      <a:pt x="5190" y="12349"/>
                      <a:pt x="7213" y="12349"/>
                    </a:cubicBezTo>
                    <a:cubicBezTo>
                      <a:pt x="8264" y="12349"/>
                      <a:pt x="9309" y="12062"/>
                      <a:pt x="10232" y="11460"/>
                    </a:cubicBezTo>
                    <a:cubicBezTo>
                      <a:pt x="12931" y="9697"/>
                      <a:pt x="13569" y="5874"/>
                      <a:pt x="11656" y="2989"/>
                    </a:cubicBezTo>
                    <a:cubicBezTo>
                      <a:pt x="10399" y="1065"/>
                      <a:pt x="8361" y="1"/>
                      <a:pt x="634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2" name="Google Shape;1632;p31"/>
              <p:cNvSpPr/>
              <p:nvPr/>
            </p:nvSpPr>
            <p:spPr>
              <a:xfrm>
                <a:off x="3072800" y="4581475"/>
                <a:ext cx="655975" cy="765975"/>
              </a:xfrm>
              <a:custGeom>
                <a:avLst/>
                <a:gdLst/>
                <a:ahLst/>
                <a:cxnLst/>
                <a:rect l="l" t="t" r="r" b="b"/>
                <a:pathLst>
                  <a:path w="26239" h="30639" extrusionOk="0">
                    <a:moveTo>
                      <a:pt x="6227" y="1368"/>
                    </a:moveTo>
                    <a:cubicBezTo>
                      <a:pt x="7004" y="1368"/>
                      <a:pt x="7786" y="1550"/>
                      <a:pt x="8508" y="1876"/>
                    </a:cubicBezTo>
                    <a:cubicBezTo>
                      <a:pt x="9072" y="2140"/>
                      <a:pt x="9671" y="2515"/>
                      <a:pt x="10121" y="2965"/>
                    </a:cubicBezTo>
                    <a:cubicBezTo>
                      <a:pt x="10271" y="3115"/>
                      <a:pt x="10382" y="3265"/>
                      <a:pt x="10496" y="3415"/>
                    </a:cubicBezTo>
                    <a:cubicBezTo>
                      <a:pt x="10496" y="3415"/>
                      <a:pt x="10571" y="3490"/>
                      <a:pt x="10571" y="3526"/>
                    </a:cubicBezTo>
                    <a:cubicBezTo>
                      <a:pt x="10607" y="3565"/>
                      <a:pt x="10646" y="3601"/>
                      <a:pt x="10646" y="3640"/>
                    </a:cubicBezTo>
                    <a:cubicBezTo>
                      <a:pt x="10757" y="3751"/>
                      <a:pt x="10832" y="3865"/>
                      <a:pt x="10907" y="3975"/>
                    </a:cubicBezTo>
                    <a:cubicBezTo>
                      <a:pt x="11171" y="4350"/>
                      <a:pt x="11432" y="4764"/>
                      <a:pt x="11696" y="5139"/>
                    </a:cubicBezTo>
                    <a:cubicBezTo>
                      <a:pt x="12031" y="5664"/>
                      <a:pt x="12445" y="6113"/>
                      <a:pt x="12970" y="6524"/>
                    </a:cubicBezTo>
                    <a:cubicBezTo>
                      <a:pt x="13945" y="7313"/>
                      <a:pt x="15144" y="7838"/>
                      <a:pt x="16304" y="8323"/>
                    </a:cubicBezTo>
                    <a:cubicBezTo>
                      <a:pt x="16868" y="8548"/>
                      <a:pt x="17393" y="8773"/>
                      <a:pt x="17954" y="8998"/>
                    </a:cubicBezTo>
                    <a:cubicBezTo>
                      <a:pt x="19867" y="9898"/>
                      <a:pt x="21477" y="11286"/>
                      <a:pt x="22641" y="13046"/>
                    </a:cubicBezTo>
                    <a:cubicBezTo>
                      <a:pt x="24026" y="15220"/>
                      <a:pt x="24701" y="17694"/>
                      <a:pt x="24515" y="20282"/>
                    </a:cubicBezTo>
                    <a:cubicBezTo>
                      <a:pt x="24401" y="21368"/>
                      <a:pt x="24140" y="22531"/>
                      <a:pt x="23615" y="23617"/>
                    </a:cubicBezTo>
                    <a:lnTo>
                      <a:pt x="23576" y="23731"/>
                    </a:lnTo>
                    <a:cubicBezTo>
                      <a:pt x="23540" y="23805"/>
                      <a:pt x="23501" y="23880"/>
                      <a:pt x="23465" y="23916"/>
                    </a:cubicBezTo>
                    <a:cubicBezTo>
                      <a:pt x="23390" y="24066"/>
                      <a:pt x="23351" y="24180"/>
                      <a:pt x="23276" y="24330"/>
                    </a:cubicBezTo>
                    <a:cubicBezTo>
                      <a:pt x="23126" y="24591"/>
                      <a:pt x="22940" y="24855"/>
                      <a:pt x="22752" y="25116"/>
                    </a:cubicBezTo>
                    <a:cubicBezTo>
                      <a:pt x="22416" y="25605"/>
                      <a:pt x="22077" y="25979"/>
                      <a:pt x="21627" y="26429"/>
                    </a:cubicBezTo>
                    <a:cubicBezTo>
                      <a:pt x="20766" y="27290"/>
                      <a:pt x="19792" y="27890"/>
                      <a:pt x="18628" y="28414"/>
                    </a:cubicBezTo>
                    <a:cubicBezTo>
                      <a:pt x="17729" y="28789"/>
                      <a:pt x="16379" y="29128"/>
                      <a:pt x="15444" y="29203"/>
                    </a:cubicBezTo>
                    <a:cubicBezTo>
                      <a:pt x="15089" y="29237"/>
                      <a:pt x="14737" y="29254"/>
                      <a:pt x="14387" y="29254"/>
                    </a:cubicBezTo>
                    <a:cubicBezTo>
                      <a:pt x="12402" y="29254"/>
                      <a:pt x="10498" y="28712"/>
                      <a:pt x="8808" y="27629"/>
                    </a:cubicBezTo>
                    <a:cubicBezTo>
                      <a:pt x="7797" y="26990"/>
                      <a:pt x="6934" y="26165"/>
                      <a:pt x="6148" y="25155"/>
                    </a:cubicBezTo>
                    <a:cubicBezTo>
                      <a:pt x="5398" y="24105"/>
                      <a:pt x="4835" y="22792"/>
                      <a:pt x="4535" y="21482"/>
                    </a:cubicBezTo>
                    <a:cubicBezTo>
                      <a:pt x="4199" y="20207"/>
                      <a:pt x="4085" y="18969"/>
                      <a:pt x="4235" y="17658"/>
                    </a:cubicBezTo>
                    <a:cubicBezTo>
                      <a:pt x="4385" y="16345"/>
                      <a:pt x="4499" y="15070"/>
                      <a:pt x="4310" y="13760"/>
                    </a:cubicBezTo>
                    <a:cubicBezTo>
                      <a:pt x="4124" y="12447"/>
                      <a:pt x="3560" y="11322"/>
                      <a:pt x="2886" y="10198"/>
                    </a:cubicBezTo>
                    <a:cubicBezTo>
                      <a:pt x="2586" y="9748"/>
                      <a:pt x="2286" y="9262"/>
                      <a:pt x="2025" y="8773"/>
                    </a:cubicBezTo>
                    <a:cubicBezTo>
                      <a:pt x="1986" y="8698"/>
                      <a:pt x="1911" y="8587"/>
                      <a:pt x="1875" y="8473"/>
                    </a:cubicBezTo>
                    <a:cubicBezTo>
                      <a:pt x="1841" y="8443"/>
                      <a:pt x="1781" y="8272"/>
                      <a:pt x="1790" y="8272"/>
                    </a:cubicBezTo>
                    <a:lnTo>
                      <a:pt x="1790" y="8272"/>
                    </a:lnTo>
                    <a:cubicBezTo>
                      <a:pt x="1791" y="8272"/>
                      <a:pt x="1794" y="8277"/>
                      <a:pt x="1800" y="8288"/>
                    </a:cubicBezTo>
                    <a:cubicBezTo>
                      <a:pt x="1686" y="7988"/>
                      <a:pt x="1611" y="7688"/>
                      <a:pt x="1575" y="7349"/>
                    </a:cubicBezTo>
                    <a:cubicBezTo>
                      <a:pt x="1350" y="6188"/>
                      <a:pt x="1536" y="4839"/>
                      <a:pt x="2100" y="3790"/>
                    </a:cubicBezTo>
                    <a:cubicBezTo>
                      <a:pt x="2700" y="2701"/>
                      <a:pt x="3674" y="1915"/>
                      <a:pt x="4835" y="1577"/>
                    </a:cubicBezTo>
                    <a:cubicBezTo>
                      <a:pt x="5287" y="1435"/>
                      <a:pt x="5756" y="1368"/>
                      <a:pt x="6227" y="1368"/>
                    </a:cubicBezTo>
                    <a:close/>
                    <a:moveTo>
                      <a:pt x="6321" y="1"/>
                    </a:moveTo>
                    <a:cubicBezTo>
                      <a:pt x="6275" y="1"/>
                      <a:pt x="6230" y="1"/>
                      <a:pt x="6184" y="2"/>
                    </a:cubicBezTo>
                    <a:cubicBezTo>
                      <a:pt x="4685" y="2"/>
                      <a:pt x="3224" y="527"/>
                      <a:pt x="2136" y="1541"/>
                    </a:cubicBezTo>
                    <a:cubicBezTo>
                      <a:pt x="1050" y="2515"/>
                      <a:pt x="412" y="3900"/>
                      <a:pt x="187" y="5325"/>
                    </a:cubicBezTo>
                    <a:cubicBezTo>
                      <a:pt x="1" y="6638"/>
                      <a:pt x="112" y="8099"/>
                      <a:pt x="750" y="9298"/>
                    </a:cubicBezTo>
                    <a:cubicBezTo>
                      <a:pt x="1236" y="10237"/>
                      <a:pt x="1875" y="11097"/>
                      <a:pt x="2361" y="12072"/>
                    </a:cubicBezTo>
                    <a:cubicBezTo>
                      <a:pt x="3035" y="13385"/>
                      <a:pt x="3110" y="14810"/>
                      <a:pt x="2999" y="16234"/>
                    </a:cubicBezTo>
                    <a:cubicBezTo>
                      <a:pt x="2960" y="16795"/>
                      <a:pt x="2886" y="17358"/>
                      <a:pt x="2850" y="17919"/>
                    </a:cubicBezTo>
                    <a:cubicBezTo>
                      <a:pt x="2811" y="17994"/>
                      <a:pt x="2811" y="18033"/>
                      <a:pt x="2811" y="18108"/>
                    </a:cubicBezTo>
                    <a:cubicBezTo>
                      <a:pt x="2775" y="18819"/>
                      <a:pt x="2811" y="19493"/>
                      <a:pt x="2886" y="20168"/>
                    </a:cubicBezTo>
                    <a:cubicBezTo>
                      <a:pt x="3224" y="23092"/>
                      <a:pt x="4499" y="25830"/>
                      <a:pt x="6709" y="27779"/>
                    </a:cubicBezTo>
                    <a:cubicBezTo>
                      <a:pt x="8697" y="29503"/>
                      <a:pt x="11207" y="30477"/>
                      <a:pt x="13870" y="30627"/>
                    </a:cubicBezTo>
                    <a:cubicBezTo>
                      <a:pt x="14042" y="30635"/>
                      <a:pt x="14216" y="30639"/>
                      <a:pt x="14389" y="30639"/>
                    </a:cubicBezTo>
                    <a:cubicBezTo>
                      <a:pt x="16772" y="30639"/>
                      <a:pt x="19187" y="29931"/>
                      <a:pt x="21177" y="28603"/>
                    </a:cubicBezTo>
                    <a:cubicBezTo>
                      <a:pt x="23351" y="27065"/>
                      <a:pt x="24926" y="24780"/>
                      <a:pt x="25564" y="22192"/>
                    </a:cubicBezTo>
                    <a:cubicBezTo>
                      <a:pt x="26239" y="19532"/>
                      <a:pt x="25939" y="16720"/>
                      <a:pt x="24815" y="14210"/>
                    </a:cubicBezTo>
                    <a:cubicBezTo>
                      <a:pt x="24551" y="13571"/>
                      <a:pt x="24215" y="12971"/>
                      <a:pt x="23840" y="12372"/>
                    </a:cubicBezTo>
                    <a:cubicBezTo>
                      <a:pt x="22566" y="10423"/>
                      <a:pt x="20766" y="8812"/>
                      <a:pt x="18628" y="7799"/>
                    </a:cubicBezTo>
                    <a:cubicBezTo>
                      <a:pt x="18592" y="7763"/>
                      <a:pt x="18553" y="7724"/>
                      <a:pt x="18478" y="7724"/>
                    </a:cubicBezTo>
                    <a:cubicBezTo>
                      <a:pt x="17918" y="7499"/>
                      <a:pt x="17204" y="7199"/>
                      <a:pt x="16604" y="6938"/>
                    </a:cubicBezTo>
                    <a:cubicBezTo>
                      <a:pt x="16304" y="6824"/>
                      <a:pt x="16044" y="6713"/>
                      <a:pt x="15780" y="6599"/>
                    </a:cubicBezTo>
                    <a:cubicBezTo>
                      <a:pt x="15744" y="6563"/>
                      <a:pt x="15669" y="6563"/>
                      <a:pt x="15669" y="6524"/>
                    </a:cubicBezTo>
                    <a:cubicBezTo>
                      <a:pt x="15594" y="6524"/>
                      <a:pt x="15519" y="6488"/>
                      <a:pt x="15444" y="6449"/>
                    </a:cubicBezTo>
                    <a:cubicBezTo>
                      <a:pt x="15294" y="6374"/>
                      <a:pt x="15180" y="6299"/>
                      <a:pt x="15030" y="6224"/>
                    </a:cubicBezTo>
                    <a:cubicBezTo>
                      <a:pt x="14430" y="5889"/>
                      <a:pt x="13870" y="5550"/>
                      <a:pt x="13456" y="5139"/>
                    </a:cubicBezTo>
                    <a:cubicBezTo>
                      <a:pt x="13081" y="4764"/>
                      <a:pt x="12895" y="4500"/>
                      <a:pt x="12631" y="4089"/>
                    </a:cubicBezTo>
                    <a:cubicBezTo>
                      <a:pt x="12295" y="3565"/>
                      <a:pt x="11956" y="3076"/>
                      <a:pt x="11621" y="2626"/>
                    </a:cubicBezTo>
                    <a:cubicBezTo>
                      <a:pt x="11282" y="2140"/>
                      <a:pt x="10871" y="1765"/>
                      <a:pt x="10382" y="1427"/>
                    </a:cubicBezTo>
                    <a:cubicBezTo>
                      <a:pt x="9219" y="554"/>
                      <a:pt x="7774" y="1"/>
                      <a:pt x="63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633" name="Google Shape;1633;p31"/>
            <p:cNvGrpSpPr/>
            <p:nvPr/>
          </p:nvGrpSpPr>
          <p:grpSpPr>
            <a:xfrm rot="834939">
              <a:off x="7890873" y="4456246"/>
              <a:ext cx="1210219" cy="504466"/>
              <a:chOff x="1047750" y="4645875"/>
              <a:chExt cx="1666950" cy="694850"/>
            </a:xfrm>
          </p:grpSpPr>
          <p:sp>
            <p:nvSpPr>
              <p:cNvPr id="1634" name="Google Shape;1634;p31"/>
              <p:cNvSpPr/>
              <p:nvPr/>
            </p:nvSpPr>
            <p:spPr>
              <a:xfrm>
                <a:off x="1047750" y="4645875"/>
                <a:ext cx="1666950" cy="694850"/>
              </a:xfrm>
              <a:custGeom>
                <a:avLst/>
                <a:gdLst/>
                <a:ahLst/>
                <a:cxnLst/>
                <a:rect l="l" t="t" r="r" b="b"/>
                <a:pathLst>
                  <a:path w="66678" h="27794" extrusionOk="0">
                    <a:moveTo>
                      <a:pt x="5764" y="1"/>
                    </a:moveTo>
                    <a:cubicBezTo>
                      <a:pt x="5454" y="1"/>
                      <a:pt x="5201" y="86"/>
                      <a:pt x="5023" y="275"/>
                    </a:cubicBezTo>
                    <a:cubicBezTo>
                      <a:pt x="3299" y="2074"/>
                      <a:pt x="0" y="8821"/>
                      <a:pt x="1875" y="9985"/>
                    </a:cubicBezTo>
                    <a:cubicBezTo>
                      <a:pt x="2050" y="10093"/>
                      <a:pt x="2223" y="10143"/>
                      <a:pt x="2392" y="10143"/>
                    </a:cubicBezTo>
                    <a:cubicBezTo>
                      <a:pt x="4032" y="10143"/>
                      <a:pt x="5375" y="5509"/>
                      <a:pt x="6223" y="4998"/>
                    </a:cubicBezTo>
                    <a:cubicBezTo>
                      <a:pt x="6270" y="4967"/>
                      <a:pt x="6332" y="4953"/>
                      <a:pt x="6405" y="4953"/>
                    </a:cubicBezTo>
                    <a:cubicBezTo>
                      <a:pt x="7768" y="4953"/>
                      <a:pt x="13269" y="10005"/>
                      <a:pt x="13269" y="11109"/>
                    </a:cubicBezTo>
                    <a:cubicBezTo>
                      <a:pt x="13269" y="12234"/>
                      <a:pt x="15782" y="26927"/>
                      <a:pt x="37822" y="27752"/>
                    </a:cubicBezTo>
                    <a:cubicBezTo>
                      <a:pt x="38571" y="27780"/>
                      <a:pt x="39301" y="27793"/>
                      <a:pt x="40012" y="27793"/>
                    </a:cubicBezTo>
                    <a:cubicBezTo>
                      <a:pt x="60190" y="27793"/>
                      <a:pt x="65323" y="16835"/>
                      <a:pt x="66085" y="14483"/>
                    </a:cubicBezTo>
                    <a:cubicBezTo>
                      <a:pt x="66678" y="12728"/>
                      <a:pt x="66107" y="11635"/>
                      <a:pt x="61857" y="11635"/>
                    </a:cubicBezTo>
                    <a:cubicBezTo>
                      <a:pt x="60201" y="11635"/>
                      <a:pt x="57986" y="11801"/>
                      <a:pt x="55065" y="12159"/>
                    </a:cubicBezTo>
                    <a:cubicBezTo>
                      <a:pt x="53503" y="12344"/>
                      <a:pt x="51804" y="12425"/>
                      <a:pt x="50034" y="12425"/>
                    </a:cubicBezTo>
                    <a:cubicBezTo>
                      <a:pt x="39986" y="12425"/>
                      <a:pt x="27639" y="9821"/>
                      <a:pt x="25153" y="8896"/>
                    </a:cubicBezTo>
                    <a:cubicBezTo>
                      <a:pt x="22324" y="7868"/>
                      <a:pt x="16332" y="6120"/>
                      <a:pt x="15244" y="6120"/>
                    </a:cubicBezTo>
                    <a:cubicBezTo>
                      <a:pt x="15221" y="6120"/>
                      <a:pt x="15201" y="6121"/>
                      <a:pt x="15183" y="6122"/>
                    </a:cubicBezTo>
                    <a:cubicBezTo>
                      <a:pt x="15183" y="6122"/>
                      <a:pt x="8401" y="1"/>
                      <a:pt x="576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5" name="Google Shape;1635;p31"/>
              <p:cNvSpPr/>
              <p:nvPr/>
            </p:nvSpPr>
            <p:spPr>
              <a:xfrm>
                <a:off x="1404800" y="4887125"/>
                <a:ext cx="1246850" cy="359250"/>
              </a:xfrm>
              <a:custGeom>
                <a:avLst/>
                <a:gdLst/>
                <a:ahLst/>
                <a:cxnLst/>
                <a:rect l="l" t="t" r="r" b="b"/>
                <a:pathLst>
                  <a:path w="49874" h="14370" extrusionOk="0">
                    <a:moveTo>
                      <a:pt x="348" y="1"/>
                    </a:moveTo>
                    <a:cubicBezTo>
                      <a:pt x="292" y="1"/>
                      <a:pt x="236" y="21"/>
                      <a:pt x="187" y="71"/>
                    </a:cubicBezTo>
                    <a:cubicBezTo>
                      <a:pt x="1" y="221"/>
                      <a:pt x="151" y="485"/>
                      <a:pt x="226" y="634"/>
                    </a:cubicBezTo>
                    <a:cubicBezTo>
                      <a:pt x="376" y="895"/>
                      <a:pt x="526" y="1120"/>
                      <a:pt x="676" y="1384"/>
                    </a:cubicBezTo>
                    <a:cubicBezTo>
                      <a:pt x="1275" y="2284"/>
                      <a:pt x="1950" y="3144"/>
                      <a:pt x="2661" y="3933"/>
                    </a:cubicBezTo>
                    <a:cubicBezTo>
                      <a:pt x="4874" y="6557"/>
                      <a:pt x="7534" y="8881"/>
                      <a:pt x="10457" y="10641"/>
                    </a:cubicBezTo>
                    <a:cubicBezTo>
                      <a:pt x="12256" y="11729"/>
                      <a:pt x="14206" y="12590"/>
                      <a:pt x="16194" y="13229"/>
                    </a:cubicBezTo>
                    <a:cubicBezTo>
                      <a:pt x="18554" y="13978"/>
                      <a:pt x="21027" y="14278"/>
                      <a:pt x="23501" y="14353"/>
                    </a:cubicBezTo>
                    <a:cubicBezTo>
                      <a:pt x="23880" y="14364"/>
                      <a:pt x="24259" y="14369"/>
                      <a:pt x="24638" y="14369"/>
                    </a:cubicBezTo>
                    <a:cubicBezTo>
                      <a:pt x="29553" y="14369"/>
                      <a:pt x="34501" y="13469"/>
                      <a:pt x="39094" y="11729"/>
                    </a:cubicBezTo>
                    <a:cubicBezTo>
                      <a:pt x="41157" y="10941"/>
                      <a:pt x="43142" y="10005"/>
                      <a:pt x="45017" y="8842"/>
                    </a:cubicBezTo>
                    <a:cubicBezTo>
                      <a:pt x="46480" y="7942"/>
                      <a:pt x="47904" y="6893"/>
                      <a:pt x="49065" y="5618"/>
                    </a:cubicBezTo>
                    <a:cubicBezTo>
                      <a:pt x="49329" y="5357"/>
                      <a:pt x="49515" y="5093"/>
                      <a:pt x="49739" y="4833"/>
                    </a:cubicBezTo>
                    <a:cubicBezTo>
                      <a:pt x="49873" y="4646"/>
                      <a:pt x="49705" y="4461"/>
                      <a:pt x="49530" y="4461"/>
                    </a:cubicBezTo>
                    <a:cubicBezTo>
                      <a:pt x="49457" y="4461"/>
                      <a:pt x="49383" y="4492"/>
                      <a:pt x="49329" y="4569"/>
                    </a:cubicBezTo>
                    <a:cubicBezTo>
                      <a:pt x="48354" y="5807"/>
                      <a:pt x="47116" y="6818"/>
                      <a:pt x="45841" y="7681"/>
                    </a:cubicBezTo>
                    <a:cubicBezTo>
                      <a:pt x="44192" y="8842"/>
                      <a:pt x="42357" y="9816"/>
                      <a:pt x="40519" y="10605"/>
                    </a:cubicBezTo>
                    <a:cubicBezTo>
                      <a:pt x="35835" y="12629"/>
                      <a:pt x="30737" y="13715"/>
                      <a:pt x="25675" y="13828"/>
                    </a:cubicBezTo>
                    <a:cubicBezTo>
                      <a:pt x="25231" y="13842"/>
                      <a:pt x="24785" y="13849"/>
                      <a:pt x="24338" y="13849"/>
                    </a:cubicBezTo>
                    <a:cubicBezTo>
                      <a:pt x="22227" y="13849"/>
                      <a:pt x="20103" y="13685"/>
                      <a:pt x="18029" y="13190"/>
                    </a:cubicBezTo>
                    <a:cubicBezTo>
                      <a:pt x="16005" y="12740"/>
                      <a:pt x="14020" y="11990"/>
                      <a:pt x="12181" y="11016"/>
                    </a:cubicBezTo>
                    <a:cubicBezTo>
                      <a:pt x="9072" y="9405"/>
                      <a:pt x="6259" y="7156"/>
                      <a:pt x="3860" y="4569"/>
                    </a:cubicBezTo>
                    <a:cubicBezTo>
                      <a:pt x="3036" y="3708"/>
                      <a:pt x="2286" y="2769"/>
                      <a:pt x="1575" y="1795"/>
                    </a:cubicBezTo>
                    <a:cubicBezTo>
                      <a:pt x="1242" y="1318"/>
                      <a:pt x="875" y="803"/>
                      <a:pt x="615" y="250"/>
                    </a:cubicBezTo>
                    <a:lnTo>
                      <a:pt x="615" y="250"/>
                    </a:lnTo>
                    <a:cubicBezTo>
                      <a:pt x="614" y="125"/>
                      <a:pt x="484" y="1"/>
                      <a:pt x="3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6" name="Google Shape;1636;p31"/>
              <p:cNvSpPr/>
              <p:nvPr/>
            </p:nvSpPr>
            <p:spPr>
              <a:xfrm>
                <a:off x="2203200" y="5044425"/>
                <a:ext cx="41250" cy="20650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26" extrusionOk="0">
                    <a:moveTo>
                      <a:pt x="825" y="1"/>
                    </a:moveTo>
                    <a:cubicBezTo>
                      <a:pt x="375" y="1"/>
                      <a:pt x="1" y="226"/>
                      <a:pt x="1" y="451"/>
                    </a:cubicBezTo>
                    <a:cubicBezTo>
                      <a:pt x="1" y="676"/>
                      <a:pt x="375" y="826"/>
                      <a:pt x="825" y="826"/>
                    </a:cubicBezTo>
                    <a:cubicBezTo>
                      <a:pt x="1275" y="826"/>
                      <a:pt x="1650" y="601"/>
                      <a:pt x="1650" y="376"/>
                    </a:cubicBezTo>
                    <a:cubicBezTo>
                      <a:pt x="1650" y="151"/>
                      <a:pt x="1275" y="1"/>
                      <a:pt x="8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7" name="Google Shape;1637;p31"/>
              <p:cNvSpPr/>
              <p:nvPr/>
            </p:nvSpPr>
            <p:spPr>
              <a:xfrm>
                <a:off x="2242550" y="5074425"/>
                <a:ext cx="41275" cy="20625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25" extrusionOk="0">
                    <a:moveTo>
                      <a:pt x="786" y="0"/>
                    </a:moveTo>
                    <a:cubicBezTo>
                      <a:pt x="337" y="0"/>
                      <a:pt x="1" y="225"/>
                      <a:pt x="1" y="450"/>
                    </a:cubicBezTo>
                    <a:cubicBezTo>
                      <a:pt x="1" y="675"/>
                      <a:pt x="376" y="825"/>
                      <a:pt x="825" y="825"/>
                    </a:cubicBezTo>
                    <a:cubicBezTo>
                      <a:pt x="1275" y="825"/>
                      <a:pt x="1650" y="600"/>
                      <a:pt x="1611" y="375"/>
                    </a:cubicBezTo>
                    <a:cubicBezTo>
                      <a:pt x="1611" y="150"/>
                      <a:pt x="1236" y="0"/>
                      <a:pt x="7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8" name="Google Shape;1638;p31"/>
              <p:cNvSpPr/>
              <p:nvPr/>
            </p:nvSpPr>
            <p:spPr>
              <a:xfrm>
                <a:off x="1785275" y="5163900"/>
                <a:ext cx="48750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978" extrusionOk="0">
                    <a:moveTo>
                      <a:pt x="784" y="0"/>
                    </a:moveTo>
                    <a:cubicBezTo>
                      <a:pt x="381" y="0"/>
                      <a:pt x="68" y="141"/>
                      <a:pt x="36" y="359"/>
                    </a:cubicBezTo>
                    <a:cubicBezTo>
                      <a:pt x="0" y="619"/>
                      <a:pt x="411" y="883"/>
                      <a:pt x="936" y="958"/>
                    </a:cubicBezTo>
                    <a:cubicBezTo>
                      <a:pt x="1021" y="971"/>
                      <a:pt x="1105" y="978"/>
                      <a:pt x="1185" y="978"/>
                    </a:cubicBezTo>
                    <a:cubicBezTo>
                      <a:pt x="1569" y="978"/>
                      <a:pt x="1880" y="837"/>
                      <a:pt x="1910" y="619"/>
                    </a:cubicBezTo>
                    <a:cubicBezTo>
                      <a:pt x="1949" y="359"/>
                      <a:pt x="1535" y="95"/>
                      <a:pt x="1050" y="20"/>
                    </a:cubicBezTo>
                    <a:cubicBezTo>
                      <a:pt x="958" y="7"/>
                      <a:pt x="869" y="0"/>
                      <a:pt x="7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39" name="Google Shape;1639;p31"/>
              <p:cNvSpPr/>
              <p:nvPr/>
            </p:nvSpPr>
            <p:spPr>
              <a:xfrm>
                <a:off x="2278175" y="5045275"/>
                <a:ext cx="31875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56" extrusionOk="0">
                    <a:moveTo>
                      <a:pt x="726" y="1"/>
                    </a:moveTo>
                    <a:cubicBezTo>
                      <a:pt x="696" y="1"/>
                      <a:pt x="666" y="2"/>
                      <a:pt x="636" y="6"/>
                    </a:cubicBezTo>
                    <a:cubicBezTo>
                      <a:pt x="300" y="6"/>
                      <a:pt x="0" y="192"/>
                      <a:pt x="0" y="381"/>
                    </a:cubicBezTo>
                    <a:cubicBezTo>
                      <a:pt x="36" y="606"/>
                      <a:pt x="300" y="756"/>
                      <a:pt x="675" y="756"/>
                    </a:cubicBezTo>
                    <a:cubicBezTo>
                      <a:pt x="1011" y="756"/>
                      <a:pt x="1275" y="567"/>
                      <a:pt x="1275" y="342"/>
                    </a:cubicBezTo>
                    <a:cubicBezTo>
                      <a:pt x="1275" y="172"/>
                      <a:pt x="1026" y="1"/>
                      <a:pt x="72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0" name="Google Shape;1640;p31"/>
              <p:cNvSpPr/>
              <p:nvPr/>
            </p:nvSpPr>
            <p:spPr>
              <a:xfrm>
                <a:off x="1706550" y="4972650"/>
                <a:ext cx="412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835" extrusionOk="0">
                    <a:moveTo>
                      <a:pt x="613" y="0"/>
                    </a:moveTo>
                    <a:cubicBezTo>
                      <a:pt x="309" y="0"/>
                      <a:pt x="67" y="109"/>
                      <a:pt x="36" y="287"/>
                    </a:cubicBezTo>
                    <a:cubicBezTo>
                      <a:pt x="0" y="512"/>
                      <a:pt x="300" y="737"/>
                      <a:pt x="750" y="812"/>
                    </a:cubicBezTo>
                    <a:cubicBezTo>
                      <a:pt x="835" y="827"/>
                      <a:pt x="921" y="835"/>
                      <a:pt x="1003" y="835"/>
                    </a:cubicBezTo>
                    <a:cubicBezTo>
                      <a:pt x="1316" y="835"/>
                      <a:pt x="1582" y="726"/>
                      <a:pt x="1611" y="548"/>
                    </a:cubicBezTo>
                    <a:cubicBezTo>
                      <a:pt x="1650" y="323"/>
                      <a:pt x="1311" y="98"/>
                      <a:pt x="861" y="23"/>
                    </a:cubicBezTo>
                    <a:cubicBezTo>
                      <a:pt x="776" y="8"/>
                      <a:pt x="692" y="0"/>
                      <a:pt x="6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1" name="Google Shape;1641;p31"/>
              <p:cNvSpPr/>
              <p:nvPr/>
            </p:nvSpPr>
            <p:spPr>
              <a:xfrm>
                <a:off x="1737425" y="5008650"/>
                <a:ext cx="41275" cy="21000"/>
              </a:xfrm>
              <a:custGeom>
                <a:avLst/>
                <a:gdLst/>
                <a:ahLst/>
                <a:cxnLst/>
                <a:rect l="l" t="t" r="r" b="b"/>
                <a:pathLst>
                  <a:path w="1651" h="840" extrusionOk="0">
                    <a:moveTo>
                      <a:pt x="734" y="1"/>
                    </a:moveTo>
                    <a:cubicBezTo>
                      <a:pt x="362" y="1"/>
                      <a:pt x="71" y="106"/>
                      <a:pt x="40" y="271"/>
                    </a:cubicBezTo>
                    <a:cubicBezTo>
                      <a:pt x="1" y="496"/>
                      <a:pt x="340" y="757"/>
                      <a:pt x="751" y="832"/>
                    </a:cubicBezTo>
                    <a:cubicBezTo>
                      <a:pt x="810" y="837"/>
                      <a:pt x="868" y="840"/>
                      <a:pt x="924" y="840"/>
                    </a:cubicBezTo>
                    <a:cubicBezTo>
                      <a:pt x="1294" y="840"/>
                      <a:pt x="1580" y="733"/>
                      <a:pt x="1614" y="571"/>
                    </a:cubicBezTo>
                    <a:cubicBezTo>
                      <a:pt x="1650" y="346"/>
                      <a:pt x="1314" y="82"/>
                      <a:pt x="901" y="8"/>
                    </a:cubicBezTo>
                    <a:cubicBezTo>
                      <a:pt x="844" y="3"/>
                      <a:pt x="788" y="1"/>
                      <a:pt x="7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2" name="Google Shape;1642;p31"/>
              <p:cNvSpPr/>
              <p:nvPr/>
            </p:nvSpPr>
            <p:spPr>
              <a:xfrm>
                <a:off x="1777775" y="4987125"/>
                <a:ext cx="31875" cy="19125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765" extrusionOk="0">
                    <a:moveTo>
                      <a:pt x="580" y="0"/>
                    </a:moveTo>
                    <a:cubicBezTo>
                      <a:pt x="300" y="0"/>
                      <a:pt x="70" y="107"/>
                      <a:pt x="36" y="269"/>
                    </a:cubicBezTo>
                    <a:cubicBezTo>
                      <a:pt x="0" y="494"/>
                      <a:pt x="261" y="683"/>
                      <a:pt x="600" y="758"/>
                    </a:cubicBezTo>
                    <a:cubicBezTo>
                      <a:pt x="642" y="762"/>
                      <a:pt x="684" y="764"/>
                      <a:pt x="725" y="764"/>
                    </a:cubicBezTo>
                    <a:cubicBezTo>
                      <a:pt x="1007" y="764"/>
                      <a:pt x="1241" y="659"/>
                      <a:pt x="1275" y="494"/>
                    </a:cubicBezTo>
                    <a:cubicBezTo>
                      <a:pt x="1275" y="269"/>
                      <a:pt x="1050" y="83"/>
                      <a:pt x="711" y="8"/>
                    </a:cubicBezTo>
                    <a:cubicBezTo>
                      <a:pt x="667" y="3"/>
                      <a:pt x="623" y="0"/>
                      <a:pt x="5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3" name="Google Shape;1643;p31"/>
              <p:cNvSpPr/>
              <p:nvPr/>
            </p:nvSpPr>
            <p:spPr>
              <a:xfrm>
                <a:off x="2420600" y="5089050"/>
                <a:ext cx="319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1276" h="794" extrusionOk="0">
                    <a:moveTo>
                      <a:pt x="832" y="0"/>
                    </a:moveTo>
                    <a:cubicBezTo>
                      <a:pt x="738" y="0"/>
                      <a:pt x="634" y="17"/>
                      <a:pt x="525" y="54"/>
                    </a:cubicBezTo>
                    <a:cubicBezTo>
                      <a:pt x="225" y="165"/>
                      <a:pt x="1" y="390"/>
                      <a:pt x="76" y="579"/>
                    </a:cubicBezTo>
                    <a:cubicBezTo>
                      <a:pt x="102" y="717"/>
                      <a:pt x="295" y="793"/>
                      <a:pt x="516" y="793"/>
                    </a:cubicBezTo>
                    <a:cubicBezTo>
                      <a:pt x="592" y="793"/>
                      <a:pt x="673" y="784"/>
                      <a:pt x="750" y="765"/>
                    </a:cubicBezTo>
                    <a:cubicBezTo>
                      <a:pt x="1086" y="654"/>
                      <a:pt x="1275" y="429"/>
                      <a:pt x="1236" y="204"/>
                    </a:cubicBezTo>
                    <a:cubicBezTo>
                      <a:pt x="1185" y="76"/>
                      <a:pt x="1031" y="0"/>
                      <a:pt x="8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4" name="Google Shape;1644;p31"/>
              <p:cNvSpPr/>
              <p:nvPr/>
            </p:nvSpPr>
            <p:spPr>
              <a:xfrm>
                <a:off x="2477725" y="5082125"/>
                <a:ext cx="41250" cy="26125"/>
              </a:xfrm>
              <a:custGeom>
                <a:avLst/>
                <a:gdLst/>
                <a:ahLst/>
                <a:cxnLst/>
                <a:rect l="l" t="t" r="r" b="b"/>
                <a:pathLst>
                  <a:path w="1650" h="1045" extrusionOk="0">
                    <a:moveTo>
                      <a:pt x="1088" y="1"/>
                    </a:moveTo>
                    <a:cubicBezTo>
                      <a:pt x="951" y="1"/>
                      <a:pt x="795" y="35"/>
                      <a:pt x="639" y="106"/>
                    </a:cubicBezTo>
                    <a:cubicBezTo>
                      <a:pt x="264" y="256"/>
                      <a:pt x="1" y="592"/>
                      <a:pt x="115" y="817"/>
                    </a:cubicBezTo>
                    <a:cubicBezTo>
                      <a:pt x="163" y="962"/>
                      <a:pt x="351" y="1045"/>
                      <a:pt x="590" y="1045"/>
                    </a:cubicBezTo>
                    <a:cubicBezTo>
                      <a:pt x="721" y="1045"/>
                      <a:pt x="868" y="1020"/>
                      <a:pt x="1014" y="967"/>
                    </a:cubicBezTo>
                    <a:cubicBezTo>
                      <a:pt x="1389" y="817"/>
                      <a:pt x="1650" y="481"/>
                      <a:pt x="1539" y="256"/>
                    </a:cubicBezTo>
                    <a:cubicBezTo>
                      <a:pt x="1492" y="92"/>
                      <a:pt x="131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45" name="Google Shape;1645;p31"/>
              <p:cNvSpPr/>
              <p:nvPr/>
            </p:nvSpPr>
            <p:spPr>
              <a:xfrm>
                <a:off x="2584550" y="4936625"/>
                <a:ext cx="129850" cy="100325"/>
              </a:xfrm>
              <a:custGeom>
                <a:avLst/>
                <a:gdLst/>
                <a:ahLst/>
                <a:cxnLst/>
                <a:rect l="l" t="t" r="r" b="b"/>
                <a:pathLst>
                  <a:path w="5194" h="4013" extrusionOk="0">
                    <a:moveTo>
                      <a:pt x="424" y="0"/>
                    </a:moveTo>
                    <a:cubicBezTo>
                      <a:pt x="287" y="0"/>
                      <a:pt x="146" y="1"/>
                      <a:pt x="1" y="4"/>
                    </a:cubicBezTo>
                    <a:cubicBezTo>
                      <a:pt x="40" y="1539"/>
                      <a:pt x="750" y="3452"/>
                      <a:pt x="4163" y="4013"/>
                    </a:cubicBezTo>
                    <a:cubicBezTo>
                      <a:pt x="4388" y="3527"/>
                      <a:pt x="4538" y="3113"/>
                      <a:pt x="4613" y="2853"/>
                    </a:cubicBezTo>
                    <a:cubicBezTo>
                      <a:pt x="5193" y="1110"/>
                      <a:pt x="4649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646" name="Google Shape;1646;p31"/>
            <p:cNvSpPr/>
            <p:nvPr/>
          </p:nvSpPr>
          <p:spPr>
            <a:xfrm rot="1622314" flipH="1">
              <a:off x="60763" y="155220"/>
              <a:ext cx="616126" cy="888103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47" name="Google Shape;1647;p31"/>
          <p:cNvGrpSpPr/>
          <p:nvPr/>
        </p:nvGrpSpPr>
        <p:grpSpPr>
          <a:xfrm>
            <a:off x="950983" y="84918"/>
            <a:ext cx="9759852" cy="5830871"/>
            <a:chOff x="713237" y="63688"/>
            <a:chExt cx="7319889" cy="4373153"/>
          </a:xfrm>
        </p:grpSpPr>
        <p:grpSp>
          <p:nvGrpSpPr>
            <p:cNvPr id="1648" name="Google Shape;1648;p31"/>
            <p:cNvGrpSpPr/>
            <p:nvPr/>
          </p:nvGrpSpPr>
          <p:grpSpPr>
            <a:xfrm flipH="1">
              <a:off x="713237" y="63688"/>
              <a:ext cx="519981" cy="475820"/>
              <a:chOff x="5847450" y="783825"/>
              <a:chExt cx="444200" cy="406475"/>
            </a:xfrm>
          </p:grpSpPr>
          <p:sp>
            <p:nvSpPr>
              <p:cNvPr id="1649" name="Google Shape;1649;p3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0" name="Google Shape;1650;p3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1" name="Google Shape;1651;p3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2" name="Google Shape;1652;p3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3" name="Google Shape;1653;p3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4" name="Google Shape;1654;p3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5" name="Google Shape;1655;p3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6" name="Google Shape;1656;p3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7" name="Google Shape;1657;p3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8" name="Google Shape;1658;p3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59" name="Google Shape;1659;p3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0" name="Google Shape;1660;p3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1" name="Google Shape;1661;p3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2" name="Google Shape;1662;p3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3" name="Google Shape;1663;p3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4" name="Google Shape;1664;p3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5" name="Google Shape;1665;p3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6" name="Google Shape;1666;p3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7" name="Google Shape;1667;p3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68" name="Google Shape;1668;p3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669" name="Google Shape;1669;p31"/>
            <p:cNvGrpSpPr/>
            <p:nvPr/>
          </p:nvGrpSpPr>
          <p:grpSpPr>
            <a:xfrm>
              <a:off x="7486849" y="3936958"/>
              <a:ext cx="546277" cy="499883"/>
              <a:chOff x="5847450" y="783825"/>
              <a:chExt cx="444200" cy="406475"/>
            </a:xfrm>
          </p:grpSpPr>
          <p:sp>
            <p:nvSpPr>
              <p:cNvPr id="1670" name="Google Shape;1670;p31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1" name="Google Shape;1671;p31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2" name="Google Shape;1672;p31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3" name="Google Shape;1673;p31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4" name="Google Shape;1674;p31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5" name="Google Shape;1675;p31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6" name="Google Shape;1676;p31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7" name="Google Shape;1677;p31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8" name="Google Shape;1678;p31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79" name="Google Shape;1679;p31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0" name="Google Shape;1680;p31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1" name="Google Shape;1681;p31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2" name="Google Shape;1682;p31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3" name="Google Shape;1683;p31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4" name="Google Shape;1684;p31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5" name="Google Shape;1685;p31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6" name="Google Shape;1686;p31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7" name="Google Shape;1687;p31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8" name="Google Shape;1688;p31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689" name="Google Shape;1689;p31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4852209"/>
      </p:ext>
    </p:extLst>
  </p:cSld>
  <p:clrMapOvr>
    <a:masterClrMapping/>
  </p:clrMapOvr>
  <p:transition spd="slow">
    <p:wipe dir="r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1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1" name="Google Shape;1691;p32"/>
          <p:cNvSpPr/>
          <p:nvPr/>
        </p:nvSpPr>
        <p:spPr>
          <a:xfrm rot="1690259" flipH="1">
            <a:off x="-1458205" y="4507436"/>
            <a:ext cx="4923972" cy="3483069"/>
          </a:xfrm>
          <a:custGeom>
            <a:avLst/>
            <a:gdLst/>
            <a:ahLst/>
            <a:cxnLst/>
            <a:rect l="l" t="t" r="r" b="b"/>
            <a:pathLst>
              <a:path w="105553" h="74665" extrusionOk="0">
                <a:moveTo>
                  <a:pt x="79475" y="0"/>
                </a:moveTo>
                <a:cubicBezTo>
                  <a:pt x="78000" y="0"/>
                  <a:pt x="76504" y="250"/>
                  <a:pt x="75002" y="803"/>
                </a:cubicBezTo>
                <a:cubicBezTo>
                  <a:pt x="70804" y="2827"/>
                  <a:pt x="67281" y="6014"/>
                  <a:pt x="63197" y="8224"/>
                </a:cubicBezTo>
                <a:cubicBezTo>
                  <a:pt x="53301" y="12461"/>
                  <a:pt x="42056" y="11412"/>
                  <a:pt x="31486" y="12086"/>
                </a:cubicBezTo>
                <a:cubicBezTo>
                  <a:pt x="150" y="13061"/>
                  <a:pt x="0" y="50619"/>
                  <a:pt x="23015" y="64674"/>
                </a:cubicBezTo>
                <a:cubicBezTo>
                  <a:pt x="32462" y="71307"/>
                  <a:pt x="44173" y="74664"/>
                  <a:pt x="55743" y="74664"/>
                </a:cubicBezTo>
                <a:cubicBezTo>
                  <a:pt x="75755" y="74664"/>
                  <a:pt x="95344" y="64618"/>
                  <a:pt x="102065" y="44097"/>
                </a:cubicBezTo>
                <a:cubicBezTo>
                  <a:pt x="105553" y="33413"/>
                  <a:pt x="103828" y="21232"/>
                  <a:pt x="97531" y="11936"/>
                </a:cubicBezTo>
                <a:cubicBezTo>
                  <a:pt x="93567" y="6163"/>
                  <a:pt x="86800" y="0"/>
                  <a:pt x="79475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grpSp>
        <p:nvGrpSpPr>
          <p:cNvPr id="1692" name="Google Shape;1692;p32"/>
          <p:cNvGrpSpPr/>
          <p:nvPr/>
        </p:nvGrpSpPr>
        <p:grpSpPr>
          <a:xfrm flipH="1">
            <a:off x="1266331" y="104427"/>
            <a:ext cx="10056052" cy="5513355"/>
            <a:chOff x="1021458" y="-32705"/>
            <a:chExt cx="7542039" cy="4135016"/>
          </a:xfrm>
        </p:grpSpPr>
        <p:sp>
          <p:nvSpPr>
            <p:cNvPr id="1693" name="Google Shape;1693;p32"/>
            <p:cNvSpPr/>
            <p:nvPr/>
          </p:nvSpPr>
          <p:spPr>
            <a:xfrm>
              <a:off x="8347896" y="3808774"/>
              <a:ext cx="140582" cy="18135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4" name="Google Shape;1694;p32"/>
            <p:cNvSpPr/>
            <p:nvPr/>
          </p:nvSpPr>
          <p:spPr>
            <a:xfrm>
              <a:off x="8476532" y="3990126"/>
              <a:ext cx="86966" cy="112185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5" name="Google Shape;1695;p32"/>
            <p:cNvSpPr/>
            <p:nvPr/>
          </p:nvSpPr>
          <p:spPr>
            <a:xfrm flipH="1">
              <a:off x="1129276" y="-32705"/>
              <a:ext cx="196392" cy="253344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696" name="Google Shape;1696;p32"/>
            <p:cNvSpPr/>
            <p:nvPr/>
          </p:nvSpPr>
          <p:spPr>
            <a:xfrm flipH="1">
              <a:off x="1021458" y="154797"/>
              <a:ext cx="118148" cy="152410"/>
            </a:xfrm>
            <a:custGeom>
              <a:avLst/>
              <a:gdLst/>
              <a:ahLst/>
              <a:cxnLst/>
              <a:rect l="l" t="t" r="r" b="b"/>
              <a:pathLst>
                <a:path w="10083" h="13007" fill="none" extrusionOk="0">
                  <a:moveTo>
                    <a:pt x="1" y="6148"/>
                  </a:moveTo>
                  <a:cubicBezTo>
                    <a:pt x="1" y="6148"/>
                    <a:pt x="4798" y="5848"/>
                    <a:pt x="5209" y="1"/>
                  </a:cubicBezTo>
                  <a:cubicBezTo>
                    <a:pt x="5209" y="1"/>
                    <a:pt x="5884" y="5399"/>
                    <a:pt x="10082" y="6148"/>
                  </a:cubicBezTo>
                  <a:cubicBezTo>
                    <a:pt x="10082" y="6148"/>
                    <a:pt x="5209" y="7159"/>
                    <a:pt x="5509" y="13006"/>
                  </a:cubicBezTo>
                  <a:cubicBezTo>
                    <a:pt x="5509" y="13006"/>
                    <a:pt x="5023" y="5923"/>
                    <a:pt x="1" y="6148"/>
                  </a:cubicBezTo>
                  <a:close/>
                </a:path>
              </a:pathLst>
            </a:custGeom>
            <a:noFill/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697" name="Google Shape;1697;p32"/>
          <p:cNvGrpSpPr/>
          <p:nvPr/>
        </p:nvGrpSpPr>
        <p:grpSpPr>
          <a:xfrm flipH="1">
            <a:off x="142204" y="625650"/>
            <a:ext cx="11388345" cy="6359041"/>
            <a:chOff x="697659" y="454437"/>
            <a:chExt cx="8541259" cy="4769281"/>
          </a:xfrm>
        </p:grpSpPr>
        <p:grpSp>
          <p:nvGrpSpPr>
            <p:cNvPr id="1698" name="Google Shape;1698;p32"/>
            <p:cNvGrpSpPr/>
            <p:nvPr/>
          </p:nvGrpSpPr>
          <p:grpSpPr>
            <a:xfrm rot="586725">
              <a:off x="8385866" y="4245830"/>
              <a:ext cx="732094" cy="766662"/>
              <a:chOff x="760714" y="2825774"/>
              <a:chExt cx="1373943" cy="1438819"/>
            </a:xfrm>
          </p:grpSpPr>
          <p:sp>
            <p:nvSpPr>
              <p:cNvPr id="1699" name="Google Shape;1699;p32"/>
              <p:cNvSpPr/>
              <p:nvPr/>
            </p:nvSpPr>
            <p:spPr>
              <a:xfrm rot="-992311">
                <a:off x="908393" y="2890480"/>
                <a:ext cx="517516" cy="432802"/>
              </a:xfrm>
              <a:custGeom>
                <a:avLst/>
                <a:gdLst/>
                <a:ahLst/>
                <a:cxnLst/>
                <a:rect l="l" t="t" r="r" b="b"/>
                <a:pathLst>
                  <a:path w="11207" h="9372" extrusionOk="0">
                    <a:moveTo>
                      <a:pt x="1800" y="1"/>
                    </a:moveTo>
                    <a:lnTo>
                      <a:pt x="1800" y="1"/>
                    </a:lnTo>
                    <a:cubicBezTo>
                      <a:pt x="1" y="9147"/>
                      <a:pt x="8208" y="9372"/>
                      <a:pt x="8208" y="9372"/>
                    </a:cubicBezTo>
                    <a:cubicBezTo>
                      <a:pt x="11207" y="601"/>
                      <a:pt x="1800" y="1"/>
                      <a:pt x="180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0" name="Google Shape;1700;p32"/>
              <p:cNvSpPr/>
              <p:nvPr/>
            </p:nvSpPr>
            <p:spPr>
              <a:xfrm rot="-992311">
                <a:off x="870438" y="3180936"/>
                <a:ext cx="1154495" cy="938754"/>
              </a:xfrm>
              <a:custGeom>
                <a:avLst/>
                <a:gdLst/>
                <a:ahLst/>
                <a:cxnLst/>
                <a:rect l="l" t="t" r="r" b="b"/>
                <a:pathLst>
                  <a:path w="25001" h="20328" extrusionOk="0">
                    <a:moveTo>
                      <a:pt x="7468" y="0"/>
                    </a:moveTo>
                    <a:cubicBezTo>
                      <a:pt x="6553" y="0"/>
                      <a:pt x="5601" y="206"/>
                      <a:pt x="4685" y="751"/>
                    </a:cubicBezTo>
                    <a:cubicBezTo>
                      <a:pt x="936" y="3000"/>
                      <a:pt x="1" y="8512"/>
                      <a:pt x="2286" y="13720"/>
                    </a:cubicBezTo>
                    <a:cubicBezTo>
                      <a:pt x="4535" y="18932"/>
                      <a:pt x="7608" y="19867"/>
                      <a:pt x="11621" y="20242"/>
                    </a:cubicBezTo>
                    <a:cubicBezTo>
                      <a:pt x="12161" y="20298"/>
                      <a:pt x="12685" y="20328"/>
                      <a:pt x="13195" y="20328"/>
                    </a:cubicBezTo>
                    <a:cubicBezTo>
                      <a:pt x="16465" y="20328"/>
                      <a:pt x="19107" y="19097"/>
                      <a:pt x="21216" y="15594"/>
                    </a:cubicBezTo>
                    <a:cubicBezTo>
                      <a:pt x="23690" y="11546"/>
                      <a:pt x="25001" y="5813"/>
                      <a:pt x="22116" y="3075"/>
                    </a:cubicBezTo>
                    <a:cubicBezTo>
                      <a:pt x="20577" y="1577"/>
                      <a:pt x="18972" y="1052"/>
                      <a:pt x="17272" y="1052"/>
                    </a:cubicBezTo>
                    <a:cubicBezTo>
                      <a:pt x="15826" y="1052"/>
                      <a:pt x="14310" y="1432"/>
                      <a:pt x="12706" y="1915"/>
                    </a:cubicBezTo>
                    <a:cubicBezTo>
                      <a:pt x="12706" y="1915"/>
                      <a:pt x="10261" y="0"/>
                      <a:pt x="74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1" name="Google Shape;1701;p32"/>
              <p:cNvSpPr/>
              <p:nvPr/>
            </p:nvSpPr>
            <p:spPr>
              <a:xfrm rot="-992311">
                <a:off x="1148658" y="3063650"/>
                <a:ext cx="175615" cy="251914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5455" extrusionOk="0">
                    <a:moveTo>
                      <a:pt x="196" y="1"/>
                    </a:moveTo>
                    <a:cubicBezTo>
                      <a:pt x="82" y="1"/>
                      <a:pt x="0" y="117"/>
                      <a:pt x="93" y="207"/>
                    </a:cubicBezTo>
                    <a:cubicBezTo>
                      <a:pt x="393" y="507"/>
                      <a:pt x="654" y="807"/>
                      <a:pt x="953" y="1106"/>
                    </a:cubicBezTo>
                    <a:cubicBezTo>
                      <a:pt x="1592" y="1856"/>
                      <a:pt x="2153" y="2645"/>
                      <a:pt x="2642" y="3505"/>
                    </a:cubicBezTo>
                    <a:cubicBezTo>
                      <a:pt x="2977" y="4105"/>
                      <a:pt x="3277" y="4705"/>
                      <a:pt x="3541" y="5380"/>
                    </a:cubicBezTo>
                    <a:cubicBezTo>
                      <a:pt x="3541" y="5418"/>
                      <a:pt x="3616" y="5454"/>
                      <a:pt x="3691" y="5454"/>
                    </a:cubicBezTo>
                    <a:cubicBezTo>
                      <a:pt x="3727" y="5418"/>
                      <a:pt x="3802" y="5344"/>
                      <a:pt x="3766" y="5305"/>
                    </a:cubicBezTo>
                    <a:cubicBezTo>
                      <a:pt x="3352" y="4180"/>
                      <a:pt x="2792" y="3131"/>
                      <a:pt x="2078" y="2156"/>
                    </a:cubicBezTo>
                    <a:cubicBezTo>
                      <a:pt x="1628" y="1520"/>
                      <a:pt x="1103" y="921"/>
                      <a:pt x="579" y="321"/>
                    </a:cubicBezTo>
                    <a:cubicBezTo>
                      <a:pt x="468" y="246"/>
                      <a:pt x="354" y="132"/>
                      <a:pt x="279" y="21"/>
                    </a:cubicBezTo>
                    <a:cubicBezTo>
                      <a:pt x="251" y="7"/>
                      <a:pt x="223" y="1"/>
                      <a:pt x="1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702" name="Google Shape;1702;p32"/>
            <p:cNvSpPr/>
            <p:nvPr/>
          </p:nvSpPr>
          <p:spPr>
            <a:xfrm flipH="1">
              <a:off x="8622327" y="3138325"/>
              <a:ext cx="616591" cy="888774"/>
            </a:xfrm>
            <a:custGeom>
              <a:avLst/>
              <a:gdLst/>
              <a:ahLst/>
              <a:cxnLst/>
              <a:rect l="l" t="t" r="r" b="b"/>
              <a:pathLst>
                <a:path w="20241" h="29176" extrusionOk="0">
                  <a:moveTo>
                    <a:pt x="8621" y="0"/>
                  </a:moveTo>
                  <a:lnTo>
                    <a:pt x="8621" y="0"/>
                  </a:lnTo>
                  <a:cubicBezTo>
                    <a:pt x="6936" y="4648"/>
                    <a:pt x="7347" y="9971"/>
                    <a:pt x="9596" y="14319"/>
                  </a:cubicBezTo>
                  <a:cubicBezTo>
                    <a:pt x="9785" y="14844"/>
                    <a:pt x="9935" y="15368"/>
                    <a:pt x="10120" y="15929"/>
                  </a:cubicBezTo>
                  <a:cubicBezTo>
                    <a:pt x="10195" y="16154"/>
                    <a:pt x="10645" y="17242"/>
                    <a:pt x="10759" y="17467"/>
                  </a:cubicBezTo>
                  <a:cubicBezTo>
                    <a:pt x="8285" y="14094"/>
                    <a:pt x="4123" y="10756"/>
                    <a:pt x="0" y="9857"/>
                  </a:cubicBezTo>
                  <a:lnTo>
                    <a:pt x="0" y="9857"/>
                  </a:lnTo>
                  <a:cubicBezTo>
                    <a:pt x="900" y="11245"/>
                    <a:pt x="1913" y="12556"/>
                    <a:pt x="2963" y="13755"/>
                  </a:cubicBezTo>
                  <a:cubicBezTo>
                    <a:pt x="4048" y="15029"/>
                    <a:pt x="5248" y="16229"/>
                    <a:pt x="6672" y="17093"/>
                  </a:cubicBezTo>
                  <a:cubicBezTo>
                    <a:pt x="7897" y="17825"/>
                    <a:pt x="9283" y="18300"/>
                    <a:pt x="10709" y="18300"/>
                  </a:cubicBezTo>
                  <a:cubicBezTo>
                    <a:pt x="10813" y="18300"/>
                    <a:pt x="10916" y="18297"/>
                    <a:pt x="11020" y="18292"/>
                  </a:cubicBezTo>
                  <a:cubicBezTo>
                    <a:pt x="11470" y="19452"/>
                    <a:pt x="11995" y="20541"/>
                    <a:pt x="12558" y="21626"/>
                  </a:cubicBezTo>
                  <a:cubicBezTo>
                    <a:pt x="9797" y="19269"/>
                    <a:pt x="6189" y="17941"/>
                    <a:pt x="2575" y="17941"/>
                  </a:cubicBezTo>
                  <a:cubicBezTo>
                    <a:pt x="2166" y="17941"/>
                    <a:pt x="1757" y="17958"/>
                    <a:pt x="1349" y="17992"/>
                  </a:cubicBezTo>
                  <a:cubicBezTo>
                    <a:pt x="3074" y="19303"/>
                    <a:pt x="4798" y="20616"/>
                    <a:pt x="6786" y="21477"/>
                  </a:cubicBezTo>
                  <a:cubicBezTo>
                    <a:pt x="7347" y="21740"/>
                    <a:pt x="7946" y="21965"/>
                    <a:pt x="8585" y="22115"/>
                  </a:cubicBezTo>
                  <a:cubicBezTo>
                    <a:pt x="9367" y="22327"/>
                    <a:pt x="10174" y="22443"/>
                    <a:pt x="10985" y="22443"/>
                  </a:cubicBezTo>
                  <a:cubicBezTo>
                    <a:pt x="11610" y="22443"/>
                    <a:pt x="12238" y="22374"/>
                    <a:pt x="12858" y="22226"/>
                  </a:cubicBezTo>
                  <a:cubicBezTo>
                    <a:pt x="12933" y="22415"/>
                    <a:pt x="13083" y="22640"/>
                    <a:pt x="13194" y="22826"/>
                  </a:cubicBezTo>
                  <a:cubicBezTo>
                    <a:pt x="13833" y="23989"/>
                    <a:pt x="14283" y="24850"/>
                    <a:pt x="15068" y="25900"/>
                  </a:cubicBezTo>
                  <a:cubicBezTo>
                    <a:pt x="12969" y="24550"/>
                    <a:pt x="10795" y="23765"/>
                    <a:pt x="8321" y="23240"/>
                  </a:cubicBezTo>
                  <a:cubicBezTo>
                    <a:pt x="7267" y="23029"/>
                    <a:pt x="6214" y="22910"/>
                    <a:pt x="5160" y="22910"/>
                  </a:cubicBezTo>
                  <a:cubicBezTo>
                    <a:pt x="4714" y="22910"/>
                    <a:pt x="4269" y="22931"/>
                    <a:pt x="3823" y="22976"/>
                  </a:cubicBezTo>
                  <a:cubicBezTo>
                    <a:pt x="6324" y="25232"/>
                    <a:pt x="9693" y="26473"/>
                    <a:pt x="13042" y="26473"/>
                  </a:cubicBezTo>
                  <a:cubicBezTo>
                    <a:pt x="13810" y="26473"/>
                    <a:pt x="14577" y="26407"/>
                    <a:pt x="15332" y="26274"/>
                  </a:cubicBezTo>
                  <a:cubicBezTo>
                    <a:pt x="16007" y="27213"/>
                    <a:pt x="16718" y="28149"/>
                    <a:pt x="17467" y="29048"/>
                  </a:cubicBezTo>
                  <a:cubicBezTo>
                    <a:pt x="17538" y="29137"/>
                    <a:pt x="17642" y="29176"/>
                    <a:pt x="17748" y="29176"/>
                  </a:cubicBezTo>
                  <a:cubicBezTo>
                    <a:pt x="17867" y="29176"/>
                    <a:pt x="17988" y="29127"/>
                    <a:pt x="18067" y="29048"/>
                  </a:cubicBezTo>
                  <a:cubicBezTo>
                    <a:pt x="18256" y="28898"/>
                    <a:pt x="18217" y="28637"/>
                    <a:pt x="18067" y="28448"/>
                  </a:cubicBezTo>
                  <a:cubicBezTo>
                    <a:pt x="17431" y="27699"/>
                    <a:pt x="16831" y="26913"/>
                    <a:pt x="16268" y="26088"/>
                  </a:cubicBezTo>
                  <a:cubicBezTo>
                    <a:pt x="17767" y="25300"/>
                    <a:pt x="18817" y="23765"/>
                    <a:pt x="19380" y="22151"/>
                  </a:cubicBezTo>
                  <a:cubicBezTo>
                    <a:pt x="20055" y="20316"/>
                    <a:pt x="20130" y="18328"/>
                    <a:pt x="20241" y="16343"/>
                  </a:cubicBezTo>
                  <a:lnTo>
                    <a:pt x="20241" y="16343"/>
                  </a:lnTo>
                  <a:cubicBezTo>
                    <a:pt x="19191" y="17428"/>
                    <a:pt x="18292" y="18667"/>
                    <a:pt x="17581" y="19977"/>
                  </a:cubicBezTo>
                  <a:cubicBezTo>
                    <a:pt x="16682" y="21626"/>
                    <a:pt x="16043" y="23465"/>
                    <a:pt x="15707" y="25300"/>
                  </a:cubicBezTo>
                  <a:cubicBezTo>
                    <a:pt x="15668" y="25264"/>
                    <a:pt x="15632" y="25189"/>
                    <a:pt x="15593" y="25114"/>
                  </a:cubicBezTo>
                  <a:cubicBezTo>
                    <a:pt x="14957" y="24139"/>
                    <a:pt x="14319" y="23126"/>
                    <a:pt x="13758" y="22115"/>
                  </a:cubicBezTo>
                  <a:cubicBezTo>
                    <a:pt x="14843" y="21626"/>
                    <a:pt x="15743" y="20766"/>
                    <a:pt x="16382" y="19716"/>
                  </a:cubicBezTo>
                  <a:cubicBezTo>
                    <a:pt x="16682" y="19228"/>
                    <a:pt x="16906" y="18703"/>
                    <a:pt x="17092" y="18178"/>
                  </a:cubicBezTo>
                  <a:cubicBezTo>
                    <a:pt x="17731" y="16268"/>
                    <a:pt x="17731" y="14244"/>
                    <a:pt x="17731" y="12256"/>
                  </a:cubicBezTo>
                  <a:lnTo>
                    <a:pt x="17731" y="12256"/>
                  </a:lnTo>
                  <a:cubicBezTo>
                    <a:pt x="15407" y="14655"/>
                    <a:pt x="13794" y="17767"/>
                    <a:pt x="13233" y="21102"/>
                  </a:cubicBezTo>
                  <a:cubicBezTo>
                    <a:pt x="12819" y="20277"/>
                    <a:pt x="12408" y="19452"/>
                    <a:pt x="12070" y="18592"/>
                  </a:cubicBezTo>
                  <a:cubicBezTo>
                    <a:pt x="11920" y="18328"/>
                    <a:pt x="11809" y="18028"/>
                    <a:pt x="11695" y="17728"/>
                  </a:cubicBezTo>
                  <a:cubicBezTo>
                    <a:pt x="13233" y="16604"/>
                    <a:pt x="14469" y="14993"/>
                    <a:pt x="15143" y="13230"/>
                  </a:cubicBezTo>
                  <a:cubicBezTo>
                    <a:pt x="15968" y="11170"/>
                    <a:pt x="16082" y="8846"/>
                    <a:pt x="15482" y="6708"/>
                  </a:cubicBezTo>
                  <a:lnTo>
                    <a:pt x="15482" y="6708"/>
                  </a:lnTo>
                  <a:cubicBezTo>
                    <a:pt x="13344" y="9857"/>
                    <a:pt x="11959" y="13530"/>
                    <a:pt x="11545" y="17317"/>
                  </a:cubicBezTo>
                  <a:cubicBezTo>
                    <a:pt x="11209" y="16529"/>
                    <a:pt x="10945" y="15704"/>
                    <a:pt x="10684" y="14880"/>
                  </a:cubicBezTo>
                  <a:cubicBezTo>
                    <a:pt x="10759" y="12631"/>
                    <a:pt x="11359" y="10382"/>
                    <a:pt x="11395" y="8133"/>
                  </a:cubicBezTo>
                  <a:cubicBezTo>
                    <a:pt x="11395" y="5209"/>
                    <a:pt x="10420" y="2285"/>
                    <a:pt x="8621" y="0"/>
                  </a:cubicBez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1703" name="Google Shape;1703;p32"/>
            <p:cNvGrpSpPr/>
            <p:nvPr/>
          </p:nvGrpSpPr>
          <p:grpSpPr>
            <a:xfrm rot="-3725209">
              <a:off x="7278997" y="4651369"/>
              <a:ext cx="423197" cy="524978"/>
              <a:chOff x="1264368" y="1935877"/>
              <a:chExt cx="685036" cy="849791"/>
            </a:xfrm>
          </p:grpSpPr>
          <p:sp>
            <p:nvSpPr>
              <p:cNvPr id="1704" name="Google Shape;1704;p32"/>
              <p:cNvSpPr/>
              <p:nvPr/>
            </p:nvSpPr>
            <p:spPr>
              <a:xfrm rot="975644">
                <a:off x="1346904" y="1995397"/>
                <a:ext cx="519965" cy="663803"/>
              </a:xfrm>
              <a:custGeom>
                <a:avLst/>
                <a:gdLst/>
                <a:ahLst/>
                <a:cxnLst/>
                <a:rect l="l" t="t" r="r" b="b"/>
                <a:pathLst>
                  <a:path w="16119" h="20578" extrusionOk="0">
                    <a:moveTo>
                      <a:pt x="12350" y="1"/>
                    </a:moveTo>
                    <a:cubicBezTo>
                      <a:pt x="12075" y="1"/>
                      <a:pt x="11800" y="47"/>
                      <a:pt x="11545" y="139"/>
                    </a:cubicBezTo>
                    <a:cubicBezTo>
                      <a:pt x="10721" y="439"/>
                      <a:pt x="10082" y="1114"/>
                      <a:pt x="9596" y="1825"/>
                    </a:cubicBezTo>
                    <a:cubicBezTo>
                      <a:pt x="9071" y="2538"/>
                      <a:pt x="8658" y="3324"/>
                      <a:pt x="8097" y="3963"/>
                    </a:cubicBezTo>
                    <a:cubicBezTo>
                      <a:pt x="6448" y="5912"/>
                      <a:pt x="3749" y="6736"/>
                      <a:pt x="2025" y="8571"/>
                    </a:cubicBezTo>
                    <a:cubicBezTo>
                      <a:pt x="636" y="10110"/>
                      <a:pt x="1" y="12320"/>
                      <a:pt x="336" y="14383"/>
                    </a:cubicBezTo>
                    <a:cubicBezTo>
                      <a:pt x="711" y="16407"/>
                      <a:pt x="2061" y="18242"/>
                      <a:pt x="3935" y="19217"/>
                    </a:cubicBezTo>
                    <a:lnTo>
                      <a:pt x="5398" y="19930"/>
                    </a:lnTo>
                    <a:cubicBezTo>
                      <a:pt x="6314" y="20362"/>
                      <a:pt x="7317" y="20577"/>
                      <a:pt x="8316" y="20577"/>
                    </a:cubicBezTo>
                    <a:cubicBezTo>
                      <a:pt x="9399" y="20577"/>
                      <a:pt x="10476" y="20324"/>
                      <a:pt x="11431" y="19816"/>
                    </a:cubicBezTo>
                    <a:cubicBezTo>
                      <a:pt x="13270" y="18842"/>
                      <a:pt x="14619" y="17007"/>
                      <a:pt x="14994" y="14944"/>
                    </a:cubicBezTo>
                    <a:cubicBezTo>
                      <a:pt x="15405" y="12434"/>
                      <a:pt x="14394" y="9846"/>
                      <a:pt x="14955" y="7336"/>
                    </a:cubicBezTo>
                    <a:cubicBezTo>
                      <a:pt x="15105" y="6511"/>
                      <a:pt x="15480" y="5687"/>
                      <a:pt x="15705" y="4862"/>
                    </a:cubicBezTo>
                    <a:cubicBezTo>
                      <a:pt x="15968" y="3999"/>
                      <a:pt x="16118" y="3099"/>
                      <a:pt x="15854" y="2274"/>
                    </a:cubicBezTo>
                    <a:cubicBezTo>
                      <a:pt x="15594" y="1414"/>
                      <a:pt x="14805" y="700"/>
                      <a:pt x="13944" y="700"/>
                    </a:cubicBezTo>
                    <a:cubicBezTo>
                      <a:pt x="13581" y="233"/>
                      <a:pt x="12967" y="1"/>
                      <a:pt x="123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05" name="Google Shape;1705;p32"/>
              <p:cNvSpPr/>
              <p:nvPr/>
            </p:nvSpPr>
            <p:spPr>
              <a:xfrm rot="975644">
                <a:off x="1394454" y="2131730"/>
                <a:ext cx="343418" cy="618223"/>
              </a:xfrm>
              <a:custGeom>
                <a:avLst/>
                <a:gdLst/>
                <a:ahLst/>
                <a:cxnLst/>
                <a:rect l="l" t="t" r="r" b="b"/>
                <a:pathLst>
                  <a:path w="10646" h="19165" extrusionOk="0">
                    <a:moveTo>
                      <a:pt x="9967" y="0"/>
                    </a:moveTo>
                    <a:cubicBezTo>
                      <a:pt x="9897" y="0"/>
                      <a:pt x="9815" y="62"/>
                      <a:pt x="9785" y="123"/>
                    </a:cubicBezTo>
                    <a:cubicBezTo>
                      <a:pt x="8472" y="3758"/>
                      <a:pt x="6897" y="7320"/>
                      <a:pt x="5062" y="10729"/>
                    </a:cubicBezTo>
                    <a:lnTo>
                      <a:pt x="5662" y="2447"/>
                    </a:lnTo>
                    <a:cubicBezTo>
                      <a:pt x="5662" y="2333"/>
                      <a:pt x="5587" y="2258"/>
                      <a:pt x="5473" y="2222"/>
                    </a:cubicBezTo>
                    <a:cubicBezTo>
                      <a:pt x="5398" y="2222"/>
                      <a:pt x="5287" y="2297"/>
                      <a:pt x="5287" y="2408"/>
                    </a:cubicBezTo>
                    <a:lnTo>
                      <a:pt x="4648" y="11479"/>
                    </a:lnTo>
                    <a:cubicBezTo>
                      <a:pt x="3263" y="14028"/>
                      <a:pt x="1725" y="16502"/>
                      <a:pt x="75" y="18865"/>
                    </a:cubicBezTo>
                    <a:cubicBezTo>
                      <a:pt x="0" y="18940"/>
                      <a:pt x="39" y="19090"/>
                      <a:pt x="114" y="19126"/>
                    </a:cubicBezTo>
                    <a:cubicBezTo>
                      <a:pt x="150" y="19165"/>
                      <a:pt x="189" y="19165"/>
                      <a:pt x="225" y="19165"/>
                    </a:cubicBezTo>
                    <a:cubicBezTo>
                      <a:pt x="264" y="19165"/>
                      <a:pt x="339" y="19126"/>
                      <a:pt x="375" y="19090"/>
                    </a:cubicBezTo>
                    <a:cubicBezTo>
                      <a:pt x="1989" y="16766"/>
                      <a:pt x="3488" y="14367"/>
                      <a:pt x="4837" y="11893"/>
                    </a:cubicBezTo>
                    <a:cubicBezTo>
                      <a:pt x="4873" y="11893"/>
                      <a:pt x="4912" y="11893"/>
                      <a:pt x="4948" y="11854"/>
                    </a:cubicBezTo>
                    <a:lnTo>
                      <a:pt x="10571" y="7095"/>
                    </a:lnTo>
                    <a:cubicBezTo>
                      <a:pt x="10646" y="7020"/>
                      <a:pt x="10646" y="6906"/>
                      <a:pt x="10571" y="6831"/>
                    </a:cubicBezTo>
                    <a:cubicBezTo>
                      <a:pt x="10550" y="6788"/>
                      <a:pt x="10490" y="6769"/>
                      <a:pt x="10430" y="6769"/>
                    </a:cubicBezTo>
                    <a:cubicBezTo>
                      <a:pt x="10386" y="6769"/>
                      <a:pt x="10341" y="6779"/>
                      <a:pt x="10310" y="6795"/>
                    </a:cubicBezTo>
                    <a:lnTo>
                      <a:pt x="5287" y="11068"/>
                    </a:lnTo>
                    <a:cubicBezTo>
                      <a:pt x="7161" y="7620"/>
                      <a:pt x="8771" y="3983"/>
                      <a:pt x="10121" y="273"/>
                    </a:cubicBezTo>
                    <a:cubicBezTo>
                      <a:pt x="10160" y="159"/>
                      <a:pt x="10121" y="48"/>
                      <a:pt x="10010" y="9"/>
                    </a:cubicBezTo>
                    <a:cubicBezTo>
                      <a:pt x="9997" y="3"/>
                      <a:pt x="9982" y="0"/>
                      <a:pt x="99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sp>
          <p:nvSpPr>
            <p:cNvPr id="1706" name="Google Shape;1706;p32"/>
            <p:cNvSpPr/>
            <p:nvPr/>
          </p:nvSpPr>
          <p:spPr>
            <a:xfrm>
              <a:off x="7886271" y="4410325"/>
              <a:ext cx="193731" cy="193670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2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707" name="Google Shape;1707;p32"/>
            <p:cNvSpPr/>
            <p:nvPr/>
          </p:nvSpPr>
          <p:spPr>
            <a:xfrm flipH="1">
              <a:off x="697659" y="454437"/>
              <a:ext cx="140568" cy="140547"/>
            </a:xfrm>
            <a:custGeom>
              <a:avLst/>
              <a:gdLst/>
              <a:ahLst/>
              <a:cxnLst/>
              <a:rect l="l" t="t" r="r" b="b"/>
              <a:pathLst>
                <a:path w="9485" h="9482" extrusionOk="0">
                  <a:moveTo>
                    <a:pt x="3149" y="0"/>
                  </a:moveTo>
                  <a:lnTo>
                    <a:pt x="3149" y="3149"/>
                  </a:lnTo>
                  <a:lnTo>
                    <a:pt x="0" y="3149"/>
                  </a:lnTo>
                  <a:lnTo>
                    <a:pt x="0" y="6372"/>
                  </a:lnTo>
                  <a:lnTo>
                    <a:pt x="3149" y="6372"/>
                  </a:lnTo>
                  <a:lnTo>
                    <a:pt x="3149" y="9482"/>
                  </a:lnTo>
                  <a:lnTo>
                    <a:pt x="6372" y="9482"/>
                  </a:lnTo>
                  <a:lnTo>
                    <a:pt x="6372" y="6372"/>
                  </a:lnTo>
                  <a:lnTo>
                    <a:pt x="9485" y="6372"/>
                  </a:lnTo>
                  <a:lnTo>
                    <a:pt x="9485" y="3149"/>
                  </a:lnTo>
                  <a:lnTo>
                    <a:pt x="6372" y="3149"/>
                  </a:lnTo>
                  <a:lnTo>
                    <a:pt x="6372" y="0"/>
                  </a:lnTo>
                  <a:close/>
                </a:path>
              </a:pathLst>
            </a:custGeom>
            <a:solidFill>
              <a:schemeClr val="accent1"/>
            </a:solidFill>
            <a:ln w="8475" cap="flat" cmpd="sng">
              <a:solidFill>
                <a:schemeClr val="dk1"/>
              </a:solidFill>
              <a:prstDash val="solid"/>
              <a:miter lim="2998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grpSp>
        <p:nvGrpSpPr>
          <p:cNvPr id="1708" name="Google Shape;1708;p32"/>
          <p:cNvGrpSpPr/>
          <p:nvPr/>
        </p:nvGrpSpPr>
        <p:grpSpPr>
          <a:xfrm>
            <a:off x="1323508" y="104432"/>
            <a:ext cx="10805371" cy="6753576"/>
            <a:chOff x="992631" y="78324"/>
            <a:chExt cx="8104028" cy="5065182"/>
          </a:xfrm>
        </p:grpSpPr>
        <p:grpSp>
          <p:nvGrpSpPr>
            <p:cNvPr id="1709" name="Google Shape;1709;p32"/>
            <p:cNvGrpSpPr/>
            <p:nvPr/>
          </p:nvGrpSpPr>
          <p:grpSpPr>
            <a:xfrm flipH="1">
              <a:off x="992631" y="4731097"/>
              <a:ext cx="450685" cy="412410"/>
              <a:chOff x="5847450" y="783825"/>
              <a:chExt cx="444200" cy="406475"/>
            </a:xfrm>
          </p:grpSpPr>
          <p:sp>
            <p:nvSpPr>
              <p:cNvPr id="1710" name="Google Shape;1710;p3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1" name="Google Shape;1711;p3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2" name="Google Shape;1712;p3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3" name="Google Shape;1713;p3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4" name="Google Shape;1714;p3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5" name="Google Shape;1715;p3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6" name="Google Shape;1716;p3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7" name="Google Shape;1717;p3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8" name="Google Shape;1718;p3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19" name="Google Shape;1719;p3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0" name="Google Shape;1720;p3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1" name="Google Shape;1721;p3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2" name="Google Shape;1722;p3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3" name="Google Shape;1723;p3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4" name="Google Shape;1724;p3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5" name="Google Shape;1725;p3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6" name="Google Shape;1726;p3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7" name="Google Shape;1727;p3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8" name="Google Shape;1728;p3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29" name="Google Shape;1729;p3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1730" name="Google Shape;1730;p32"/>
            <p:cNvGrpSpPr/>
            <p:nvPr/>
          </p:nvGrpSpPr>
          <p:grpSpPr>
            <a:xfrm>
              <a:off x="8592581" y="78324"/>
              <a:ext cx="504078" cy="461187"/>
              <a:chOff x="5847450" y="783825"/>
              <a:chExt cx="444200" cy="406475"/>
            </a:xfrm>
          </p:grpSpPr>
          <p:sp>
            <p:nvSpPr>
              <p:cNvPr id="1731" name="Google Shape;1731;p32"/>
              <p:cNvSpPr/>
              <p:nvPr/>
            </p:nvSpPr>
            <p:spPr>
              <a:xfrm>
                <a:off x="6049875" y="943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2" name="Google Shape;1732;p32"/>
              <p:cNvSpPr/>
              <p:nvPr/>
            </p:nvSpPr>
            <p:spPr>
              <a:xfrm>
                <a:off x="6028350" y="857575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3" name="Google Shape;1733;p32"/>
              <p:cNvSpPr/>
              <p:nvPr/>
            </p:nvSpPr>
            <p:spPr>
              <a:xfrm>
                <a:off x="5963650" y="93255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1" y="0"/>
                      <a:pt x="1" y="1500"/>
                      <a:pt x="975" y="1500"/>
                    </a:cubicBezTo>
                    <a:cubicBezTo>
                      <a:pt x="1950" y="1500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4" name="Google Shape;1734;p32"/>
              <p:cNvSpPr/>
              <p:nvPr/>
            </p:nvSpPr>
            <p:spPr>
              <a:xfrm>
                <a:off x="6005850" y="1028125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1"/>
                    </a:moveTo>
                    <a:cubicBezTo>
                      <a:pt x="1" y="1"/>
                      <a:pt x="1" y="1500"/>
                      <a:pt x="936" y="1500"/>
                    </a:cubicBezTo>
                    <a:cubicBezTo>
                      <a:pt x="1911" y="1500"/>
                      <a:pt x="1911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5" name="Google Shape;1735;p32"/>
              <p:cNvSpPr/>
              <p:nvPr/>
            </p:nvSpPr>
            <p:spPr>
              <a:xfrm>
                <a:off x="6099575" y="1009375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36" y="1"/>
                    </a:moveTo>
                    <a:cubicBezTo>
                      <a:pt x="0" y="1"/>
                      <a:pt x="0" y="1500"/>
                      <a:pt x="936" y="1500"/>
                    </a:cubicBezTo>
                    <a:cubicBezTo>
                      <a:pt x="1910" y="1500"/>
                      <a:pt x="1910" y="1"/>
                      <a:pt x="9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6" name="Google Shape;1736;p32"/>
              <p:cNvSpPr/>
              <p:nvPr/>
            </p:nvSpPr>
            <p:spPr>
              <a:xfrm>
                <a:off x="6113575" y="896950"/>
                <a:ext cx="48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0" extrusionOk="0">
                    <a:moveTo>
                      <a:pt x="975" y="0"/>
                    </a:moveTo>
                    <a:cubicBezTo>
                      <a:pt x="1" y="0"/>
                      <a:pt x="1" y="1499"/>
                      <a:pt x="975" y="1499"/>
                    </a:cubicBezTo>
                    <a:cubicBezTo>
                      <a:pt x="1950" y="1499"/>
                      <a:pt x="195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7" name="Google Shape;1737;p32"/>
              <p:cNvSpPr/>
              <p:nvPr/>
            </p:nvSpPr>
            <p:spPr>
              <a:xfrm>
                <a:off x="5960875" y="852925"/>
                <a:ext cx="37500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6" extrusionOk="0">
                    <a:moveTo>
                      <a:pt x="750" y="1"/>
                    </a:moveTo>
                    <a:cubicBezTo>
                      <a:pt x="675" y="1"/>
                      <a:pt x="636" y="37"/>
                      <a:pt x="561" y="37"/>
                    </a:cubicBezTo>
                    <a:cubicBezTo>
                      <a:pt x="411" y="76"/>
                      <a:pt x="337" y="112"/>
                      <a:pt x="226" y="226"/>
                    </a:cubicBezTo>
                    <a:cubicBezTo>
                      <a:pt x="187" y="262"/>
                      <a:pt x="151" y="337"/>
                      <a:pt x="112" y="376"/>
                    </a:cubicBezTo>
                    <a:cubicBezTo>
                      <a:pt x="37" y="487"/>
                      <a:pt x="1" y="601"/>
                      <a:pt x="1" y="750"/>
                    </a:cubicBezTo>
                    <a:lnTo>
                      <a:pt x="1" y="825"/>
                    </a:lnTo>
                    <a:cubicBezTo>
                      <a:pt x="1" y="936"/>
                      <a:pt x="37" y="1050"/>
                      <a:pt x="76" y="1125"/>
                    </a:cubicBezTo>
                    <a:cubicBezTo>
                      <a:pt x="112" y="1200"/>
                      <a:pt x="151" y="1311"/>
                      <a:pt x="226" y="1350"/>
                    </a:cubicBezTo>
                    <a:cubicBezTo>
                      <a:pt x="301" y="1425"/>
                      <a:pt x="375" y="1500"/>
                      <a:pt x="450" y="1536"/>
                    </a:cubicBezTo>
                    <a:cubicBezTo>
                      <a:pt x="561" y="1575"/>
                      <a:pt x="636" y="1575"/>
                      <a:pt x="750" y="1575"/>
                    </a:cubicBezTo>
                    <a:lnTo>
                      <a:pt x="936" y="1575"/>
                    </a:lnTo>
                    <a:cubicBezTo>
                      <a:pt x="1086" y="1536"/>
                      <a:pt x="1200" y="1461"/>
                      <a:pt x="1275" y="1350"/>
                    </a:cubicBezTo>
                    <a:cubicBezTo>
                      <a:pt x="1311" y="1311"/>
                      <a:pt x="1350" y="1275"/>
                      <a:pt x="1386" y="1200"/>
                    </a:cubicBezTo>
                    <a:cubicBezTo>
                      <a:pt x="1461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7"/>
                      <a:pt x="1500" y="562"/>
                      <a:pt x="1425" y="451"/>
                    </a:cubicBezTo>
                    <a:cubicBezTo>
                      <a:pt x="1425" y="376"/>
                      <a:pt x="1350" y="301"/>
                      <a:pt x="1275" y="226"/>
                    </a:cubicBezTo>
                    <a:cubicBezTo>
                      <a:pt x="1200" y="151"/>
                      <a:pt x="1125" y="112"/>
                      <a:pt x="1050" y="76"/>
                    </a:cubicBezTo>
                    <a:cubicBezTo>
                      <a:pt x="936" y="37"/>
                      <a:pt x="861" y="1"/>
                      <a:pt x="75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8" name="Google Shape;1738;p32"/>
              <p:cNvSpPr/>
              <p:nvPr/>
            </p:nvSpPr>
            <p:spPr>
              <a:xfrm>
                <a:off x="5931800" y="1002875"/>
                <a:ext cx="375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00" h="1575" extrusionOk="0">
                    <a:moveTo>
                      <a:pt x="750" y="0"/>
                    </a:moveTo>
                    <a:cubicBezTo>
                      <a:pt x="675" y="0"/>
                      <a:pt x="600" y="36"/>
                      <a:pt x="564" y="36"/>
                    </a:cubicBezTo>
                    <a:cubicBezTo>
                      <a:pt x="414" y="75"/>
                      <a:pt x="300" y="111"/>
                      <a:pt x="225" y="225"/>
                    </a:cubicBezTo>
                    <a:cubicBezTo>
                      <a:pt x="189" y="261"/>
                      <a:pt x="150" y="336"/>
                      <a:pt x="114" y="375"/>
                    </a:cubicBezTo>
                    <a:cubicBezTo>
                      <a:pt x="39" y="486"/>
                      <a:pt x="0" y="600"/>
                      <a:pt x="0" y="750"/>
                    </a:cubicBezTo>
                    <a:lnTo>
                      <a:pt x="0" y="825"/>
                    </a:lnTo>
                    <a:cubicBezTo>
                      <a:pt x="0" y="936"/>
                      <a:pt x="39" y="1050"/>
                      <a:pt x="75" y="1125"/>
                    </a:cubicBezTo>
                    <a:cubicBezTo>
                      <a:pt x="114" y="1200"/>
                      <a:pt x="150" y="1311"/>
                      <a:pt x="225" y="1350"/>
                    </a:cubicBezTo>
                    <a:cubicBezTo>
                      <a:pt x="300" y="1424"/>
                      <a:pt x="375" y="1499"/>
                      <a:pt x="450" y="1535"/>
                    </a:cubicBezTo>
                    <a:cubicBezTo>
                      <a:pt x="564" y="1574"/>
                      <a:pt x="639" y="1574"/>
                      <a:pt x="750" y="1574"/>
                    </a:cubicBezTo>
                    <a:lnTo>
                      <a:pt x="939" y="1574"/>
                    </a:lnTo>
                    <a:cubicBezTo>
                      <a:pt x="1089" y="1535"/>
                      <a:pt x="1200" y="1460"/>
                      <a:pt x="1275" y="1350"/>
                    </a:cubicBezTo>
                    <a:cubicBezTo>
                      <a:pt x="1314" y="1311"/>
                      <a:pt x="1350" y="1275"/>
                      <a:pt x="1389" y="1200"/>
                    </a:cubicBezTo>
                    <a:cubicBezTo>
                      <a:pt x="1464" y="1086"/>
                      <a:pt x="1500" y="975"/>
                      <a:pt x="1500" y="825"/>
                    </a:cubicBezTo>
                    <a:lnTo>
                      <a:pt x="1500" y="750"/>
                    </a:lnTo>
                    <a:cubicBezTo>
                      <a:pt x="1500" y="636"/>
                      <a:pt x="1500" y="561"/>
                      <a:pt x="1425" y="450"/>
                    </a:cubicBezTo>
                    <a:cubicBezTo>
                      <a:pt x="1389" y="375"/>
                      <a:pt x="1350" y="300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9" y="36"/>
                      <a:pt x="864" y="0"/>
                      <a:pt x="75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39" name="Google Shape;1739;p32"/>
              <p:cNvSpPr/>
              <p:nvPr/>
            </p:nvSpPr>
            <p:spPr>
              <a:xfrm>
                <a:off x="6054575" y="1082100"/>
                <a:ext cx="37525" cy="39750"/>
              </a:xfrm>
              <a:custGeom>
                <a:avLst/>
                <a:gdLst/>
                <a:ahLst/>
                <a:cxnLst/>
                <a:rect l="l" t="t" r="r" b="b"/>
                <a:pathLst>
                  <a:path w="1501" h="1590" extrusionOk="0">
                    <a:moveTo>
                      <a:pt x="840" y="1"/>
                    </a:moveTo>
                    <a:cubicBezTo>
                      <a:pt x="812" y="1"/>
                      <a:pt x="783" y="5"/>
                      <a:pt x="751" y="16"/>
                    </a:cubicBezTo>
                    <a:lnTo>
                      <a:pt x="562" y="16"/>
                    </a:lnTo>
                    <a:cubicBezTo>
                      <a:pt x="412" y="55"/>
                      <a:pt x="337" y="130"/>
                      <a:pt x="226" y="205"/>
                    </a:cubicBezTo>
                    <a:cubicBezTo>
                      <a:pt x="187" y="280"/>
                      <a:pt x="151" y="316"/>
                      <a:pt x="112" y="355"/>
                    </a:cubicBezTo>
                    <a:cubicBezTo>
                      <a:pt x="37" y="504"/>
                      <a:pt x="1" y="615"/>
                      <a:pt x="1" y="765"/>
                    </a:cubicBezTo>
                    <a:lnTo>
                      <a:pt x="1" y="840"/>
                    </a:lnTo>
                    <a:cubicBezTo>
                      <a:pt x="1" y="954"/>
                      <a:pt x="37" y="1029"/>
                      <a:pt x="76" y="1104"/>
                    </a:cubicBezTo>
                    <a:cubicBezTo>
                      <a:pt x="112" y="1215"/>
                      <a:pt x="151" y="1290"/>
                      <a:pt x="226" y="1365"/>
                    </a:cubicBezTo>
                    <a:cubicBezTo>
                      <a:pt x="301" y="1440"/>
                      <a:pt x="376" y="1479"/>
                      <a:pt x="451" y="1515"/>
                    </a:cubicBezTo>
                    <a:cubicBezTo>
                      <a:pt x="562" y="1554"/>
                      <a:pt x="637" y="1590"/>
                      <a:pt x="751" y="1590"/>
                    </a:cubicBezTo>
                    <a:cubicBezTo>
                      <a:pt x="826" y="1590"/>
                      <a:pt x="901" y="1554"/>
                      <a:pt x="937" y="1554"/>
                    </a:cubicBezTo>
                    <a:cubicBezTo>
                      <a:pt x="1086" y="1515"/>
                      <a:pt x="1200" y="1440"/>
                      <a:pt x="1275" y="1365"/>
                    </a:cubicBezTo>
                    <a:cubicBezTo>
                      <a:pt x="1311" y="1329"/>
                      <a:pt x="1350" y="1254"/>
                      <a:pt x="1386" y="1215"/>
                    </a:cubicBezTo>
                    <a:cubicBezTo>
                      <a:pt x="1461" y="1104"/>
                      <a:pt x="1500" y="954"/>
                      <a:pt x="1500" y="840"/>
                    </a:cubicBezTo>
                    <a:lnTo>
                      <a:pt x="1500" y="765"/>
                    </a:lnTo>
                    <a:cubicBezTo>
                      <a:pt x="1500" y="654"/>
                      <a:pt x="1500" y="540"/>
                      <a:pt x="1425" y="465"/>
                    </a:cubicBezTo>
                    <a:cubicBezTo>
                      <a:pt x="1425" y="355"/>
                      <a:pt x="1350" y="280"/>
                      <a:pt x="1275" y="205"/>
                    </a:cubicBezTo>
                    <a:cubicBezTo>
                      <a:pt x="1200" y="130"/>
                      <a:pt x="1125" y="91"/>
                      <a:pt x="1051" y="55"/>
                    </a:cubicBezTo>
                    <a:cubicBezTo>
                      <a:pt x="970" y="27"/>
                      <a:pt x="908" y="1"/>
                      <a:pt x="84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0" name="Google Shape;1740;p32"/>
              <p:cNvSpPr/>
              <p:nvPr/>
            </p:nvSpPr>
            <p:spPr>
              <a:xfrm>
                <a:off x="6178275" y="96350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1" name="Google Shape;1741;p32"/>
              <p:cNvSpPr/>
              <p:nvPr/>
            </p:nvSpPr>
            <p:spPr>
              <a:xfrm>
                <a:off x="6118300" y="8201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36" y="0"/>
                    </a:moveTo>
                    <a:cubicBezTo>
                      <a:pt x="1" y="0"/>
                      <a:pt x="1" y="1500"/>
                      <a:pt x="936" y="1500"/>
                    </a:cubicBezTo>
                    <a:cubicBezTo>
                      <a:pt x="1911" y="1500"/>
                      <a:pt x="1911" y="0"/>
                      <a:pt x="93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2" name="Google Shape;1742;p32"/>
              <p:cNvSpPr/>
              <p:nvPr/>
            </p:nvSpPr>
            <p:spPr>
              <a:xfrm>
                <a:off x="6012375" y="783825"/>
                <a:ext cx="40350" cy="41700"/>
              </a:xfrm>
              <a:custGeom>
                <a:avLst/>
                <a:gdLst/>
                <a:ahLst/>
                <a:cxnLst/>
                <a:rect l="l" t="t" r="r" b="b"/>
                <a:pathLst>
                  <a:path w="1614" h="1668" extrusionOk="0">
                    <a:moveTo>
                      <a:pt x="859" y="0"/>
                    </a:moveTo>
                    <a:cubicBezTo>
                      <a:pt x="789" y="0"/>
                      <a:pt x="714" y="9"/>
                      <a:pt x="639" y="27"/>
                    </a:cubicBezTo>
                    <a:cubicBezTo>
                      <a:pt x="600" y="66"/>
                      <a:pt x="526" y="102"/>
                      <a:pt x="490" y="102"/>
                    </a:cubicBezTo>
                    <a:cubicBezTo>
                      <a:pt x="376" y="177"/>
                      <a:pt x="265" y="291"/>
                      <a:pt x="190" y="402"/>
                    </a:cubicBezTo>
                    <a:cubicBezTo>
                      <a:pt x="190" y="441"/>
                      <a:pt x="151" y="516"/>
                      <a:pt x="115" y="552"/>
                    </a:cubicBezTo>
                    <a:cubicBezTo>
                      <a:pt x="76" y="627"/>
                      <a:pt x="40" y="741"/>
                      <a:pt x="40" y="816"/>
                    </a:cubicBezTo>
                    <a:cubicBezTo>
                      <a:pt x="1" y="927"/>
                      <a:pt x="1" y="1041"/>
                      <a:pt x="40" y="1116"/>
                    </a:cubicBezTo>
                    <a:cubicBezTo>
                      <a:pt x="76" y="1227"/>
                      <a:pt x="115" y="1301"/>
                      <a:pt x="190" y="1376"/>
                    </a:cubicBezTo>
                    <a:cubicBezTo>
                      <a:pt x="226" y="1451"/>
                      <a:pt x="301" y="1526"/>
                      <a:pt x="376" y="1565"/>
                    </a:cubicBezTo>
                    <a:cubicBezTo>
                      <a:pt x="451" y="1601"/>
                      <a:pt x="526" y="1640"/>
                      <a:pt x="564" y="1640"/>
                    </a:cubicBezTo>
                    <a:cubicBezTo>
                      <a:pt x="639" y="1658"/>
                      <a:pt x="705" y="1667"/>
                      <a:pt x="770" y="1667"/>
                    </a:cubicBezTo>
                    <a:cubicBezTo>
                      <a:pt x="835" y="1667"/>
                      <a:pt x="900" y="1658"/>
                      <a:pt x="975" y="1640"/>
                    </a:cubicBezTo>
                    <a:cubicBezTo>
                      <a:pt x="1014" y="1640"/>
                      <a:pt x="1089" y="1601"/>
                      <a:pt x="1164" y="1565"/>
                    </a:cubicBezTo>
                    <a:cubicBezTo>
                      <a:pt x="1275" y="1526"/>
                      <a:pt x="1350" y="1415"/>
                      <a:pt x="1425" y="1301"/>
                    </a:cubicBezTo>
                    <a:cubicBezTo>
                      <a:pt x="1464" y="1266"/>
                      <a:pt x="1464" y="1191"/>
                      <a:pt x="1500" y="1152"/>
                    </a:cubicBezTo>
                    <a:cubicBezTo>
                      <a:pt x="1539" y="1041"/>
                      <a:pt x="1575" y="966"/>
                      <a:pt x="1575" y="852"/>
                    </a:cubicBezTo>
                    <a:cubicBezTo>
                      <a:pt x="1614" y="777"/>
                      <a:pt x="1614" y="666"/>
                      <a:pt x="1575" y="552"/>
                    </a:cubicBezTo>
                    <a:cubicBezTo>
                      <a:pt x="1539" y="477"/>
                      <a:pt x="1500" y="366"/>
                      <a:pt x="1425" y="327"/>
                    </a:cubicBezTo>
                    <a:cubicBezTo>
                      <a:pt x="1389" y="216"/>
                      <a:pt x="1314" y="177"/>
                      <a:pt x="1239" y="102"/>
                    </a:cubicBezTo>
                    <a:cubicBezTo>
                      <a:pt x="1164" y="102"/>
                      <a:pt x="1125" y="66"/>
                      <a:pt x="1050" y="27"/>
                    </a:cubicBezTo>
                    <a:cubicBezTo>
                      <a:pt x="995" y="9"/>
                      <a:pt x="930" y="0"/>
                      <a:pt x="8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3" name="Google Shape;1743;p32"/>
              <p:cNvSpPr/>
              <p:nvPr/>
            </p:nvSpPr>
            <p:spPr>
              <a:xfrm>
                <a:off x="5876550" y="909150"/>
                <a:ext cx="47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1" extrusionOk="0">
                    <a:moveTo>
                      <a:pt x="975" y="1"/>
                    </a:moveTo>
                    <a:cubicBezTo>
                      <a:pt x="0" y="1"/>
                      <a:pt x="0" y="1500"/>
                      <a:pt x="975" y="1500"/>
                    </a:cubicBezTo>
                    <a:cubicBezTo>
                      <a:pt x="1910" y="1500"/>
                      <a:pt x="191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4" name="Google Shape;1744;p32"/>
              <p:cNvSpPr/>
              <p:nvPr/>
            </p:nvSpPr>
            <p:spPr>
              <a:xfrm>
                <a:off x="5932775" y="109845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5" name="Google Shape;1745;p32"/>
              <p:cNvSpPr/>
              <p:nvPr/>
            </p:nvSpPr>
            <p:spPr>
              <a:xfrm>
                <a:off x="6157675" y="1094700"/>
                <a:ext cx="47775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11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10" y="1500"/>
                      <a:pt x="1910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6" name="Google Shape;1746;p32"/>
              <p:cNvSpPr/>
              <p:nvPr/>
            </p:nvSpPr>
            <p:spPr>
              <a:xfrm>
                <a:off x="6223250" y="871675"/>
                <a:ext cx="39400" cy="393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75" extrusionOk="0">
                    <a:moveTo>
                      <a:pt x="751" y="0"/>
                    </a:moveTo>
                    <a:cubicBezTo>
                      <a:pt x="637" y="0"/>
                      <a:pt x="562" y="36"/>
                      <a:pt x="451" y="75"/>
                    </a:cubicBezTo>
                    <a:cubicBezTo>
                      <a:pt x="376" y="111"/>
                      <a:pt x="301" y="150"/>
                      <a:pt x="226" y="225"/>
                    </a:cubicBezTo>
                    <a:cubicBezTo>
                      <a:pt x="187" y="261"/>
                      <a:pt x="151" y="336"/>
                      <a:pt x="112" y="375"/>
                    </a:cubicBezTo>
                    <a:cubicBezTo>
                      <a:pt x="37" y="486"/>
                      <a:pt x="1" y="600"/>
                      <a:pt x="1" y="750"/>
                    </a:cubicBezTo>
                    <a:cubicBezTo>
                      <a:pt x="1" y="825"/>
                      <a:pt x="37" y="900"/>
                      <a:pt x="37" y="936"/>
                    </a:cubicBezTo>
                    <a:cubicBezTo>
                      <a:pt x="76" y="1086"/>
                      <a:pt x="151" y="1200"/>
                      <a:pt x="226" y="1275"/>
                    </a:cubicBezTo>
                    <a:lnTo>
                      <a:pt x="301" y="1350"/>
                    </a:lnTo>
                    <a:cubicBezTo>
                      <a:pt x="376" y="1425"/>
                      <a:pt x="451" y="1500"/>
                      <a:pt x="562" y="1536"/>
                    </a:cubicBezTo>
                    <a:cubicBezTo>
                      <a:pt x="637" y="1575"/>
                      <a:pt x="751" y="1575"/>
                      <a:pt x="826" y="1575"/>
                    </a:cubicBezTo>
                    <a:cubicBezTo>
                      <a:pt x="937" y="1575"/>
                      <a:pt x="1050" y="1575"/>
                      <a:pt x="1125" y="1536"/>
                    </a:cubicBezTo>
                    <a:cubicBezTo>
                      <a:pt x="1236" y="1500"/>
                      <a:pt x="1311" y="1425"/>
                      <a:pt x="1386" y="1350"/>
                    </a:cubicBezTo>
                    <a:cubicBezTo>
                      <a:pt x="1425" y="1311"/>
                      <a:pt x="1461" y="1275"/>
                      <a:pt x="1500" y="1200"/>
                    </a:cubicBezTo>
                    <a:cubicBezTo>
                      <a:pt x="1536" y="1086"/>
                      <a:pt x="1575" y="975"/>
                      <a:pt x="1575" y="825"/>
                    </a:cubicBezTo>
                    <a:lnTo>
                      <a:pt x="1575" y="636"/>
                    </a:lnTo>
                    <a:cubicBezTo>
                      <a:pt x="1536" y="525"/>
                      <a:pt x="1461" y="411"/>
                      <a:pt x="1386" y="300"/>
                    </a:cubicBezTo>
                    <a:cubicBezTo>
                      <a:pt x="1350" y="261"/>
                      <a:pt x="1311" y="261"/>
                      <a:pt x="1275" y="225"/>
                    </a:cubicBezTo>
                    <a:cubicBezTo>
                      <a:pt x="1200" y="150"/>
                      <a:pt x="1125" y="111"/>
                      <a:pt x="1050" y="75"/>
                    </a:cubicBezTo>
                    <a:cubicBezTo>
                      <a:pt x="937" y="36"/>
                      <a:pt x="862" y="0"/>
                      <a:pt x="7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7" name="Google Shape;1747;p32"/>
              <p:cNvSpPr/>
              <p:nvPr/>
            </p:nvSpPr>
            <p:spPr>
              <a:xfrm>
                <a:off x="5890550" y="796700"/>
                <a:ext cx="4877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1" h="1501" extrusionOk="0">
                    <a:moveTo>
                      <a:pt x="975" y="1"/>
                    </a:moveTo>
                    <a:cubicBezTo>
                      <a:pt x="40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8" name="Google Shape;1748;p32"/>
              <p:cNvSpPr/>
              <p:nvPr/>
            </p:nvSpPr>
            <p:spPr>
              <a:xfrm>
                <a:off x="5847450" y="1011250"/>
                <a:ext cx="478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14" y="1500"/>
                      <a:pt x="1914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49" name="Google Shape;1749;p32"/>
              <p:cNvSpPr/>
              <p:nvPr/>
            </p:nvSpPr>
            <p:spPr>
              <a:xfrm>
                <a:off x="6047100" y="1152800"/>
                <a:ext cx="487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0" extrusionOk="0">
                    <a:moveTo>
                      <a:pt x="975" y="0"/>
                    </a:moveTo>
                    <a:cubicBezTo>
                      <a:pt x="0" y="0"/>
                      <a:pt x="0" y="1500"/>
                      <a:pt x="975" y="1500"/>
                    </a:cubicBezTo>
                    <a:cubicBezTo>
                      <a:pt x="1949" y="1500"/>
                      <a:pt x="1949" y="0"/>
                      <a:pt x="9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1750" name="Google Shape;1750;p32"/>
              <p:cNvSpPr/>
              <p:nvPr/>
            </p:nvSpPr>
            <p:spPr>
              <a:xfrm>
                <a:off x="6242900" y="1017850"/>
                <a:ext cx="48750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1501" extrusionOk="0">
                    <a:moveTo>
                      <a:pt x="975" y="1"/>
                    </a:moveTo>
                    <a:cubicBezTo>
                      <a:pt x="1" y="1"/>
                      <a:pt x="1" y="1500"/>
                      <a:pt x="975" y="1500"/>
                    </a:cubicBezTo>
                    <a:cubicBezTo>
                      <a:pt x="1950" y="1500"/>
                      <a:pt x="1950" y="1"/>
                      <a:pt x="9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1043015"/>
      </p:ext>
    </p:extLst>
  </p:cSld>
  <p:clrMapOvr>
    <a:masterClrMapping/>
  </p:clrMapOvr>
  <p:transition spd="slow">
    <p:wipe dir="r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 preserve="1">
  <p:cSld name="Blank slide"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502120"/>
      </p:ext>
    </p:extLst>
  </p:cSld>
  <p:clrMapOvr>
    <a:masterClrMapping/>
  </p:clrMapOvr>
  <p:transition spd="slow"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1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" name="Google Shape;1756;p35"/>
          <p:cNvSpPr txBox="1">
            <a:spLocks noGrp="1"/>
          </p:cNvSpPr>
          <p:nvPr>
            <p:ph type="title"/>
          </p:nvPr>
        </p:nvSpPr>
        <p:spPr>
          <a:xfrm>
            <a:off x="955700" y="681200"/>
            <a:ext cx="102808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r>
              <a:rPr lang="ar-SA"/>
              <a:t>انقر لتحرير نمط عنوان الشكل الرئيسي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16238357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3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32" Type="http://schemas.openxmlformats.org/officeDocument/2006/relationships/slideLayout" Target="../slideLayouts/slideLayout61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31" Type="http://schemas.openxmlformats.org/officeDocument/2006/relationships/slideLayout" Target="../slideLayouts/slideLayout60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Relationship Id="rId30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3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32" Type="http://schemas.openxmlformats.org/officeDocument/2006/relationships/theme" Target="../theme/theme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31" Type="http://schemas.openxmlformats.org/officeDocument/2006/relationships/slideLayout" Target="../slideLayouts/slideLayout95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slideLayout" Target="../slideLayouts/slideLayout91.xml"/><Relationship Id="rId30" Type="http://schemas.openxmlformats.org/officeDocument/2006/relationships/slideLayout" Target="../slideLayouts/slideLayout9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1000" y="603233"/>
            <a:ext cx="1029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085685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700" r:id="rId5"/>
    <p:sldLayoutId id="2147483702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  <p:sldLayoutId id="2147483718" r:id="rId20"/>
    <p:sldLayoutId id="2147483719" r:id="rId21"/>
    <p:sldLayoutId id="2147483720" r:id="rId22"/>
    <p:sldLayoutId id="2147483721" r:id="rId23"/>
    <p:sldLayoutId id="2147483722" r:id="rId24"/>
    <p:sldLayoutId id="2147483723" r:id="rId25"/>
    <p:sldLayoutId id="2147483724" r:id="rId26"/>
    <p:sldLayoutId id="2147483725" r:id="rId27"/>
  </p:sldLayoutIdLst>
  <p:transition spd="slow">
    <p:wipe dir="r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p33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53" name="Google Shape;1753;p33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16424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ransition spd="slow">
    <p:wipe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967" y="593367"/>
            <a:ext cx="1029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osis"/>
              <a:buNone/>
              <a:defRPr sz="3500" b="1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"/>
              <a:buNone/>
              <a:defRPr sz="35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967" y="1356967"/>
            <a:ext cx="10290000" cy="47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Quicksand Medium"/>
              <a:buChar char="●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○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■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●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○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■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●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○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 Medium"/>
              <a:buChar char="■"/>
              <a:defRPr>
                <a:solidFill>
                  <a:schemeClr val="dk1"/>
                </a:solidFill>
                <a:latin typeface="Quicksand Medium"/>
                <a:ea typeface="Quicksand Medium"/>
                <a:cs typeface="Quicksand Medium"/>
                <a:sym typeface="Quicksand Medium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57252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  <p:sldLayoutId id="2147483747" r:id="rId18"/>
    <p:sldLayoutId id="2147483748" r:id="rId19"/>
    <p:sldLayoutId id="2147483749" r:id="rId20"/>
    <p:sldLayoutId id="2147483750" r:id="rId21"/>
    <p:sldLayoutId id="2147483751" r:id="rId22"/>
    <p:sldLayoutId id="2147483752" r:id="rId23"/>
    <p:sldLayoutId id="2147483753" r:id="rId24"/>
    <p:sldLayoutId id="2147483754" r:id="rId25"/>
    <p:sldLayoutId id="2147483755" r:id="rId26"/>
    <p:sldLayoutId id="2147483756" r:id="rId27"/>
    <p:sldLayoutId id="2147483757" r:id="rId28"/>
    <p:sldLayoutId id="2147483758" r:id="rId29"/>
    <p:sldLayoutId id="2147483759" r:id="rId30"/>
    <p:sldLayoutId id="2147483760" r:id="rId31"/>
    <p:sldLayoutId id="2147483761" r:id="rId32"/>
    <p:sldLayoutId id="2147483762" r:id="rId33"/>
  </p:sldLayoutIdLst>
  <p:transition spd="slow">
    <p:wipe dir="r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4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812" name="Google Shape;812;p34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446292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ransition spd="slow">
    <p:wipe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1000" y="603233"/>
            <a:ext cx="1029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eologica"/>
              <a:buNone/>
              <a:defRPr sz="2800" b="1">
                <a:solidFill>
                  <a:schemeClr val="dk1"/>
                </a:solidFill>
                <a:latin typeface="Geologica"/>
                <a:ea typeface="Geologica"/>
                <a:cs typeface="Geologica"/>
                <a:sym typeface="Geolog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967" y="1536633"/>
            <a:ext cx="10290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●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○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gtree"/>
              <a:buChar char="■"/>
              <a:defRPr>
                <a:solidFill>
                  <a:schemeClr val="dk1"/>
                </a:solidFill>
                <a:latin typeface="Figtree"/>
                <a:ea typeface="Figtree"/>
                <a:cs typeface="Figtree"/>
                <a:sym typeface="Figtre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067379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  <p:sldLayoutId id="2147483784" r:id="rId18"/>
    <p:sldLayoutId id="2147483785" r:id="rId19"/>
    <p:sldLayoutId id="2147483786" r:id="rId20"/>
    <p:sldLayoutId id="2147483787" r:id="rId21"/>
    <p:sldLayoutId id="2147483788" r:id="rId22"/>
    <p:sldLayoutId id="2147483789" r:id="rId23"/>
    <p:sldLayoutId id="2147483790" r:id="rId24"/>
    <p:sldLayoutId id="2147483791" r:id="rId25"/>
    <p:sldLayoutId id="2147483792" r:id="rId26"/>
    <p:sldLayoutId id="2147483793" r:id="rId27"/>
    <p:sldLayoutId id="2147483794" r:id="rId28"/>
    <p:sldLayoutId id="2147483795" r:id="rId29"/>
    <p:sldLayoutId id="2147483796" r:id="rId30"/>
    <p:sldLayoutId id="2147483797" r:id="rId31"/>
  </p:sldLayoutIdLst>
  <p:transition spd="slow">
    <p:wipe dir="r"/>
  </p:transition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E2A47"/>
        </a:solidFill>
        <a:effectLst/>
      </p:bgPr>
    </p:bg>
    <p:spTree>
      <p:nvGrpSpPr>
        <p:cNvPr id="1" name="Shape 1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Google Shape;1752;p33"/>
          <p:cNvSpPr txBox="1">
            <a:spLocks noGrp="1"/>
          </p:cNvSpPr>
          <p:nvPr>
            <p:ph type="title"/>
          </p:nvPr>
        </p:nvSpPr>
        <p:spPr>
          <a:xfrm>
            <a:off x="1424133" y="1244600"/>
            <a:ext cx="93964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53" name="Google Shape;1753;p33"/>
          <p:cNvSpPr txBox="1">
            <a:spLocks noGrp="1"/>
          </p:cNvSpPr>
          <p:nvPr>
            <p:ph type="body" idx="1"/>
          </p:nvPr>
        </p:nvSpPr>
        <p:spPr>
          <a:xfrm>
            <a:off x="1424133" y="2260600"/>
            <a:ext cx="93964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56463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ransition spd="slow">
    <p:wipe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r" rtl="1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5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C8C27CD-505A-4774-BF83-D4EA47809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6967" y="535708"/>
            <a:ext cx="6372400" cy="1625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/>
              <a:t>Health Mate</a:t>
            </a:r>
            <a:endParaRPr lang="ar-SA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EFC94260-04FB-4E56-8742-EBAD2FFAC4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6967" y="2574586"/>
            <a:ext cx="9014690" cy="533600"/>
          </a:xfrm>
        </p:spPr>
        <p:txBody>
          <a:bodyPr/>
          <a:lstStyle/>
          <a:p>
            <a:pPr algn="l"/>
            <a:r>
              <a:rPr lang="en-US" sz="2400" b="1" dirty="0"/>
              <a:t>Because Your Health Deserves More Than </a:t>
            </a:r>
            <a:r>
              <a:rPr lang="en-US" sz="2400" b="1" dirty="0">
                <a:sym typeface="Arial"/>
              </a:rPr>
              <a:t>Guesswork</a:t>
            </a:r>
            <a:endParaRPr lang="ar-SA" sz="2400" b="1" dirty="0">
              <a:sym typeface="Arial"/>
            </a:endParaRPr>
          </a:p>
          <a:p>
            <a:pPr algn="l"/>
            <a:endParaRPr lang="en-US" sz="2400" dirty="0"/>
          </a:p>
          <a:p>
            <a:pPr algn="l"/>
            <a:endParaRPr lang="en-US" sz="2400" dirty="0"/>
          </a:p>
          <a:p>
            <a:pPr algn="l"/>
            <a:endParaRPr lang="ar-SA" sz="2400" dirty="0"/>
          </a:p>
        </p:txBody>
      </p:sp>
      <p:cxnSp>
        <p:nvCxnSpPr>
          <p:cNvPr id="5" name="رابط مستقيم 4">
            <a:extLst>
              <a:ext uri="{FF2B5EF4-FFF2-40B4-BE49-F238E27FC236}">
                <a16:creationId xmlns:a16="http://schemas.microsoft.com/office/drawing/2014/main" id="{C33B924B-3337-4FE7-B6D3-7D0969107002}"/>
              </a:ext>
            </a:extLst>
          </p:cNvPr>
          <p:cNvCxnSpPr>
            <a:cxnSpLocks/>
          </p:cNvCxnSpPr>
          <p:nvPr/>
        </p:nvCxnSpPr>
        <p:spPr>
          <a:xfrm>
            <a:off x="1182255" y="3851564"/>
            <a:ext cx="75276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مربع نص 6">
            <a:extLst>
              <a:ext uri="{FF2B5EF4-FFF2-40B4-BE49-F238E27FC236}">
                <a16:creationId xmlns:a16="http://schemas.microsoft.com/office/drawing/2014/main" id="{A7D9145F-90FD-4D1E-BA03-48EC6A17F964}"/>
              </a:ext>
            </a:extLst>
          </p:cNvPr>
          <p:cNvSpPr txBox="1"/>
          <p:nvPr/>
        </p:nvSpPr>
        <p:spPr>
          <a:xfrm>
            <a:off x="1182255" y="4775203"/>
            <a:ext cx="31680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err="1">
                <a:solidFill>
                  <a:schemeClr val="dk1"/>
                </a:solidFill>
                <a:latin typeface="Figtree"/>
              </a:rPr>
              <a:t>Israa</a:t>
            </a:r>
            <a:r>
              <a:rPr lang="en-US" sz="1800" dirty="0"/>
              <a:t> </a:t>
            </a:r>
            <a:r>
              <a:rPr lang="en-US" sz="2400" b="1" dirty="0">
                <a:solidFill>
                  <a:schemeClr val="dk1"/>
                </a:solidFill>
                <a:latin typeface="Figtree"/>
                <a:sym typeface="Figtree"/>
              </a:rPr>
              <a:t>Issa</a:t>
            </a:r>
            <a:endParaRPr lang="ar-SA" sz="2400" b="1" dirty="0">
              <a:solidFill>
                <a:schemeClr val="dk1"/>
              </a:solidFill>
              <a:latin typeface="Figtree"/>
              <a:sym typeface="Figtree"/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FCA348A9-5779-4C2F-A8E9-05924C41B695}"/>
              </a:ext>
            </a:extLst>
          </p:cNvPr>
          <p:cNvSpPr txBox="1"/>
          <p:nvPr/>
        </p:nvSpPr>
        <p:spPr>
          <a:xfrm>
            <a:off x="1182255" y="5240148"/>
            <a:ext cx="31588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err="1">
                <a:solidFill>
                  <a:schemeClr val="dk1"/>
                </a:solidFill>
                <a:latin typeface="Figtree"/>
              </a:rPr>
              <a:t>Yaser</a:t>
            </a:r>
            <a:r>
              <a:rPr lang="en-US" sz="1800" dirty="0"/>
              <a:t> </a:t>
            </a:r>
            <a:r>
              <a:rPr lang="en-US" sz="2400" b="1" dirty="0" err="1">
                <a:solidFill>
                  <a:schemeClr val="dk1"/>
                </a:solidFill>
                <a:latin typeface="Figtree"/>
              </a:rPr>
              <a:t>Kharouf</a:t>
            </a:r>
            <a:endParaRPr lang="ar-SA" sz="2400" b="1" dirty="0">
              <a:solidFill>
                <a:schemeClr val="dk1"/>
              </a:solidFill>
              <a:latin typeface="Figtree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089F9ED4-D034-46FC-B027-A6F22F7BF97D}"/>
              </a:ext>
            </a:extLst>
          </p:cNvPr>
          <p:cNvSpPr txBox="1"/>
          <p:nvPr/>
        </p:nvSpPr>
        <p:spPr>
          <a:xfrm>
            <a:off x="4729018" y="5236868"/>
            <a:ext cx="236450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err="1">
                <a:solidFill>
                  <a:schemeClr val="dk1"/>
                </a:solidFill>
                <a:latin typeface="Figtree"/>
              </a:rPr>
              <a:t>Dr.Asmaa</a:t>
            </a:r>
            <a:r>
              <a:rPr lang="en-US" sz="2400" b="1" dirty="0">
                <a:solidFill>
                  <a:schemeClr val="dk1"/>
                </a:solidFill>
                <a:latin typeface="Figtree"/>
              </a:rPr>
              <a:t> </a:t>
            </a:r>
            <a:r>
              <a:rPr lang="en-US" sz="2400" b="1" dirty="0" err="1">
                <a:solidFill>
                  <a:schemeClr val="dk1"/>
                </a:solidFill>
                <a:latin typeface="Figtree"/>
                <a:sym typeface="Figtree"/>
              </a:rPr>
              <a:t>Afeefi</a:t>
            </a:r>
            <a:endParaRPr lang="ar-SA" sz="2400" b="1" dirty="0">
              <a:solidFill>
                <a:schemeClr val="dk1"/>
              </a:solidFill>
              <a:latin typeface="Figtree"/>
              <a:sym typeface="Figtree"/>
            </a:endParaRPr>
          </a:p>
        </p:txBody>
      </p:sp>
    </p:spTree>
    <p:extLst>
      <p:ext uri="{BB962C8B-B14F-4D97-AF65-F5344CB8AC3E}">
        <p14:creationId xmlns:p14="http://schemas.microsoft.com/office/powerpoint/2010/main" val="3405960655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80ED89FC-3ADA-4A02-9029-AA34574F8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202" y="1063203"/>
            <a:ext cx="2590799" cy="520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08EE2AF0-E398-47C0-AC82-925AE7A40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474" y="1063203"/>
            <a:ext cx="2590800" cy="52031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69BDB70D-68B1-465C-A1F7-5F9C2CB20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173" y="4095301"/>
            <a:ext cx="552527" cy="2191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FC1532-4177-750C-ACFE-71E09B1822EE}"/>
              </a:ext>
            </a:extLst>
          </p:cNvPr>
          <p:cNvSpPr txBox="1"/>
          <p:nvPr/>
        </p:nvSpPr>
        <p:spPr>
          <a:xfrm>
            <a:off x="3746409" y="0"/>
            <a:ext cx="3604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Home page </a:t>
            </a:r>
          </a:p>
        </p:txBody>
      </p:sp>
    </p:spTree>
    <p:extLst>
      <p:ext uri="{BB962C8B-B14F-4D97-AF65-F5344CB8AC3E}">
        <p14:creationId xmlns:p14="http://schemas.microsoft.com/office/powerpoint/2010/main" val="2110129843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33B2D0D1-F3E7-49A3-9AC5-2A2393511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435" y="1021785"/>
            <a:ext cx="2744013" cy="53296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F97E2848-08B3-4E90-BBDA-25C27E8EF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052" y="960579"/>
            <a:ext cx="2744013" cy="53296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2B78C5F2-F753-49CA-9B9F-0301322B9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051" y="983585"/>
            <a:ext cx="2744013" cy="53296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EA9AAAD-81F2-95AF-ED24-8D52E27E7749}"/>
              </a:ext>
            </a:extLst>
          </p:cNvPr>
          <p:cNvSpPr txBox="1"/>
          <p:nvPr/>
        </p:nvSpPr>
        <p:spPr>
          <a:xfrm>
            <a:off x="4526507" y="152588"/>
            <a:ext cx="3138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Add food page</a:t>
            </a:r>
          </a:p>
        </p:txBody>
      </p:sp>
    </p:spTree>
    <p:extLst>
      <p:ext uri="{BB962C8B-B14F-4D97-AF65-F5344CB8AC3E}">
        <p14:creationId xmlns:p14="http://schemas.microsoft.com/office/powerpoint/2010/main" val="34199678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E7C401F-1BF3-423C-B7E7-A6DF36C60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131" y="721812"/>
            <a:ext cx="2935225" cy="541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64355055-EA0C-4502-A61A-8E2AF68E1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05" y="1999677"/>
            <a:ext cx="3086100" cy="2657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B60B43CD-5E03-41F1-80EA-E2980E6CB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68" y="2137790"/>
            <a:ext cx="3305175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FAB0BA45-4E8A-44BA-8328-112CC4378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8513" y="791714"/>
            <a:ext cx="2569463" cy="5274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89F9330-A324-4F9C-8AD1-0A29329E78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6131" y="721812"/>
            <a:ext cx="2935226" cy="541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669ACEC6-C968-4F2A-8057-B4B6F9D279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68" y="2137790"/>
            <a:ext cx="3257773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9C295DF6-E615-4604-A4C8-8DEE0AFE94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6607" y="721812"/>
            <a:ext cx="2935226" cy="53362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BCCDA0F8-9D62-4CE2-845B-24010EBA1D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6131" y="721812"/>
            <a:ext cx="2935225" cy="541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2" name="صورة 21">
            <a:extLst>
              <a:ext uri="{FF2B5EF4-FFF2-40B4-BE49-F238E27FC236}">
                <a16:creationId xmlns:a16="http://schemas.microsoft.com/office/drawing/2014/main" id="{EF8FCE35-695B-4316-81D3-D0D2DCC9E3D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5654" y="721812"/>
            <a:ext cx="2956179" cy="541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4" name="صورة 23">
            <a:extLst>
              <a:ext uri="{FF2B5EF4-FFF2-40B4-BE49-F238E27FC236}">
                <a16:creationId xmlns:a16="http://schemas.microsoft.com/office/drawing/2014/main" id="{AAB00DA8-999D-4635-9B40-F0AB89650D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68513" y="791715"/>
            <a:ext cx="2569464" cy="4362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7DCEBD-E356-4EE5-F4BE-16811CA619E6}"/>
              </a:ext>
            </a:extLst>
          </p:cNvPr>
          <p:cNvSpPr txBox="1"/>
          <p:nvPr/>
        </p:nvSpPr>
        <p:spPr>
          <a:xfrm>
            <a:off x="532536" y="553075"/>
            <a:ext cx="3641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Water tracking page:</a:t>
            </a:r>
          </a:p>
        </p:txBody>
      </p:sp>
    </p:spTree>
    <p:extLst>
      <p:ext uri="{BB962C8B-B14F-4D97-AF65-F5344CB8AC3E}">
        <p14:creationId xmlns:p14="http://schemas.microsoft.com/office/powerpoint/2010/main" val="4051391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>
            <a:extLst>
              <a:ext uri="{FF2B5EF4-FFF2-40B4-BE49-F238E27FC236}">
                <a16:creationId xmlns:a16="http://schemas.microsoft.com/office/drawing/2014/main" id="{C8CAFC91-64A9-4C82-B7B5-47AB50037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455" y="858981"/>
            <a:ext cx="2728696" cy="54148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0BFFCFC9-6486-48CB-A7D1-8A3E5B480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503" y="858981"/>
            <a:ext cx="2728696" cy="54148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146CB3-7F56-5C84-245C-7211412D63A6}"/>
              </a:ext>
            </a:extLst>
          </p:cNvPr>
          <p:cNvSpPr txBox="1"/>
          <p:nvPr/>
        </p:nvSpPr>
        <p:spPr>
          <a:xfrm>
            <a:off x="3885062" y="191068"/>
            <a:ext cx="4221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khbar MT" pitchFamily="2" charset="-78"/>
              </a:rPr>
              <a:t>Excise tracking page  </a:t>
            </a:r>
          </a:p>
        </p:txBody>
      </p:sp>
    </p:spTree>
    <p:extLst>
      <p:ext uri="{BB962C8B-B14F-4D97-AF65-F5344CB8AC3E}">
        <p14:creationId xmlns:p14="http://schemas.microsoft.com/office/powerpoint/2010/main" val="3581773931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9769D9CE-1B60-4511-A61E-535473653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42" y="788552"/>
            <a:ext cx="2410691" cy="5280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2B63F155-2C78-45F0-90E7-0A2ECE775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063" y="788552"/>
            <a:ext cx="2410691" cy="5280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91E4F191-9467-48A6-9360-BCF5F73BE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6305" y="788549"/>
            <a:ext cx="2410691" cy="52808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2E78FB80-7909-4A7A-8879-91DEEE88F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7684" y="788549"/>
            <a:ext cx="2410692" cy="52808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B51EAF-A3F8-AAD7-6CDB-E28F10D5692B}"/>
              </a:ext>
            </a:extLst>
          </p:cNvPr>
          <p:cNvSpPr txBox="1"/>
          <p:nvPr/>
        </p:nvSpPr>
        <p:spPr>
          <a:xfrm>
            <a:off x="3949148" y="159026"/>
            <a:ext cx="4412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Exercise add and log</a:t>
            </a:r>
          </a:p>
        </p:txBody>
      </p:sp>
    </p:spTree>
    <p:extLst>
      <p:ext uri="{BB962C8B-B14F-4D97-AF65-F5344CB8AC3E}">
        <p14:creationId xmlns:p14="http://schemas.microsoft.com/office/powerpoint/2010/main" val="42650283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A7DD9245-BC0F-4561-8F35-D11341CDA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007" y="831272"/>
            <a:ext cx="2630338" cy="55141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45EC89A9-EBD9-46D1-991E-76DD27039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941" y="831272"/>
            <a:ext cx="2982623" cy="4451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C4588E26-8900-47D8-AFF2-69B0A21A9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941" y="831272"/>
            <a:ext cx="2982623" cy="4451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4CFBEE09-82D0-4C51-89A8-1E324589B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940" y="831271"/>
            <a:ext cx="2982624" cy="4451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82D217-F24D-6DA6-93F3-CC0AB57913ED}"/>
              </a:ext>
            </a:extLst>
          </p:cNvPr>
          <p:cNvSpPr txBox="1"/>
          <p:nvPr/>
        </p:nvSpPr>
        <p:spPr>
          <a:xfrm>
            <a:off x="8693623" y="1323833"/>
            <a:ext cx="281143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Exercise streak and achievements </a:t>
            </a:r>
          </a:p>
        </p:txBody>
      </p:sp>
    </p:spTree>
    <p:extLst>
      <p:ext uri="{BB962C8B-B14F-4D97-AF65-F5344CB8AC3E}">
        <p14:creationId xmlns:p14="http://schemas.microsoft.com/office/powerpoint/2010/main" val="20974495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>
            <a:extLst>
              <a:ext uri="{FF2B5EF4-FFF2-40B4-BE49-F238E27FC236}">
                <a16:creationId xmlns:a16="http://schemas.microsoft.com/office/drawing/2014/main" id="{2301920E-58F6-423E-A4ED-74C0134EF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617" y="858257"/>
            <a:ext cx="2538235" cy="5823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4A4D8DEE-A55A-44A1-8062-1B918B73E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92" y="517235"/>
            <a:ext cx="2538235" cy="5823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38168AC9-8789-44BE-942C-60F212240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891" y="517234"/>
            <a:ext cx="2538236" cy="5823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8CA0C93E-021C-4A40-B7B4-FBE4D3466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9304" y="517234"/>
            <a:ext cx="2538235" cy="5823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6" name="صورة 25">
            <a:extLst>
              <a:ext uri="{FF2B5EF4-FFF2-40B4-BE49-F238E27FC236}">
                <a16:creationId xmlns:a16="http://schemas.microsoft.com/office/drawing/2014/main" id="{F8E8B8CC-C318-4B9B-B8AD-38F70654E6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3890" y="517233"/>
            <a:ext cx="2542824" cy="5823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8" name="صورة 27">
            <a:extLst>
              <a:ext uri="{FF2B5EF4-FFF2-40B4-BE49-F238E27FC236}">
                <a16:creationId xmlns:a16="http://schemas.microsoft.com/office/drawing/2014/main" id="{B1DEA98D-A708-400A-91FF-296F40EB33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9563" y="858257"/>
            <a:ext cx="3472873" cy="37453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" name="صورة 29">
            <a:extLst>
              <a:ext uri="{FF2B5EF4-FFF2-40B4-BE49-F238E27FC236}">
                <a16:creationId xmlns:a16="http://schemas.microsoft.com/office/drawing/2014/main" id="{6A0E835F-FDB1-424E-9A9E-3DCD10A584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7105" y="1121011"/>
            <a:ext cx="3038763" cy="3601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CA8D77-BB7D-DF0E-128A-99A6790129AF}"/>
              </a:ext>
            </a:extLst>
          </p:cNvPr>
          <p:cNvSpPr txBox="1"/>
          <p:nvPr/>
        </p:nvSpPr>
        <p:spPr>
          <a:xfrm>
            <a:off x="8750710" y="163290"/>
            <a:ext cx="2499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Sleep tracking </a:t>
            </a:r>
          </a:p>
        </p:txBody>
      </p:sp>
    </p:spTree>
    <p:extLst>
      <p:ext uri="{BB962C8B-B14F-4D97-AF65-F5344CB8AC3E}">
        <p14:creationId xmlns:p14="http://schemas.microsoft.com/office/powerpoint/2010/main" val="14264839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9EB0FDCB-88DD-4519-9DB0-C80954D23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603" y="877454"/>
            <a:ext cx="2448046" cy="57377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F38D7746-1BC6-4B33-9D3F-5E3E92AE2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603" y="877454"/>
            <a:ext cx="2448046" cy="57377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F990B317-71E8-4F00-9DA9-C64EBA963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6603" y="877454"/>
            <a:ext cx="2448046" cy="57377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B2C570D9-3CE0-4FC9-B14B-0E9E99D79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9019" y="877454"/>
            <a:ext cx="2448046" cy="56595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0BC0AD69-F404-44DC-908B-B6B9763745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6603" y="877454"/>
            <a:ext cx="2448046" cy="57377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FACD73-D365-2157-8A8E-20B8C6C3C014}"/>
              </a:ext>
            </a:extLst>
          </p:cNvPr>
          <p:cNvSpPr txBox="1"/>
          <p:nvPr/>
        </p:nvSpPr>
        <p:spPr>
          <a:xfrm>
            <a:off x="7629098" y="2333767"/>
            <a:ext cx="3889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Ai chat bot </a:t>
            </a:r>
          </a:p>
        </p:txBody>
      </p:sp>
    </p:spTree>
    <p:extLst>
      <p:ext uri="{BB962C8B-B14F-4D97-AF65-F5344CB8AC3E}">
        <p14:creationId xmlns:p14="http://schemas.microsoft.com/office/powerpoint/2010/main" val="39384952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2DAEEF46-CA0A-44E7-B9B6-E51B6DF57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45" y="544946"/>
            <a:ext cx="2678546" cy="5426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BBC5A599-6F4D-409D-8C0D-AE36237EF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163" y="544946"/>
            <a:ext cx="2678546" cy="5426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F01B7E8-239C-4DF2-8067-5FB4A2D56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1163" y="544946"/>
            <a:ext cx="2678546" cy="5426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E1FFD59F-0050-4060-86CA-4E373B5BCB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163" y="544947"/>
            <a:ext cx="2678546" cy="5426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4EB59653-5F5B-4E26-A8DC-C03396BC4C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1163" y="544945"/>
            <a:ext cx="2678547" cy="5426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0E73DA-409C-ABBB-7FED-18B82467BB6D}"/>
              </a:ext>
            </a:extLst>
          </p:cNvPr>
          <p:cNvSpPr txBox="1"/>
          <p:nvPr/>
        </p:nvSpPr>
        <p:spPr>
          <a:xfrm>
            <a:off x="185530" y="544945"/>
            <a:ext cx="2531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Settings page </a:t>
            </a:r>
          </a:p>
        </p:txBody>
      </p:sp>
    </p:spTree>
    <p:extLst>
      <p:ext uri="{BB962C8B-B14F-4D97-AF65-F5344CB8AC3E}">
        <p14:creationId xmlns:p14="http://schemas.microsoft.com/office/powerpoint/2010/main" val="3580646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A6F980DF-530E-466C-AA89-7BF59E7AC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512" y="480288"/>
            <a:ext cx="2612027" cy="56942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6D3EEC03-66E7-4A20-9BFF-16143B0E8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949" y="480289"/>
            <a:ext cx="2612027" cy="56942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A2B6DB64-D584-411B-BCD8-1597E6DB0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9949" y="480287"/>
            <a:ext cx="2612027" cy="56942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9F8C8E64-7970-4F18-9F6B-A95890503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6328" y="480287"/>
            <a:ext cx="2612027" cy="56942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9F24C036-D546-4F23-868A-667DA01D1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760" y="1651317"/>
            <a:ext cx="2612027" cy="26003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C8D31ADE-FD57-4B97-B7A5-B853E6316A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2707" y="480286"/>
            <a:ext cx="5139853" cy="58189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F3E4B1-7A94-7B1B-74DB-4359D3CEC053}"/>
              </a:ext>
            </a:extLst>
          </p:cNvPr>
          <p:cNvSpPr txBox="1"/>
          <p:nvPr/>
        </p:nvSpPr>
        <p:spPr>
          <a:xfrm>
            <a:off x="-24227" y="1358928"/>
            <a:ext cx="276722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Courses content</a:t>
            </a:r>
          </a:p>
          <a:p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and appointment</a:t>
            </a:r>
          </a:p>
          <a:p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booking </a:t>
            </a:r>
          </a:p>
          <a:p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78594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>
            <a:extLst>
              <a:ext uri="{FF2B5EF4-FFF2-40B4-BE49-F238E27FC236}">
                <a16:creationId xmlns:a16="http://schemas.microsoft.com/office/drawing/2014/main" id="{64DE17BD-5587-4DEF-98C1-A302E6021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703" y="1693859"/>
            <a:ext cx="6668649" cy="4070448"/>
          </a:xfrm>
        </p:spPr>
        <p:txBody>
          <a:bodyPr/>
          <a:lstStyle/>
          <a:p>
            <a:pPr rtl="0" fontAlgn="base"/>
            <a:r>
              <a:rPr lang="en-US" sz="2000" dirty="0">
                <a:cs typeface="Arial"/>
              </a:rPr>
              <a:t>1)</a:t>
            </a:r>
            <a:r>
              <a:rPr lang="en-US" sz="2000" dirty="0">
                <a:cs typeface="Arial"/>
                <a:sym typeface="Arial"/>
              </a:rPr>
              <a:t>INTRODUCTION</a:t>
            </a: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2) OBJECTIVES​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3)TOOLS,METHODS,​ 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Programming Languages​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4)FEATUERS​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5)FUTURE WORKS​</a:t>
            </a:r>
            <a:br>
              <a:rPr lang="en-US" sz="2000" dirty="0">
                <a:cs typeface="Arial"/>
              </a:rPr>
            </a:br>
            <a:r>
              <a:rPr lang="en-US" sz="2000" dirty="0">
                <a:cs typeface="Arial"/>
              </a:rPr>
              <a:t>​</a:t>
            </a:r>
            <a:br>
              <a:rPr lang="en-US" sz="2000" dirty="0">
                <a:cs typeface="Arial"/>
              </a:rPr>
            </a:br>
            <a:endParaRPr lang="ar-SA" sz="2000" dirty="0">
              <a:cs typeface="Arial"/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A3C5E454-8402-415C-A415-7DC1E7683EA9}"/>
              </a:ext>
            </a:extLst>
          </p:cNvPr>
          <p:cNvSpPr txBox="1"/>
          <p:nvPr/>
        </p:nvSpPr>
        <p:spPr>
          <a:xfrm>
            <a:off x="861703" y="493529"/>
            <a:ext cx="437368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b="1" dirty="0">
                <a:solidFill>
                  <a:schemeClr val="dk1"/>
                </a:solidFill>
                <a:latin typeface="Geologica"/>
                <a:sym typeface="Geologica"/>
              </a:rPr>
              <a:t>AGENDA</a:t>
            </a:r>
            <a:r>
              <a:rPr lang="en-US" sz="5400" b="1" dirty="0">
                <a:solidFill>
                  <a:schemeClr val="dk1"/>
                </a:solidFill>
                <a:latin typeface="Geologica"/>
              </a:rPr>
              <a:t>:</a:t>
            </a:r>
            <a:endParaRPr lang="ar-SA" sz="5400" b="1" dirty="0">
              <a:solidFill>
                <a:schemeClr val="dk1"/>
              </a:solidFill>
              <a:latin typeface="Geologica"/>
            </a:endParaRPr>
          </a:p>
        </p:txBody>
      </p: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id="{C215DBCA-5F2C-4A86-B53E-E303435A440C}"/>
              </a:ext>
            </a:extLst>
          </p:cNvPr>
          <p:cNvCxnSpPr>
            <a:cxnSpLocks/>
          </p:cNvCxnSpPr>
          <p:nvPr/>
        </p:nvCxnSpPr>
        <p:spPr>
          <a:xfrm>
            <a:off x="861703" y="1693859"/>
            <a:ext cx="55749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760789"/>
      </p:ext>
    </p:extLst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109EDE27-0DF4-49A4-B401-5ABA66DD6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239" y="314960"/>
            <a:ext cx="2518589" cy="59639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71CDC008-01FE-4F7C-8EA4-A39079DA4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719" y="314960"/>
            <a:ext cx="2518589" cy="59639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69DE076E-7FB4-49E2-A6FA-21C532FF6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199" y="314960"/>
            <a:ext cx="2518590" cy="59639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D0326588-E846-4B35-B99B-CB23347366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640" y="233680"/>
            <a:ext cx="2301240" cy="5161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1EC1448E-09A4-4542-8F81-140A6F39EA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5569" y="314960"/>
            <a:ext cx="2301240" cy="5161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497E22F4-1481-47BD-BD95-37A92EF0E3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8050" y="2052320"/>
            <a:ext cx="1884680" cy="457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37152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ED93E5C9-6798-4222-AD46-7388B6413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21" y="243840"/>
            <a:ext cx="2448560" cy="60350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026FB281-428B-449E-ADB1-7680CAE5A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2" y="243840"/>
            <a:ext cx="2377438" cy="60350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C10143-61C5-2F81-D658-534268EDBEE4}"/>
              </a:ext>
            </a:extLst>
          </p:cNvPr>
          <p:cNvSpPr txBox="1"/>
          <p:nvPr/>
        </p:nvSpPr>
        <p:spPr>
          <a:xfrm>
            <a:off x="265043" y="702365"/>
            <a:ext cx="2600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Chatting and group chat </a:t>
            </a:r>
          </a:p>
        </p:txBody>
      </p:sp>
    </p:spTree>
    <p:extLst>
      <p:ext uri="{BB962C8B-B14F-4D97-AF65-F5344CB8AC3E}">
        <p14:creationId xmlns:p14="http://schemas.microsoft.com/office/powerpoint/2010/main" val="7809164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516DA93-5DB0-4973-95ED-8DF72B97E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121" y="378692"/>
            <a:ext cx="2564133" cy="5553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4E6B8718-6C97-4F00-A53B-8B18EE54B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830" y="378692"/>
            <a:ext cx="2564133" cy="5553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2A1C637E-4CF1-4810-8643-D3E4BCEFE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4957" y="1799000"/>
            <a:ext cx="2919230" cy="27127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305492C1-9F2E-4AE8-A82E-6257AE6642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8084" y="1799000"/>
            <a:ext cx="2919230" cy="27127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913FCDAD-EA46-49B1-A5E3-72C419D5D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1830" y="378692"/>
            <a:ext cx="2564133" cy="5553364"/>
          </a:xfrm>
          <a:prstGeom prst="rect">
            <a:avLst/>
          </a:prstGeom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E626B7F9-19B7-4A70-8969-8FE21FB691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1830" y="378692"/>
            <a:ext cx="2564134" cy="55533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781C5B-A272-1140-848C-26912B048CC7}"/>
              </a:ext>
            </a:extLst>
          </p:cNvPr>
          <p:cNvSpPr txBox="1"/>
          <p:nvPr/>
        </p:nvSpPr>
        <p:spPr>
          <a:xfrm>
            <a:off x="-20119" y="507012"/>
            <a:ext cx="73019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Nutritionist  </a:t>
            </a:r>
            <a:endParaRPr lang="ar-SA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appointments page  </a:t>
            </a:r>
          </a:p>
        </p:txBody>
      </p:sp>
    </p:spTree>
    <p:extLst>
      <p:ext uri="{BB962C8B-B14F-4D97-AF65-F5344CB8AC3E}">
        <p14:creationId xmlns:p14="http://schemas.microsoft.com/office/powerpoint/2010/main" val="10661532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320BA18-D28B-4431-B6EB-B6841C18F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472" y="507999"/>
            <a:ext cx="2798619" cy="5569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74434190-C6D0-4961-A392-56388ACEA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471" y="507999"/>
            <a:ext cx="2798619" cy="5569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F6E2FD3-0CC4-40B4-AACD-8107A4445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2471" y="507999"/>
            <a:ext cx="2798620" cy="5569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5ADCAAAD-4627-41CF-B884-2D6EC7C0B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2471" y="507998"/>
            <a:ext cx="2798619" cy="556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2111D709-70B2-4B80-8D65-059CD6D23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1707" y="1021485"/>
            <a:ext cx="3333750" cy="2838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AF810A-F91A-F604-B1A9-BB33D67FFDF1}"/>
              </a:ext>
            </a:extLst>
          </p:cNvPr>
          <p:cNvSpPr txBox="1"/>
          <p:nvPr/>
        </p:nvSpPr>
        <p:spPr>
          <a:xfrm>
            <a:off x="337930" y="867596"/>
            <a:ext cx="73019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Course chatting group </a:t>
            </a:r>
          </a:p>
        </p:txBody>
      </p:sp>
    </p:spTree>
    <p:extLst>
      <p:ext uri="{BB962C8B-B14F-4D97-AF65-F5344CB8AC3E}">
        <p14:creationId xmlns:p14="http://schemas.microsoft.com/office/powerpoint/2010/main" val="32455598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1809D35D-0B81-4B16-B555-0E21DCCB0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203" y="314034"/>
            <a:ext cx="2667524" cy="55880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52B1A025-AEB5-470D-A653-735EE563D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895" y="314034"/>
            <a:ext cx="2667524" cy="55880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975E7104-1044-4772-91E3-B7E9D8716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9967" y="314034"/>
            <a:ext cx="2667524" cy="55880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D79F855-B129-456A-9984-29B4F73D4D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6825" y="314034"/>
            <a:ext cx="2667524" cy="55880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39EAA5-C311-85C0-667D-FA96B3650BBB}"/>
              </a:ext>
            </a:extLst>
          </p:cNvPr>
          <p:cNvSpPr txBox="1"/>
          <p:nvPr/>
        </p:nvSpPr>
        <p:spPr>
          <a:xfrm>
            <a:off x="341194" y="805218"/>
            <a:ext cx="1869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Nutritionist</a:t>
            </a:r>
          </a:p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tracking</a:t>
            </a:r>
          </a:p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patients</a:t>
            </a:r>
          </a:p>
          <a:p>
            <a:r>
              <a:rPr lang="ar-S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26158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C01F04D9-DC54-4DB3-A19D-4540D7384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48" y="397163"/>
            <a:ext cx="2737742" cy="57265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40DA0695-E27D-4166-AFBB-B340AE2B4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403" y="397163"/>
            <a:ext cx="2737742" cy="57265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658FB45-D8F5-43D2-9D47-AA6F1D809A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6403" y="397162"/>
            <a:ext cx="2737742" cy="57265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E2EBBC-3B06-112E-1FE4-CD657343A835}"/>
              </a:ext>
            </a:extLst>
          </p:cNvPr>
          <p:cNvSpPr txBox="1"/>
          <p:nvPr/>
        </p:nvSpPr>
        <p:spPr>
          <a:xfrm>
            <a:off x="152399" y="734292"/>
            <a:ext cx="73019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Nutritionist feedback</a:t>
            </a:r>
          </a:p>
        </p:txBody>
      </p:sp>
    </p:spTree>
    <p:extLst>
      <p:ext uri="{BB962C8B-B14F-4D97-AF65-F5344CB8AC3E}">
        <p14:creationId xmlns:p14="http://schemas.microsoft.com/office/powerpoint/2010/main" val="19333026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1BDFB93-92C6-473B-A6F8-6638E818C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78" y="193963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F2BA4C18-F293-408D-9882-BEBAFC679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058" y="193963"/>
            <a:ext cx="2444995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09A35C67-513C-469D-A14E-C9347C1BA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532" y="193962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F8C8081E-817E-4EBE-9127-8CA7A7E5D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186" y="193961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ABA05EB9-AA48-471E-AA3B-36FB8D553E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7029" y="193959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29D8F124-8A28-4791-9F12-97DC842714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7029" y="193959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279ADE27-54AC-433A-82E9-3B2B6C150C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7028" y="193954"/>
            <a:ext cx="2444994" cy="5357095"/>
          </a:xfrm>
          <a:prstGeom prst="rect">
            <a:avLst/>
          </a:prstGeom>
        </p:spPr>
      </p:pic>
      <p:pic>
        <p:nvPicPr>
          <p:cNvPr id="23" name="صورة 22">
            <a:extLst>
              <a:ext uri="{FF2B5EF4-FFF2-40B4-BE49-F238E27FC236}">
                <a16:creationId xmlns:a16="http://schemas.microsoft.com/office/drawing/2014/main" id="{F1EB3004-931B-4F5D-AF7C-387C16CA96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7028" y="193958"/>
            <a:ext cx="2444994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5" name="صورة 24">
            <a:extLst>
              <a:ext uri="{FF2B5EF4-FFF2-40B4-BE49-F238E27FC236}">
                <a16:creationId xmlns:a16="http://schemas.microsoft.com/office/drawing/2014/main" id="{18E5FC4F-6072-4568-8A71-2ACF484196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1149" y="193958"/>
            <a:ext cx="2444992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9" name="صورة 28">
            <a:extLst>
              <a:ext uri="{FF2B5EF4-FFF2-40B4-BE49-F238E27FC236}">
                <a16:creationId xmlns:a16="http://schemas.microsoft.com/office/drawing/2014/main" id="{AD53B315-DFF4-421E-81EE-A2859BB62F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40571" y="193958"/>
            <a:ext cx="2444992" cy="5357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D97259-5643-17C7-F6BB-2E76B5BD479A}"/>
              </a:ext>
            </a:extLst>
          </p:cNvPr>
          <p:cNvSpPr txBox="1"/>
          <p:nvPr/>
        </p:nvSpPr>
        <p:spPr>
          <a:xfrm>
            <a:off x="304800" y="662609"/>
            <a:ext cx="2022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adding and logging courses</a:t>
            </a:r>
          </a:p>
        </p:txBody>
      </p:sp>
    </p:spTree>
    <p:extLst>
      <p:ext uri="{BB962C8B-B14F-4D97-AF65-F5344CB8AC3E}">
        <p14:creationId xmlns:p14="http://schemas.microsoft.com/office/powerpoint/2010/main" val="21685058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0092C537-FC71-4F6F-AE31-392C33A8A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46" y="286326"/>
            <a:ext cx="2491092" cy="52647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83706F7F-28FA-41DB-8DDE-4A8092FCB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931" y="286325"/>
            <a:ext cx="2491092" cy="52647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6C8742A8-3CF6-4AAF-AACB-1D8E9F50A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516" y="286325"/>
            <a:ext cx="2491092" cy="52647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277BB74C-6B67-4DAB-8A38-39EFC0F93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8101" y="286325"/>
            <a:ext cx="2491092" cy="52647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9136467"/>
      </p:ext>
    </p:extLst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3704F959-3952-4A1E-8944-35BAECA630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841" y="243840"/>
            <a:ext cx="5212080" cy="2733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E2319716-5595-4686-A51D-64257C3F4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842" y="3357880"/>
            <a:ext cx="5212080" cy="2621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867682F7-F8A6-4944-807C-E886FA80ED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877" y="274320"/>
            <a:ext cx="6644005" cy="6167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599A7E7B-6B73-49FE-9D3A-A2B031944C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877" y="274320"/>
            <a:ext cx="6644005" cy="6167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7D36E5D5-D15A-47E4-A0D4-09770E8E81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876" y="274320"/>
            <a:ext cx="6644005" cy="61671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8856B8BA-56D9-47BF-9571-C6020CD703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439" y="243840"/>
            <a:ext cx="6715441" cy="619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91320BE6-6222-4AB5-8EBD-2253F95068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40" y="162560"/>
            <a:ext cx="6817040" cy="627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صورة 16">
            <a:extLst>
              <a:ext uri="{FF2B5EF4-FFF2-40B4-BE49-F238E27FC236}">
                <a16:creationId xmlns:a16="http://schemas.microsoft.com/office/drawing/2014/main" id="{FD378E2E-512F-4D9A-AFDB-1FFE87E122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8" y="162560"/>
            <a:ext cx="6817042" cy="627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صورة 18">
            <a:extLst>
              <a:ext uri="{FF2B5EF4-FFF2-40B4-BE49-F238E27FC236}">
                <a16:creationId xmlns:a16="http://schemas.microsoft.com/office/drawing/2014/main" id="{0E9D00E5-7835-42A1-8A8E-2A3C0B5E1A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7" y="152400"/>
            <a:ext cx="6817040" cy="62788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5F3B62-4131-4F70-7C90-0517D7CF087B}"/>
              </a:ext>
            </a:extLst>
          </p:cNvPr>
          <p:cNvSpPr txBox="1"/>
          <p:nvPr/>
        </p:nvSpPr>
        <p:spPr>
          <a:xfrm>
            <a:off x="0" y="416560"/>
            <a:ext cx="73019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Admin dashboard</a:t>
            </a:r>
          </a:p>
        </p:txBody>
      </p:sp>
    </p:spTree>
    <p:extLst>
      <p:ext uri="{BB962C8B-B14F-4D97-AF65-F5344CB8AC3E}">
        <p14:creationId xmlns:p14="http://schemas.microsoft.com/office/powerpoint/2010/main" val="362323119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53C119-9399-D8E5-5F0E-441AC214118D}"/>
              </a:ext>
            </a:extLst>
          </p:cNvPr>
          <p:cNvSpPr txBox="1"/>
          <p:nvPr/>
        </p:nvSpPr>
        <p:spPr>
          <a:xfrm>
            <a:off x="1268548" y="581940"/>
            <a:ext cx="827123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FUTURE WORK :</a:t>
            </a:r>
          </a:p>
          <a:p>
            <a:endParaRPr lang="en-US" sz="20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1-Wearable Device Integration</a:t>
            </a:r>
          </a:p>
          <a:p>
            <a:endParaRPr lang="en-US" sz="24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2-Voice Assistant Integration</a:t>
            </a:r>
          </a:p>
          <a:p>
            <a:endParaRPr lang="en-US" sz="24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3-Gamification and Social Features</a:t>
            </a:r>
          </a:p>
          <a:p>
            <a:endParaRPr lang="en-US" sz="24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4-Mental Health Companion</a:t>
            </a:r>
          </a:p>
          <a:p>
            <a:endParaRPr lang="en-US" sz="24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2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5-Offline Mode with Sync</a:t>
            </a:r>
          </a:p>
          <a:p>
            <a:endParaRPr lang="en-US" sz="24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</p:txBody>
      </p:sp>
    </p:spTree>
    <p:extLst>
      <p:ext uri="{BB962C8B-B14F-4D97-AF65-F5344CB8AC3E}">
        <p14:creationId xmlns:p14="http://schemas.microsoft.com/office/powerpoint/2010/main" val="45850462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A71778AA-4437-43F7-9251-99B6C18EAB05}"/>
              </a:ext>
            </a:extLst>
          </p:cNvPr>
          <p:cNvSpPr txBox="1"/>
          <p:nvPr/>
        </p:nvSpPr>
        <p:spPr>
          <a:xfrm>
            <a:off x="2384611" y="331695"/>
            <a:ext cx="7763436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Introduction</a:t>
            </a:r>
          </a:p>
          <a:p>
            <a:endParaRPr lang="en-US" sz="18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  <a:sym typeface="Figtree"/>
            </a:endParaRPr>
          </a:p>
          <a:p>
            <a:r>
              <a:rPr lang="en-US" sz="1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</a:rPr>
              <a:t>Health Mate is a smart and helpful app for people who want to improve their health. It helps users track everything in one place — like food, water, exercise, and sleep.</a:t>
            </a:r>
          </a:p>
          <a:p>
            <a:endParaRPr lang="en-US" sz="18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</a:endParaRPr>
          </a:p>
          <a:p>
            <a:r>
              <a:rPr lang="en-US" sz="1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</a:rPr>
              <a:t>But Health Mate is more than just a tracker. It lets users talk to real nutritionists, book appointments, and join challenges to stay active and motivated. Nutritionists can see the user’s progress and give advice that fits their needs.</a:t>
            </a:r>
          </a:p>
          <a:p>
            <a:endParaRPr lang="en-US" sz="18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</a:endParaRPr>
          </a:p>
          <a:p>
            <a:r>
              <a:rPr lang="en-US" sz="1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</a:rPr>
              <a:t>The app also uses AI to scan meals and estimate calories automatically from pictures. This makes healthy eating easier and faster.</a:t>
            </a:r>
          </a:p>
          <a:p>
            <a:endParaRPr lang="en-US" sz="18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</a:endParaRPr>
          </a:p>
          <a:p>
            <a:r>
              <a:rPr lang="en-US" sz="18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</a:rPr>
              <a:t>Health Mate is not just an app — it’s a partner that supports a healthy and balanced lifestyle.</a:t>
            </a:r>
          </a:p>
        </p:txBody>
      </p:sp>
    </p:spTree>
    <p:extLst>
      <p:ext uri="{BB962C8B-B14F-4D97-AF65-F5344CB8AC3E}">
        <p14:creationId xmlns:p14="http://schemas.microsoft.com/office/powerpoint/2010/main" val="2907685470"/>
      </p:ext>
    </p:extLst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9CAD29-1218-55E5-1A95-5F2ABD1B1B5B}"/>
              </a:ext>
            </a:extLst>
          </p:cNvPr>
          <p:cNvSpPr txBox="1"/>
          <p:nvPr/>
        </p:nvSpPr>
        <p:spPr>
          <a:xfrm>
            <a:off x="3480179" y="2388358"/>
            <a:ext cx="77619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  <a:sym typeface="Figtree"/>
              </a:rPr>
              <a:t>Thank you </a:t>
            </a:r>
            <a:endParaRPr lang="en-US" sz="6000" b="1" dirty="0">
              <a:solidFill>
                <a:schemeClr val="dk1"/>
              </a:solidFill>
              <a:latin typeface="Calibri Bold" panose="020F0702030404030204" pitchFamily="34" charset="0"/>
              <a:ea typeface="Calibri Bold" panose="020F0702030404030204" pitchFamily="34" charset="0"/>
              <a:cs typeface="Calibri Bold" panose="020F07020304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822730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02124C0B-C805-45B9-AFBD-BA656D7D2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194" y="2258051"/>
            <a:ext cx="1352739" cy="1381318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D4EBF05A-210B-480F-A2A8-24737A8ABF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002" y="2258051"/>
            <a:ext cx="1581371" cy="1543265"/>
          </a:xfrm>
          <a:prstGeom prst="rect">
            <a:avLst/>
          </a:prstGeom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F23CD0BE-6C1B-4684-A9A9-32D758C376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521" y="2038946"/>
            <a:ext cx="1333686" cy="1600423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89BFEA1D-1C78-42B2-8C62-581914911056}"/>
              </a:ext>
            </a:extLst>
          </p:cNvPr>
          <p:cNvSpPr txBox="1"/>
          <p:nvPr/>
        </p:nvSpPr>
        <p:spPr>
          <a:xfrm>
            <a:off x="1401812" y="424872"/>
            <a:ext cx="5987279" cy="10567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267" b="1" dirty="0">
                <a:solidFill>
                  <a:schemeClr val="dk1"/>
                </a:solidFill>
                <a:latin typeface="Geologica"/>
              </a:rPr>
              <a:t>Types of </a:t>
            </a:r>
            <a:r>
              <a:rPr lang="en-US" sz="6267" b="1" dirty="0">
                <a:solidFill>
                  <a:schemeClr val="dk1"/>
                </a:solidFill>
                <a:latin typeface="Geologica"/>
                <a:sym typeface="Geologica"/>
              </a:rPr>
              <a:t>Users :</a:t>
            </a:r>
            <a:r>
              <a:rPr lang="ar-SA" dirty="0"/>
              <a:t>: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629D4343-C6D6-4B86-8935-D2A725753A24}"/>
              </a:ext>
            </a:extLst>
          </p:cNvPr>
          <p:cNvSpPr txBox="1"/>
          <p:nvPr/>
        </p:nvSpPr>
        <p:spPr>
          <a:xfrm>
            <a:off x="1623193" y="3893126"/>
            <a:ext cx="166466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dk1"/>
                </a:solidFill>
                <a:latin typeface="Geologica"/>
              </a:rPr>
              <a:t>Admin</a:t>
            </a:r>
            <a:endParaRPr lang="ar-SA" sz="3200" b="1" dirty="0">
              <a:solidFill>
                <a:schemeClr val="dk1"/>
              </a:solidFill>
              <a:latin typeface="Geologica"/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9DFE6303-4351-4989-9B27-FC22ED14FC1A}"/>
              </a:ext>
            </a:extLst>
          </p:cNvPr>
          <p:cNvSpPr txBox="1"/>
          <p:nvPr/>
        </p:nvSpPr>
        <p:spPr>
          <a:xfrm>
            <a:off x="4757489" y="3974099"/>
            <a:ext cx="234239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dk1"/>
                </a:solidFill>
                <a:latin typeface="Geologica"/>
              </a:rPr>
              <a:t>Nutritionists</a:t>
            </a:r>
            <a:endParaRPr lang="ar-SA" sz="3200" b="1" dirty="0">
              <a:solidFill>
                <a:schemeClr val="dk1"/>
              </a:solidFill>
              <a:latin typeface="Geologica"/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F43E38F3-5223-40D7-9CCA-00AD2CDDF384}"/>
              </a:ext>
            </a:extLst>
          </p:cNvPr>
          <p:cNvSpPr txBox="1"/>
          <p:nvPr/>
        </p:nvSpPr>
        <p:spPr>
          <a:xfrm>
            <a:off x="8294109" y="3893124"/>
            <a:ext cx="188450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>
                <a:solidFill>
                  <a:schemeClr val="dk1"/>
                </a:solidFill>
                <a:latin typeface="Geologica"/>
              </a:rPr>
              <a:t>Members</a:t>
            </a:r>
            <a:endParaRPr lang="ar-SA" sz="3200" b="1" dirty="0">
              <a:solidFill>
                <a:schemeClr val="dk1"/>
              </a:solidFill>
              <a:latin typeface="Geologica"/>
            </a:endParaRPr>
          </a:p>
        </p:txBody>
      </p:sp>
    </p:spTree>
    <p:extLst>
      <p:ext uri="{BB962C8B-B14F-4D97-AF65-F5344CB8AC3E}">
        <p14:creationId xmlns:p14="http://schemas.microsoft.com/office/powerpoint/2010/main" val="2235683987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3CB1FF77-02C8-41FC-9D92-A4090F3839EB}"/>
              </a:ext>
            </a:extLst>
          </p:cNvPr>
          <p:cNvSpPr txBox="1"/>
          <p:nvPr/>
        </p:nvSpPr>
        <p:spPr>
          <a:xfrm>
            <a:off x="951345" y="628073"/>
            <a:ext cx="8386619" cy="9605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مربع نص 14">
            <a:extLst>
              <a:ext uri="{FF2B5EF4-FFF2-40B4-BE49-F238E27FC236}">
                <a16:creationId xmlns:a16="http://schemas.microsoft.com/office/drawing/2014/main" id="{BA285CBC-C562-CE57-31E4-D053D5DEE375}"/>
              </a:ext>
            </a:extLst>
          </p:cNvPr>
          <p:cNvSpPr txBox="1"/>
          <p:nvPr/>
        </p:nvSpPr>
        <p:spPr>
          <a:xfrm>
            <a:off x="147780" y="231201"/>
            <a:ext cx="115269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dirty="0">
                <a:solidFill>
                  <a:schemeClr val="dk1"/>
                </a:solidFill>
                <a:latin typeface="Calibri Bold" panose="020F0702030404030204" pitchFamily="34" charset="0"/>
                <a:ea typeface="Calibri Bold" panose="020F0702030404030204" pitchFamily="34" charset="0"/>
                <a:cs typeface="Calibri Bold" panose="020F0702030404030204" pitchFamily="34" charset="0"/>
              </a:rPr>
              <a:t>TOOLS, METHOS, PROGRAMMING LANGUAGES: </a:t>
            </a: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05021AD-188A-B7F7-5E87-4D7ADD9A3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0" y="2499235"/>
            <a:ext cx="2268249" cy="188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9D1FD12E-2A38-406A-A15A-CDC078CE4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9" b="8459"/>
          <a:stretch/>
        </p:blipFill>
        <p:spPr>
          <a:xfrm>
            <a:off x="2529485" y="2511725"/>
            <a:ext cx="2268249" cy="188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DF14D3F5-9DB6-401E-9DCA-E32FF48F6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4" r="4864"/>
          <a:stretch/>
        </p:blipFill>
        <p:spPr>
          <a:xfrm>
            <a:off x="7307947" y="2486745"/>
            <a:ext cx="2268249" cy="188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9876335F-CFEC-423C-99B7-5D209097F8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" r="1372"/>
          <a:stretch/>
        </p:blipFill>
        <p:spPr>
          <a:xfrm>
            <a:off x="4911190" y="2486745"/>
            <a:ext cx="2283301" cy="1896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E22AD40B-E5E1-42C9-8CD5-531DF9DDD3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653" y="2486745"/>
            <a:ext cx="2354568" cy="188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38594678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>
            <a:extLst>
              <a:ext uri="{FF2B5EF4-FFF2-40B4-BE49-F238E27FC236}">
                <a16:creationId xmlns:a16="http://schemas.microsoft.com/office/drawing/2014/main" id="{D9253826-0D46-4E7E-8967-F8203B03F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964" y="1071418"/>
            <a:ext cx="2567710" cy="53755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A17A75DC-934C-4944-A778-1E809839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71417"/>
            <a:ext cx="2567710" cy="53755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1F2E9C-0A4F-B89C-C0FD-AC9ADD7160A3}"/>
              </a:ext>
            </a:extLst>
          </p:cNvPr>
          <p:cNvSpPr txBox="1"/>
          <p:nvPr/>
        </p:nvSpPr>
        <p:spPr>
          <a:xfrm>
            <a:off x="153435" y="179146"/>
            <a:ext cx="57833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Sign in: </a:t>
            </a:r>
          </a:p>
        </p:txBody>
      </p:sp>
    </p:spTree>
    <p:extLst>
      <p:ext uri="{BB962C8B-B14F-4D97-AF65-F5344CB8AC3E}">
        <p14:creationId xmlns:p14="http://schemas.microsoft.com/office/powerpoint/2010/main" val="145182609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6A63FE25-EF51-4515-B0A2-C55D6873E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800" y="951346"/>
            <a:ext cx="2448891" cy="53386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0734DCA3-9AF6-4C6D-9E9F-9A38DFC1D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526" y="951346"/>
            <a:ext cx="2448891" cy="53386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846074-16A2-6516-B82F-91A12769D29E}"/>
              </a:ext>
            </a:extLst>
          </p:cNvPr>
          <p:cNvSpPr txBox="1"/>
          <p:nvPr/>
        </p:nvSpPr>
        <p:spPr>
          <a:xfrm>
            <a:off x="8459252" y="1405719"/>
            <a:ext cx="2636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Sign up </a:t>
            </a:r>
          </a:p>
        </p:txBody>
      </p:sp>
    </p:spTree>
    <p:extLst>
      <p:ext uri="{BB962C8B-B14F-4D97-AF65-F5344CB8AC3E}">
        <p14:creationId xmlns:p14="http://schemas.microsoft.com/office/powerpoint/2010/main" val="1718066350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054FD22E-6D22-4104-B361-11FA3B2A7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582" y="1126835"/>
            <a:ext cx="2270409" cy="49691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67058D60-57C9-4E9F-B417-32C8E07E6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060" y="1126834"/>
            <a:ext cx="2270410" cy="49691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23A1660C-31E6-4532-AD77-700C17E39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539" y="1126835"/>
            <a:ext cx="2270410" cy="49691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BC3C4498-D869-4369-8FC4-660CA84570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3935" y="3473515"/>
            <a:ext cx="2028385" cy="2998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2EEBA9-F4F4-3BA6-502A-B83220E9459E}"/>
              </a:ext>
            </a:extLst>
          </p:cNvPr>
          <p:cNvSpPr txBox="1"/>
          <p:nvPr/>
        </p:nvSpPr>
        <p:spPr>
          <a:xfrm>
            <a:off x="4353636" y="382137"/>
            <a:ext cx="4681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Goals and measurements </a:t>
            </a:r>
          </a:p>
        </p:txBody>
      </p:sp>
    </p:spTree>
    <p:extLst>
      <p:ext uri="{BB962C8B-B14F-4D97-AF65-F5344CB8AC3E}">
        <p14:creationId xmlns:p14="http://schemas.microsoft.com/office/powerpoint/2010/main" val="40205193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1A04B3E-0D7A-4854-8345-5931EB001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410" y="896471"/>
            <a:ext cx="2545811" cy="52802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1E0B0EBA-51BB-46B1-80F6-AE240B22D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047" y="896471"/>
            <a:ext cx="2545811" cy="52802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Scroll: Horizontal 1">
            <a:extLst>
              <a:ext uri="{FF2B5EF4-FFF2-40B4-BE49-F238E27FC236}">
                <a16:creationId xmlns:a16="http://schemas.microsoft.com/office/drawing/2014/main" id="{C85C9E2E-22AD-D2AC-ACAC-EACFCCF88D9C}"/>
              </a:ext>
            </a:extLst>
          </p:cNvPr>
          <p:cNvSpPr/>
          <p:nvPr/>
        </p:nvSpPr>
        <p:spPr>
          <a:xfrm>
            <a:off x="163773" y="1020416"/>
            <a:ext cx="2906973" cy="1791023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dhabi" panose="01000000000000000000" pitchFamily="2" charset="-78"/>
              </a:rPr>
              <a:t>Certificateupload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dhabi" panose="01000000000000000000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64491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utrition and Healthy Eating - Health - 9th grade by Slidesgo">
  <a:themeElements>
    <a:clrScheme name="Simple Light">
      <a:dk1>
        <a:srgbClr val="164D73"/>
      </a:dk1>
      <a:lt1>
        <a:srgbClr val="778A17"/>
      </a:lt1>
      <a:dk2>
        <a:srgbClr val="FCFAF9"/>
      </a:dk2>
      <a:lt2>
        <a:srgbClr val="F3F3DE"/>
      </a:lt2>
      <a:accent1>
        <a:srgbClr val="E8EDBB"/>
      </a:accent1>
      <a:accent2>
        <a:srgbClr val="BBD368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64D7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utrition and Making Healthy Food Choices - Health - 6th grade by Slidesgo">
  <a:themeElements>
    <a:clrScheme name="Simple Light">
      <a:dk1>
        <a:srgbClr val="000000"/>
      </a:dk1>
      <a:lt1>
        <a:srgbClr val="FFFBE8"/>
      </a:lt1>
      <a:dk2>
        <a:srgbClr val="FDF3C3"/>
      </a:dk2>
      <a:lt2>
        <a:srgbClr val="F8CE00"/>
      </a:lt2>
      <a:accent1>
        <a:srgbClr val="F3970E"/>
      </a:accent1>
      <a:accent2>
        <a:srgbClr val="D93300"/>
      </a:accent2>
      <a:accent3>
        <a:srgbClr val="BFD369"/>
      </a:accent3>
      <a:accent4>
        <a:srgbClr val="277F2B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utrition and Healthy Eating - Health - 9th grade by Slidesgo">
  <a:themeElements>
    <a:clrScheme name="Simple Light">
      <a:dk1>
        <a:srgbClr val="164D73"/>
      </a:dk1>
      <a:lt1>
        <a:srgbClr val="778A17"/>
      </a:lt1>
      <a:dk2>
        <a:srgbClr val="FCFAF9"/>
      </a:dk2>
      <a:lt2>
        <a:srgbClr val="F3F3DE"/>
      </a:lt2>
      <a:accent1>
        <a:srgbClr val="E8EDBB"/>
      </a:accent1>
      <a:accent2>
        <a:srgbClr val="BBD368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64D7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Nutrition and Healthy Eating - Health - 9th Grade by Slidesgo</Template>
  <TotalTime>2687</TotalTime>
  <Words>288</Words>
  <Application>Microsoft Office PowerPoint</Application>
  <PresentationFormat>Widescreen</PresentationFormat>
  <Paragraphs>62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52" baseType="lpstr">
      <vt:lpstr>Akhbar MT</vt:lpstr>
      <vt:lpstr>Aldhabi</vt:lpstr>
      <vt:lpstr>Arial</vt:lpstr>
      <vt:lpstr>Barlow Medium</vt:lpstr>
      <vt:lpstr>Calibri Bold</vt:lpstr>
      <vt:lpstr>DM Sans</vt:lpstr>
      <vt:lpstr>Dosis</vt:lpstr>
      <vt:lpstr>Dosis ExtraBold</vt:lpstr>
      <vt:lpstr>Figtree</vt:lpstr>
      <vt:lpstr>Geologica</vt:lpstr>
      <vt:lpstr>Geologica SemiBold</vt:lpstr>
      <vt:lpstr>Nunito Light</vt:lpstr>
      <vt:lpstr>Proxima Nova</vt:lpstr>
      <vt:lpstr>Proxima Nova Semibold</vt:lpstr>
      <vt:lpstr>Quicksand</vt:lpstr>
      <vt:lpstr>Quicksand Medium</vt:lpstr>
      <vt:lpstr>Nutrition and Healthy Eating - Health - 9th grade by Slidesgo</vt:lpstr>
      <vt:lpstr>Slidesgo Final Pages</vt:lpstr>
      <vt:lpstr>Nutrition and Making Healthy Food Choices - Health - 6th grade by Slidesgo</vt:lpstr>
      <vt:lpstr>1_Slidesgo Final Pages</vt:lpstr>
      <vt:lpstr>1_Nutrition and Healthy Eating - Health - 9th grade by Slidesgo</vt:lpstr>
      <vt:lpstr>2_Slidesgo Final Pages</vt:lpstr>
      <vt:lpstr>Health Mate</vt:lpstr>
      <vt:lpstr>1)INTRODUCTION​ ​ 2) OBJECTIVES​ ​ 3)TOOLS,METHODS,​  Programming Languages​ ​ 4)FEATUERS​ ​ 5)FUTURE WORKS​ ​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Mate</dc:title>
  <dc:creator>ahmad issa</dc:creator>
  <cp:lastModifiedBy>Yasser</cp:lastModifiedBy>
  <cp:revision>70</cp:revision>
  <dcterms:created xsi:type="dcterms:W3CDTF">2025-06-24T18:13:58Z</dcterms:created>
  <dcterms:modified xsi:type="dcterms:W3CDTF">2025-06-29T19:14:03Z</dcterms:modified>
</cp:coreProperties>
</file>