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310" r:id="rId3"/>
    <p:sldId id="311" r:id="rId4"/>
    <p:sldId id="312" r:id="rId5"/>
    <p:sldId id="313" r:id="rId6"/>
    <p:sldId id="314" r:id="rId7"/>
    <p:sldId id="316" r:id="rId8"/>
    <p:sldId id="318" r:id="rId9"/>
    <p:sldId id="320" r:id="rId10"/>
    <p:sldId id="322" r:id="rId11"/>
    <p:sldId id="323" r:id="rId12"/>
    <p:sldId id="325" r:id="rId13"/>
    <p:sldId id="327" r:id="rId14"/>
    <p:sldId id="332" r:id="rId15"/>
    <p:sldId id="283" r:id="rId16"/>
    <p:sldId id="282" r:id="rId17"/>
    <p:sldId id="333" r:id="rId18"/>
    <p:sldId id="259" r:id="rId19"/>
    <p:sldId id="284" r:id="rId20"/>
    <p:sldId id="287" r:id="rId21"/>
    <p:sldId id="289" r:id="rId22"/>
    <p:sldId id="290" r:id="rId23"/>
    <p:sldId id="265" r:id="rId24"/>
    <p:sldId id="267" r:id="rId25"/>
    <p:sldId id="285" r:id="rId26"/>
    <p:sldId id="286" r:id="rId27"/>
    <p:sldId id="291" r:id="rId28"/>
    <p:sldId id="292" r:id="rId29"/>
    <p:sldId id="295" r:id="rId30"/>
    <p:sldId id="296" r:id="rId31"/>
    <p:sldId id="297" r:id="rId32"/>
    <p:sldId id="298" r:id="rId33"/>
    <p:sldId id="300" r:id="rId34"/>
    <p:sldId id="301" r:id="rId35"/>
    <p:sldId id="302" r:id="rId36"/>
    <p:sldId id="303" r:id="rId37"/>
    <p:sldId id="304" r:id="rId38"/>
    <p:sldId id="306" r:id="rId39"/>
    <p:sldId id="308" r:id="rId40"/>
    <p:sldId id="307" r:id="rId41"/>
    <p:sldId id="334" r:id="rId42"/>
    <p:sldId id="335" r:id="rId43"/>
    <p:sldId id="280" r:id="rId44"/>
  </p:sldIdLst>
  <p:sldSz cx="12192000" cy="6858000"/>
  <p:notesSz cx="6858000" cy="9144000"/>
  <p:defaultTextStyle>
    <a:defPPr>
      <a:defRPr lang="ar-S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9" d="100"/>
          <a:sy n="79" d="100"/>
        </p:scale>
        <p:origin x="258"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charts/_rels/chart1.xml.rels><?xml version="1.0" encoding="UTF-8" standalone="yes"?>
<Relationships xmlns="http://schemas.openxmlformats.org/package/2006/relationships"><Relationship Id="rId2" Type="http://schemas.openxmlformats.org/officeDocument/2006/relationships/oleObject" Target="file:///C:\Users\Ms\Desktop\&#1605;&#1588;&#1585;&#1608;&#1593;%20&#1578;&#1582;&#1585;&#1580;\&#1575;&#1587;&#1578;&#1576;&#1610;&#1575;&#1606;%20&#1605;&#1588;&#1585;&#1608;&#1593;%20&#1575;&#1604;&#1578;&#1582;&#1585;&#1580;.xlsx" TargetMode="External"/><Relationship Id="rId1" Type="http://schemas.openxmlformats.org/officeDocument/2006/relationships/image" Target="../media/image3.jpeg"/></Relationships>
</file>

<file path=ppt/charts/_rels/chart10.xml.rels><?xml version="1.0" encoding="UTF-8" standalone="yes"?>
<Relationships xmlns="http://schemas.openxmlformats.org/package/2006/relationships"><Relationship Id="rId1" Type="http://schemas.openxmlformats.org/officeDocument/2006/relationships/oleObject" Target="file:///C:\Users\asus\Desktop\&#1587;&#1606;&#1577;%204%20&#1601;&#1589;&#1604;%202\graduation%20project1\&#1578;&#1602;&#1575;&#1585;&#1610;&#1585;%20&#1587;&#1575;&#1576;&#1602;&#1577;\pipe-junction.xlsx"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C:\Users\asus\Desktop\&#1587;&#1606;&#1577;%204%20&#1601;&#1589;&#1604;%202\graduation%20project1\&#1578;&#1602;&#1575;&#1585;&#1610;&#1585;%20&#1587;&#1575;&#1576;&#1602;&#1577;\pipe-junction.xlsx"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C:\Users\asus\Desktop\graduation%20project1\GRADUATION%20REPORT\graph.xlsx"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file:///C:\Users\asus\Desktop\graduation%20project1\GRADUATION%20REPORT\graph.xlsx" TargetMode="External"/></Relationships>
</file>

<file path=ppt/charts/_rels/chart14.xml.rels><?xml version="1.0" encoding="UTF-8" standalone="yes"?>
<Relationships xmlns="http://schemas.openxmlformats.org/package/2006/relationships"><Relationship Id="rId1" Type="http://schemas.openxmlformats.org/officeDocument/2006/relationships/oleObject" Target="file:///C:\Users\asus\Desktop\graduation%20project1\GRADUATION%20REPORT\graph.xlsx" TargetMode="External"/></Relationships>
</file>

<file path=ppt/charts/_rels/chart2.xml.rels><?xml version="1.0" encoding="UTF-8" standalone="yes"?>
<Relationships xmlns="http://schemas.openxmlformats.org/package/2006/relationships"><Relationship Id="rId2" Type="http://schemas.openxmlformats.org/officeDocument/2006/relationships/oleObject" Target="file:///C:\Users\Ms\Desktop\&#1605;&#1588;&#1585;&#1608;&#1593;%20&#1578;&#1582;&#1585;&#1580;\&#1575;&#1587;&#1578;&#1576;&#1610;&#1575;&#1606;%20&#1605;&#1588;&#1585;&#1608;&#1593;%20&#1575;&#1604;&#1578;&#1582;&#1585;&#1580;.xlsx" TargetMode="External"/><Relationship Id="rId1" Type="http://schemas.openxmlformats.org/officeDocument/2006/relationships/image" Target="../media/image3.jpeg"/></Relationships>
</file>

<file path=ppt/charts/_rels/chart3.xml.rels><?xml version="1.0" encoding="UTF-8" standalone="yes"?>
<Relationships xmlns="http://schemas.openxmlformats.org/package/2006/relationships"><Relationship Id="rId2" Type="http://schemas.openxmlformats.org/officeDocument/2006/relationships/oleObject" Target="file:///C:\Users\Ms\Desktop\&#1605;&#1588;&#1585;&#1608;&#1593;%20&#1578;&#1582;&#1585;&#1580;\&#1575;&#1587;&#1578;&#1576;&#1610;&#1575;&#1606;%20&#1605;&#1588;&#1585;&#1608;&#1593;%20&#1575;&#1604;&#1578;&#1582;&#1585;&#1580;.xlsx" TargetMode="External"/><Relationship Id="rId1" Type="http://schemas.openxmlformats.org/officeDocument/2006/relationships/image" Target="../media/image3.jpeg"/></Relationships>
</file>

<file path=ppt/charts/_rels/chart4.xml.rels><?xml version="1.0" encoding="UTF-8" standalone="yes"?>
<Relationships xmlns="http://schemas.openxmlformats.org/package/2006/relationships"><Relationship Id="rId1" Type="http://schemas.openxmlformats.org/officeDocument/2006/relationships/oleObject" Target="file:///C:\Users\Ms\Desktop\&#1605;&#1588;&#1585;&#1608;&#1593;%20&#1578;&#1582;&#1585;&#1580;\&#1575;&#1587;&#1578;&#1576;&#1610;&#1575;&#1606;%20&#1605;&#1588;&#1585;&#1608;&#1593;%20&#1575;&#1604;&#1578;&#1582;&#1585;&#1580;.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Ms\Desktop\&#1605;&#1588;&#1585;&#1608;&#1593;%20&#1578;&#1582;&#1585;&#1580;\&#1575;&#1587;&#1578;&#1576;&#1610;&#1575;&#1606;%20&#1605;&#1588;&#1585;&#1608;&#1593;%20&#1575;&#1604;&#1578;&#1582;&#1585;&#1580;.xlsx" TargetMode="External"/></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7.xml.rels><?xml version="1.0" encoding="UTF-8" standalone="yes"?>
<Relationships xmlns="http://schemas.openxmlformats.org/package/2006/relationships"><Relationship Id="rId1" Type="http://schemas.openxmlformats.org/officeDocument/2006/relationships/oleObject" Target="file:///C:\Users\Ms\Desktop\&#1605;&#1588;&#1585;&#1608;&#1593;%20&#1578;&#1582;&#1585;&#1580;\&#1575;&#1587;&#1578;&#1576;&#1610;&#1575;&#1606;%20&#1605;&#1588;&#1585;&#1608;&#1593;%20&#1575;&#1604;&#1578;&#1582;&#1585;&#1580;.xlsx" TargetMode="External"/></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scatterChart>
        <c:scatterStyle val="lineMarker"/>
        <c:varyColors val="0"/>
        <c:ser>
          <c:idx val="0"/>
          <c:order val="0"/>
          <c:tx>
            <c:v>L/C/House</c:v>
          </c:tx>
          <c:spPr>
            <a:ln w="28575">
              <a:noFill/>
            </a:ln>
          </c:spPr>
          <c:trendline>
            <c:spPr>
              <a:ln w="25400">
                <a:solidFill>
                  <a:schemeClr val="accent6"/>
                </a:solidFill>
              </a:ln>
            </c:spPr>
            <c:trendlineType val="linear"/>
            <c:dispRSqr val="0"/>
            <c:dispEq val="0"/>
          </c:trendline>
          <c:xVal>
            <c:numRef>
              <c:f>Sheet2!$H$2:$H$42</c:f>
              <c:numCache>
                <c:formatCode>General</c:formatCode>
                <c:ptCount val="41"/>
                <c:pt idx="0">
                  <c:v>190</c:v>
                </c:pt>
                <c:pt idx="1">
                  <c:v>120</c:v>
                </c:pt>
                <c:pt idx="2">
                  <c:v>250</c:v>
                </c:pt>
                <c:pt idx="3">
                  <c:v>200</c:v>
                </c:pt>
                <c:pt idx="4">
                  <c:v>100</c:v>
                </c:pt>
                <c:pt idx="5">
                  <c:v>100</c:v>
                </c:pt>
                <c:pt idx="6">
                  <c:v>150</c:v>
                </c:pt>
                <c:pt idx="7">
                  <c:v>200</c:v>
                </c:pt>
                <c:pt idx="8">
                  <c:v>180</c:v>
                </c:pt>
                <c:pt idx="9">
                  <c:v>200</c:v>
                </c:pt>
                <c:pt idx="10">
                  <c:v>120</c:v>
                </c:pt>
                <c:pt idx="11">
                  <c:v>130</c:v>
                </c:pt>
                <c:pt idx="12">
                  <c:v>200</c:v>
                </c:pt>
                <c:pt idx="13">
                  <c:v>200</c:v>
                </c:pt>
                <c:pt idx="14">
                  <c:v>120</c:v>
                </c:pt>
                <c:pt idx="15">
                  <c:v>400</c:v>
                </c:pt>
                <c:pt idx="16">
                  <c:v>140</c:v>
                </c:pt>
                <c:pt idx="17">
                  <c:v>120</c:v>
                </c:pt>
                <c:pt idx="18">
                  <c:v>120</c:v>
                </c:pt>
                <c:pt idx="19">
                  <c:v>180</c:v>
                </c:pt>
                <c:pt idx="20">
                  <c:v>160</c:v>
                </c:pt>
                <c:pt idx="21">
                  <c:v>90</c:v>
                </c:pt>
                <c:pt idx="22">
                  <c:v>170</c:v>
                </c:pt>
                <c:pt idx="23">
                  <c:v>160</c:v>
                </c:pt>
                <c:pt idx="24">
                  <c:v>180</c:v>
                </c:pt>
                <c:pt idx="25">
                  <c:v>190</c:v>
                </c:pt>
                <c:pt idx="26">
                  <c:v>170</c:v>
                </c:pt>
                <c:pt idx="27">
                  <c:v>160</c:v>
                </c:pt>
                <c:pt idx="28">
                  <c:v>180</c:v>
                </c:pt>
                <c:pt idx="29">
                  <c:v>500</c:v>
                </c:pt>
                <c:pt idx="30">
                  <c:v>130</c:v>
                </c:pt>
                <c:pt idx="31">
                  <c:v>140</c:v>
                </c:pt>
                <c:pt idx="32">
                  <c:v>130</c:v>
                </c:pt>
                <c:pt idx="33">
                  <c:v>250</c:v>
                </c:pt>
                <c:pt idx="34">
                  <c:v>100</c:v>
                </c:pt>
                <c:pt idx="35">
                  <c:v>250</c:v>
                </c:pt>
                <c:pt idx="36">
                  <c:v>140</c:v>
                </c:pt>
                <c:pt idx="37">
                  <c:v>250</c:v>
                </c:pt>
                <c:pt idx="38">
                  <c:v>120</c:v>
                </c:pt>
                <c:pt idx="39">
                  <c:v>190</c:v>
                </c:pt>
                <c:pt idx="40">
                  <c:v>200</c:v>
                </c:pt>
              </c:numCache>
            </c:numRef>
          </c:xVal>
          <c:yVal>
            <c:numRef>
              <c:f>Sheet2!$D$2:$D$42</c:f>
              <c:numCache>
                <c:formatCode>0.00</c:formatCode>
                <c:ptCount val="41"/>
                <c:pt idx="0">
                  <c:v>666.66666666666663</c:v>
                </c:pt>
                <c:pt idx="1">
                  <c:v>666.66666666666663</c:v>
                </c:pt>
                <c:pt idx="2">
                  <c:v>1100</c:v>
                </c:pt>
                <c:pt idx="3">
                  <c:v>666.66666666666663</c:v>
                </c:pt>
                <c:pt idx="4">
                  <c:v>500</c:v>
                </c:pt>
                <c:pt idx="5">
                  <c:v>666.66666666666663</c:v>
                </c:pt>
                <c:pt idx="6">
                  <c:v>1100</c:v>
                </c:pt>
                <c:pt idx="7">
                  <c:v>733.3333333333336</c:v>
                </c:pt>
                <c:pt idx="8">
                  <c:v>833.3333333333336</c:v>
                </c:pt>
                <c:pt idx="9">
                  <c:v>1100</c:v>
                </c:pt>
                <c:pt idx="10">
                  <c:v>733.3333333333336</c:v>
                </c:pt>
                <c:pt idx="11">
                  <c:v>666.66666666666663</c:v>
                </c:pt>
                <c:pt idx="12">
                  <c:v>1000</c:v>
                </c:pt>
                <c:pt idx="13">
                  <c:v>433.33333333333331</c:v>
                </c:pt>
                <c:pt idx="14">
                  <c:v>866.66666666666663</c:v>
                </c:pt>
                <c:pt idx="15">
                  <c:v>500</c:v>
                </c:pt>
                <c:pt idx="16">
                  <c:v>700</c:v>
                </c:pt>
                <c:pt idx="17">
                  <c:v>666.66666666666663</c:v>
                </c:pt>
                <c:pt idx="18">
                  <c:v>800</c:v>
                </c:pt>
                <c:pt idx="19">
                  <c:v>800</c:v>
                </c:pt>
                <c:pt idx="20">
                  <c:v>833.3333333333336</c:v>
                </c:pt>
                <c:pt idx="21">
                  <c:v>400</c:v>
                </c:pt>
                <c:pt idx="22">
                  <c:v>366.66666666666708</c:v>
                </c:pt>
                <c:pt idx="23">
                  <c:v>733.3333333333336</c:v>
                </c:pt>
                <c:pt idx="24">
                  <c:v>1100</c:v>
                </c:pt>
                <c:pt idx="25">
                  <c:v>733.3333333333336</c:v>
                </c:pt>
                <c:pt idx="26">
                  <c:v>500</c:v>
                </c:pt>
                <c:pt idx="27">
                  <c:v>366.66666666666708</c:v>
                </c:pt>
                <c:pt idx="28">
                  <c:v>1833.3333333333139</c:v>
                </c:pt>
                <c:pt idx="29">
                  <c:v>1333.3333333333139</c:v>
                </c:pt>
                <c:pt idx="30">
                  <c:v>666.66666666666663</c:v>
                </c:pt>
                <c:pt idx="31">
                  <c:v>1466.6666666666667</c:v>
                </c:pt>
                <c:pt idx="32">
                  <c:v>1666.6666666666667</c:v>
                </c:pt>
                <c:pt idx="33">
                  <c:v>3300</c:v>
                </c:pt>
                <c:pt idx="34">
                  <c:v>833.3333333333336</c:v>
                </c:pt>
                <c:pt idx="35">
                  <c:v>2200</c:v>
                </c:pt>
                <c:pt idx="36">
                  <c:v>1000</c:v>
                </c:pt>
                <c:pt idx="37">
                  <c:v>833.3333333333336</c:v>
                </c:pt>
                <c:pt idx="38">
                  <c:v>2566.6666666666242</c:v>
                </c:pt>
                <c:pt idx="39">
                  <c:v>2933.3333333333971</c:v>
                </c:pt>
                <c:pt idx="40">
                  <c:v>5500</c:v>
                </c:pt>
              </c:numCache>
            </c:numRef>
          </c:yVal>
          <c:smooth val="0"/>
          <c:extLst>
            <c:ext xmlns:c16="http://schemas.microsoft.com/office/drawing/2014/chart" uri="{C3380CC4-5D6E-409C-BE32-E72D297353CC}">
              <c16:uniqueId val="{00000001-D6FE-430B-8986-CC1753DE3BEC}"/>
            </c:ext>
          </c:extLst>
        </c:ser>
        <c:dLbls>
          <c:showLegendKey val="0"/>
          <c:showVal val="0"/>
          <c:showCatName val="0"/>
          <c:showSerName val="0"/>
          <c:showPercent val="0"/>
          <c:showBubbleSize val="0"/>
        </c:dLbls>
        <c:axId val="141145600"/>
        <c:axId val="141147520"/>
      </c:scatterChart>
      <c:valAx>
        <c:axId val="141145600"/>
        <c:scaling>
          <c:orientation val="minMax"/>
        </c:scaling>
        <c:delete val="0"/>
        <c:axPos val="b"/>
        <c:majorGridlines/>
        <c:title>
          <c:tx>
            <c:rich>
              <a:bodyPr/>
              <a:lstStyle/>
              <a:p>
                <a:pPr>
                  <a:defRPr/>
                </a:pPr>
                <a:r>
                  <a:rPr lang="en-US"/>
                  <a:t>House Area</a:t>
                </a:r>
              </a:p>
            </c:rich>
          </c:tx>
          <c:overlay val="0"/>
        </c:title>
        <c:numFmt formatCode="General" sourceLinked="1"/>
        <c:majorTickMark val="out"/>
        <c:minorTickMark val="none"/>
        <c:tickLblPos val="nextTo"/>
        <c:crossAx val="141147520"/>
        <c:crosses val="autoZero"/>
        <c:crossBetween val="midCat"/>
      </c:valAx>
      <c:valAx>
        <c:axId val="141147520"/>
        <c:scaling>
          <c:orientation val="minMax"/>
        </c:scaling>
        <c:delete val="0"/>
        <c:axPos val="l"/>
        <c:majorGridlines/>
        <c:title>
          <c:tx>
            <c:rich>
              <a:bodyPr/>
              <a:lstStyle/>
              <a:p>
                <a:pPr>
                  <a:defRPr/>
                </a:pPr>
                <a:r>
                  <a:rPr lang="en-US"/>
                  <a:t>L/D/House</a:t>
                </a:r>
              </a:p>
            </c:rich>
          </c:tx>
          <c:overlay val="0"/>
        </c:title>
        <c:numFmt formatCode="0" sourceLinked="0"/>
        <c:majorTickMark val="out"/>
        <c:minorTickMark val="none"/>
        <c:tickLblPos val="nextTo"/>
        <c:crossAx val="141145600"/>
        <c:crosses val="autoZero"/>
        <c:crossBetween val="midCat"/>
      </c:valAx>
    </c:plotArea>
    <c:legend>
      <c:legendPos val="b"/>
      <c:overlay val="0"/>
    </c:legend>
    <c:plotVisOnly val="1"/>
    <c:dispBlanksAs val="gap"/>
    <c:showDLblsOverMax val="0"/>
  </c:chart>
  <c:spPr>
    <a:blipFill>
      <a:blip xmlns:r="http://schemas.openxmlformats.org/officeDocument/2006/relationships" r:embed="rId1"/>
      <a:tile tx="0" ty="0" sx="100000" sy="100000" flip="none" algn="tl"/>
    </a:blipFill>
  </c:spPr>
  <c:externalData r:id="rId2">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title>
      <c:overlay val="0"/>
    </c:title>
    <c:autoTitleDeleted val="0"/>
    <c:plotArea>
      <c:layout/>
      <c:scatterChart>
        <c:scatterStyle val="lineMarker"/>
        <c:varyColors val="0"/>
        <c:ser>
          <c:idx val="0"/>
          <c:order val="0"/>
          <c:tx>
            <c:strRef>
              <c:f>Sheet1!$F$1</c:f>
              <c:strCache>
                <c:ptCount val="1"/>
                <c:pt idx="0">
                  <c:v>pressure (M H2O)</c:v>
                </c:pt>
              </c:strCache>
            </c:strRef>
          </c:tx>
          <c:spPr>
            <a:ln w="28575">
              <a:noFill/>
            </a:ln>
          </c:spPr>
          <c:xVal>
            <c:strRef>
              <c:f>Sheet1!$E$2:$E$85</c:f>
              <c:strCache>
                <c:ptCount val="84"/>
                <c:pt idx="0">
                  <c:v>J-1</c:v>
                </c:pt>
                <c:pt idx="1">
                  <c:v>J-2</c:v>
                </c:pt>
                <c:pt idx="2">
                  <c:v>J-3</c:v>
                </c:pt>
                <c:pt idx="3">
                  <c:v>J-4</c:v>
                </c:pt>
                <c:pt idx="4">
                  <c:v>J-5</c:v>
                </c:pt>
                <c:pt idx="5">
                  <c:v>J-6</c:v>
                </c:pt>
                <c:pt idx="6">
                  <c:v>J-7</c:v>
                </c:pt>
                <c:pt idx="7">
                  <c:v>J-8</c:v>
                </c:pt>
                <c:pt idx="8">
                  <c:v>J-9</c:v>
                </c:pt>
                <c:pt idx="9">
                  <c:v>J-10</c:v>
                </c:pt>
                <c:pt idx="10">
                  <c:v>J-11</c:v>
                </c:pt>
                <c:pt idx="11">
                  <c:v>J-12</c:v>
                </c:pt>
                <c:pt idx="12">
                  <c:v>J-13</c:v>
                </c:pt>
                <c:pt idx="13">
                  <c:v>J-14</c:v>
                </c:pt>
                <c:pt idx="14">
                  <c:v>J-15</c:v>
                </c:pt>
                <c:pt idx="15">
                  <c:v>J-16</c:v>
                </c:pt>
                <c:pt idx="16">
                  <c:v>J-17</c:v>
                </c:pt>
                <c:pt idx="17">
                  <c:v>J-18</c:v>
                </c:pt>
                <c:pt idx="18">
                  <c:v>J-19</c:v>
                </c:pt>
                <c:pt idx="19">
                  <c:v>J-20</c:v>
                </c:pt>
                <c:pt idx="20">
                  <c:v>J-21</c:v>
                </c:pt>
                <c:pt idx="21">
                  <c:v>J-22</c:v>
                </c:pt>
                <c:pt idx="22">
                  <c:v>J-23</c:v>
                </c:pt>
                <c:pt idx="23">
                  <c:v>J-24</c:v>
                </c:pt>
                <c:pt idx="24">
                  <c:v>J-25</c:v>
                </c:pt>
                <c:pt idx="25">
                  <c:v>J-26</c:v>
                </c:pt>
                <c:pt idx="26">
                  <c:v>J-27</c:v>
                </c:pt>
                <c:pt idx="27">
                  <c:v>J-28</c:v>
                </c:pt>
                <c:pt idx="28">
                  <c:v>J-29</c:v>
                </c:pt>
                <c:pt idx="29">
                  <c:v>J-30</c:v>
                </c:pt>
                <c:pt idx="30">
                  <c:v>J-31</c:v>
                </c:pt>
                <c:pt idx="31">
                  <c:v>J-32</c:v>
                </c:pt>
                <c:pt idx="32">
                  <c:v>J-33</c:v>
                </c:pt>
                <c:pt idx="33">
                  <c:v>J-34</c:v>
                </c:pt>
                <c:pt idx="34">
                  <c:v>J-35</c:v>
                </c:pt>
                <c:pt idx="35">
                  <c:v>J-36</c:v>
                </c:pt>
                <c:pt idx="36">
                  <c:v>J-37</c:v>
                </c:pt>
                <c:pt idx="37">
                  <c:v>J-38</c:v>
                </c:pt>
                <c:pt idx="38">
                  <c:v>J-39</c:v>
                </c:pt>
                <c:pt idx="39">
                  <c:v>J-40</c:v>
                </c:pt>
                <c:pt idx="40">
                  <c:v>J-41</c:v>
                </c:pt>
                <c:pt idx="41">
                  <c:v>J-42</c:v>
                </c:pt>
                <c:pt idx="42">
                  <c:v>J-43</c:v>
                </c:pt>
                <c:pt idx="43">
                  <c:v>J-44</c:v>
                </c:pt>
                <c:pt idx="44">
                  <c:v>J-45</c:v>
                </c:pt>
                <c:pt idx="45">
                  <c:v>J-46</c:v>
                </c:pt>
                <c:pt idx="46">
                  <c:v>J-47</c:v>
                </c:pt>
                <c:pt idx="47">
                  <c:v>J-48</c:v>
                </c:pt>
                <c:pt idx="48">
                  <c:v>J-49</c:v>
                </c:pt>
                <c:pt idx="49">
                  <c:v>J-50</c:v>
                </c:pt>
                <c:pt idx="50">
                  <c:v>J-51</c:v>
                </c:pt>
                <c:pt idx="51">
                  <c:v>J-52</c:v>
                </c:pt>
                <c:pt idx="52">
                  <c:v>J-53</c:v>
                </c:pt>
                <c:pt idx="53">
                  <c:v>J-54</c:v>
                </c:pt>
                <c:pt idx="54">
                  <c:v>J-55</c:v>
                </c:pt>
                <c:pt idx="55">
                  <c:v>J-56</c:v>
                </c:pt>
                <c:pt idx="56">
                  <c:v>J-57</c:v>
                </c:pt>
                <c:pt idx="57">
                  <c:v>J-58</c:v>
                </c:pt>
                <c:pt idx="58">
                  <c:v>J-59</c:v>
                </c:pt>
                <c:pt idx="59">
                  <c:v>J-60</c:v>
                </c:pt>
                <c:pt idx="60">
                  <c:v>J-61</c:v>
                </c:pt>
                <c:pt idx="61">
                  <c:v>J-62</c:v>
                </c:pt>
                <c:pt idx="62">
                  <c:v>J-63</c:v>
                </c:pt>
                <c:pt idx="63">
                  <c:v>J-64</c:v>
                </c:pt>
                <c:pt idx="64">
                  <c:v>J-65</c:v>
                </c:pt>
                <c:pt idx="65">
                  <c:v>J-66</c:v>
                </c:pt>
                <c:pt idx="66">
                  <c:v>J-67</c:v>
                </c:pt>
                <c:pt idx="67">
                  <c:v>J-68</c:v>
                </c:pt>
                <c:pt idx="68">
                  <c:v>J-69</c:v>
                </c:pt>
                <c:pt idx="69">
                  <c:v>J-70</c:v>
                </c:pt>
                <c:pt idx="70">
                  <c:v>J-71</c:v>
                </c:pt>
                <c:pt idx="71">
                  <c:v>J-72</c:v>
                </c:pt>
                <c:pt idx="72">
                  <c:v>J-73</c:v>
                </c:pt>
                <c:pt idx="73">
                  <c:v>J-74</c:v>
                </c:pt>
                <c:pt idx="74">
                  <c:v>J-75</c:v>
                </c:pt>
                <c:pt idx="75">
                  <c:v>J-76</c:v>
                </c:pt>
                <c:pt idx="76">
                  <c:v>J-77</c:v>
                </c:pt>
                <c:pt idx="77">
                  <c:v>J-78</c:v>
                </c:pt>
                <c:pt idx="78">
                  <c:v>J-79</c:v>
                </c:pt>
                <c:pt idx="79">
                  <c:v>J-80</c:v>
                </c:pt>
                <c:pt idx="80">
                  <c:v>J-81</c:v>
                </c:pt>
                <c:pt idx="81">
                  <c:v>J-82</c:v>
                </c:pt>
                <c:pt idx="82">
                  <c:v>J-83</c:v>
                </c:pt>
                <c:pt idx="83">
                  <c:v>J-84</c:v>
                </c:pt>
              </c:strCache>
            </c:strRef>
          </c:xVal>
          <c:yVal>
            <c:numRef>
              <c:f>Sheet1!$F$2:$F$85</c:f>
              <c:numCache>
                <c:formatCode>General</c:formatCode>
                <c:ptCount val="84"/>
                <c:pt idx="0">
                  <c:v>22</c:v>
                </c:pt>
                <c:pt idx="1">
                  <c:v>25</c:v>
                </c:pt>
                <c:pt idx="2">
                  <c:v>49</c:v>
                </c:pt>
                <c:pt idx="3">
                  <c:v>71</c:v>
                </c:pt>
                <c:pt idx="4">
                  <c:v>45</c:v>
                </c:pt>
                <c:pt idx="5">
                  <c:v>54</c:v>
                </c:pt>
                <c:pt idx="6">
                  <c:v>58</c:v>
                </c:pt>
                <c:pt idx="7">
                  <c:v>80</c:v>
                </c:pt>
                <c:pt idx="8">
                  <c:v>73</c:v>
                </c:pt>
                <c:pt idx="9">
                  <c:v>59</c:v>
                </c:pt>
                <c:pt idx="10">
                  <c:v>57</c:v>
                </c:pt>
                <c:pt idx="11">
                  <c:v>71</c:v>
                </c:pt>
                <c:pt idx="12">
                  <c:v>74</c:v>
                </c:pt>
                <c:pt idx="13">
                  <c:v>71</c:v>
                </c:pt>
                <c:pt idx="14">
                  <c:v>57</c:v>
                </c:pt>
                <c:pt idx="15">
                  <c:v>43</c:v>
                </c:pt>
                <c:pt idx="16">
                  <c:v>61</c:v>
                </c:pt>
                <c:pt idx="17">
                  <c:v>61</c:v>
                </c:pt>
                <c:pt idx="18">
                  <c:v>53</c:v>
                </c:pt>
                <c:pt idx="19">
                  <c:v>51</c:v>
                </c:pt>
                <c:pt idx="20">
                  <c:v>71</c:v>
                </c:pt>
                <c:pt idx="21">
                  <c:v>69</c:v>
                </c:pt>
                <c:pt idx="22">
                  <c:v>74</c:v>
                </c:pt>
                <c:pt idx="23">
                  <c:v>78</c:v>
                </c:pt>
                <c:pt idx="24">
                  <c:v>76</c:v>
                </c:pt>
                <c:pt idx="25">
                  <c:v>89</c:v>
                </c:pt>
                <c:pt idx="26">
                  <c:v>100</c:v>
                </c:pt>
                <c:pt idx="27">
                  <c:v>77</c:v>
                </c:pt>
                <c:pt idx="28">
                  <c:v>77</c:v>
                </c:pt>
                <c:pt idx="29">
                  <c:v>71</c:v>
                </c:pt>
                <c:pt idx="30">
                  <c:v>76</c:v>
                </c:pt>
                <c:pt idx="31">
                  <c:v>75</c:v>
                </c:pt>
                <c:pt idx="32">
                  <c:v>76</c:v>
                </c:pt>
                <c:pt idx="33">
                  <c:v>72</c:v>
                </c:pt>
                <c:pt idx="34">
                  <c:v>69</c:v>
                </c:pt>
                <c:pt idx="35">
                  <c:v>70</c:v>
                </c:pt>
                <c:pt idx="36">
                  <c:v>73</c:v>
                </c:pt>
                <c:pt idx="37">
                  <c:v>81</c:v>
                </c:pt>
                <c:pt idx="38">
                  <c:v>90</c:v>
                </c:pt>
                <c:pt idx="39">
                  <c:v>69</c:v>
                </c:pt>
                <c:pt idx="40">
                  <c:v>70</c:v>
                </c:pt>
                <c:pt idx="41">
                  <c:v>72</c:v>
                </c:pt>
                <c:pt idx="42">
                  <c:v>70</c:v>
                </c:pt>
                <c:pt idx="43">
                  <c:v>69</c:v>
                </c:pt>
                <c:pt idx="44">
                  <c:v>76</c:v>
                </c:pt>
                <c:pt idx="45">
                  <c:v>80</c:v>
                </c:pt>
                <c:pt idx="46">
                  <c:v>89</c:v>
                </c:pt>
                <c:pt idx="47">
                  <c:v>69</c:v>
                </c:pt>
                <c:pt idx="48">
                  <c:v>80</c:v>
                </c:pt>
                <c:pt idx="49">
                  <c:v>71</c:v>
                </c:pt>
                <c:pt idx="50">
                  <c:v>68</c:v>
                </c:pt>
                <c:pt idx="51">
                  <c:v>66</c:v>
                </c:pt>
                <c:pt idx="52">
                  <c:v>68</c:v>
                </c:pt>
                <c:pt idx="53">
                  <c:v>64</c:v>
                </c:pt>
                <c:pt idx="54">
                  <c:v>61</c:v>
                </c:pt>
                <c:pt idx="55">
                  <c:v>65</c:v>
                </c:pt>
                <c:pt idx="56">
                  <c:v>69</c:v>
                </c:pt>
                <c:pt idx="57">
                  <c:v>73</c:v>
                </c:pt>
                <c:pt idx="58">
                  <c:v>75</c:v>
                </c:pt>
                <c:pt idx="59">
                  <c:v>75</c:v>
                </c:pt>
                <c:pt idx="60">
                  <c:v>70</c:v>
                </c:pt>
                <c:pt idx="61">
                  <c:v>86</c:v>
                </c:pt>
                <c:pt idx="62">
                  <c:v>89</c:v>
                </c:pt>
                <c:pt idx="63">
                  <c:v>51</c:v>
                </c:pt>
                <c:pt idx="64">
                  <c:v>46</c:v>
                </c:pt>
                <c:pt idx="65">
                  <c:v>54</c:v>
                </c:pt>
                <c:pt idx="66">
                  <c:v>69</c:v>
                </c:pt>
                <c:pt idx="67">
                  <c:v>57</c:v>
                </c:pt>
                <c:pt idx="68">
                  <c:v>55</c:v>
                </c:pt>
                <c:pt idx="69">
                  <c:v>40</c:v>
                </c:pt>
                <c:pt idx="70">
                  <c:v>52</c:v>
                </c:pt>
                <c:pt idx="71">
                  <c:v>46</c:v>
                </c:pt>
                <c:pt idx="72">
                  <c:v>66</c:v>
                </c:pt>
                <c:pt idx="73">
                  <c:v>77</c:v>
                </c:pt>
                <c:pt idx="74">
                  <c:v>86</c:v>
                </c:pt>
                <c:pt idx="75">
                  <c:v>66</c:v>
                </c:pt>
                <c:pt idx="76">
                  <c:v>57</c:v>
                </c:pt>
                <c:pt idx="77">
                  <c:v>99</c:v>
                </c:pt>
                <c:pt idx="78">
                  <c:v>94</c:v>
                </c:pt>
                <c:pt idx="79">
                  <c:v>77</c:v>
                </c:pt>
                <c:pt idx="80">
                  <c:v>53</c:v>
                </c:pt>
                <c:pt idx="81">
                  <c:v>22</c:v>
                </c:pt>
                <c:pt idx="82">
                  <c:v>35</c:v>
                </c:pt>
                <c:pt idx="83">
                  <c:v>21</c:v>
                </c:pt>
              </c:numCache>
            </c:numRef>
          </c:yVal>
          <c:smooth val="0"/>
          <c:extLst>
            <c:ext xmlns:c16="http://schemas.microsoft.com/office/drawing/2014/chart" uri="{C3380CC4-5D6E-409C-BE32-E72D297353CC}">
              <c16:uniqueId val="{00000000-1981-4B52-BC4A-56EFFA6A7F3E}"/>
            </c:ext>
          </c:extLst>
        </c:ser>
        <c:dLbls>
          <c:showLegendKey val="0"/>
          <c:showVal val="0"/>
          <c:showCatName val="0"/>
          <c:showSerName val="0"/>
          <c:showPercent val="0"/>
          <c:showBubbleSize val="0"/>
        </c:dLbls>
        <c:axId val="166365824"/>
        <c:axId val="166372096"/>
      </c:scatterChart>
      <c:valAx>
        <c:axId val="166365824"/>
        <c:scaling>
          <c:orientation val="minMax"/>
        </c:scaling>
        <c:delete val="0"/>
        <c:axPos val="b"/>
        <c:majorGridlines/>
        <c:title>
          <c:tx>
            <c:rich>
              <a:bodyPr/>
              <a:lstStyle/>
              <a:p>
                <a:pPr>
                  <a:defRPr/>
                </a:pPr>
                <a:r>
                  <a:rPr lang="en-US"/>
                  <a:t>JUNCTION NUMBER</a:t>
                </a:r>
              </a:p>
            </c:rich>
          </c:tx>
          <c:overlay val="0"/>
        </c:title>
        <c:majorTickMark val="out"/>
        <c:minorTickMark val="none"/>
        <c:tickLblPos val="nextTo"/>
        <c:crossAx val="166372096"/>
        <c:crosses val="autoZero"/>
        <c:crossBetween val="midCat"/>
      </c:valAx>
      <c:valAx>
        <c:axId val="166372096"/>
        <c:scaling>
          <c:orientation val="minMax"/>
        </c:scaling>
        <c:delete val="0"/>
        <c:axPos val="l"/>
        <c:minorGridlines/>
        <c:title>
          <c:tx>
            <c:rich>
              <a:bodyPr/>
              <a:lstStyle/>
              <a:p>
                <a:pPr>
                  <a:defRPr/>
                </a:pPr>
                <a:r>
                  <a:rPr lang="en-US"/>
                  <a:t>PRESSURE HEAD  M H2O</a:t>
                </a:r>
              </a:p>
            </c:rich>
          </c:tx>
          <c:overlay val="0"/>
        </c:title>
        <c:numFmt formatCode="General" sourceLinked="1"/>
        <c:majorTickMark val="out"/>
        <c:minorTickMark val="none"/>
        <c:tickLblPos val="nextTo"/>
        <c:crossAx val="166365824"/>
        <c:crosses val="autoZero"/>
        <c:crossBetween val="midCat"/>
        <c:majorUnit val="10"/>
        <c:minorUnit val="10"/>
      </c:valAx>
      <c:spPr>
        <a:noFill/>
        <a:ln w="25400">
          <a:noFill/>
        </a:ln>
      </c:spPr>
    </c:plotArea>
    <c:legend>
      <c:legendPos val="b"/>
      <c:overlay val="0"/>
    </c:legend>
    <c:plotVisOnly val="1"/>
    <c:dispBlanksAs val="gap"/>
    <c:showDLblsOverMax val="0"/>
  </c:chart>
  <c:spPr>
    <a:solidFill>
      <a:schemeClr val="bg1"/>
    </a:solidFill>
  </c:sp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title>
      <c:overlay val="0"/>
    </c:title>
    <c:autoTitleDeleted val="0"/>
    <c:plotArea>
      <c:layout/>
      <c:scatterChart>
        <c:scatterStyle val="lineMarker"/>
        <c:varyColors val="0"/>
        <c:ser>
          <c:idx val="0"/>
          <c:order val="0"/>
          <c:tx>
            <c:strRef>
              <c:f>Sheet1!$B$1</c:f>
              <c:strCache>
                <c:ptCount val="1"/>
                <c:pt idx="0">
                  <c:v>V (m/s)</c:v>
                </c:pt>
              </c:strCache>
            </c:strRef>
          </c:tx>
          <c:spPr>
            <a:ln w="28575">
              <a:noFill/>
            </a:ln>
          </c:spPr>
          <c:xVal>
            <c:numRef>
              <c:f>Sheet1!$A$2:$A$90</c:f>
              <c:numCache>
                <c:formatCode>General</c:formatCode>
                <c:ptCount val="89"/>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numCache>
            </c:numRef>
          </c:xVal>
          <c:yVal>
            <c:numRef>
              <c:f>Sheet1!$B$2:$B$90</c:f>
              <c:numCache>
                <c:formatCode>General</c:formatCode>
                <c:ptCount val="89"/>
                <c:pt idx="0">
                  <c:v>1.59</c:v>
                </c:pt>
                <c:pt idx="1">
                  <c:v>0.64000000000000223</c:v>
                </c:pt>
                <c:pt idx="2">
                  <c:v>1.1100000000000001</c:v>
                </c:pt>
                <c:pt idx="3">
                  <c:v>1.0900000000000001</c:v>
                </c:pt>
                <c:pt idx="4">
                  <c:v>0.29000000000000031</c:v>
                </c:pt>
                <c:pt idx="5">
                  <c:v>0.62000000000000199</c:v>
                </c:pt>
                <c:pt idx="6">
                  <c:v>2.19</c:v>
                </c:pt>
                <c:pt idx="7">
                  <c:v>2.14</c:v>
                </c:pt>
                <c:pt idx="8">
                  <c:v>3.72</c:v>
                </c:pt>
                <c:pt idx="9">
                  <c:v>0.29000000000000031</c:v>
                </c:pt>
                <c:pt idx="10">
                  <c:v>0.18000000000000024</c:v>
                </c:pt>
                <c:pt idx="11">
                  <c:v>3.63</c:v>
                </c:pt>
                <c:pt idx="12">
                  <c:v>0.55000000000000004</c:v>
                </c:pt>
                <c:pt idx="13">
                  <c:v>0.53</c:v>
                </c:pt>
                <c:pt idx="14">
                  <c:v>0.22</c:v>
                </c:pt>
                <c:pt idx="15">
                  <c:v>0.14000000000000001</c:v>
                </c:pt>
                <c:pt idx="16">
                  <c:v>0.45</c:v>
                </c:pt>
                <c:pt idx="17">
                  <c:v>0.39000000000000112</c:v>
                </c:pt>
                <c:pt idx="18">
                  <c:v>0.30000000000000032</c:v>
                </c:pt>
                <c:pt idx="19">
                  <c:v>1.1299999999999955</c:v>
                </c:pt>
                <c:pt idx="20">
                  <c:v>0.59</c:v>
                </c:pt>
                <c:pt idx="21">
                  <c:v>3.08</c:v>
                </c:pt>
                <c:pt idx="22">
                  <c:v>1.85</c:v>
                </c:pt>
                <c:pt idx="23">
                  <c:v>1.83</c:v>
                </c:pt>
                <c:pt idx="24">
                  <c:v>1.82</c:v>
                </c:pt>
                <c:pt idx="25">
                  <c:v>0.97000000000000064</c:v>
                </c:pt>
                <c:pt idx="26">
                  <c:v>0.91</c:v>
                </c:pt>
                <c:pt idx="27">
                  <c:v>2.2200000000000002</c:v>
                </c:pt>
                <c:pt idx="28">
                  <c:v>0.64000000000000223</c:v>
                </c:pt>
                <c:pt idx="29">
                  <c:v>1.32</c:v>
                </c:pt>
                <c:pt idx="30">
                  <c:v>1.03</c:v>
                </c:pt>
                <c:pt idx="31">
                  <c:v>0.14000000000000001</c:v>
                </c:pt>
                <c:pt idx="32">
                  <c:v>0.22</c:v>
                </c:pt>
                <c:pt idx="33">
                  <c:v>0.28000000000000008</c:v>
                </c:pt>
                <c:pt idx="34">
                  <c:v>0.310000000000001</c:v>
                </c:pt>
                <c:pt idx="35">
                  <c:v>0.34</c:v>
                </c:pt>
                <c:pt idx="36">
                  <c:v>1.28</c:v>
                </c:pt>
                <c:pt idx="37">
                  <c:v>0.2</c:v>
                </c:pt>
                <c:pt idx="38">
                  <c:v>1.26</c:v>
                </c:pt>
                <c:pt idx="39">
                  <c:v>2.4099999999999997</c:v>
                </c:pt>
                <c:pt idx="40">
                  <c:v>1.1599999999999955</c:v>
                </c:pt>
                <c:pt idx="41">
                  <c:v>0.19</c:v>
                </c:pt>
                <c:pt idx="42">
                  <c:v>1.1800000000000039</c:v>
                </c:pt>
                <c:pt idx="43">
                  <c:v>1.1900000000000039</c:v>
                </c:pt>
                <c:pt idx="44">
                  <c:v>1.21</c:v>
                </c:pt>
                <c:pt idx="45">
                  <c:v>1.23</c:v>
                </c:pt>
                <c:pt idx="46">
                  <c:v>2.2200000000000002</c:v>
                </c:pt>
                <c:pt idx="47">
                  <c:v>1.76</c:v>
                </c:pt>
                <c:pt idx="48">
                  <c:v>1.7</c:v>
                </c:pt>
                <c:pt idx="49">
                  <c:v>0.41000000000000031</c:v>
                </c:pt>
                <c:pt idx="50">
                  <c:v>0.29000000000000031</c:v>
                </c:pt>
                <c:pt idx="51">
                  <c:v>0.68</c:v>
                </c:pt>
                <c:pt idx="52">
                  <c:v>0.51</c:v>
                </c:pt>
                <c:pt idx="53">
                  <c:v>1.6400000000000001</c:v>
                </c:pt>
                <c:pt idx="54">
                  <c:v>0.4</c:v>
                </c:pt>
                <c:pt idx="55">
                  <c:v>0.45</c:v>
                </c:pt>
                <c:pt idx="56">
                  <c:v>1.1000000000000001</c:v>
                </c:pt>
                <c:pt idx="57">
                  <c:v>1.42</c:v>
                </c:pt>
                <c:pt idx="58">
                  <c:v>1.6700000000000021</c:v>
                </c:pt>
                <c:pt idx="59">
                  <c:v>1.77</c:v>
                </c:pt>
                <c:pt idx="60">
                  <c:v>1.75</c:v>
                </c:pt>
                <c:pt idx="61">
                  <c:v>1.3</c:v>
                </c:pt>
                <c:pt idx="62">
                  <c:v>1.22</c:v>
                </c:pt>
                <c:pt idx="63">
                  <c:v>0.49000000000000032</c:v>
                </c:pt>
                <c:pt idx="64">
                  <c:v>0.4</c:v>
                </c:pt>
                <c:pt idx="65">
                  <c:v>0.29000000000000031</c:v>
                </c:pt>
                <c:pt idx="66">
                  <c:v>0.17</c:v>
                </c:pt>
                <c:pt idx="67">
                  <c:v>0.2</c:v>
                </c:pt>
                <c:pt idx="68">
                  <c:v>0.22</c:v>
                </c:pt>
                <c:pt idx="69">
                  <c:v>0.63000000000000222</c:v>
                </c:pt>
                <c:pt idx="70">
                  <c:v>0.5</c:v>
                </c:pt>
                <c:pt idx="71">
                  <c:v>1.73</c:v>
                </c:pt>
                <c:pt idx="72">
                  <c:v>1.57</c:v>
                </c:pt>
                <c:pt idx="73">
                  <c:v>0.36000000000000032</c:v>
                </c:pt>
                <c:pt idx="74">
                  <c:v>0.36000000000000032</c:v>
                </c:pt>
                <c:pt idx="75">
                  <c:v>1.9300000000000039</c:v>
                </c:pt>
                <c:pt idx="76">
                  <c:v>0.22</c:v>
                </c:pt>
                <c:pt idx="77">
                  <c:v>0.39000000000000112</c:v>
                </c:pt>
                <c:pt idx="78">
                  <c:v>0.23</c:v>
                </c:pt>
                <c:pt idx="79">
                  <c:v>0.44</c:v>
                </c:pt>
                <c:pt idx="80">
                  <c:v>0.53</c:v>
                </c:pt>
                <c:pt idx="81">
                  <c:v>0.76000000000000223</c:v>
                </c:pt>
                <c:pt idx="82">
                  <c:v>1.62</c:v>
                </c:pt>
                <c:pt idx="83">
                  <c:v>0.61000000000000065</c:v>
                </c:pt>
                <c:pt idx="84">
                  <c:v>1.25</c:v>
                </c:pt>
                <c:pt idx="85">
                  <c:v>0.72000000000000064</c:v>
                </c:pt>
                <c:pt idx="86">
                  <c:v>2.75</c:v>
                </c:pt>
                <c:pt idx="87">
                  <c:v>1.61</c:v>
                </c:pt>
                <c:pt idx="88">
                  <c:v>1.41</c:v>
                </c:pt>
              </c:numCache>
            </c:numRef>
          </c:yVal>
          <c:smooth val="0"/>
          <c:extLst>
            <c:ext xmlns:c16="http://schemas.microsoft.com/office/drawing/2014/chart" uri="{C3380CC4-5D6E-409C-BE32-E72D297353CC}">
              <c16:uniqueId val="{00000000-494C-41D5-B5B9-0BC581175B54}"/>
            </c:ext>
          </c:extLst>
        </c:ser>
        <c:dLbls>
          <c:showLegendKey val="0"/>
          <c:showVal val="0"/>
          <c:showCatName val="0"/>
          <c:showSerName val="0"/>
          <c:showPercent val="0"/>
          <c:showBubbleSize val="0"/>
        </c:dLbls>
        <c:axId val="166384768"/>
        <c:axId val="166386688"/>
      </c:scatterChart>
      <c:valAx>
        <c:axId val="166384768"/>
        <c:scaling>
          <c:orientation val="minMax"/>
        </c:scaling>
        <c:delete val="0"/>
        <c:axPos val="b"/>
        <c:majorGridlines/>
        <c:minorGridlines/>
        <c:title>
          <c:tx>
            <c:rich>
              <a:bodyPr/>
              <a:lstStyle/>
              <a:p>
                <a:pPr>
                  <a:defRPr/>
                </a:pPr>
                <a:r>
                  <a:rPr lang="en-US"/>
                  <a:t>PIPE NUMBER</a:t>
                </a:r>
              </a:p>
            </c:rich>
          </c:tx>
          <c:overlay val="0"/>
        </c:title>
        <c:numFmt formatCode="General" sourceLinked="1"/>
        <c:majorTickMark val="out"/>
        <c:minorTickMark val="none"/>
        <c:tickLblPos val="nextTo"/>
        <c:crossAx val="166386688"/>
        <c:crossesAt val="0"/>
        <c:crossBetween val="midCat"/>
      </c:valAx>
      <c:valAx>
        <c:axId val="166386688"/>
        <c:scaling>
          <c:orientation val="minMax"/>
        </c:scaling>
        <c:delete val="0"/>
        <c:axPos val="l"/>
        <c:majorGridlines/>
        <c:title>
          <c:tx>
            <c:rich>
              <a:bodyPr/>
              <a:lstStyle/>
              <a:p>
                <a:pPr>
                  <a:defRPr/>
                </a:pPr>
                <a:r>
                  <a:rPr lang="en-US"/>
                  <a:t>VELOCITY IN M/S</a:t>
                </a:r>
              </a:p>
            </c:rich>
          </c:tx>
          <c:overlay val="0"/>
        </c:title>
        <c:numFmt formatCode="General" sourceLinked="1"/>
        <c:majorTickMark val="out"/>
        <c:minorTickMark val="none"/>
        <c:tickLblPos val="nextTo"/>
        <c:crossAx val="166384768"/>
        <c:crosses val="autoZero"/>
        <c:crossBetween val="midCat"/>
        <c:majorUnit val="0.3000000000000001"/>
        <c:minorUnit val="0.1"/>
      </c:valAx>
    </c:plotArea>
    <c:plotVisOnly val="1"/>
    <c:dispBlanksAs val="gap"/>
    <c:showDLblsOverMax val="0"/>
  </c:chart>
  <c:spPr>
    <a:solidFill>
      <a:schemeClr val="bg1"/>
    </a:solidFill>
  </c:sp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spPr>
            <a:ln w="19050">
              <a:noFill/>
            </a:ln>
          </c:spPr>
          <c:xVal>
            <c:numRef>
              <c:f>Sheet1!$E$2:$E$375</c:f>
              <c:numCache>
                <c:formatCode>General</c:formatCode>
                <c:ptCount val="374"/>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pt idx="150">
                  <c:v>151</c:v>
                </c:pt>
                <c:pt idx="151">
                  <c:v>152</c:v>
                </c:pt>
                <c:pt idx="152">
                  <c:v>153</c:v>
                </c:pt>
                <c:pt idx="153">
                  <c:v>154</c:v>
                </c:pt>
                <c:pt idx="154">
                  <c:v>155</c:v>
                </c:pt>
                <c:pt idx="155">
                  <c:v>156</c:v>
                </c:pt>
                <c:pt idx="156">
                  <c:v>157</c:v>
                </c:pt>
                <c:pt idx="157">
                  <c:v>158</c:v>
                </c:pt>
                <c:pt idx="158">
                  <c:v>159</c:v>
                </c:pt>
                <c:pt idx="159">
                  <c:v>160</c:v>
                </c:pt>
                <c:pt idx="160">
                  <c:v>161</c:v>
                </c:pt>
                <c:pt idx="161">
                  <c:v>162</c:v>
                </c:pt>
                <c:pt idx="162">
                  <c:v>163</c:v>
                </c:pt>
                <c:pt idx="163">
                  <c:v>164</c:v>
                </c:pt>
                <c:pt idx="164">
                  <c:v>165</c:v>
                </c:pt>
                <c:pt idx="165">
                  <c:v>166</c:v>
                </c:pt>
                <c:pt idx="166">
                  <c:v>167</c:v>
                </c:pt>
                <c:pt idx="167">
                  <c:v>168</c:v>
                </c:pt>
                <c:pt idx="168">
                  <c:v>169</c:v>
                </c:pt>
                <c:pt idx="169">
                  <c:v>170</c:v>
                </c:pt>
                <c:pt idx="170">
                  <c:v>171</c:v>
                </c:pt>
                <c:pt idx="171">
                  <c:v>172</c:v>
                </c:pt>
                <c:pt idx="172">
                  <c:v>173</c:v>
                </c:pt>
                <c:pt idx="173">
                  <c:v>174</c:v>
                </c:pt>
                <c:pt idx="174">
                  <c:v>175</c:v>
                </c:pt>
                <c:pt idx="175">
                  <c:v>176</c:v>
                </c:pt>
                <c:pt idx="176">
                  <c:v>177</c:v>
                </c:pt>
                <c:pt idx="177">
                  <c:v>178</c:v>
                </c:pt>
                <c:pt idx="178">
                  <c:v>179</c:v>
                </c:pt>
                <c:pt idx="179">
                  <c:v>180</c:v>
                </c:pt>
                <c:pt idx="180">
                  <c:v>181</c:v>
                </c:pt>
                <c:pt idx="181">
                  <c:v>182</c:v>
                </c:pt>
                <c:pt idx="182">
                  <c:v>183</c:v>
                </c:pt>
                <c:pt idx="183">
                  <c:v>184</c:v>
                </c:pt>
                <c:pt idx="184">
                  <c:v>185</c:v>
                </c:pt>
                <c:pt idx="185">
                  <c:v>186</c:v>
                </c:pt>
                <c:pt idx="186">
                  <c:v>187</c:v>
                </c:pt>
                <c:pt idx="187">
                  <c:v>188</c:v>
                </c:pt>
                <c:pt idx="188">
                  <c:v>189</c:v>
                </c:pt>
                <c:pt idx="189">
                  <c:v>190</c:v>
                </c:pt>
                <c:pt idx="190">
                  <c:v>191</c:v>
                </c:pt>
                <c:pt idx="191">
                  <c:v>192</c:v>
                </c:pt>
                <c:pt idx="192">
                  <c:v>193</c:v>
                </c:pt>
                <c:pt idx="193">
                  <c:v>194</c:v>
                </c:pt>
                <c:pt idx="194">
                  <c:v>195</c:v>
                </c:pt>
                <c:pt idx="195">
                  <c:v>196</c:v>
                </c:pt>
                <c:pt idx="196">
                  <c:v>197</c:v>
                </c:pt>
                <c:pt idx="197">
                  <c:v>198</c:v>
                </c:pt>
                <c:pt idx="198">
                  <c:v>199</c:v>
                </c:pt>
                <c:pt idx="199">
                  <c:v>200</c:v>
                </c:pt>
                <c:pt idx="200">
                  <c:v>201</c:v>
                </c:pt>
                <c:pt idx="201">
                  <c:v>202</c:v>
                </c:pt>
                <c:pt idx="202">
                  <c:v>203</c:v>
                </c:pt>
                <c:pt idx="203">
                  <c:v>204</c:v>
                </c:pt>
                <c:pt idx="204">
                  <c:v>205</c:v>
                </c:pt>
                <c:pt idx="205">
                  <c:v>206</c:v>
                </c:pt>
                <c:pt idx="206">
                  <c:v>207</c:v>
                </c:pt>
                <c:pt idx="207">
                  <c:v>208</c:v>
                </c:pt>
                <c:pt idx="208">
                  <c:v>209</c:v>
                </c:pt>
                <c:pt idx="209">
                  <c:v>210</c:v>
                </c:pt>
                <c:pt idx="210">
                  <c:v>211</c:v>
                </c:pt>
                <c:pt idx="211">
                  <c:v>212</c:v>
                </c:pt>
                <c:pt idx="212">
                  <c:v>213</c:v>
                </c:pt>
                <c:pt idx="213">
                  <c:v>214</c:v>
                </c:pt>
                <c:pt idx="214">
                  <c:v>215</c:v>
                </c:pt>
                <c:pt idx="215">
                  <c:v>216</c:v>
                </c:pt>
                <c:pt idx="216">
                  <c:v>217</c:v>
                </c:pt>
                <c:pt idx="217">
                  <c:v>218</c:v>
                </c:pt>
                <c:pt idx="218">
                  <c:v>219</c:v>
                </c:pt>
                <c:pt idx="219">
                  <c:v>220</c:v>
                </c:pt>
                <c:pt idx="220">
                  <c:v>221</c:v>
                </c:pt>
                <c:pt idx="221">
                  <c:v>222</c:v>
                </c:pt>
                <c:pt idx="222">
                  <c:v>223</c:v>
                </c:pt>
                <c:pt idx="223">
                  <c:v>224</c:v>
                </c:pt>
                <c:pt idx="224">
                  <c:v>225</c:v>
                </c:pt>
                <c:pt idx="225">
                  <c:v>226</c:v>
                </c:pt>
                <c:pt idx="226">
                  <c:v>227</c:v>
                </c:pt>
                <c:pt idx="227">
                  <c:v>228</c:v>
                </c:pt>
                <c:pt idx="228">
                  <c:v>229</c:v>
                </c:pt>
                <c:pt idx="229">
                  <c:v>230</c:v>
                </c:pt>
                <c:pt idx="230">
                  <c:v>231</c:v>
                </c:pt>
                <c:pt idx="231">
                  <c:v>232</c:v>
                </c:pt>
                <c:pt idx="232">
                  <c:v>233</c:v>
                </c:pt>
                <c:pt idx="233">
                  <c:v>234</c:v>
                </c:pt>
                <c:pt idx="234">
                  <c:v>235</c:v>
                </c:pt>
                <c:pt idx="235">
                  <c:v>236</c:v>
                </c:pt>
                <c:pt idx="236">
                  <c:v>237</c:v>
                </c:pt>
                <c:pt idx="237">
                  <c:v>238</c:v>
                </c:pt>
                <c:pt idx="238">
                  <c:v>239</c:v>
                </c:pt>
                <c:pt idx="239">
                  <c:v>240</c:v>
                </c:pt>
                <c:pt idx="240">
                  <c:v>241</c:v>
                </c:pt>
                <c:pt idx="241">
                  <c:v>242</c:v>
                </c:pt>
                <c:pt idx="242">
                  <c:v>243</c:v>
                </c:pt>
                <c:pt idx="243">
                  <c:v>244</c:v>
                </c:pt>
                <c:pt idx="244">
                  <c:v>245</c:v>
                </c:pt>
                <c:pt idx="245">
                  <c:v>246</c:v>
                </c:pt>
                <c:pt idx="246">
                  <c:v>247</c:v>
                </c:pt>
                <c:pt idx="247">
                  <c:v>248</c:v>
                </c:pt>
                <c:pt idx="248">
                  <c:v>249</c:v>
                </c:pt>
                <c:pt idx="249">
                  <c:v>250</c:v>
                </c:pt>
                <c:pt idx="250">
                  <c:v>251</c:v>
                </c:pt>
                <c:pt idx="251">
                  <c:v>252</c:v>
                </c:pt>
                <c:pt idx="252">
                  <c:v>253</c:v>
                </c:pt>
                <c:pt idx="253">
                  <c:v>254</c:v>
                </c:pt>
                <c:pt idx="254">
                  <c:v>255</c:v>
                </c:pt>
                <c:pt idx="255">
                  <c:v>256</c:v>
                </c:pt>
                <c:pt idx="256">
                  <c:v>257</c:v>
                </c:pt>
                <c:pt idx="257">
                  <c:v>258</c:v>
                </c:pt>
                <c:pt idx="258">
                  <c:v>259</c:v>
                </c:pt>
                <c:pt idx="259">
                  <c:v>260</c:v>
                </c:pt>
                <c:pt idx="260">
                  <c:v>261</c:v>
                </c:pt>
                <c:pt idx="261">
                  <c:v>262</c:v>
                </c:pt>
                <c:pt idx="262">
                  <c:v>263</c:v>
                </c:pt>
                <c:pt idx="263">
                  <c:v>264</c:v>
                </c:pt>
                <c:pt idx="264">
                  <c:v>265</c:v>
                </c:pt>
                <c:pt idx="265">
                  <c:v>266</c:v>
                </c:pt>
                <c:pt idx="266">
                  <c:v>267</c:v>
                </c:pt>
                <c:pt idx="267">
                  <c:v>268</c:v>
                </c:pt>
                <c:pt idx="268">
                  <c:v>269</c:v>
                </c:pt>
                <c:pt idx="269">
                  <c:v>270</c:v>
                </c:pt>
                <c:pt idx="270">
                  <c:v>271</c:v>
                </c:pt>
                <c:pt idx="271">
                  <c:v>272</c:v>
                </c:pt>
                <c:pt idx="272">
                  <c:v>273</c:v>
                </c:pt>
                <c:pt idx="273">
                  <c:v>274</c:v>
                </c:pt>
                <c:pt idx="274">
                  <c:v>275</c:v>
                </c:pt>
                <c:pt idx="275">
                  <c:v>276</c:v>
                </c:pt>
                <c:pt idx="276">
                  <c:v>277</c:v>
                </c:pt>
                <c:pt idx="277">
                  <c:v>278</c:v>
                </c:pt>
                <c:pt idx="278">
                  <c:v>279</c:v>
                </c:pt>
                <c:pt idx="279">
                  <c:v>280</c:v>
                </c:pt>
                <c:pt idx="280">
                  <c:v>281</c:v>
                </c:pt>
                <c:pt idx="281">
                  <c:v>282</c:v>
                </c:pt>
                <c:pt idx="282">
                  <c:v>283</c:v>
                </c:pt>
                <c:pt idx="283">
                  <c:v>284</c:v>
                </c:pt>
                <c:pt idx="284">
                  <c:v>285</c:v>
                </c:pt>
                <c:pt idx="285">
                  <c:v>286</c:v>
                </c:pt>
                <c:pt idx="286">
                  <c:v>287</c:v>
                </c:pt>
                <c:pt idx="287">
                  <c:v>288</c:v>
                </c:pt>
                <c:pt idx="288">
                  <c:v>289</c:v>
                </c:pt>
                <c:pt idx="289">
                  <c:v>290</c:v>
                </c:pt>
                <c:pt idx="290">
                  <c:v>291</c:v>
                </c:pt>
                <c:pt idx="291">
                  <c:v>292</c:v>
                </c:pt>
                <c:pt idx="292">
                  <c:v>293</c:v>
                </c:pt>
                <c:pt idx="293">
                  <c:v>294</c:v>
                </c:pt>
                <c:pt idx="294">
                  <c:v>295</c:v>
                </c:pt>
                <c:pt idx="295">
                  <c:v>296</c:v>
                </c:pt>
                <c:pt idx="296">
                  <c:v>297</c:v>
                </c:pt>
                <c:pt idx="297">
                  <c:v>298</c:v>
                </c:pt>
                <c:pt idx="298">
                  <c:v>299</c:v>
                </c:pt>
                <c:pt idx="299">
                  <c:v>300</c:v>
                </c:pt>
                <c:pt idx="300">
                  <c:v>301</c:v>
                </c:pt>
                <c:pt idx="301">
                  <c:v>302</c:v>
                </c:pt>
                <c:pt idx="302">
                  <c:v>303</c:v>
                </c:pt>
                <c:pt idx="303">
                  <c:v>304</c:v>
                </c:pt>
                <c:pt idx="304">
                  <c:v>305</c:v>
                </c:pt>
                <c:pt idx="305">
                  <c:v>306</c:v>
                </c:pt>
                <c:pt idx="306">
                  <c:v>307</c:v>
                </c:pt>
                <c:pt idx="307">
                  <c:v>308</c:v>
                </c:pt>
                <c:pt idx="308">
                  <c:v>309</c:v>
                </c:pt>
                <c:pt idx="309">
                  <c:v>310</c:v>
                </c:pt>
                <c:pt idx="310">
                  <c:v>311</c:v>
                </c:pt>
                <c:pt idx="311">
                  <c:v>312</c:v>
                </c:pt>
                <c:pt idx="312">
                  <c:v>313</c:v>
                </c:pt>
                <c:pt idx="313">
                  <c:v>314</c:v>
                </c:pt>
                <c:pt idx="314">
                  <c:v>315</c:v>
                </c:pt>
                <c:pt idx="315">
                  <c:v>316</c:v>
                </c:pt>
                <c:pt idx="316">
                  <c:v>317</c:v>
                </c:pt>
                <c:pt idx="317">
                  <c:v>318</c:v>
                </c:pt>
                <c:pt idx="318">
                  <c:v>319</c:v>
                </c:pt>
                <c:pt idx="319">
                  <c:v>320</c:v>
                </c:pt>
                <c:pt idx="320">
                  <c:v>321</c:v>
                </c:pt>
                <c:pt idx="321">
                  <c:v>322</c:v>
                </c:pt>
                <c:pt idx="322">
                  <c:v>323</c:v>
                </c:pt>
                <c:pt idx="323">
                  <c:v>324</c:v>
                </c:pt>
                <c:pt idx="324">
                  <c:v>325</c:v>
                </c:pt>
                <c:pt idx="325">
                  <c:v>326</c:v>
                </c:pt>
                <c:pt idx="326">
                  <c:v>327</c:v>
                </c:pt>
                <c:pt idx="327">
                  <c:v>328</c:v>
                </c:pt>
                <c:pt idx="328">
                  <c:v>329</c:v>
                </c:pt>
                <c:pt idx="329">
                  <c:v>330</c:v>
                </c:pt>
                <c:pt idx="330">
                  <c:v>331</c:v>
                </c:pt>
                <c:pt idx="331">
                  <c:v>332</c:v>
                </c:pt>
                <c:pt idx="332">
                  <c:v>333</c:v>
                </c:pt>
                <c:pt idx="333">
                  <c:v>334</c:v>
                </c:pt>
                <c:pt idx="334">
                  <c:v>335</c:v>
                </c:pt>
                <c:pt idx="335">
                  <c:v>336</c:v>
                </c:pt>
                <c:pt idx="336">
                  <c:v>337</c:v>
                </c:pt>
                <c:pt idx="337">
                  <c:v>338</c:v>
                </c:pt>
                <c:pt idx="338">
                  <c:v>339</c:v>
                </c:pt>
                <c:pt idx="339">
                  <c:v>340</c:v>
                </c:pt>
                <c:pt idx="340">
                  <c:v>341</c:v>
                </c:pt>
                <c:pt idx="341">
                  <c:v>342</c:v>
                </c:pt>
                <c:pt idx="342">
                  <c:v>343</c:v>
                </c:pt>
                <c:pt idx="343">
                  <c:v>344</c:v>
                </c:pt>
                <c:pt idx="344">
                  <c:v>345</c:v>
                </c:pt>
                <c:pt idx="345">
                  <c:v>346</c:v>
                </c:pt>
                <c:pt idx="346">
                  <c:v>347</c:v>
                </c:pt>
                <c:pt idx="347">
                  <c:v>348</c:v>
                </c:pt>
                <c:pt idx="348">
                  <c:v>349</c:v>
                </c:pt>
                <c:pt idx="349">
                  <c:v>350</c:v>
                </c:pt>
                <c:pt idx="350">
                  <c:v>351</c:v>
                </c:pt>
                <c:pt idx="351">
                  <c:v>352</c:v>
                </c:pt>
                <c:pt idx="352">
                  <c:v>353</c:v>
                </c:pt>
                <c:pt idx="353">
                  <c:v>354</c:v>
                </c:pt>
                <c:pt idx="354">
                  <c:v>355</c:v>
                </c:pt>
                <c:pt idx="355">
                  <c:v>356</c:v>
                </c:pt>
                <c:pt idx="356">
                  <c:v>357</c:v>
                </c:pt>
                <c:pt idx="357">
                  <c:v>358</c:v>
                </c:pt>
                <c:pt idx="358">
                  <c:v>359</c:v>
                </c:pt>
                <c:pt idx="359">
                  <c:v>360</c:v>
                </c:pt>
                <c:pt idx="360">
                  <c:v>361</c:v>
                </c:pt>
                <c:pt idx="361">
                  <c:v>362</c:v>
                </c:pt>
                <c:pt idx="362">
                  <c:v>363</c:v>
                </c:pt>
                <c:pt idx="363">
                  <c:v>364</c:v>
                </c:pt>
                <c:pt idx="364">
                  <c:v>365</c:v>
                </c:pt>
                <c:pt idx="365">
                  <c:v>366</c:v>
                </c:pt>
                <c:pt idx="366">
                  <c:v>367</c:v>
                </c:pt>
                <c:pt idx="367">
                  <c:v>368</c:v>
                </c:pt>
                <c:pt idx="368">
                  <c:v>369</c:v>
                </c:pt>
                <c:pt idx="369">
                  <c:v>370</c:v>
                </c:pt>
                <c:pt idx="370">
                  <c:v>371</c:v>
                </c:pt>
                <c:pt idx="371">
                  <c:v>372</c:v>
                </c:pt>
                <c:pt idx="372">
                  <c:v>373</c:v>
                </c:pt>
                <c:pt idx="373">
                  <c:v>374</c:v>
                </c:pt>
              </c:numCache>
            </c:numRef>
          </c:xVal>
          <c:yVal>
            <c:numRef>
              <c:f>Sheet1!$C$2:$C$375</c:f>
              <c:numCache>
                <c:formatCode>General</c:formatCode>
                <c:ptCount val="374"/>
                <c:pt idx="0">
                  <c:v>0.61000000000000065</c:v>
                </c:pt>
                <c:pt idx="1">
                  <c:v>0.68</c:v>
                </c:pt>
                <c:pt idx="2">
                  <c:v>0.69000000000000061</c:v>
                </c:pt>
                <c:pt idx="3">
                  <c:v>0.81</c:v>
                </c:pt>
                <c:pt idx="4">
                  <c:v>1.1200000000000001</c:v>
                </c:pt>
                <c:pt idx="5">
                  <c:v>1.1299999999999975</c:v>
                </c:pt>
                <c:pt idx="6">
                  <c:v>1.1399999999999975</c:v>
                </c:pt>
                <c:pt idx="7">
                  <c:v>1.34</c:v>
                </c:pt>
                <c:pt idx="8">
                  <c:v>1.35</c:v>
                </c:pt>
                <c:pt idx="9">
                  <c:v>1.36</c:v>
                </c:pt>
                <c:pt idx="10">
                  <c:v>1.29</c:v>
                </c:pt>
                <c:pt idx="11">
                  <c:v>1.43</c:v>
                </c:pt>
                <c:pt idx="12">
                  <c:v>1.34</c:v>
                </c:pt>
                <c:pt idx="13">
                  <c:v>1.44</c:v>
                </c:pt>
                <c:pt idx="14">
                  <c:v>1.37</c:v>
                </c:pt>
                <c:pt idx="15">
                  <c:v>1.43</c:v>
                </c:pt>
                <c:pt idx="16">
                  <c:v>1.48</c:v>
                </c:pt>
                <c:pt idx="17">
                  <c:v>1.45</c:v>
                </c:pt>
                <c:pt idx="18">
                  <c:v>1.5</c:v>
                </c:pt>
                <c:pt idx="19">
                  <c:v>1.55</c:v>
                </c:pt>
                <c:pt idx="20">
                  <c:v>1.6600000000000001</c:v>
                </c:pt>
                <c:pt idx="21">
                  <c:v>1.42</c:v>
                </c:pt>
                <c:pt idx="22">
                  <c:v>1.6</c:v>
                </c:pt>
                <c:pt idx="23">
                  <c:v>1.23</c:v>
                </c:pt>
                <c:pt idx="24">
                  <c:v>1.26</c:v>
                </c:pt>
                <c:pt idx="25">
                  <c:v>1.23</c:v>
                </c:pt>
                <c:pt idx="26">
                  <c:v>1.23</c:v>
                </c:pt>
                <c:pt idx="27">
                  <c:v>0.30000000000000032</c:v>
                </c:pt>
                <c:pt idx="28">
                  <c:v>0.30000000000000032</c:v>
                </c:pt>
                <c:pt idx="29">
                  <c:v>0.30000000000000032</c:v>
                </c:pt>
                <c:pt idx="30">
                  <c:v>0.49000000000000032</c:v>
                </c:pt>
                <c:pt idx="31">
                  <c:v>0.32000000000000062</c:v>
                </c:pt>
                <c:pt idx="32">
                  <c:v>0.32000000000000062</c:v>
                </c:pt>
                <c:pt idx="33">
                  <c:v>0.51</c:v>
                </c:pt>
                <c:pt idx="34">
                  <c:v>0.41000000000000031</c:v>
                </c:pt>
                <c:pt idx="35">
                  <c:v>0.72000000000000064</c:v>
                </c:pt>
                <c:pt idx="36">
                  <c:v>0.88</c:v>
                </c:pt>
                <c:pt idx="37">
                  <c:v>0.92</c:v>
                </c:pt>
                <c:pt idx="38">
                  <c:v>0.95000000000000062</c:v>
                </c:pt>
                <c:pt idx="39">
                  <c:v>0.85000000000000064</c:v>
                </c:pt>
                <c:pt idx="40">
                  <c:v>1.05</c:v>
                </c:pt>
                <c:pt idx="41">
                  <c:v>1.1000000000000001</c:v>
                </c:pt>
                <c:pt idx="42">
                  <c:v>1.1200000000000001</c:v>
                </c:pt>
                <c:pt idx="43">
                  <c:v>1.1399999999999975</c:v>
                </c:pt>
                <c:pt idx="44">
                  <c:v>1.1700000000000021</c:v>
                </c:pt>
                <c:pt idx="45">
                  <c:v>1.1599999999999975</c:v>
                </c:pt>
                <c:pt idx="46">
                  <c:v>1.1900000000000022</c:v>
                </c:pt>
                <c:pt idx="47">
                  <c:v>1.24</c:v>
                </c:pt>
                <c:pt idx="48">
                  <c:v>0.9</c:v>
                </c:pt>
                <c:pt idx="49">
                  <c:v>0.7400000000000011</c:v>
                </c:pt>
                <c:pt idx="50">
                  <c:v>0.54</c:v>
                </c:pt>
                <c:pt idx="51">
                  <c:v>0.56000000000000005</c:v>
                </c:pt>
                <c:pt idx="52">
                  <c:v>0.45</c:v>
                </c:pt>
                <c:pt idx="53">
                  <c:v>0.48000000000000032</c:v>
                </c:pt>
                <c:pt idx="54">
                  <c:v>0.43000000000000038</c:v>
                </c:pt>
                <c:pt idx="55">
                  <c:v>0.33000000000000074</c:v>
                </c:pt>
                <c:pt idx="56">
                  <c:v>0.45</c:v>
                </c:pt>
                <c:pt idx="57">
                  <c:v>0.64000000000000123</c:v>
                </c:pt>
                <c:pt idx="58">
                  <c:v>0.65000000000000135</c:v>
                </c:pt>
                <c:pt idx="59">
                  <c:v>0.56000000000000005</c:v>
                </c:pt>
                <c:pt idx="60">
                  <c:v>0.56000000000000005</c:v>
                </c:pt>
                <c:pt idx="61">
                  <c:v>0.45</c:v>
                </c:pt>
                <c:pt idx="62">
                  <c:v>0.59</c:v>
                </c:pt>
                <c:pt idx="63">
                  <c:v>0.79</c:v>
                </c:pt>
                <c:pt idx="64">
                  <c:v>0.88</c:v>
                </c:pt>
                <c:pt idx="65">
                  <c:v>0.91</c:v>
                </c:pt>
                <c:pt idx="66">
                  <c:v>0.93</c:v>
                </c:pt>
                <c:pt idx="67">
                  <c:v>0.66000000000000136</c:v>
                </c:pt>
                <c:pt idx="68">
                  <c:v>0.96000000000000063</c:v>
                </c:pt>
                <c:pt idx="69">
                  <c:v>0.97000000000000064</c:v>
                </c:pt>
                <c:pt idx="70">
                  <c:v>1.6700000000000021</c:v>
                </c:pt>
                <c:pt idx="71">
                  <c:v>1.6700000000000021</c:v>
                </c:pt>
                <c:pt idx="72">
                  <c:v>1.6800000000000022</c:v>
                </c:pt>
                <c:pt idx="73">
                  <c:v>1.4</c:v>
                </c:pt>
                <c:pt idx="74">
                  <c:v>1.35</c:v>
                </c:pt>
                <c:pt idx="75">
                  <c:v>1.46</c:v>
                </c:pt>
                <c:pt idx="76">
                  <c:v>1.49</c:v>
                </c:pt>
                <c:pt idx="77">
                  <c:v>1.5</c:v>
                </c:pt>
                <c:pt idx="78">
                  <c:v>1.53</c:v>
                </c:pt>
                <c:pt idx="79">
                  <c:v>1.29</c:v>
                </c:pt>
                <c:pt idx="80">
                  <c:v>1.25</c:v>
                </c:pt>
                <c:pt idx="81">
                  <c:v>1.34</c:v>
                </c:pt>
                <c:pt idx="82">
                  <c:v>1.37</c:v>
                </c:pt>
                <c:pt idx="83">
                  <c:v>1.1700000000000021</c:v>
                </c:pt>
                <c:pt idx="84">
                  <c:v>0.87000000000000111</c:v>
                </c:pt>
                <c:pt idx="85">
                  <c:v>0.73000000000000065</c:v>
                </c:pt>
                <c:pt idx="86">
                  <c:v>1.07</c:v>
                </c:pt>
                <c:pt idx="87">
                  <c:v>1.07</c:v>
                </c:pt>
                <c:pt idx="88">
                  <c:v>0.97000000000000064</c:v>
                </c:pt>
                <c:pt idx="89">
                  <c:v>0.4</c:v>
                </c:pt>
                <c:pt idx="90">
                  <c:v>1</c:v>
                </c:pt>
                <c:pt idx="91">
                  <c:v>1.08</c:v>
                </c:pt>
                <c:pt idx="92">
                  <c:v>1.08</c:v>
                </c:pt>
                <c:pt idx="93">
                  <c:v>0.79</c:v>
                </c:pt>
                <c:pt idx="94">
                  <c:v>0.62000000000000111</c:v>
                </c:pt>
                <c:pt idx="95">
                  <c:v>0.39000000000000062</c:v>
                </c:pt>
                <c:pt idx="96">
                  <c:v>0.4</c:v>
                </c:pt>
                <c:pt idx="97">
                  <c:v>1.1100000000000001</c:v>
                </c:pt>
                <c:pt idx="98">
                  <c:v>1.41</c:v>
                </c:pt>
                <c:pt idx="99">
                  <c:v>1.41</c:v>
                </c:pt>
                <c:pt idx="100">
                  <c:v>1.43</c:v>
                </c:pt>
                <c:pt idx="101">
                  <c:v>1.03</c:v>
                </c:pt>
                <c:pt idx="102">
                  <c:v>1.47</c:v>
                </c:pt>
                <c:pt idx="103">
                  <c:v>1.6500000000000001</c:v>
                </c:pt>
                <c:pt idx="104">
                  <c:v>0.89</c:v>
                </c:pt>
                <c:pt idx="105">
                  <c:v>1.24</c:v>
                </c:pt>
                <c:pt idx="106">
                  <c:v>1.33</c:v>
                </c:pt>
                <c:pt idx="107">
                  <c:v>1.51</c:v>
                </c:pt>
                <c:pt idx="108">
                  <c:v>1.74</c:v>
                </c:pt>
                <c:pt idx="109">
                  <c:v>1.77</c:v>
                </c:pt>
                <c:pt idx="110">
                  <c:v>1.77</c:v>
                </c:pt>
                <c:pt idx="111">
                  <c:v>1.61</c:v>
                </c:pt>
                <c:pt idx="112">
                  <c:v>1.52</c:v>
                </c:pt>
                <c:pt idx="113">
                  <c:v>0.98</c:v>
                </c:pt>
                <c:pt idx="114">
                  <c:v>0.97000000000000064</c:v>
                </c:pt>
                <c:pt idx="115">
                  <c:v>0.98</c:v>
                </c:pt>
                <c:pt idx="116">
                  <c:v>0.8</c:v>
                </c:pt>
                <c:pt idx="117">
                  <c:v>0.97000000000000064</c:v>
                </c:pt>
                <c:pt idx="118">
                  <c:v>0.83000000000000063</c:v>
                </c:pt>
                <c:pt idx="119">
                  <c:v>0.9</c:v>
                </c:pt>
                <c:pt idx="120">
                  <c:v>0.88</c:v>
                </c:pt>
                <c:pt idx="121">
                  <c:v>0.84000000000000064</c:v>
                </c:pt>
                <c:pt idx="122">
                  <c:v>0.87000000000000111</c:v>
                </c:pt>
                <c:pt idx="123">
                  <c:v>0.8</c:v>
                </c:pt>
                <c:pt idx="124">
                  <c:v>0.81</c:v>
                </c:pt>
                <c:pt idx="125">
                  <c:v>0.8</c:v>
                </c:pt>
                <c:pt idx="126">
                  <c:v>0.70000000000000062</c:v>
                </c:pt>
                <c:pt idx="127">
                  <c:v>0.73000000000000065</c:v>
                </c:pt>
                <c:pt idx="128">
                  <c:v>0.73000000000000065</c:v>
                </c:pt>
                <c:pt idx="129">
                  <c:v>0.65000000000000135</c:v>
                </c:pt>
                <c:pt idx="130">
                  <c:v>0.66000000000000136</c:v>
                </c:pt>
                <c:pt idx="131">
                  <c:v>0.62000000000000111</c:v>
                </c:pt>
                <c:pt idx="132">
                  <c:v>0.64000000000000123</c:v>
                </c:pt>
                <c:pt idx="133">
                  <c:v>0.31000000000000055</c:v>
                </c:pt>
                <c:pt idx="134">
                  <c:v>0.37000000000000038</c:v>
                </c:pt>
                <c:pt idx="135">
                  <c:v>0.35000000000000031</c:v>
                </c:pt>
                <c:pt idx="136">
                  <c:v>0.52</c:v>
                </c:pt>
                <c:pt idx="137">
                  <c:v>0.39000000000000062</c:v>
                </c:pt>
                <c:pt idx="138">
                  <c:v>0.4</c:v>
                </c:pt>
                <c:pt idx="139">
                  <c:v>0.5</c:v>
                </c:pt>
                <c:pt idx="140">
                  <c:v>0.67000000000000148</c:v>
                </c:pt>
                <c:pt idx="141">
                  <c:v>0.67000000000000148</c:v>
                </c:pt>
                <c:pt idx="142">
                  <c:v>0.65000000000000135</c:v>
                </c:pt>
                <c:pt idx="143">
                  <c:v>0.64000000000000123</c:v>
                </c:pt>
                <c:pt idx="144">
                  <c:v>0.45</c:v>
                </c:pt>
                <c:pt idx="145">
                  <c:v>0.47000000000000008</c:v>
                </c:pt>
                <c:pt idx="146">
                  <c:v>0.56000000000000005</c:v>
                </c:pt>
                <c:pt idx="147">
                  <c:v>0.96000000000000063</c:v>
                </c:pt>
                <c:pt idx="148">
                  <c:v>0.97000000000000064</c:v>
                </c:pt>
                <c:pt idx="149">
                  <c:v>1.06</c:v>
                </c:pt>
                <c:pt idx="150">
                  <c:v>1.07</c:v>
                </c:pt>
                <c:pt idx="151">
                  <c:v>1.1499999999999975</c:v>
                </c:pt>
                <c:pt idx="152">
                  <c:v>1.1299999999999975</c:v>
                </c:pt>
                <c:pt idx="153">
                  <c:v>1.25</c:v>
                </c:pt>
                <c:pt idx="154">
                  <c:v>1.1700000000000021</c:v>
                </c:pt>
                <c:pt idx="155">
                  <c:v>1.35</c:v>
                </c:pt>
                <c:pt idx="156">
                  <c:v>0.75000000000000122</c:v>
                </c:pt>
                <c:pt idx="157">
                  <c:v>0.37000000000000038</c:v>
                </c:pt>
                <c:pt idx="158">
                  <c:v>0.34</c:v>
                </c:pt>
                <c:pt idx="159">
                  <c:v>0.99</c:v>
                </c:pt>
                <c:pt idx="160">
                  <c:v>1.01</c:v>
                </c:pt>
                <c:pt idx="161">
                  <c:v>1</c:v>
                </c:pt>
                <c:pt idx="162">
                  <c:v>0.95000000000000062</c:v>
                </c:pt>
                <c:pt idx="163">
                  <c:v>0.82000000000000062</c:v>
                </c:pt>
                <c:pt idx="164">
                  <c:v>0.65000000000000135</c:v>
                </c:pt>
                <c:pt idx="165">
                  <c:v>0.91</c:v>
                </c:pt>
                <c:pt idx="166">
                  <c:v>0.64000000000000123</c:v>
                </c:pt>
                <c:pt idx="167">
                  <c:v>0.65000000000000135</c:v>
                </c:pt>
                <c:pt idx="168">
                  <c:v>0.76000000000000123</c:v>
                </c:pt>
                <c:pt idx="169">
                  <c:v>0.73000000000000065</c:v>
                </c:pt>
                <c:pt idx="170">
                  <c:v>0.66000000000000136</c:v>
                </c:pt>
                <c:pt idx="171">
                  <c:v>0.64000000000000123</c:v>
                </c:pt>
                <c:pt idx="172">
                  <c:v>0.59</c:v>
                </c:pt>
                <c:pt idx="173">
                  <c:v>0.45</c:v>
                </c:pt>
                <c:pt idx="174">
                  <c:v>1.54</c:v>
                </c:pt>
                <c:pt idx="175">
                  <c:v>1.62</c:v>
                </c:pt>
                <c:pt idx="176">
                  <c:v>1.77</c:v>
                </c:pt>
                <c:pt idx="177">
                  <c:v>1.62</c:v>
                </c:pt>
                <c:pt idx="178">
                  <c:v>1.82</c:v>
                </c:pt>
                <c:pt idx="179">
                  <c:v>1.83</c:v>
                </c:pt>
                <c:pt idx="180">
                  <c:v>1.83</c:v>
                </c:pt>
                <c:pt idx="181">
                  <c:v>1.84</c:v>
                </c:pt>
                <c:pt idx="182">
                  <c:v>1.1599999999999975</c:v>
                </c:pt>
                <c:pt idx="183">
                  <c:v>1.53</c:v>
                </c:pt>
                <c:pt idx="184">
                  <c:v>1.25</c:v>
                </c:pt>
                <c:pt idx="185">
                  <c:v>1.59</c:v>
                </c:pt>
                <c:pt idx="186">
                  <c:v>1.9600000000000022</c:v>
                </c:pt>
                <c:pt idx="187">
                  <c:v>0.39000000000000062</c:v>
                </c:pt>
                <c:pt idx="188">
                  <c:v>0.39000000000000062</c:v>
                </c:pt>
                <c:pt idx="189">
                  <c:v>0.39000000000000062</c:v>
                </c:pt>
                <c:pt idx="190">
                  <c:v>0.39000000000000062</c:v>
                </c:pt>
                <c:pt idx="191">
                  <c:v>0.38000000000000062</c:v>
                </c:pt>
                <c:pt idx="192">
                  <c:v>0.38000000000000062</c:v>
                </c:pt>
                <c:pt idx="193">
                  <c:v>0.38000000000000062</c:v>
                </c:pt>
                <c:pt idx="194">
                  <c:v>0.38000000000000062</c:v>
                </c:pt>
                <c:pt idx="195">
                  <c:v>0.37000000000000038</c:v>
                </c:pt>
                <c:pt idx="196">
                  <c:v>0.37000000000000038</c:v>
                </c:pt>
                <c:pt idx="197">
                  <c:v>0.37000000000000038</c:v>
                </c:pt>
                <c:pt idx="198">
                  <c:v>0.37000000000000038</c:v>
                </c:pt>
                <c:pt idx="199">
                  <c:v>0.36000000000000032</c:v>
                </c:pt>
                <c:pt idx="200">
                  <c:v>0.36000000000000032</c:v>
                </c:pt>
                <c:pt idx="201">
                  <c:v>0.35000000000000031</c:v>
                </c:pt>
                <c:pt idx="202">
                  <c:v>0.68</c:v>
                </c:pt>
                <c:pt idx="203">
                  <c:v>0.30000000000000032</c:v>
                </c:pt>
                <c:pt idx="204">
                  <c:v>0.30000000000000032</c:v>
                </c:pt>
                <c:pt idx="205">
                  <c:v>0.30000000000000032</c:v>
                </c:pt>
                <c:pt idx="206">
                  <c:v>0.30000000000000032</c:v>
                </c:pt>
                <c:pt idx="207">
                  <c:v>0.30000000000000032</c:v>
                </c:pt>
                <c:pt idx="208">
                  <c:v>0.30000000000000032</c:v>
                </c:pt>
                <c:pt idx="209">
                  <c:v>0.30000000000000032</c:v>
                </c:pt>
                <c:pt idx="210">
                  <c:v>0.59</c:v>
                </c:pt>
                <c:pt idx="211">
                  <c:v>0.64000000000000123</c:v>
                </c:pt>
                <c:pt idx="212">
                  <c:v>0.69000000000000061</c:v>
                </c:pt>
                <c:pt idx="213">
                  <c:v>0.43000000000000038</c:v>
                </c:pt>
                <c:pt idx="214">
                  <c:v>0.45</c:v>
                </c:pt>
                <c:pt idx="215">
                  <c:v>0.60000000000000064</c:v>
                </c:pt>
                <c:pt idx="216">
                  <c:v>0.59</c:v>
                </c:pt>
                <c:pt idx="217">
                  <c:v>0.59</c:v>
                </c:pt>
                <c:pt idx="218">
                  <c:v>0.30000000000000032</c:v>
                </c:pt>
                <c:pt idx="219">
                  <c:v>0.49000000000000032</c:v>
                </c:pt>
                <c:pt idx="220">
                  <c:v>0.30000000000000032</c:v>
                </c:pt>
                <c:pt idx="221">
                  <c:v>0.38000000000000062</c:v>
                </c:pt>
                <c:pt idx="222">
                  <c:v>0.30000000000000032</c:v>
                </c:pt>
                <c:pt idx="223">
                  <c:v>0.81</c:v>
                </c:pt>
                <c:pt idx="224">
                  <c:v>0.85000000000000064</c:v>
                </c:pt>
                <c:pt idx="225">
                  <c:v>0.67000000000000148</c:v>
                </c:pt>
                <c:pt idx="226">
                  <c:v>0.56999999999999995</c:v>
                </c:pt>
                <c:pt idx="227">
                  <c:v>0.54</c:v>
                </c:pt>
                <c:pt idx="228">
                  <c:v>0.55000000000000004</c:v>
                </c:pt>
                <c:pt idx="229">
                  <c:v>0.86000000000000065</c:v>
                </c:pt>
                <c:pt idx="230">
                  <c:v>0.79</c:v>
                </c:pt>
                <c:pt idx="231">
                  <c:v>0.85000000000000064</c:v>
                </c:pt>
                <c:pt idx="232">
                  <c:v>0.85000000000000064</c:v>
                </c:pt>
                <c:pt idx="233">
                  <c:v>0.62000000000000111</c:v>
                </c:pt>
                <c:pt idx="234">
                  <c:v>0.68</c:v>
                </c:pt>
                <c:pt idx="235">
                  <c:v>0.69000000000000061</c:v>
                </c:pt>
                <c:pt idx="236">
                  <c:v>0.35000000000000031</c:v>
                </c:pt>
                <c:pt idx="237">
                  <c:v>0.52</c:v>
                </c:pt>
                <c:pt idx="238">
                  <c:v>0.41000000000000031</c:v>
                </c:pt>
                <c:pt idx="239">
                  <c:v>0.56999999999999995</c:v>
                </c:pt>
                <c:pt idx="240">
                  <c:v>0.46</c:v>
                </c:pt>
                <c:pt idx="241">
                  <c:v>0.41000000000000031</c:v>
                </c:pt>
                <c:pt idx="242">
                  <c:v>0.39000000000000062</c:v>
                </c:pt>
                <c:pt idx="243">
                  <c:v>0.34</c:v>
                </c:pt>
                <c:pt idx="244">
                  <c:v>0.54</c:v>
                </c:pt>
                <c:pt idx="245">
                  <c:v>0.56000000000000005</c:v>
                </c:pt>
                <c:pt idx="246">
                  <c:v>0.41000000000000031</c:v>
                </c:pt>
                <c:pt idx="247">
                  <c:v>0.38000000000000062</c:v>
                </c:pt>
                <c:pt idx="248">
                  <c:v>0.32000000000000062</c:v>
                </c:pt>
                <c:pt idx="249">
                  <c:v>0.31000000000000055</c:v>
                </c:pt>
                <c:pt idx="250">
                  <c:v>0.38000000000000062</c:v>
                </c:pt>
                <c:pt idx="251">
                  <c:v>0.53</c:v>
                </c:pt>
                <c:pt idx="252">
                  <c:v>0.66000000000000136</c:v>
                </c:pt>
                <c:pt idx="253">
                  <c:v>0.53</c:v>
                </c:pt>
                <c:pt idx="254">
                  <c:v>0.39000000000000062</c:v>
                </c:pt>
                <c:pt idx="255">
                  <c:v>0.51</c:v>
                </c:pt>
                <c:pt idx="256">
                  <c:v>0.45</c:v>
                </c:pt>
                <c:pt idx="257">
                  <c:v>0.31000000000000055</c:v>
                </c:pt>
                <c:pt idx="258">
                  <c:v>0.46</c:v>
                </c:pt>
                <c:pt idx="259">
                  <c:v>0.31000000000000055</c:v>
                </c:pt>
                <c:pt idx="260">
                  <c:v>0.44</c:v>
                </c:pt>
                <c:pt idx="261">
                  <c:v>0.30000000000000032</c:v>
                </c:pt>
                <c:pt idx="262">
                  <c:v>0.41000000000000031</c:v>
                </c:pt>
                <c:pt idx="263">
                  <c:v>0.46</c:v>
                </c:pt>
                <c:pt idx="264">
                  <c:v>0.43000000000000038</c:v>
                </c:pt>
                <c:pt idx="265">
                  <c:v>0.51</c:v>
                </c:pt>
                <c:pt idx="266">
                  <c:v>0.43000000000000038</c:v>
                </c:pt>
                <c:pt idx="267">
                  <c:v>0.53</c:v>
                </c:pt>
                <c:pt idx="268">
                  <c:v>0.56000000000000005</c:v>
                </c:pt>
                <c:pt idx="269">
                  <c:v>0.58000000000000007</c:v>
                </c:pt>
                <c:pt idx="270">
                  <c:v>0.48000000000000032</c:v>
                </c:pt>
                <c:pt idx="271">
                  <c:v>0.30000000000000032</c:v>
                </c:pt>
                <c:pt idx="272">
                  <c:v>0.30000000000000032</c:v>
                </c:pt>
                <c:pt idx="273">
                  <c:v>0.30000000000000032</c:v>
                </c:pt>
                <c:pt idx="274">
                  <c:v>0.30000000000000032</c:v>
                </c:pt>
                <c:pt idx="275">
                  <c:v>0.35000000000000031</c:v>
                </c:pt>
                <c:pt idx="276">
                  <c:v>0.32000000000000062</c:v>
                </c:pt>
                <c:pt idx="277">
                  <c:v>0.36000000000000032</c:v>
                </c:pt>
                <c:pt idx="278">
                  <c:v>0.37000000000000038</c:v>
                </c:pt>
                <c:pt idx="279">
                  <c:v>0.44</c:v>
                </c:pt>
                <c:pt idx="280">
                  <c:v>0.31000000000000055</c:v>
                </c:pt>
                <c:pt idx="281">
                  <c:v>0.43000000000000038</c:v>
                </c:pt>
                <c:pt idx="282">
                  <c:v>0.34</c:v>
                </c:pt>
                <c:pt idx="283">
                  <c:v>0.33000000000000074</c:v>
                </c:pt>
                <c:pt idx="284">
                  <c:v>0.51</c:v>
                </c:pt>
                <c:pt idx="285">
                  <c:v>1.4</c:v>
                </c:pt>
                <c:pt idx="286">
                  <c:v>1.5</c:v>
                </c:pt>
                <c:pt idx="287">
                  <c:v>0.99</c:v>
                </c:pt>
                <c:pt idx="288">
                  <c:v>1.07</c:v>
                </c:pt>
                <c:pt idx="289">
                  <c:v>0.38000000000000062</c:v>
                </c:pt>
                <c:pt idx="290">
                  <c:v>0.54</c:v>
                </c:pt>
                <c:pt idx="291">
                  <c:v>0.30000000000000032</c:v>
                </c:pt>
                <c:pt idx="292">
                  <c:v>0.30000000000000032</c:v>
                </c:pt>
                <c:pt idx="293">
                  <c:v>0.61000000000000065</c:v>
                </c:pt>
                <c:pt idx="294">
                  <c:v>0.30000000000000032</c:v>
                </c:pt>
                <c:pt idx="295">
                  <c:v>0.83000000000000063</c:v>
                </c:pt>
                <c:pt idx="296">
                  <c:v>0.66000000000000136</c:v>
                </c:pt>
                <c:pt idx="297">
                  <c:v>1.04</c:v>
                </c:pt>
                <c:pt idx="298">
                  <c:v>0.88</c:v>
                </c:pt>
                <c:pt idx="299">
                  <c:v>1.1399999999999975</c:v>
                </c:pt>
                <c:pt idx="300">
                  <c:v>1.1299999999999975</c:v>
                </c:pt>
                <c:pt idx="301">
                  <c:v>0.52</c:v>
                </c:pt>
                <c:pt idx="302">
                  <c:v>0.86000000000000065</c:v>
                </c:pt>
                <c:pt idx="303">
                  <c:v>0.54</c:v>
                </c:pt>
                <c:pt idx="304">
                  <c:v>0.53</c:v>
                </c:pt>
                <c:pt idx="305">
                  <c:v>0.54</c:v>
                </c:pt>
                <c:pt idx="306">
                  <c:v>0.55000000000000004</c:v>
                </c:pt>
                <c:pt idx="307">
                  <c:v>1.2</c:v>
                </c:pt>
                <c:pt idx="308">
                  <c:v>0.75000000000000122</c:v>
                </c:pt>
                <c:pt idx="309">
                  <c:v>0.79</c:v>
                </c:pt>
                <c:pt idx="310">
                  <c:v>1.3800000000000001</c:v>
                </c:pt>
                <c:pt idx="311">
                  <c:v>1.9100000000000001</c:v>
                </c:pt>
                <c:pt idx="312">
                  <c:v>1.57</c:v>
                </c:pt>
                <c:pt idx="313">
                  <c:v>1.54</c:v>
                </c:pt>
                <c:pt idx="314">
                  <c:v>1.34</c:v>
                </c:pt>
                <c:pt idx="315">
                  <c:v>1.32</c:v>
                </c:pt>
                <c:pt idx="316">
                  <c:v>1.48</c:v>
                </c:pt>
                <c:pt idx="317">
                  <c:v>1.51</c:v>
                </c:pt>
                <c:pt idx="318">
                  <c:v>1.3900000000000001</c:v>
                </c:pt>
                <c:pt idx="319">
                  <c:v>0.63000000000000123</c:v>
                </c:pt>
                <c:pt idx="320">
                  <c:v>0.83000000000000063</c:v>
                </c:pt>
                <c:pt idx="321">
                  <c:v>0.7400000000000011</c:v>
                </c:pt>
                <c:pt idx="322">
                  <c:v>0.77000000000000124</c:v>
                </c:pt>
                <c:pt idx="323">
                  <c:v>0.78</c:v>
                </c:pt>
                <c:pt idx="324">
                  <c:v>0.89</c:v>
                </c:pt>
                <c:pt idx="325">
                  <c:v>0.9</c:v>
                </c:pt>
                <c:pt idx="326">
                  <c:v>0.91</c:v>
                </c:pt>
                <c:pt idx="327">
                  <c:v>0.38000000000000062</c:v>
                </c:pt>
                <c:pt idx="328">
                  <c:v>0.69000000000000061</c:v>
                </c:pt>
                <c:pt idx="329">
                  <c:v>0.85000000000000064</c:v>
                </c:pt>
                <c:pt idx="330">
                  <c:v>0.86000000000000065</c:v>
                </c:pt>
                <c:pt idx="331">
                  <c:v>0.58000000000000007</c:v>
                </c:pt>
                <c:pt idx="332">
                  <c:v>0.4</c:v>
                </c:pt>
                <c:pt idx="333">
                  <c:v>1.1399999999999975</c:v>
                </c:pt>
                <c:pt idx="334">
                  <c:v>0.5</c:v>
                </c:pt>
                <c:pt idx="335">
                  <c:v>0.95000000000000062</c:v>
                </c:pt>
                <c:pt idx="336">
                  <c:v>0.31000000000000055</c:v>
                </c:pt>
                <c:pt idx="337">
                  <c:v>0.37000000000000038</c:v>
                </c:pt>
                <c:pt idx="338">
                  <c:v>0.47000000000000008</c:v>
                </c:pt>
                <c:pt idx="339">
                  <c:v>0.59</c:v>
                </c:pt>
                <c:pt idx="340">
                  <c:v>1.49</c:v>
                </c:pt>
                <c:pt idx="341">
                  <c:v>1.49</c:v>
                </c:pt>
                <c:pt idx="342">
                  <c:v>1.47</c:v>
                </c:pt>
                <c:pt idx="343">
                  <c:v>0.92</c:v>
                </c:pt>
                <c:pt idx="344">
                  <c:v>0.63000000000000123</c:v>
                </c:pt>
                <c:pt idx="345">
                  <c:v>0.63000000000000123</c:v>
                </c:pt>
                <c:pt idx="346">
                  <c:v>1.08</c:v>
                </c:pt>
                <c:pt idx="347">
                  <c:v>1.06</c:v>
                </c:pt>
                <c:pt idx="348">
                  <c:v>0.67000000000000148</c:v>
                </c:pt>
                <c:pt idx="349">
                  <c:v>1.71</c:v>
                </c:pt>
                <c:pt idx="350">
                  <c:v>1.79</c:v>
                </c:pt>
                <c:pt idx="351">
                  <c:v>1.3</c:v>
                </c:pt>
                <c:pt idx="352">
                  <c:v>1.6300000000000001</c:v>
                </c:pt>
                <c:pt idx="353">
                  <c:v>0.79</c:v>
                </c:pt>
                <c:pt idx="354">
                  <c:v>0.78</c:v>
                </c:pt>
                <c:pt idx="355">
                  <c:v>0.85000000000000064</c:v>
                </c:pt>
                <c:pt idx="356">
                  <c:v>1.01</c:v>
                </c:pt>
                <c:pt idx="357">
                  <c:v>1.32</c:v>
                </c:pt>
                <c:pt idx="358">
                  <c:v>1.41</c:v>
                </c:pt>
                <c:pt idx="359">
                  <c:v>1.02</c:v>
                </c:pt>
                <c:pt idx="360">
                  <c:v>1.34</c:v>
                </c:pt>
                <c:pt idx="361">
                  <c:v>0.68</c:v>
                </c:pt>
                <c:pt idx="362">
                  <c:v>0.7400000000000011</c:v>
                </c:pt>
                <c:pt idx="363">
                  <c:v>0.32000000000000062</c:v>
                </c:pt>
                <c:pt idx="364">
                  <c:v>0.66000000000000136</c:v>
                </c:pt>
                <c:pt idx="365">
                  <c:v>0.32000000000000062</c:v>
                </c:pt>
                <c:pt idx="366">
                  <c:v>0.76000000000000123</c:v>
                </c:pt>
                <c:pt idx="367">
                  <c:v>1.37</c:v>
                </c:pt>
                <c:pt idx="368">
                  <c:v>1.6800000000000022</c:v>
                </c:pt>
                <c:pt idx="369">
                  <c:v>1.28</c:v>
                </c:pt>
                <c:pt idx="370">
                  <c:v>0.30000000000000032</c:v>
                </c:pt>
                <c:pt idx="371">
                  <c:v>0.30000000000000032</c:v>
                </c:pt>
                <c:pt idx="372">
                  <c:v>0.51</c:v>
                </c:pt>
                <c:pt idx="373">
                  <c:v>0.30000000000000032</c:v>
                </c:pt>
              </c:numCache>
            </c:numRef>
          </c:yVal>
          <c:smooth val="0"/>
          <c:extLst>
            <c:ext xmlns:c16="http://schemas.microsoft.com/office/drawing/2014/chart" uri="{C3380CC4-5D6E-409C-BE32-E72D297353CC}">
              <c16:uniqueId val="{00000000-B62A-471D-8D3E-4A150904AB4D}"/>
            </c:ext>
          </c:extLst>
        </c:ser>
        <c:dLbls>
          <c:showLegendKey val="0"/>
          <c:showVal val="0"/>
          <c:showCatName val="0"/>
          <c:showSerName val="0"/>
          <c:showPercent val="0"/>
          <c:showBubbleSize val="0"/>
        </c:dLbls>
        <c:axId val="141276672"/>
        <c:axId val="141278592"/>
      </c:scatterChart>
      <c:valAx>
        <c:axId val="141276672"/>
        <c:scaling>
          <c:orientation val="minMax"/>
        </c:scaling>
        <c:delete val="0"/>
        <c:axPos val="b"/>
        <c:majorGridlines/>
        <c:title>
          <c:tx>
            <c:rich>
              <a:bodyPr/>
              <a:lstStyle/>
              <a:p>
                <a:pPr>
                  <a:defRPr/>
                </a:pPr>
                <a:r>
                  <a:rPr lang="en-US"/>
                  <a:t>Conduit Number</a:t>
                </a:r>
              </a:p>
            </c:rich>
          </c:tx>
          <c:overlay val="0"/>
        </c:title>
        <c:numFmt formatCode="General" sourceLinked="1"/>
        <c:majorTickMark val="none"/>
        <c:minorTickMark val="none"/>
        <c:tickLblPos val="nextTo"/>
        <c:crossAx val="141278592"/>
        <c:crosses val="autoZero"/>
        <c:crossBetween val="midCat"/>
        <c:majorUnit val="40"/>
      </c:valAx>
      <c:valAx>
        <c:axId val="141278592"/>
        <c:scaling>
          <c:orientation val="minMax"/>
        </c:scaling>
        <c:delete val="0"/>
        <c:axPos val="l"/>
        <c:majorGridlines/>
        <c:minorGridlines/>
        <c:title>
          <c:tx>
            <c:rich>
              <a:bodyPr/>
              <a:lstStyle/>
              <a:p>
                <a:pPr>
                  <a:defRPr/>
                </a:pPr>
                <a:r>
                  <a:rPr lang="en-US"/>
                  <a:t>Velocity (m/s)</a:t>
                </a:r>
              </a:p>
            </c:rich>
          </c:tx>
          <c:overlay val="0"/>
        </c:title>
        <c:numFmt formatCode="General" sourceLinked="1"/>
        <c:majorTickMark val="none"/>
        <c:minorTickMark val="none"/>
        <c:tickLblPos val="nextTo"/>
        <c:crossAx val="141276672"/>
        <c:crosses val="autoZero"/>
        <c:crossBetween val="midCat"/>
        <c:majorUnit val="0.30000000000000032"/>
      </c:valAx>
    </c:plotArea>
    <c:plotVisOnly val="1"/>
    <c:dispBlanksAs val="gap"/>
    <c:showDLblsOverMax val="0"/>
  </c:chart>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spPr>
            <a:ln w="19050">
              <a:noFill/>
            </a:ln>
          </c:spPr>
          <c:xVal>
            <c:numRef>
              <c:f>Sheet1!$E$2:$E$375</c:f>
              <c:numCache>
                <c:formatCode>General</c:formatCode>
                <c:ptCount val="374"/>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pt idx="150">
                  <c:v>151</c:v>
                </c:pt>
                <c:pt idx="151">
                  <c:v>152</c:v>
                </c:pt>
                <c:pt idx="152">
                  <c:v>153</c:v>
                </c:pt>
                <c:pt idx="153">
                  <c:v>154</c:v>
                </c:pt>
                <c:pt idx="154">
                  <c:v>155</c:v>
                </c:pt>
                <c:pt idx="155">
                  <c:v>156</c:v>
                </c:pt>
                <c:pt idx="156">
                  <c:v>157</c:v>
                </c:pt>
                <c:pt idx="157">
                  <c:v>158</c:v>
                </c:pt>
                <c:pt idx="158">
                  <c:v>159</c:v>
                </c:pt>
                <c:pt idx="159">
                  <c:v>160</c:v>
                </c:pt>
                <c:pt idx="160">
                  <c:v>161</c:v>
                </c:pt>
                <c:pt idx="161">
                  <c:v>162</c:v>
                </c:pt>
                <c:pt idx="162">
                  <c:v>163</c:v>
                </c:pt>
                <c:pt idx="163">
                  <c:v>164</c:v>
                </c:pt>
                <c:pt idx="164">
                  <c:v>165</c:v>
                </c:pt>
                <c:pt idx="165">
                  <c:v>166</c:v>
                </c:pt>
                <c:pt idx="166">
                  <c:v>167</c:v>
                </c:pt>
                <c:pt idx="167">
                  <c:v>168</c:v>
                </c:pt>
                <c:pt idx="168">
                  <c:v>169</c:v>
                </c:pt>
                <c:pt idx="169">
                  <c:v>170</c:v>
                </c:pt>
                <c:pt idx="170">
                  <c:v>171</c:v>
                </c:pt>
                <c:pt idx="171">
                  <c:v>172</c:v>
                </c:pt>
                <c:pt idx="172">
                  <c:v>173</c:v>
                </c:pt>
                <c:pt idx="173">
                  <c:v>174</c:v>
                </c:pt>
                <c:pt idx="174">
                  <c:v>175</c:v>
                </c:pt>
                <c:pt idx="175">
                  <c:v>176</c:v>
                </c:pt>
                <c:pt idx="176">
                  <c:v>177</c:v>
                </c:pt>
                <c:pt idx="177">
                  <c:v>178</c:v>
                </c:pt>
                <c:pt idx="178">
                  <c:v>179</c:v>
                </c:pt>
                <c:pt idx="179">
                  <c:v>180</c:v>
                </c:pt>
                <c:pt idx="180">
                  <c:v>181</c:v>
                </c:pt>
                <c:pt idx="181">
                  <c:v>182</c:v>
                </c:pt>
                <c:pt idx="182">
                  <c:v>183</c:v>
                </c:pt>
                <c:pt idx="183">
                  <c:v>184</c:v>
                </c:pt>
                <c:pt idx="184">
                  <c:v>185</c:v>
                </c:pt>
                <c:pt idx="185">
                  <c:v>186</c:v>
                </c:pt>
                <c:pt idx="186">
                  <c:v>187</c:v>
                </c:pt>
                <c:pt idx="187">
                  <c:v>188</c:v>
                </c:pt>
                <c:pt idx="188">
                  <c:v>189</c:v>
                </c:pt>
                <c:pt idx="189">
                  <c:v>190</c:v>
                </c:pt>
                <c:pt idx="190">
                  <c:v>191</c:v>
                </c:pt>
                <c:pt idx="191">
                  <c:v>192</c:v>
                </c:pt>
                <c:pt idx="192">
                  <c:v>193</c:v>
                </c:pt>
                <c:pt idx="193">
                  <c:v>194</c:v>
                </c:pt>
                <c:pt idx="194">
                  <c:v>195</c:v>
                </c:pt>
                <c:pt idx="195">
                  <c:v>196</c:v>
                </c:pt>
                <c:pt idx="196">
                  <c:v>197</c:v>
                </c:pt>
                <c:pt idx="197">
                  <c:v>198</c:v>
                </c:pt>
                <c:pt idx="198">
                  <c:v>199</c:v>
                </c:pt>
                <c:pt idx="199">
                  <c:v>200</c:v>
                </c:pt>
                <c:pt idx="200">
                  <c:v>201</c:v>
                </c:pt>
                <c:pt idx="201">
                  <c:v>202</c:v>
                </c:pt>
                <c:pt idx="202">
                  <c:v>203</c:v>
                </c:pt>
                <c:pt idx="203">
                  <c:v>204</c:v>
                </c:pt>
                <c:pt idx="204">
                  <c:v>205</c:v>
                </c:pt>
                <c:pt idx="205">
                  <c:v>206</c:v>
                </c:pt>
                <c:pt idx="206">
                  <c:v>207</c:v>
                </c:pt>
                <c:pt idx="207">
                  <c:v>208</c:v>
                </c:pt>
                <c:pt idx="208">
                  <c:v>209</c:v>
                </c:pt>
                <c:pt idx="209">
                  <c:v>210</c:v>
                </c:pt>
                <c:pt idx="210">
                  <c:v>211</c:v>
                </c:pt>
                <c:pt idx="211">
                  <c:v>212</c:v>
                </c:pt>
                <c:pt idx="212">
                  <c:v>213</c:v>
                </c:pt>
                <c:pt idx="213">
                  <c:v>214</c:v>
                </c:pt>
                <c:pt idx="214">
                  <c:v>215</c:v>
                </c:pt>
                <c:pt idx="215">
                  <c:v>216</c:v>
                </c:pt>
                <c:pt idx="216">
                  <c:v>217</c:v>
                </c:pt>
                <c:pt idx="217">
                  <c:v>218</c:v>
                </c:pt>
                <c:pt idx="218">
                  <c:v>219</c:v>
                </c:pt>
                <c:pt idx="219">
                  <c:v>220</c:v>
                </c:pt>
                <c:pt idx="220">
                  <c:v>221</c:v>
                </c:pt>
                <c:pt idx="221">
                  <c:v>222</c:v>
                </c:pt>
                <c:pt idx="222">
                  <c:v>223</c:v>
                </c:pt>
                <c:pt idx="223">
                  <c:v>224</c:v>
                </c:pt>
                <c:pt idx="224">
                  <c:v>225</c:v>
                </c:pt>
                <c:pt idx="225">
                  <c:v>226</c:v>
                </c:pt>
                <c:pt idx="226">
                  <c:v>227</c:v>
                </c:pt>
                <c:pt idx="227">
                  <c:v>228</c:v>
                </c:pt>
                <c:pt idx="228">
                  <c:v>229</c:v>
                </c:pt>
                <c:pt idx="229">
                  <c:v>230</c:v>
                </c:pt>
                <c:pt idx="230">
                  <c:v>231</c:v>
                </c:pt>
                <c:pt idx="231">
                  <c:v>232</c:v>
                </c:pt>
                <c:pt idx="232">
                  <c:v>233</c:v>
                </c:pt>
                <c:pt idx="233">
                  <c:v>234</c:v>
                </c:pt>
                <c:pt idx="234">
                  <c:v>235</c:v>
                </c:pt>
                <c:pt idx="235">
                  <c:v>236</c:v>
                </c:pt>
                <c:pt idx="236">
                  <c:v>237</c:v>
                </c:pt>
                <c:pt idx="237">
                  <c:v>238</c:v>
                </c:pt>
                <c:pt idx="238">
                  <c:v>239</c:v>
                </c:pt>
                <c:pt idx="239">
                  <c:v>240</c:v>
                </c:pt>
                <c:pt idx="240">
                  <c:v>241</c:v>
                </c:pt>
                <c:pt idx="241">
                  <c:v>242</c:v>
                </c:pt>
                <c:pt idx="242">
                  <c:v>243</c:v>
                </c:pt>
                <c:pt idx="243">
                  <c:v>244</c:v>
                </c:pt>
                <c:pt idx="244">
                  <c:v>245</c:v>
                </c:pt>
                <c:pt idx="245">
                  <c:v>246</c:v>
                </c:pt>
                <c:pt idx="246">
                  <c:v>247</c:v>
                </c:pt>
                <c:pt idx="247">
                  <c:v>248</c:v>
                </c:pt>
                <c:pt idx="248">
                  <c:v>249</c:v>
                </c:pt>
                <c:pt idx="249">
                  <c:v>250</c:v>
                </c:pt>
                <c:pt idx="250">
                  <c:v>251</c:v>
                </c:pt>
                <c:pt idx="251">
                  <c:v>252</c:v>
                </c:pt>
                <c:pt idx="252">
                  <c:v>253</c:v>
                </c:pt>
                <c:pt idx="253">
                  <c:v>254</c:v>
                </c:pt>
                <c:pt idx="254">
                  <c:v>255</c:v>
                </c:pt>
                <c:pt idx="255">
                  <c:v>256</c:v>
                </c:pt>
                <c:pt idx="256">
                  <c:v>257</c:v>
                </c:pt>
                <c:pt idx="257">
                  <c:v>258</c:v>
                </c:pt>
                <c:pt idx="258">
                  <c:v>259</c:v>
                </c:pt>
                <c:pt idx="259">
                  <c:v>260</c:v>
                </c:pt>
                <c:pt idx="260">
                  <c:v>261</c:v>
                </c:pt>
                <c:pt idx="261">
                  <c:v>262</c:v>
                </c:pt>
                <c:pt idx="262">
                  <c:v>263</c:v>
                </c:pt>
                <c:pt idx="263">
                  <c:v>264</c:v>
                </c:pt>
                <c:pt idx="264">
                  <c:v>265</c:v>
                </c:pt>
                <c:pt idx="265">
                  <c:v>266</c:v>
                </c:pt>
                <c:pt idx="266">
                  <c:v>267</c:v>
                </c:pt>
                <c:pt idx="267">
                  <c:v>268</c:v>
                </c:pt>
                <c:pt idx="268">
                  <c:v>269</c:v>
                </c:pt>
                <c:pt idx="269">
                  <c:v>270</c:v>
                </c:pt>
                <c:pt idx="270">
                  <c:v>271</c:v>
                </c:pt>
                <c:pt idx="271">
                  <c:v>272</c:v>
                </c:pt>
                <c:pt idx="272">
                  <c:v>273</c:v>
                </c:pt>
                <c:pt idx="273">
                  <c:v>274</c:v>
                </c:pt>
                <c:pt idx="274">
                  <c:v>275</c:v>
                </c:pt>
                <c:pt idx="275">
                  <c:v>276</c:v>
                </c:pt>
                <c:pt idx="276">
                  <c:v>277</c:v>
                </c:pt>
                <c:pt idx="277">
                  <c:v>278</c:v>
                </c:pt>
                <c:pt idx="278">
                  <c:v>279</c:v>
                </c:pt>
                <c:pt idx="279">
                  <c:v>280</c:v>
                </c:pt>
                <c:pt idx="280">
                  <c:v>281</c:v>
                </c:pt>
                <c:pt idx="281">
                  <c:v>282</c:v>
                </c:pt>
                <c:pt idx="282">
                  <c:v>283</c:v>
                </c:pt>
                <c:pt idx="283">
                  <c:v>284</c:v>
                </c:pt>
                <c:pt idx="284">
                  <c:v>285</c:v>
                </c:pt>
                <c:pt idx="285">
                  <c:v>286</c:v>
                </c:pt>
                <c:pt idx="286">
                  <c:v>287</c:v>
                </c:pt>
                <c:pt idx="287">
                  <c:v>288</c:v>
                </c:pt>
                <c:pt idx="288">
                  <c:v>289</c:v>
                </c:pt>
                <c:pt idx="289">
                  <c:v>290</c:v>
                </c:pt>
                <c:pt idx="290">
                  <c:v>291</c:v>
                </c:pt>
                <c:pt idx="291">
                  <c:v>292</c:v>
                </c:pt>
                <c:pt idx="292">
                  <c:v>293</c:v>
                </c:pt>
                <c:pt idx="293">
                  <c:v>294</c:v>
                </c:pt>
                <c:pt idx="294">
                  <c:v>295</c:v>
                </c:pt>
                <c:pt idx="295">
                  <c:v>296</c:v>
                </c:pt>
                <c:pt idx="296">
                  <c:v>297</c:v>
                </c:pt>
                <c:pt idx="297">
                  <c:v>298</c:v>
                </c:pt>
                <c:pt idx="298">
                  <c:v>299</c:v>
                </c:pt>
                <c:pt idx="299">
                  <c:v>300</c:v>
                </c:pt>
                <c:pt idx="300">
                  <c:v>301</c:v>
                </c:pt>
                <c:pt idx="301">
                  <c:v>302</c:v>
                </c:pt>
                <c:pt idx="302">
                  <c:v>303</c:v>
                </c:pt>
                <c:pt idx="303">
                  <c:v>304</c:v>
                </c:pt>
                <c:pt idx="304">
                  <c:v>305</c:v>
                </c:pt>
                <c:pt idx="305">
                  <c:v>306</c:v>
                </c:pt>
                <c:pt idx="306">
                  <c:v>307</c:v>
                </c:pt>
                <c:pt idx="307">
                  <c:v>308</c:v>
                </c:pt>
                <c:pt idx="308">
                  <c:v>309</c:v>
                </c:pt>
                <c:pt idx="309">
                  <c:v>310</c:v>
                </c:pt>
                <c:pt idx="310">
                  <c:v>311</c:v>
                </c:pt>
                <c:pt idx="311">
                  <c:v>312</c:v>
                </c:pt>
                <c:pt idx="312">
                  <c:v>313</c:v>
                </c:pt>
                <c:pt idx="313">
                  <c:v>314</c:v>
                </c:pt>
                <c:pt idx="314">
                  <c:v>315</c:v>
                </c:pt>
                <c:pt idx="315">
                  <c:v>316</c:v>
                </c:pt>
                <c:pt idx="316">
                  <c:v>317</c:v>
                </c:pt>
                <c:pt idx="317">
                  <c:v>318</c:v>
                </c:pt>
                <c:pt idx="318">
                  <c:v>319</c:v>
                </c:pt>
                <c:pt idx="319">
                  <c:v>320</c:v>
                </c:pt>
                <c:pt idx="320">
                  <c:v>321</c:v>
                </c:pt>
                <c:pt idx="321">
                  <c:v>322</c:v>
                </c:pt>
                <c:pt idx="322">
                  <c:v>323</c:v>
                </c:pt>
                <c:pt idx="323">
                  <c:v>324</c:v>
                </c:pt>
                <c:pt idx="324">
                  <c:v>325</c:v>
                </c:pt>
                <c:pt idx="325">
                  <c:v>326</c:v>
                </c:pt>
                <c:pt idx="326">
                  <c:v>327</c:v>
                </c:pt>
                <c:pt idx="327">
                  <c:v>328</c:v>
                </c:pt>
                <c:pt idx="328">
                  <c:v>329</c:v>
                </c:pt>
                <c:pt idx="329">
                  <c:v>330</c:v>
                </c:pt>
                <c:pt idx="330">
                  <c:v>331</c:v>
                </c:pt>
                <c:pt idx="331">
                  <c:v>332</c:v>
                </c:pt>
                <c:pt idx="332">
                  <c:v>333</c:v>
                </c:pt>
                <c:pt idx="333">
                  <c:v>334</c:v>
                </c:pt>
                <c:pt idx="334">
                  <c:v>335</c:v>
                </c:pt>
                <c:pt idx="335">
                  <c:v>336</c:v>
                </c:pt>
                <c:pt idx="336">
                  <c:v>337</c:v>
                </c:pt>
                <c:pt idx="337">
                  <c:v>338</c:v>
                </c:pt>
                <c:pt idx="338">
                  <c:v>339</c:v>
                </c:pt>
                <c:pt idx="339">
                  <c:v>340</c:v>
                </c:pt>
                <c:pt idx="340">
                  <c:v>341</c:v>
                </c:pt>
                <c:pt idx="341">
                  <c:v>342</c:v>
                </c:pt>
                <c:pt idx="342">
                  <c:v>343</c:v>
                </c:pt>
                <c:pt idx="343">
                  <c:v>344</c:v>
                </c:pt>
                <c:pt idx="344">
                  <c:v>345</c:v>
                </c:pt>
                <c:pt idx="345">
                  <c:v>346</c:v>
                </c:pt>
                <c:pt idx="346">
                  <c:v>347</c:v>
                </c:pt>
                <c:pt idx="347">
                  <c:v>348</c:v>
                </c:pt>
                <c:pt idx="348">
                  <c:v>349</c:v>
                </c:pt>
                <c:pt idx="349">
                  <c:v>350</c:v>
                </c:pt>
                <c:pt idx="350">
                  <c:v>351</c:v>
                </c:pt>
                <c:pt idx="351">
                  <c:v>352</c:v>
                </c:pt>
                <c:pt idx="352">
                  <c:v>353</c:v>
                </c:pt>
                <c:pt idx="353">
                  <c:v>354</c:v>
                </c:pt>
                <c:pt idx="354">
                  <c:v>355</c:v>
                </c:pt>
                <c:pt idx="355">
                  <c:v>356</c:v>
                </c:pt>
                <c:pt idx="356">
                  <c:v>357</c:v>
                </c:pt>
                <c:pt idx="357">
                  <c:v>358</c:v>
                </c:pt>
                <c:pt idx="358">
                  <c:v>359</c:v>
                </c:pt>
                <c:pt idx="359">
                  <c:v>360</c:v>
                </c:pt>
                <c:pt idx="360">
                  <c:v>361</c:v>
                </c:pt>
                <c:pt idx="361">
                  <c:v>362</c:v>
                </c:pt>
                <c:pt idx="362">
                  <c:v>363</c:v>
                </c:pt>
                <c:pt idx="363">
                  <c:v>364</c:v>
                </c:pt>
                <c:pt idx="364">
                  <c:v>365</c:v>
                </c:pt>
                <c:pt idx="365">
                  <c:v>366</c:v>
                </c:pt>
                <c:pt idx="366">
                  <c:v>367</c:v>
                </c:pt>
                <c:pt idx="367">
                  <c:v>368</c:v>
                </c:pt>
                <c:pt idx="368">
                  <c:v>369</c:v>
                </c:pt>
                <c:pt idx="369">
                  <c:v>370</c:v>
                </c:pt>
                <c:pt idx="370">
                  <c:v>371</c:v>
                </c:pt>
                <c:pt idx="371">
                  <c:v>372</c:v>
                </c:pt>
                <c:pt idx="372">
                  <c:v>373</c:v>
                </c:pt>
                <c:pt idx="373">
                  <c:v>374</c:v>
                </c:pt>
              </c:numCache>
            </c:numRef>
          </c:xVal>
          <c:yVal>
            <c:numRef>
              <c:f>Sheet1!$B$2:$B$375</c:f>
              <c:numCache>
                <c:formatCode>0.0</c:formatCode>
                <c:ptCount val="374"/>
                <c:pt idx="0">
                  <c:v>12</c:v>
                </c:pt>
                <c:pt idx="1">
                  <c:v>12</c:v>
                </c:pt>
                <c:pt idx="2">
                  <c:v>12</c:v>
                </c:pt>
                <c:pt idx="3">
                  <c:v>12</c:v>
                </c:pt>
                <c:pt idx="4">
                  <c:v>12</c:v>
                </c:pt>
                <c:pt idx="5">
                  <c:v>12</c:v>
                </c:pt>
                <c:pt idx="6">
                  <c:v>12</c:v>
                </c:pt>
                <c:pt idx="7">
                  <c:v>12</c:v>
                </c:pt>
                <c:pt idx="8">
                  <c:v>12</c:v>
                </c:pt>
                <c:pt idx="9">
                  <c:v>12</c:v>
                </c:pt>
                <c:pt idx="10">
                  <c:v>9.9409999999999989</c:v>
                </c:pt>
                <c:pt idx="11">
                  <c:v>12</c:v>
                </c:pt>
                <c:pt idx="12">
                  <c:v>9.761000000000001</c:v>
                </c:pt>
                <c:pt idx="13">
                  <c:v>11.742000000000001</c:v>
                </c:pt>
                <c:pt idx="14">
                  <c:v>9.9910000000000014</c:v>
                </c:pt>
                <c:pt idx="15">
                  <c:v>11.031000000000001</c:v>
                </c:pt>
                <c:pt idx="16">
                  <c:v>12</c:v>
                </c:pt>
                <c:pt idx="17">
                  <c:v>11.298999999999999</c:v>
                </c:pt>
                <c:pt idx="18">
                  <c:v>12</c:v>
                </c:pt>
                <c:pt idx="19">
                  <c:v>9.8990000000000027</c:v>
                </c:pt>
                <c:pt idx="20">
                  <c:v>12</c:v>
                </c:pt>
                <c:pt idx="21">
                  <c:v>7.6779999999999955</c:v>
                </c:pt>
                <c:pt idx="22">
                  <c:v>10.601000000000001</c:v>
                </c:pt>
                <c:pt idx="23">
                  <c:v>4.3760000000000003</c:v>
                </c:pt>
                <c:pt idx="24">
                  <c:v>4.6919999999999975</c:v>
                </c:pt>
                <c:pt idx="25">
                  <c:v>4.3090000000000002</c:v>
                </c:pt>
                <c:pt idx="26">
                  <c:v>4.3449999999999909</c:v>
                </c:pt>
                <c:pt idx="27">
                  <c:v>4.9809999999999999</c:v>
                </c:pt>
                <c:pt idx="28">
                  <c:v>3.4919999999999987</c:v>
                </c:pt>
                <c:pt idx="29">
                  <c:v>2.6680000000000001</c:v>
                </c:pt>
                <c:pt idx="30">
                  <c:v>10.519</c:v>
                </c:pt>
                <c:pt idx="31">
                  <c:v>1</c:v>
                </c:pt>
                <c:pt idx="32">
                  <c:v>1</c:v>
                </c:pt>
                <c:pt idx="33">
                  <c:v>3.544</c:v>
                </c:pt>
                <c:pt idx="34">
                  <c:v>12</c:v>
                </c:pt>
                <c:pt idx="35">
                  <c:v>11.637</c:v>
                </c:pt>
                <c:pt idx="36">
                  <c:v>12</c:v>
                </c:pt>
                <c:pt idx="37">
                  <c:v>12</c:v>
                </c:pt>
                <c:pt idx="38">
                  <c:v>12</c:v>
                </c:pt>
                <c:pt idx="39">
                  <c:v>6.7969999999999997</c:v>
                </c:pt>
                <c:pt idx="40">
                  <c:v>12</c:v>
                </c:pt>
                <c:pt idx="41">
                  <c:v>12</c:v>
                </c:pt>
                <c:pt idx="42">
                  <c:v>12</c:v>
                </c:pt>
                <c:pt idx="43">
                  <c:v>12</c:v>
                </c:pt>
                <c:pt idx="44">
                  <c:v>12</c:v>
                </c:pt>
                <c:pt idx="45">
                  <c:v>11.087</c:v>
                </c:pt>
                <c:pt idx="46">
                  <c:v>10.548</c:v>
                </c:pt>
                <c:pt idx="47">
                  <c:v>12</c:v>
                </c:pt>
                <c:pt idx="48">
                  <c:v>9.5020000000000007</c:v>
                </c:pt>
                <c:pt idx="49">
                  <c:v>5.7219999999999995</c:v>
                </c:pt>
                <c:pt idx="50">
                  <c:v>2.3989999999999987</c:v>
                </c:pt>
                <c:pt idx="51">
                  <c:v>2.8379999999999987</c:v>
                </c:pt>
                <c:pt idx="52">
                  <c:v>1.506</c:v>
                </c:pt>
                <c:pt idx="53">
                  <c:v>2.2010000000000001</c:v>
                </c:pt>
                <c:pt idx="54">
                  <c:v>1.883</c:v>
                </c:pt>
                <c:pt idx="55">
                  <c:v>1</c:v>
                </c:pt>
                <c:pt idx="56">
                  <c:v>3.03</c:v>
                </c:pt>
                <c:pt idx="57">
                  <c:v>9.0170000000000012</c:v>
                </c:pt>
                <c:pt idx="58">
                  <c:v>12</c:v>
                </c:pt>
                <c:pt idx="59">
                  <c:v>9.3940000000000001</c:v>
                </c:pt>
                <c:pt idx="60">
                  <c:v>12</c:v>
                </c:pt>
                <c:pt idx="61">
                  <c:v>12</c:v>
                </c:pt>
                <c:pt idx="62">
                  <c:v>5.3419999999999996</c:v>
                </c:pt>
                <c:pt idx="63">
                  <c:v>12</c:v>
                </c:pt>
                <c:pt idx="64">
                  <c:v>12</c:v>
                </c:pt>
                <c:pt idx="65">
                  <c:v>12</c:v>
                </c:pt>
                <c:pt idx="66">
                  <c:v>12</c:v>
                </c:pt>
                <c:pt idx="67">
                  <c:v>4.3410000000000002</c:v>
                </c:pt>
                <c:pt idx="68">
                  <c:v>12</c:v>
                </c:pt>
                <c:pt idx="69">
                  <c:v>12</c:v>
                </c:pt>
                <c:pt idx="70">
                  <c:v>12</c:v>
                </c:pt>
                <c:pt idx="71">
                  <c:v>11.916</c:v>
                </c:pt>
                <c:pt idx="72">
                  <c:v>12</c:v>
                </c:pt>
                <c:pt idx="73">
                  <c:v>7.1899999999999995</c:v>
                </c:pt>
                <c:pt idx="74">
                  <c:v>6.4989999999999997</c:v>
                </c:pt>
                <c:pt idx="75">
                  <c:v>8.0170000000000012</c:v>
                </c:pt>
                <c:pt idx="76">
                  <c:v>8.3610000000000007</c:v>
                </c:pt>
                <c:pt idx="77">
                  <c:v>8.2330000000000005</c:v>
                </c:pt>
                <c:pt idx="78">
                  <c:v>8.5510000000000002</c:v>
                </c:pt>
                <c:pt idx="79">
                  <c:v>5.3310000000000004</c:v>
                </c:pt>
                <c:pt idx="80">
                  <c:v>4.8239999999999945</c:v>
                </c:pt>
                <c:pt idx="81">
                  <c:v>5.8139999999999965</c:v>
                </c:pt>
                <c:pt idx="82">
                  <c:v>6.1289999999999898</c:v>
                </c:pt>
                <c:pt idx="83">
                  <c:v>3.8939999999999997</c:v>
                </c:pt>
                <c:pt idx="84">
                  <c:v>1.702</c:v>
                </c:pt>
                <c:pt idx="85">
                  <c:v>1</c:v>
                </c:pt>
                <c:pt idx="86">
                  <c:v>2.9319999999999977</c:v>
                </c:pt>
                <c:pt idx="87">
                  <c:v>2.9670000000000001</c:v>
                </c:pt>
                <c:pt idx="88">
                  <c:v>2.1909999999999998</c:v>
                </c:pt>
                <c:pt idx="89">
                  <c:v>1</c:v>
                </c:pt>
                <c:pt idx="90">
                  <c:v>12</c:v>
                </c:pt>
                <c:pt idx="91">
                  <c:v>12</c:v>
                </c:pt>
                <c:pt idx="92">
                  <c:v>11.25</c:v>
                </c:pt>
                <c:pt idx="93">
                  <c:v>12</c:v>
                </c:pt>
                <c:pt idx="94">
                  <c:v>4.4290000000000003</c:v>
                </c:pt>
                <c:pt idx="95">
                  <c:v>1</c:v>
                </c:pt>
                <c:pt idx="96">
                  <c:v>1</c:v>
                </c:pt>
                <c:pt idx="97">
                  <c:v>6.17</c:v>
                </c:pt>
                <c:pt idx="98">
                  <c:v>12</c:v>
                </c:pt>
                <c:pt idx="99">
                  <c:v>12</c:v>
                </c:pt>
                <c:pt idx="100">
                  <c:v>12</c:v>
                </c:pt>
                <c:pt idx="101">
                  <c:v>9.8840000000000003</c:v>
                </c:pt>
                <c:pt idx="102">
                  <c:v>8.2240000000000002</c:v>
                </c:pt>
                <c:pt idx="103">
                  <c:v>11.216000000000001</c:v>
                </c:pt>
                <c:pt idx="104">
                  <c:v>1.7689999999999975</c:v>
                </c:pt>
                <c:pt idx="105">
                  <c:v>4.5649999999999906</c:v>
                </c:pt>
                <c:pt idx="106">
                  <c:v>5.3969999999999985</c:v>
                </c:pt>
                <c:pt idx="107">
                  <c:v>7.6499999999999995</c:v>
                </c:pt>
                <c:pt idx="108">
                  <c:v>11.465000000000021</c:v>
                </c:pt>
                <c:pt idx="109">
                  <c:v>12</c:v>
                </c:pt>
                <c:pt idx="110">
                  <c:v>11.893000000000002</c:v>
                </c:pt>
                <c:pt idx="111">
                  <c:v>9.2439999999999998</c:v>
                </c:pt>
                <c:pt idx="112">
                  <c:v>7.7649999999999908</c:v>
                </c:pt>
                <c:pt idx="113">
                  <c:v>12</c:v>
                </c:pt>
                <c:pt idx="114">
                  <c:v>12</c:v>
                </c:pt>
                <c:pt idx="115">
                  <c:v>12</c:v>
                </c:pt>
                <c:pt idx="116">
                  <c:v>7.2139999999999995</c:v>
                </c:pt>
                <c:pt idx="117">
                  <c:v>12</c:v>
                </c:pt>
                <c:pt idx="118">
                  <c:v>11.264000000000001</c:v>
                </c:pt>
                <c:pt idx="119">
                  <c:v>12</c:v>
                </c:pt>
                <c:pt idx="120">
                  <c:v>12</c:v>
                </c:pt>
                <c:pt idx="121">
                  <c:v>10.782</c:v>
                </c:pt>
                <c:pt idx="122">
                  <c:v>11.676</c:v>
                </c:pt>
                <c:pt idx="123">
                  <c:v>12</c:v>
                </c:pt>
                <c:pt idx="124">
                  <c:v>12</c:v>
                </c:pt>
                <c:pt idx="125">
                  <c:v>12</c:v>
                </c:pt>
                <c:pt idx="126">
                  <c:v>12</c:v>
                </c:pt>
                <c:pt idx="127">
                  <c:v>12</c:v>
                </c:pt>
                <c:pt idx="128">
                  <c:v>12</c:v>
                </c:pt>
                <c:pt idx="129">
                  <c:v>12</c:v>
                </c:pt>
                <c:pt idx="130">
                  <c:v>12</c:v>
                </c:pt>
                <c:pt idx="131">
                  <c:v>12</c:v>
                </c:pt>
                <c:pt idx="132">
                  <c:v>12</c:v>
                </c:pt>
                <c:pt idx="133">
                  <c:v>12</c:v>
                </c:pt>
                <c:pt idx="134">
                  <c:v>12</c:v>
                </c:pt>
                <c:pt idx="135">
                  <c:v>9.2989999999999995</c:v>
                </c:pt>
                <c:pt idx="136">
                  <c:v>9.7430000000000003</c:v>
                </c:pt>
                <c:pt idx="137">
                  <c:v>4.2219999999999995</c:v>
                </c:pt>
                <c:pt idx="138">
                  <c:v>4.1449999999999898</c:v>
                </c:pt>
                <c:pt idx="139">
                  <c:v>6.9210000000000003</c:v>
                </c:pt>
                <c:pt idx="140">
                  <c:v>12</c:v>
                </c:pt>
                <c:pt idx="141">
                  <c:v>12</c:v>
                </c:pt>
                <c:pt idx="142">
                  <c:v>6.45</c:v>
                </c:pt>
                <c:pt idx="143">
                  <c:v>6.45</c:v>
                </c:pt>
                <c:pt idx="144">
                  <c:v>12</c:v>
                </c:pt>
                <c:pt idx="145">
                  <c:v>12</c:v>
                </c:pt>
                <c:pt idx="146">
                  <c:v>12</c:v>
                </c:pt>
                <c:pt idx="147">
                  <c:v>12</c:v>
                </c:pt>
                <c:pt idx="148">
                  <c:v>12</c:v>
                </c:pt>
                <c:pt idx="149">
                  <c:v>12</c:v>
                </c:pt>
                <c:pt idx="150">
                  <c:v>12</c:v>
                </c:pt>
                <c:pt idx="151">
                  <c:v>10.344000000000001</c:v>
                </c:pt>
                <c:pt idx="152">
                  <c:v>9.3080000000000016</c:v>
                </c:pt>
                <c:pt idx="153">
                  <c:v>12</c:v>
                </c:pt>
                <c:pt idx="154">
                  <c:v>9.5550000000000068</c:v>
                </c:pt>
                <c:pt idx="155">
                  <c:v>5.5969999999999995</c:v>
                </c:pt>
                <c:pt idx="156">
                  <c:v>12</c:v>
                </c:pt>
                <c:pt idx="157">
                  <c:v>1</c:v>
                </c:pt>
                <c:pt idx="158">
                  <c:v>12</c:v>
                </c:pt>
                <c:pt idx="159">
                  <c:v>12</c:v>
                </c:pt>
                <c:pt idx="160">
                  <c:v>12</c:v>
                </c:pt>
                <c:pt idx="161">
                  <c:v>3.8559999999999977</c:v>
                </c:pt>
                <c:pt idx="162">
                  <c:v>3.3329999999999957</c:v>
                </c:pt>
                <c:pt idx="163">
                  <c:v>2.081</c:v>
                </c:pt>
                <c:pt idx="164">
                  <c:v>1</c:v>
                </c:pt>
                <c:pt idx="165">
                  <c:v>2.7480000000000002</c:v>
                </c:pt>
                <c:pt idx="166">
                  <c:v>1</c:v>
                </c:pt>
                <c:pt idx="167">
                  <c:v>1</c:v>
                </c:pt>
                <c:pt idx="168">
                  <c:v>11.965000000000021</c:v>
                </c:pt>
                <c:pt idx="169">
                  <c:v>12</c:v>
                </c:pt>
                <c:pt idx="170">
                  <c:v>12</c:v>
                </c:pt>
                <c:pt idx="171">
                  <c:v>12</c:v>
                </c:pt>
                <c:pt idx="172">
                  <c:v>12</c:v>
                </c:pt>
                <c:pt idx="173">
                  <c:v>8.5650000000000048</c:v>
                </c:pt>
                <c:pt idx="174">
                  <c:v>7.9850000000000003</c:v>
                </c:pt>
                <c:pt idx="175">
                  <c:v>9.0339999999999989</c:v>
                </c:pt>
                <c:pt idx="176">
                  <c:v>11.507</c:v>
                </c:pt>
                <c:pt idx="177">
                  <c:v>8.8460000000000001</c:v>
                </c:pt>
                <c:pt idx="178">
                  <c:v>12</c:v>
                </c:pt>
                <c:pt idx="179">
                  <c:v>12</c:v>
                </c:pt>
                <c:pt idx="180">
                  <c:v>12</c:v>
                </c:pt>
                <c:pt idx="181">
                  <c:v>12</c:v>
                </c:pt>
                <c:pt idx="182">
                  <c:v>2.9519999999999977</c:v>
                </c:pt>
                <c:pt idx="183">
                  <c:v>6.298</c:v>
                </c:pt>
                <c:pt idx="184">
                  <c:v>3.5030000000000001</c:v>
                </c:pt>
                <c:pt idx="185">
                  <c:v>6.8159999999999945</c:v>
                </c:pt>
                <c:pt idx="186">
                  <c:v>7.1139999999999946</c:v>
                </c:pt>
                <c:pt idx="187">
                  <c:v>1</c:v>
                </c:pt>
                <c:pt idx="188">
                  <c:v>1</c:v>
                </c:pt>
                <c:pt idx="189">
                  <c:v>1</c:v>
                </c:pt>
                <c:pt idx="190">
                  <c:v>1</c:v>
                </c:pt>
                <c:pt idx="191">
                  <c:v>1</c:v>
                </c:pt>
                <c:pt idx="192">
                  <c:v>1</c:v>
                </c:pt>
                <c:pt idx="193">
                  <c:v>1</c:v>
                </c:pt>
                <c:pt idx="194">
                  <c:v>1</c:v>
                </c:pt>
                <c:pt idx="195">
                  <c:v>1</c:v>
                </c:pt>
                <c:pt idx="196">
                  <c:v>1</c:v>
                </c:pt>
                <c:pt idx="197">
                  <c:v>1</c:v>
                </c:pt>
                <c:pt idx="198">
                  <c:v>1</c:v>
                </c:pt>
                <c:pt idx="199">
                  <c:v>1</c:v>
                </c:pt>
                <c:pt idx="200">
                  <c:v>1</c:v>
                </c:pt>
                <c:pt idx="201">
                  <c:v>1</c:v>
                </c:pt>
                <c:pt idx="202">
                  <c:v>12</c:v>
                </c:pt>
                <c:pt idx="203">
                  <c:v>6.7729999999999997</c:v>
                </c:pt>
                <c:pt idx="204">
                  <c:v>3.0819999999999999</c:v>
                </c:pt>
                <c:pt idx="205">
                  <c:v>2.423</c:v>
                </c:pt>
                <c:pt idx="206">
                  <c:v>1.9690000000000001</c:v>
                </c:pt>
                <c:pt idx="207">
                  <c:v>6.7729999999999997</c:v>
                </c:pt>
                <c:pt idx="208">
                  <c:v>4.7679999999999945</c:v>
                </c:pt>
                <c:pt idx="209">
                  <c:v>3.226</c:v>
                </c:pt>
                <c:pt idx="210">
                  <c:v>12</c:v>
                </c:pt>
                <c:pt idx="211">
                  <c:v>11.996</c:v>
                </c:pt>
                <c:pt idx="212">
                  <c:v>12</c:v>
                </c:pt>
                <c:pt idx="213">
                  <c:v>2.6890000000000001</c:v>
                </c:pt>
                <c:pt idx="214">
                  <c:v>12</c:v>
                </c:pt>
                <c:pt idx="215">
                  <c:v>12</c:v>
                </c:pt>
                <c:pt idx="216">
                  <c:v>10.816000000000004</c:v>
                </c:pt>
                <c:pt idx="217">
                  <c:v>10.601000000000001</c:v>
                </c:pt>
                <c:pt idx="218">
                  <c:v>2.0609999999999999</c:v>
                </c:pt>
                <c:pt idx="219">
                  <c:v>10.558</c:v>
                </c:pt>
                <c:pt idx="220">
                  <c:v>3.2549999999999999</c:v>
                </c:pt>
                <c:pt idx="221">
                  <c:v>1</c:v>
                </c:pt>
                <c:pt idx="222">
                  <c:v>9.2260000000000009</c:v>
                </c:pt>
                <c:pt idx="223">
                  <c:v>12</c:v>
                </c:pt>
                <c:pt idx="224">
                  <c:v>12</c:v>
                </c:pt>
                <c:pt idx="225">
                  <c:v>6.4560000000000004</c:v>
                </c:pt>
                <c:pt idx="226">
                  <c:v>4.1129999999999907</c:v>
                </c:pt>
                <c:pt idx="227">
                  <c:v>1</c:v>
                </c:pt>
                <c:pt idx="228">
                  <c:v>1</c:v>
                </c:pt>
                <c:pt idx="229">
                  <c:v>11.421000000000001</c:v>
                </c:pt>
                <c:pt idx="230">
                  <c:v>9.4220000000000006</c:v>
                </c:pt>
                <c:pt idx="231">
                  <c:v>12</c:v>
                </c:pt>
                <c:pt idx="232">
                  <c:v>12</c:v>
                </c:pt>
                <c:pt idx="233">
                  <c:v>7.4160000000000004</c:v>
                </c:pt>
                <c:pt idx="234">
                  <c:v>10.146000000000001</c:v>
                </c:pt>
                <c:pt idx="235">
                  <c:v>11.102</c:v>
                </c:pt>
                <c:pt idx="236">
                  <c:v>2.4519999999999977</c:v>
                </c:pt>
                <c:pt idx="237">
                  <c:v>12</c:v>
                </c:pt>
                <c:pt idx="238">
                  <c:v>12</c:v>
                </c:pt>
                <c:pt idx="239">
                  <c:v>12</c:v>
                </c:pt>
                <c:pt idx="240">
                  <c:v>12</c:v>
                </c:pt>
                <c:pt idx="241">
                  <c:v>12</c:v>
                </c:pt>
                <c:pt idx="242">
                  <c:v>12</c:v>
                </c:pt>
                <c:pt idx="243">
                  <c:v>12</c:v>
                </c:pt>
                <c:pt idx="244">
                  <c:v>1</c:v>
                </c:pt>
                <c:pt idx="245">
                  <c:v>1</c:v>
                </c:pt>
                <c:pt idx="246">
                  <c:v>1</c:v>
                </c:pt>
                <c:pt idx="247">
                  <c:v>2.0659999999999998</c:v>
                </c:pt>
                <c:pt idx="248">
                  <c:v>1.3979999999999975</c:v>
                </c:pt>
                <c:pt idx="249">
                  <c:v>1.3080000000000001</c:v>
                </c:pt>
                <c:pt idx="250">
                  <c:v>3.9329999999999967</c:v>
                </c:pt>
                <c:pt idx="251">
                  <c:v>12</c:v>
                </c:pt>
                <c:pt idx="252">
                  <c:v>12</c:v>
                </c:pt>
                <c:pt idx="253">
                  <c:v>10.121</c:v>
                </c:pt>
                <c:pt idx="254">
                  <c:v>7.2169999999999996</c:v>
                </c:pt>
                <c:pt idx="255">
                  <c:v>12</c:v>
                </c:pt>
                <c:pt idx="256">
                  <c:v>12</c:v>
                </c:pt>
                <c:pt idx="257">
                  <c:v>8.6980000000000004</c:v>
                </c:pt>
                <c:pt idx="258">
                  <c:v>4.8029999999999955</c:v>
                </c:pt>
                <c:pt idx="259">
                  <c:v>4.8169999999999975</c:v>
                </c:pt>
                <c:pt idx="260">
                  <c:v>11.326000000000002</c:v>
                </c:pt>
                <c:pt idx="261">
                  <c:v>3.2549999999999999</c:v>
                </c:pt>
                <c:pt idx="262">
                  <c:v>12</c:v>
                </c:pt>
                <c:pt idx="263">
                  <c:v>12</c:v>
                </c:pt>
                <c:pt idx="264">
                  <c:v>8.75</c:v>
                </c:pt>
                <c:pt idx="265">
                  <c:v>12</c:v>
                </c:pt>
                <c:pt idx="266">
                  <c:v>6.4429999999999996</c:v>
                </c:pt>
                <c:pt idx="267">
                  <c:v>12</c:v>
                </c:pt>
                <c:pt idx="268">
                  <c:v>10.782</c:v>
                </c:pt>
                <c:pt idx="269">
                  <c:v>11.125</c:v>
                </c:pt>
                <c:pt idx="270">
                  <c:v>5.9589999999999996</c:v>
                </c:pt>
                <c:pt idx="271">
                  <c:v>1.248</c:v>
                </c:pt>
                <c:pt idx="272">
                  <c:v>2.0230000000000001</c:v>
                </c:pt>
                <c:pt idx="273">
                  <c:v>4.7679999999999945</c:v>
                </c:pt>
                <c:pt idx="274">
                  <c:v>10.357000000000006</c:v>
                </c:pt>
                <c:pt idx="275">
                  <c:v>1</c:v>
                </c:pt>
                <c:pt idx="276">
                  <c:v>1</c:v>
                </c:pt>
                <c:pt idx="277">
                  <c:v>2.2749999999999999</c:v>
                </c:pt>
                <c:pt idx="278">
                  <c:v>3.141</c:v>
                </c:pt>
                <c:pt idx="279">
                  <c:v>9.8050000000000068</c:v>
                </c:pt>
                <c:pt idx="280">
                  <c:v>1</c:v>
                </c:pt>
                <c:pt idx="281">
                  <c:v>3.2290000000000001</c:v>
                </c:pt>
                <c:pt idx="282">
                  <c:v>1</c:v>
                </c:pt>
                <c:pt idx="283">
                  <c:v>1</c:v>
                </c:pt>
                <c:pt idx="284">
                  <c:v>12</c:v>
                </c:pt>
                <c:pt idx="285">
                  <c:v>10.144</c:v>
                </c:pt>
                <c:pt idx="286">
                  <c:v>12</c:v>
                </c:pt>
                <c:pt idx="287">
                  <c:v>12</c:v>
                </c:pt>
                <c:pt idx="288">
                  <c:v>12</c:v>
                </c:pt>
                <c:pt idx="289">
                  <c:v>1</c:v>
                </c:pt>
                <c:pt idx="290">
                  <c:v>3.149</c:v>
                </c:pt>
                <c:pt idx="291">
                  <c:v>1.8</c:v>
                </c:pt>
                <c:pt idx="292">
                  <c:v>2.0749999999999997</c:v>
                </c:pt>
                <c:pt idx="293">
                  <c:v>6.6129999999999907</c:v>
                </c:pt>
                <c:pt idx="294">
                  <c:v>1.2409999999999974</c:v>
                </c:pt>
                <c:pt idx="295">
                  <c:v>10.867000000000004</c:v>
                </c:pt>
                <c:pt idx="296">
                  <c:v>6.9379999999999997</c:v>
                </c:pt>
                <c:pt idx="297">
                  <c:v>8.4870000000000001</c:v>
                </c:pt>
                <c:pt idx="298">
                  <c:v>5.4239999999999995</c:v>
                </c:pt>
                <c:pt idx="299">
                  <c:v>10.312000000000006</c:v>
                </c:pt>
                <c:pt idx="300">
                  <c:v>10.324</c:v>
                </c:pt>
                <c:pt idx="301">
                  <c:v>1</c:v>
                </c:pt>
                <c:pt idx="302">
                  <c:v>4.2949999999999955</c:v>
                </c:pt>
                <c:pt idx="303">
                  <c:v>1</c:v>
                </c:pt>
                <c:pt idx="304">
                  <c:v>1</c:v>
                </c:pt>
                <c:pt idx="305">
                  <c:v>1</c:v>
                </c:pt>
                <c:pt idx="306">
                  <c:v>1</c:v>
                </c:pt>
                <c:pt idx="307">
                  <c:v>9.2690000000000001</c:v>
                </c:pt>
                <c:pt idx="308">
                  <c:v>2.3089999999999997</c:v>
                </c:pt>
                <c:pt idx="309">
                  <c:v>1</c:v>
                </c:pt>
                <c:pt idx="310">
                  <c:v>4.8249999999999886</c:v>
                </c:pt>
                <c:pt idx="311">
                  <c:v>9.9240000000000013</c:v>
                </c:pt>
                <c:pt idx="312">
                  <c:v>5.1979999999999906</c:v>
                </c:pt>
                <c:pt idx="313">
                  <c:v>6.3419999999999996</c:v>
                </c:pt>
                <c:pt idx="314">
                  <c:v>4.2300000000000004</c:v>
                </c:pt>
                <c:pt idx="315">
                  <c:v>4.1029999999999909</c:v>
                </c:pt>
                <c:pt idx="316">
                  <c:v>5.5460000000000003</c:v>
                </c:pt>
                <c:pt idx="317">
                  <c:v>5.9139999999999997</c:v>
                </c:pt>
                <c:pt idx="318">
                  <c:v>4.6119999999999965</c:v>
                </c:pt>
                <c:pt idx="319">
                  <c:v>2.5559999999999987</c:v>
                </c:pt>
                <c:pt idx="320">
                  <c:v>9.1260000000000012</c:v>
                </c:pt>
                <c:pt idx="321">
                  <c:v>12</c:v>
                </c:pt>
                <c:pt idx="322">
                  <c:v>12</c:v>
                </c:pt>
                <c:pt idx="323">
                  <c:v>12</c:v>
                </c:pt>
                <c:pt idx="324">
                  <c:v>12</c:v>
                </c:pt>
                <c:pt idx="325">
                  <c:v>12</c:v>
                </c:pt>
                <c:pt idx="326">
                  <c:v>12</c:v>
                </c:pt>
                <c:pt idx="327">
                  <c:v>1</c:v>
                </c:pt>
                <c:pt idx="328">
                  <c:v>5.4690000000000003</c:v>
                </c:pt>
                <c:pt idx="329">
                  <c:v>12</c:v>
                </c:pt>
                <c:pt idx="330">
                  <c:v>12</c:v>
                </c:pt>
                <c:pt idx="331">
                  <c:v>3.6579999999999999</c:v>
                </c:pt>
                <c:pt idx="332">
                  <c:v>1</c:v>
                </c:pt>
                <c:pt idx="333">
                  <c:v>12</c:v>
                </c:pt>
                <c:pt idx="334">
                  <c:v>1</c:v>
                </c:pt>
                <c:pt idx="335">
                  <c:v>4.5249999999999906</c:v>
                </c:pt>
                <c:pt idx="336">
                  <c:v>12</c:v>
                </c:pt>
                <c:pt idx="337">
                  <c:v>12</c:v>
                </c:pt>
                <c:pt idx="338">
                  <c:v>12</c:v>
                </c:pt>
                <c:pt idx="339">
                  <c:v>12</c:v>
                </c:pt>
                <c:pt idx="340">
                  <c:v>12</c:v>
                </c:pt>
                <c:pt idx="341">
                  <c:v>12</c:v>
                </c:pt>
                <c:pt idx="342">
                  <c:v>11.350000000000017</c:v>
                </c:pt>
                <c:pt idx="343">
                  <c:v>2.9419999999999997</c:v>
                </c:pt>
                <c:pt idx="344">
                  <c:v>1</c:v>
                </c:pt>
                <c:pt idx="345">
                  <c:v>1</c:v>
                </c:pt>
                <c:pt idx="346">
                  <c:v>11.739000000000001</c:v>
                </c:pt>
                <c:pt idx="347">
                  <c:v>11.172000000000002</c:v>
                </c:pt>
                <c:pt idx="348">
                  <c:v>3.02</c:v>
                </c:pt>
                <c:pt idx="349">
                  <c:v>10.759</c:v>
                </c:pt>
                <c:pt idx="350">
                  <c:v>12</c:v>
                </c:pt>
                <c:pt idx="351">
                  <c:v>4.6839999999999975</c:v>
                </c:pt>
                <c:pt idx="352">
                  <c:v>8.9110000000000014</c:v>
                </c:pt>
                <c:pt idx="353">
                  <c:v>1.0720000000000001</c:v>
                </c:pt>
                <c:pt idx="354">
                  <c:v>1</c:v>
                </c:pt>
                <c:pt idx="355">
                  <c:v>1.2889999999999975</c:v>
                </c:pt>
                <c:pt idx="356">
                  <c:v>2.0359999999999987</c:v>
                </c:pt>
                <c:pt idx="357">
                  <c:v>4.3879999999999955</c:v>
                </c:pt>
                <c:pt idx="358">
                  <c:v>5.2149999999999945</c:v>
                </c:pt>
                <c:pt idx="359">
                  <c:v>2.2040000000000002</c:v>
                </c:pt>
                <c:pt idx="360">
                  <c:v>4.7469999999999999</c:v>
                </c:pt>
                <c:pt idx="361">
                  <c:v>12</c:v>
                </c:pt>
                <c:pt idx="362">
                  <c:v>12</c:v>
                </c:pt>
                <c:pt idx="363">
                  <c:v>1</c:v>
                </c:pt>
                <c:pt idx="364">
                  <c:v>8.2730000000000015</c:v>
                </c:pt>
                <c:pt idx="365">
                  <c:v>1</c:v>
                </c:pt>
                <c:pt idx="366">
                  <c:v>3.8389999999999977</c:v>
                </c:pt>
                <c:pt idx="367">
                  <c:v>5.09</c:v>
                </c:pt>
                <c:pt idx="368">
                  <c:v>9.2279999999999998</c:v>
                </c:pt>
                <c:pt idx="369">
                  <c:v>4.2069999999999999</c:v>
                </c:pt>
                <c:pt idx="370">
                  <c:v>1.401999999999995</c:v>
                </c:pt>
                <c:pt idx="371">
                  <c:v>2.0609999999999999</c:v>
                </c:pt>
                <c:pt idx="372">
                  <c:v>12</c:v>
                </c:pt>
                <c:pt idx="373">
                  <c:v>1.627</c:v>
                </c:pt>
              </c:numCache>
            </c:numRef>
          </c:yVal>
          <c:smooth val="0"/>
          <c:extLst>
            <c:ext xmlns:c16="http://schemas.microsoft.com/office/drawing/2014/chart" uri="{C3380CC4-5D6E-409C-BE32-E72D297353CC}">
              <c16:uniqueId val="{00000000-B747-4FBD-BA76-7FFB474AA2B5}"/>
            </c:ext>
          </c:extLst>
        </c:ser>
        <c:dLbls>
          <c:showLegendKey val="0"/>
          <c:showVal val="0"/>
          <c:showCatName val="0"/>
          <c:showSerName val="0"/>
          <c:showPercent val="0"/>
          <c:showBubbleSize val="0"/>
        </c:dLbls>
        <c:axId val="166559744"/>
        <c:axId val="166561664"/>
      </c:scatterChart>
      <c:valAx>
        <c:axId val="166559744"/>
        <c:scaling>
          <c:orientation val="minMax"/>
        </c:scaling>
        <c:delete val="0"/>
        <c:axPos val="b"/>
        <c:majorGridlines/>
        <c:title>
          <c:tx>
            <c:rich>
              <a:bodyPr/>
              <a:lstStyle/>
              <a:p>
                <a:pPr>
                  <a:defRPr/>
                </a:pPr>
                <a:r>
                  <a:rPr lang="en-US"/>
                  <a:t>Conduit Number</a:t>
                </a:r>
              </a:p>
            </c:rich>
          </c:tx>
          <c:overlay val="0"/>
        </c:title>
        <c:numFmt formatCode="General" sourceLinked="1"/>
        <c:majorTickMark val="none"/>
        <c:minorTickMark val="none"/>
        <c:tickLblPos val="nextTo"/>
        <c:crossAx val="166561664"/>
        <c:crosses val="autoZero"/>
        <c:crossBetween val="midCat"/>
        <c:majorUnit val="40"/>
      </c:valAx>
      <c:valAx>
        <c:axId val="166561664"/>
        <c:scaling>
          <c:orientation val="minMax"/>
        </c:scaling>
        <c:delete val="0"/>
        <c:axPos val="l"/>
        <c:majorGridlines/>
        <c:minorGridlines/>
        <c:title>
          <c:tx>
            <c:rich>
              <a:bodyPr/>
              <a:lstStyle/>
              <a:p>
                <a:pPr>
                  <a:defRPr/>
                </a:pPr>
                <a:r>
                  <a:rPr lang="en-US"/>
                  <a:t>Slope (%)</a:t>
                </a:r>
              </a:p>
            </c:rich>
          </c:tx>
          <c:overlay val="0"/>
        </c:title>
        <c:numFmt formatCode="0.0" sourceLinked="1"/>
        <c:majorTickMark val="none"/>
        <c:minorTickMark val="none"/>
        <c:tickLblPos val="nextTo"/>
        <c:crossAx val="166559744"/>
        <c:crosses val="autoZero"/>
        <c:crossBetween val="midCat"/>
        <c:minorUnit val="1"/>
      </c:valAx>
    </c:plotArea>
    <c:plotVisOnly val="1"/>
    <c:dispBlanksAs val="gap"/>
    <c:showDLblsOverMax val="0"/>
  </c:chart>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spPr>
            <a:ln w="19050">
              <a:noFill/>
            </a:ln>
          </c:spPr>
          <c:xVal>
            <c:numRef>
              <c:f>Sheet1!$E$2:$E$375</c:f>
              <c:numCache>
                <c:formatCode>General</c:formatCode>
                <c:ptCount val="374"/>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pt idx="150">
                  <c:v>151</c:v>
                </c:pt>
                <c:pt idx="151">
                  <c:v>152</c:v>
                </c:pt>
                <c:pt idx="152">
                  <c:v>153</c:v>
                </c:pt>
                <c:pt idx="153">
                  <c:v>154</c:v>
                </c:pt>
                <c:pt idx="154">
                  <c:v>155</c:v>
                </c:pt>
                <c:pt idx="155">
                  <c:v>156</c:v>
                </c:pt>
                <c:pt idx="156">
                  <c:v>157</c:v>
                </c:pt>
                <c:pt idx="157">
                  <c:v>158</c:v>
                </c:pt>
                <c:pt idx="158">
                  <c:v>159</c:v>
                </c:pt>
                <c:pt idx="159">
                  <c:v>160</c:v>
                </c:pt>
                <c:pt idx="160">
                  <c:v>161</c:v>
                </c:pt>
                <c:pt idx="161">
                  <c:v>162</c:v>
                </c:pt>
                <c:pt idx="162">
                  <c:v>163</c:v>
                </c:pt>
                <c:pt idx="163">
                  <c:v>164</c:v>
                </c:pt>
                <c:pt idx="164">
                  <c:v>165</c:v>
                </c:pt>
                <c:pt idx="165">
                  <c:v>166</c:v>
                </c:pt>
                <c:pt idx="166">
                  <c:v>167</c:v>
                </c:pt>
                <c:pt idx="167">
                  <c:v>168</c:v>
                </c:pt>
                <c:pt idx="168">
                  <c:v>169</c:v>
                </c:pt>
                <c:pt idx="169">
                  <c:v>170</c:v>
                </c:pt>
                <c:pt idx="170">
                  <c:v>171</c:v>
                </c:pt>
                <c:pt idx="171">
                  <c:v>172</c:v>
                </c:pt>
                <c:pt idx="172">
                  <c:v>173</c:v>
                </c:pt>
                <c:pt idx="173">
                  <c:v>174</c:v>
                </c:pt>
                <c:pt idx="174">
                  <c:v>175</c:v>
                </c:pt>
                <c:pt idx="175">
                  <c:v>176</c:v>
                </c:pt>
                <c:pt idx="176">
                  <c:v>177</c:v>
                </c:pt>
                <c:pt idx="177">
                  <c:v>178</c:v>
                </c:pt>
                <c:pt idx="178">
                  <c:v>179</c:v>
                </c:pt>
                <c:pt idx="179">
                  <c:v>180</c:v>
                </c:pt>
                <c:pt idx="180">
                  <c:v>181</c:v>
                </c:pt>
                <c:pt idx="181">
                  <c:v>182</c:v>
                </c:pt>
                <c:pt idx="182">
                  <c:v>183</c:v>
                </c:pt>
                <c:pt idx="183">
                  <c:v>184</c:v>
                </c:pt>
                <c:pt idx="184">
                  <c:v>185</c:v>
                </c:pt>
                <c:pt idx="185">
                  <c:v>186</c:v>
                </c:pt>
                <c:pt idx="186">
                  <c:v>187</c:v>
                </c:pt>
                <c:pt idx="187">
                  <c:v>188</c:v>
                </c:pt>
                <c:pt idx="188">
                  <c:v>189</c:v>
                </c:pt>
                <c:pt idx="189">
                  <c:v>190</c:v>
                </c:pt>
                <c:pt idx="190">
                  <c:v>191</c:v>
                </c:pt>
                <c:pt idx="191">
                  <c:v>192</c:v>
                </c:pt>
                <c:pt idx="192">
                  <c:v>193</c:v>
                </c:pt>
                <c:pt idx="193">
                  <c:v>194</c:v>
                </c:pt>
                <c:pt idx="194">
                  <c:v>195</c:v>
                </c:pt>
                <c:pt idx="195">
                  <c:v>196</c:v>
                </c:pt>
                <c:pt idx="196">
                  <c:v>197</c:v>
                </c:pt>
                <c:pt idx="197">
                  <c:v>198</c:v>
                </c:pt>
                <c:pt idx="198">
                  <c:v>199</c:v>
                </c:pt>
                <c:pt idx="199">
                  <c:v>200</c:v>
                </c:pt>
                <c:pt idx="200">
                  <c:v>201</c:v>
                </c:pt>
                <c:pt idx="201">
                  <c:v>202</c:v>
                </c:pt>
                <c:pt idx="202">
                  <c:v>203</c:v>
                </c:pt>
                <c:pt idx="203">
                  <c:v>204</c:v>
                </c:pt>
                <c:pt idx="204">
                  <c:v>205</c:v>
                </c:pt>
                <c:pt idx="205">
                  <c:v>206</c:v>
                </c:pt>
                <c:pt idx="206">
                  <c:v>207</c:v>
                </c:pt>
                <c:pt idx="207">
                  <c:v>208</c:v>
                </c:pt>
                <c:pt idx="208">
                  <c:v>209</c:v>
                </c:pt>
                <c:pt idx="209">
                  <c:v>210</c:v>
                </c:pt>
                <c:pt idx="210">
                  <c:v>211</c:v>
                </c:pt>
                <c:pt idx="211">
                  <c:v>212</c:v>
                </c:pt>
                <c:pt idx="212">
                  <c:v>213</c:v>
                </c:pt>
                <c:pt idx="213">
                  <c:v>214</c:v>
                </c:pt>
                <c:pt idx="214">
                  <c:v>215</c:v>
                </c:pt>
                <c:pt idx="215">
                  <c:v>216</c:v>
                </c:pt>
                <c:pt idx="216">
                  <c:v>217</c:v>
                </c:pt>
                <c:pt idx="217">
                  <c:v>218</c:v>
                </c:pt>
                <c:pt idx="218">
                  <c:v>219</c:v>
                </c:pt>
                <c:pt idx="219">
                  <c:v>220</c:v>
                </c:pt>
                <c:pt idx="220">
                  <c:v>221</c:v>
                </c:pt>
                <c:pt idx="221">
                  <c:v>222</c:v>
                </c:pt>
                <c:pt idx="222">
                  <c:v>223</c:v>
                </c:pt>
                <c:pt idx="223">
                  <c:v>224</c:v>
                </c:pt>
                <c:pt idx="224">
                  <c:v>225</c:v>
                </c:pt>
                <c:pt idx="225">
                  <c:v>226</c:v>
                </c:pt>
                <c:pt idx="226">
                  <c:v>227</c:v>
                </c:pt>
                <c:pt idx="227">
                  <c:v>228</c:v>
                </c:pt>
                <c:pt idx="228">
                  <c:v>229</c:v>
                </c:pt>
                <c:pt idx="229">
                  <c:v>230</c:v>
                </c:pt>
                <c:pt idx="230">
                  <c:v>231</c:v>
                </c:pt>
                <c:pt idx="231">
                  <c:v>232</c:v>
                </c:pt>
                <c:pt idx="232">
                  <c:v>233</c:v>
                </c:pt>
                <c:pt idx="233">
                  <c:v>234</c:v>
                </c:pt>
                <c:pt idx="234">
                  <c:v>235</c:v>
                </c:pt>
                <c:pt idx="235">
                  <c:v>236</c:v>
                </c:pt>
                <c:pt idx="236">
                  <c:v>237</c:v>
                </c:pt>
                <c:pt idx="237">
                  <c:v>238</c:v>
                </c:pt>
                <c:pt idx="238">
                  <c:v>239</c:v>
                </c:pt>
                <c:pt idx="239">
                  <c:v>240</c:v>
                </c:pt>
                <c:pt idx="240">
                  <c:v>241</c:v>
                </c:pt>
                <c:pt idx="241">
                  <c:v>242</c:v>
                </c:pt>
                <c:pt idx="242">
                  <c:v>243</c:v>
                </c:pt>
                <c:pt idx="243">
                  <c:v>244</c:v>
                </c:pt>
                <c:pt idx="244">
                  <c:v>245</c:v>
                </c:pt>
                <c:pt idx="245">
                  <c:v>246</c:v>
                </c:pt>
                <c:pt idx="246">
                  <c:v>247</c:v>
                </c:pt>
                <c:pt idx="247">
                  <c:v>248</c:v>
                </c:pt>
                <c:pt idx="248">
                  <c:v>249</c:v>
                </c:pt>
                <c:pt idx="249">
                  <c:v>250</c:v>
                </c:pt>
                <c:pt idx="250">
                  <c:v>251</c:v>
                </c:pt>
                <c:pt idx="251">
                  <c:v>252</c:v>
                </c:pt>
                <c:pt idx="252">
                  <c:v>253</c:v>
                </c:pt>
                <c:pt idx="253">
                  <c:v>254</c:v>
                </c:pt>
                <c:pt idx="254">
                  <c:v>255</c:v>
                </c:pt>
                <c:pt idx="255">
                  <c:v>256</c:v>
                </c:pt>
                <c:pt idx="256">
                  <c:v>257</c:v>
                </c:pt>
                <c:pt idx="257">
                  <c:v>258</c:v>
                </c:pt>
                <c:pt idx="258">
                  <c:v>259</c:v>
                </c:pt>
                <c:pt idx="259">
                  <c:v>260</c:v>
                </c:pt>
                <c:pt idx="260">
                  <c:v>261</c:v>
                </c:pt>
                <c:pt idx="261">
                  <c:v>262</c:v>
                </c:pt>
                <c:pt idx="262">
                  <c:v>263</c:v>
                </c:pt>
                <c:pt idx="263">
                  <c:v>264</c:v>
                </c:pt>
                <c:pt idx="264">
                  <c:v>265</c:v>
                </c:pt>
                <c:pt idx="265">
                  <c:v>266</c:v>
                </c:pt>
                <c:pt idx="266">
                  <c:v>267</c:v>
                </c:pt>
                <c:pt idx="267">
                  <c:v>268</c:v>
                </c:pt>
                <c:pt idx="268">
                  <c:v>269</c:v>
                </c:pt>
                <c:pt idx="269">
                  <c:v>270</c:v>
                </c:pt>
                <c:pt idx="270">
                  <c:v>271</c:v>
                </c:pt>
                <c:pt idx="271">
                  <c:v>272</c:v>
                </c:pt>
                <c:pt idx="272">
                  <c:v>273</c:v>
                </c:pt>
                <c:pt idx="273">
                  <c:v>274</c:v>
                </c:pt>
                <c:pt idx="274">
                  <c:v>275</c:v>
                </c:pt>
                <c:pt idx="275">
                  <c:v>276</c:v>
                </c:pt>
                <c:pt idx="276">
                  <c:v>277</c:v>
                </c:pt>
                <c:pt idx="277">
                  <c:v>278</c:v>
                </c:pt>
                <c:pt idx="278">
                  <c:v>279</c:v>
                </c:pt>
                <c:pt idx="279">
                  <c:v>280</c:v>
                </c:pt>
                <c:pt idx="280">
                  <c:v>281</c:v>
                </c:pt>
                <c:pt idx="281">
                  <c:v>282</c:v>
                </c:pt>
                <c:pt idx="282">
                  <c:v>283</c:v>
                </c:pt>
                <c:pt idx="283">
                  <c:v>284</c:v>
                </c:pt>
                <c:pt idx="284">
                  <c:v>285</c:v>
                </c:pt>
                <c:pt idx="285">
                  <c:v>286</c:v>
                </c:pt>
                <c:pt idx="286">
                  <c:v>287</c:v>
                </c:pt>
                <c:pt idx="287">
                  <c:v>288</c:v>
                </c:pt>
                <c:pt idx="288">
                  <c:v>289</c:v>
                </c:pt>
                <c:pt idx="289">
                  <c:v>290</c:v>
                </c:pt>
                <c:pt idx="290">
                  <c:v>291</c:v>
                </c:pt>
                <c:pt idx="291">
                  <c:v>292</c:v>
                </c:pt>
                <c:pt idx="292">
                  <c:v>293</c:v>
                </c:pt>
                <c:pt idx="293">
                  <c:v>294</c:v>
                </c:pt>
                <c:pt idx="294">
                  <c:v>295</c:v>
                </c:pt>
                <c:pt idx="295">
                  <c:v>296</c:v>
                </c:pt>
                <c:pt idx="296">
                  <c:v>297</c:v>
                </c:pt>
                <c:pt idx="297">
                  <c:v>298</c:v>
                </c:pt>
                <c:pt idx="298">
                  <c:v>299</c:v>
                </c:pt>
                <c:pt idx="299">
                  <c:v>300</c:v>
                </c:pt>
                <c:pt idx="300">
                  <c:v>301</c:v>
                </c:pt>
                <c:pt idx="301">
                  <c:v>302</c:v>
                </c:pt>
                <c:pt idx="302">
                  <c:v>303</c:v>
                </c:pt>
                <c:pt idx="303">
                  <c:v>304</c:v>
                </c:pt>
                <c:pt idx="304">
                  <c:v>305</c:v>
                </c:pt>
                <c:pt idx="305">
                  <c:v>306</c:v>
                </c:pt>
                <c:pt idx="306">
                  <c:v>307</c:v>
                </c:pt>
                <c:pt idx="307">
                  <c:v>308</c:v>
                </c:pt>
                <c:pt idx="308">
                  <c:v>309</c:v>
                </c:pt>
                <c:pt idx="309">
                  <c:v>310</c:v>
                </c:pt>
                <c:pt idx="310">
                  <c:v>311</c:v>
                </c:pt>
                <c:pt idx="311">
                  <c:v>312</c:v>
                </c:pt>
                <c:pt idx="312">
                  <c:v>313</c:v>
                </c:pt>
                <c:pt idx="313">
                  <c:v>314</c:v>
                </c:pt>
                <c:pt idx="314">
                  <c:v>315</c:v>
                </c:pt>
                <c:pt idx="315">
                  <c:v>316</c:v>
                </c:pt>
                <c:pt idx="316">
                  <c:v>317</c:v>
                </c:pt>
                <c:pt idx="317">
                  <c:v>318</c:v>
                </c:pt>
                <c:pt idx="318">
                  <c:v>319</c:v>
                </c:pt>
                <c:pt idx="319">
                  <c:v>320</c:v>
                </c:pt>
                <c:pt idx="320">
                  <c:v>321</c:v>
                </c:pt>
                <c:pt idx="321">
                  <c:v>322</c:v>
                </c:pt>
                <c:pt idx="322">
                  <c:v>323</c:v>
                </c:pt>
                <c:pt idx="323">
                  <c:v>324</c:v>
                </c:pt>
                <c:pt idx="324">
                  <c:v>325</c:v>
                </c:pt>
                <c:pt idx="325">
                  <c:v>326</c:v>
                </c:pt>
                <c:pt idx="326">
                  <c:v>327</c:v>
                </c:pt>
                <c:pt idx="327">
                  <c:v>328</c:v>
                </c:pt>
                <c:pt idx="328">
                  <c:v>329</c:v>
                </c:pt>
                <c:pt idx="329">
                  <c:v>330</c:v>
                </c:pt>
                <c:pt idx="330">
                  <c:v>331</c:v>
                </c:pt>
                <c:pt idx="331">
                  <c:v>332</c:v>
                </c:pt>
                <c:pt idx="332">
                  <c:v>333</c:v>
                </c:pt>
                <c:pt idx="333">
                  <c:v>334</c:v>
                </c:pt>
                <c:pt idx="334">
                  <c:v>335</c:v>
                </c:pt>
                <c:pt idx="335">
                  <c:v>336</c:v>
                </c:pt>
                <c:pt idx="336">
                  <c:v>337</c:v>
                </c:pt>
                <c:pt idx="337">
                  <c:v>338</c:v>
                </c:pt>
                <c:pt idx="338">
                  <c:v>339</c:v>
                </c:pt>
                <c:pt idx="339">
                  <c:v>340</c:v>
                </c:pt>
                <c:pt idx="340">
                  <c:v>341</c:v>
                </c:pt>
                <c:pt idx="341">
                  <c:v>342</c:v>
                </c:pt>
                <c:pt idx="342">
                  <c:v>343</c:v>
                </c:pt>
                <c:pt idx="343">
                  <c:v>344</c:v>
                </c:pt>
                <c:pt idx="344">
                  <c:v>345</c:v>
                </c:pt>
                <c:pt idx="345">
                  <c:v>346</c:v>
                </c:pt>
                <c:pt idx="346">
                  <c:v>347</c:v>
                </c:pt>
                <c:pt idx="347">
                  <c:v>348</c:v>
                </c:pt>
                <c:pt idx="348">
                  <c:v>349</c:v>
                </c:pt>
                <c:pt idx="349">
                  <c:v>350</c:v>
                </c:pt>
                <c:pt idx="350">
                  <c:v>351</c:v>
                </c:pt>
                <c:pt idx="351">
                  <c:v>352</c:v>
                </c:pt>
                <c:pt idx="352">
                  <c:v>353</c:v>
                </c:pt>
                <c:pt idx="353">
                  <c:v>354</c:v>
                </c:pt>
                <c:pt idx="354">
                  <c:v>355</c:v>
                </c:pt>
                <c:pt idx="355">
                  <c:v>356</c:v>
                </c:pt>
                <c:pt idx="356">
                  <c:v>357</c:v>
                </c:pt>
                <c:pt idx="357">
                  <c:v>358</c:v>
                </c:pt>
                <c:pt idx="358">
                  <c:v>359</c:v>
                </c:pt>
                <c:pt idx="359">
                  <c:v>360</c:v>
                </c:pt>
                <c:pt idx="360">
                  <c:v>361</c:v>
                </c:pt>
                <c:pt idx="361">
                  <c:v>362</c:v>
                </c:pt>
                <c:pt idx="362">
                  <c:v>363</c:v>
                </c:pt>
                <c:pt idx="363">
                  <c:v>364</c:v>
                </c:pt>
                <c:pt idx="364">
                  <c:v>365</c:v>
                </c:pt>
                <c:pt idx="365">
                  <c:v>366</c:v>
                </c:pt>
                <c:pt idx="366">
                  <c:v>367</c:v>
                </c:pt>
                <c:pt idx="367">
                  <c:v>368</c:v>
                </c:pt>
                <c:pt idx="368">
                  <c:v>369</c:v>
                </c:pt>
                <c:pt idx="369">
                  <c:v>370</c:v>
                </c:pt>
                <c:pt idx="370">
                  <c:v>371</c:v>
                </c:pt>
                <c:pt idx="371">
                  <c:v>372</c:v>
                </c:pt>
                <c:pt idx="372">
                  <c:v>373</c:v>
                </c:pt>
                <c:pt idx="373">
                  <c:v>374</c:v>
                </c:pt>
              </c:numCache>
            </c:numRef>
          </c:xVal>
          <c:yVal>
            <c:numRef>
              <c:f>Sheet1!$D$2:$D$375</c:f>
              <c:numCache>
                <c:formatCode>General</c:formatCode>
                <c:ptCount val="374"/>
                <c:pt idx="0">
                  <c:v>1.8900000000000001</c:v>
                </c:pt>
                <c:pt idx="1">
                  <c:v>4.96</c:v>
                </c:pt>
                <c:pt idx="2">
                  <c:v>1.86</c:v>
                </c:pt>
                <c:pt idx="3">
                  <c:v>3.29</c:v>
                </c:pt>
                <c:pt idx="4">
                  <c:v>2.8</c:v>
                </c:pt>
                <c:pt idx="5">
                  <c:v>3.2600000000000002</c:v>
                </c:pt>
                <c:pt idx="6">
                  <c:v>2.2000000000000002</c:v>
                </c:pt>
                <c:pt idx="7">
                  <c:v>1.8</c:v>
                </c:pt>
                <c:pt idx="8">
                  <c:v>1.62</c:v>
                </c:pt>
                <c:pt idx="9">
                  <c:v>1.59</c:v>
                </c:pt>
                <c:pt idx="10">
                  <c:v>0.8</c:v>
                </c:pt>
                <c:pt idx="11">
                  <c:v>1.9700000000000022</c:v>
                </c:pt>
                <c:pt idx="12">
                  <c:v>0.8</c:v>
                </c:pt>
                <c:pt idx="13">
                  <c:v>0.8</c:v>
                </c:pt>
                <c:pt idx="14">
                  <c:v>0.8</c:v>
                </c:pt>
                <c:pt idx="15">
                  <c:v>0.8</c:v>
                </c:pt>
                <c:pt idx="16">
                  <c:v>1.1399999999999975</c:v>
                </c:pt>
                <c:pt idx="17">
                  <c:v>0.8</c:v>
                </c:pt>
                <c:pt idx="18">
                  <c:v>1.52</c:v>
                </c:pt>
                <c:pt idx="19">
                  <c:v>1.3</c:v>
                </c:pt>
                <c:pt idx="20">
                  <c:v>0.86000000000000065</c:v>
                </c:pt>
                <c:pt idx="21">
                  <c:v>0.8</c:v>
                </c:pt>
                <c:pt idx="22">
                  <c:v>0.8</c:v>
                </c:pt>
                <c:pt idx="23">
                  <c:v>0.8</c:v>
                </c:pt>
                <c:pt idx="24">
                  <c:v>0.8</c:v>
                </c:pt>
                <c:pt idx="25">
                  <c:v>0.8</c:v>
                </c:pt>
                <c:pt idx="26">
                  <c:v>0.8</c:v>
                </c:pt>
                <c:pt idx="27">
                  <c:v>0.8</c:v>
                </c:pt>
                <c:pt idx="28">
                  <c:v>0.8</c:v>
                </c:pt>
                <c:pt idx="29">
                  <c:v>1.58</c:v>
                </c:pt>
                <c:pt idx="30">
                  <c:v>1.21</c:v>
                </c:pt>
                <c:pt idx="31">
                  <c:v>1.77</c:v>
                </c:pt>
                <c:pt idx="32">
                  <c:v>1.6900000000000022</c:v>
                </c:pt>
                <c:pt idx="33">
                  <c:v>1.2</c:v>
                </c:pt>
                <c:pt idx="34">
                  <c:v>1.58</c:v>
                </c:pt>
                <c:pt idx="35">
                  <c:v>2.71</c:v>
                </c:pt>
                <c:pt idx="36">
                  <c:v>3.4099999999999997</c:v>
                </c:pt>
                <c:pt idx="37">
                  <c:v>2.2000000000000002</c:v>
                </c:pt>
                <c:pt idx="38">
                  <c:v>1.28</c:v>
                </c:pt>
                <c:pt idx="39">
                  <c:v>4.3899999999999997</c:v>
                </c:pt>
                <c:pt idx="40">
                  <c:v>2.9</c:v>
                </c:pt>
                <c:pt idx="41">
                  <c:v>2.27</c:v>
                </c:pt>
                <c:pt idx="42">
                  <c:v>1.6500000000000001</c:v>
                </c:pt>
                <c:pt idx="43">
                  <c:v>1.42</c:v>
                </c:pt>
                <c:pt idx="44">
                  <c:v>2.84</c:v>
                </c:pt>
                <c:pt idx="45">
                  <c:v>0.8</c:v>
                </c:pt>
                <c:pt idx="46">
                  <c:v>0.8</c:v>
                </c:pt>
                <c:pt idx="47">
                  <c:v>1.3900000000000001</c:v>
                </c:pt>
                <c:pt idx="48">
                  <c:v>1.9400000000000022</c:v>
                </c:pt>
                <c:pt idx="49">
                  <c:v>0.8</c:v>
                </c:pt>
                <c:pt idx="50">
                  <c:v>0.8</c:v>
                </c:pt>
                <c:pt idx="51">
                  <c:v>0.8</c:v>
                </c:pt>
                <c:pt idx="52">
                  <c:v>0.8</c:v>
                </c:pt>
                <c:pt idx="53">
                  <c:v>0.8</c:v>
                </c:pt>
                <c:pt idx="54">
                  <c:v>0.8</c:v>
                </c:pt>
                <c:pt idx="55">
                  <c:v>0.91</c:v>
                </c:pt>
                <c:pt idx="56">
                  <c:v>0.8</c:v>
                </c:pt>
                <c:pt idx="57">
                  <c:v>0.8</c:v>
                </c:pt>
                <c:pt idx="58">
                  <c:v>0.8</c:v>
                </c:pt>
                <c:pt idx="59">
                  <c:v>1.0900000000000001</c:v>
                </c:pt>
                <c:pt idx="60">
                  <c:v>0.8</c:v>
                </c:pt>
                <c:pt idx="61">
                  <c:v>0.8</c:v>
                </c:pt>
                <c:pt idx="62">
                  <c:v>0.8</c:v>
                </c:pt>
                <c:pt idx="63">
                  <c:v>0.94000000000000061</c:v>
                </c:pt>
                <c:pt idx="64">
                  <c:v>4.01</c:v>
                </c:pt>
                <c:pt idx="65">
                  <c:v>0.97000000000000064</c:v>
                </c:pt>
                <c:pt idx="66">
                  <c:v>1.3900000000000001</c:v>
                </c:pt>
                <c:pt idx="67">
                  <c:v>0.8</c:v>
                </c:pt>
                <c:pt idx="68">
                  <c:v>1.31</c:v>
                </c:pt>
                <c:pt idx="69">
                  <c:v>2.4099999999999997</c:v>
                </c:pt>
                <c:pt idx="70">
                  <c:v>2.3699999999999997</c:v>
                </c:pt>
                <c:pt idx="71">
                  <c:v>0.8</c:v>
                </c:pt>
                <c:pt idx="72">
                  <c:v>1.1599999999999975</c:v>
                </c:pt>
                <c:pt idx="73">
                  <c:v>0.8</c:v>
                </c:pt>
                <c:pt idx="74">
                  <c:v>0.8</c:v>
                </c:pt>
                <c:pt idx="75">
                  <c:v>0.8</c:v>
                </c:pt>
                <c:pt idx="76">
                  <c:v>0.8</c:v>
                </c:pt>
                <c:pt idx="77">
                  <c:v>0.8</c:v>
                </c:pt>
                <c:pt idx="78">
                  <c:v>0.8</c:v>
                </c:pt>
                <c:pt idx="79">
                  <c:v>0.8</c:v>
                </c:pt>
                <c:pt idx="80">
                  <c:v>0.8</c:v>
                </c:pt>
                <c:pt idx="81">
                  <c:v>0.8</c:v>
                </c:pt>
                <c:pt idx="82">
                  <c:v>0.8</c:v>
                </c:pt>
                <c:pt idx="83">
                  <c:v>0.8</c:v>
                </c:pt>
                <c:pt idx="84">
                  <c:v>0.8</c:v>
                </c:pt>
                <c:pt idx="85">
                  <c:v>0.8</c:v>
                </c:pt>
                <c:pt idx="86">
                  <c:v>1.22</c:v>
                </c:pt>
                <c:pt idx="87">
                  <c:v>0.8</c:v>
                </c:pt>
                <c:pt idx="88">
                  <c:v>0.8</c:v>
                </c:pt>
                <c:pt idx="89">
                  <c:v>0.8</c:v>
                </c:pt>
                <c:pt idx="90">
                  <c:v>1.79</c:v>
                </c:pt>
                <c:pt idx="91">
                  <c:v>1.23</c:v>
                </c:pt>
                <c:pt idx="92">
                  <c:v>0.8</c:v>
                </c:pt>
                <c:pt idx="93">
                  <c:v>4.17</c:v>
                </c:pt>
                <c:pt idx="94">
                  <c:v>0.8</c:v>
                </c:pt>
                <c:pt idx="95">
                  <c:v>1.24</c:v>
                </c:pt>
                <c:pt idx="96">
                  <c:v>1.3900000000000001</c:v>
                </c:pt>
                <c:pt idx="97">
                  <c:v>0.8</c:v>
                </c:pt>
                <c:pt idx="98">
                  <c:v>0.83000000000000063</c:v>
                </c:pt>
                <c:pt idx="99">
                  <c:v>1.03</c:v>
                </c:pt>
                <c:pt idx="100">
                  <c:v>3.79</c:v>
                </c:pt>
                <c:pt idx="101">
                  <c:v>0.8</c:v>
                </c:pt>
                <c:pt idx="102">
                  <c:v>0.8</c:v>
                </c:pt>
                <c:pt idx="103">
                  <c:v>0.8</c:v>
                </c:pt>
                <c:pt idx="104">
                  <c:v>1.81</c:v>
                </c:pt>
                <c:pt idx="105">
                  <c:v>0.8</c:v>
                </c:pt>
                <c:pt idx="106">
                  <c:v>0.8</c:v>
                </c:pt>
                <c:pt idx="107">
                  <c:v>0.8</c:v>
                </c:pt>
                <c:pt idx="108">
                  <c:v>0.8</c:v>
                </c:pt>
                <c:pt idx="109">
                  <c:v>0.92</c:v>
                </c:pt>
                <c:pt idx="110">
                  <c:v>0.8</c:v>
                </c:pt>
                <c:pt idx="111">
                  <c:v>0.8</c:v>
                </c:pt>
                <c:pt idx="112">
                  <c:v>0.8</c:v>
                </c:pt>
                <c:pt idx="113">
                  <c:v>2.82</c:v>
                </c:pt>
                <c:pt idx="114">
                  <c:v>2.02</c:v>
                </c:pt>
                <c:pt idx="115">
                  <c:v>0.82000000000000062</c:v>
                </c:pt>
                <c:pt idx="116">
                  <c:v>1.46</c:v>
                </c:pt>
                <c:pt idx="117">
                  <c:v>2.1</c:v>
                </c:pt>
                <c:pt idx="118">
                  <c:v>0.8</c:v>
                </c:pt>
                <c:pt idx="119">
                  <c:v>1.28</c:v>
                </c:pt>
                <c:pt idx="120">
                  <c:v>0.9</c:v>
                </c:pt>
                <c:pt idx="121">
                  <c:v>0.8</c:v>
                </c:pt>
                <c:pt idx="122">
                  <c:v>0.8</c:v>
                </c:pt>
                <c:pt idx="123">
                  <c:v>3.84</c:v>
                </c:pt>
                <c:pt idx="124">
                  <c:v>3.96</c:v>
                </c:pt>
                <c:pt idx="125">
                  <c:v>1.29</c:v>
                </c:pt>
                <c:pt idx="126">
                  <c:v>2.5</c:v>
                </c:pt>
                <c:pt idx="127">
                  <c:v>1.57</c:v>
                </c:pt>
                <c:pt idx="128">
                  <c:v>1.28</c:v>
                </c:pt>
                <c:pt idx="129">
                  <c:v>1.56</c:v>
                </c:pt>
                <c:pt idx="130">
                  <c:v>3.04</c:v>
                </c:pt>
                <c:pt idx="131">
                  <c:v>2.9</c:v>
                </c:pt>
                <c:pt idx="132">
                  <c:v>1.78</c:v>
                </c:pt>
                <c:pt idx="133">
                  <c:v>1.36</c:v>
                </c:pt>
                <c:pt idx="134">
                  <c:v>0.96000000000000063</c:v>
                </c:pt>
                <c:pt idx="135">
                  <c:v>0.8</c:v>
                </c:pt>
                <c:pt idx="136">
                  <c:v>0.8</c:v>
                </c:pt>
                <c:pt idx="137">
                  <c:v>0.8</c:v>
                </c:pt>
                <c:pt idx="138">
                  <c:v>0.8</c:v>
                </c:pt>
                <c:pt idx="139">
                  <c:v>0.8</c:v>
                </c:pt>
                <c:pt idx="140">
                  <c:v>0.88</c:v>
                </c:pt>
                <c:pt idx="141">
                  <c:v>2.0699999999999998</c:v>
                </c:pt>
                <c:pt idx="142">
                  <c:v>0.8</c:v>
                </c:pt>
                <c:pt idx="143">
                  <c:v>0.8</c:v>
                </c:pt>
                <c:pt idx="144">
                  <c:v>0.99</c:v>
                </c:pt>
                <c:pt idx="145">
                  <c:v>0.97000000000000064</c:v>
                </c:pt>
                <c:pt idx="146">
                  <c:v>1.37</c:v>
                </c:pt>
                <c:pt idx="147">
                  <c:v>1.03</c:v>
                </c:pt>
                <c:pt idx="148">
                  <c:v>2.92</c:v>
                </c:pt>
                <c:pt idx="149">
                  <c:v>1.26</c:v>
                </c:pt>
                <c:pt idx="150">
                  <c:v>0.81</c:v>
                </c:pt>
                <c:pt idx="151">
                  <c:v>0.8</c:v>
                </c:pt>
                <c:pt idx="152">
                  <c:v>0.8</c:v>
                </c:pt>
                <c:pt idx="153">
                  <c:v>0.82000000000000062</c:v>
                </c:pt>
                <c:pt idx="154">
                  <c:v>0.8</c:v>
                </c:pt>
                <c:pt idx="155">
                  <c:v>0.8</c:v>
                </c:pt>
                <c:pt idx="156">
                  <c:v>1</c:v>
                </c:pt>
                <c:pt idx="157">
                  <c:v>4.1099999999999985</c:v>
                </c:pt>
                <c:pt idx="158">
                  <c:v>0.8</c:v>
                </c:pt>
                <c:pt idx="159">
                  <c:v>1.9400000000000022</c:v>
                </c:pt>
                <c:pt idx="160">
                  <c:v>0.84000000000000064</c:v>
                </c:pt>
                <c:pt idx="161">
                  <c:v>1.1100000000000001</c:v>
                </c:pt>
                <c:pt idx="162">
                  <c:v>0.8</c:v>
                </c:pt>
                <c:pt idx="163">
                  <c:v>0.8</c:v>
                </c:pt>
                <c:pt idx="164">
                  <c:v>1.1900000000000022</c:v>
                </c:pt>
                <c:pt idx="165">
                  <c:v>0.8</c:v>
                </c:pt>
                <c:pt idx="166">
                  <c:v>0.8</c:v>
                </c:pt>
                <c:pt idx="167">
                  <c:v>1.8</c:v>
                </c:pt>
                <c:pt idx="168">
                  <c:v>0.8</c:v>
                </c:pt>
                <c:pt idx="169">
                  <c:v>0.8</c:v>
                </c:pt>
                <c:pt idx="170">
                  <c:v>0.8</c:v>
                </c:pt>
                <c:pt idx="171">
                  <c:v>0.8</c:v>
                </c:pt>
                <c:pt idx="172">
                  <c:v>0.8</c:v>
                </c:pt>
                <c:pt idx="173">
                  <c:v>0.99</c:v>
                </c:pt>
                <c:pt idx="174">
                  <c:v>0.8</c:v>
                </c:pt>
                <c:pt idx="175">
                  <c:v>0.8</c:v>
                </c:pt>
                <c:pt idx="176">
                  <c:v>0.8</c:v>
                </c:pt>
                <c:pt idx="177">
                  <c:v>0.8</c:v>
                </c:pt>
                <c:pt idx="178">
                  <c:v>1.51</c:v>
                </c:pt>
                <c:pt idx="179">
                  <c:v>1.46</c:v>
                </c:pt>
                <c:pt idx="180">
                  <c:v>1.48</c:v>
                </c:pt>
                <c:pt idx="181">
                  <c:v>1.53</c:v>
                </c:pt>
                <c:pt idx="182">
                  <c:v>0.8</c:v>
                </c:pt>
                <c:pt idx="183">
                  <c:v>0.8</c:v>
                </c:pt>
                <c:pt idx="184">
                  <c:v>0.8</c:v>
                </c:pt>
                <c:pt idx="185">
                  <c:v>0.8</c:v>
                </c:pt>
                <c:pt idx="186">
                  <c:v>0.8</c:v>
                </c:pt>
                <c:pt idx="187">
                  <c:v>1.6900000000000022</c:v>
                </c:pt>
                <c:pt idx="188">
                  <c:v>1.72</c:v>
                </c:pt>
                <c:pt idx="189">
                  <c:v>1.6300000000000001</c:v>
                </c:pt>
                <c:pt idx="190">
                  <c:v>1.59</c:v>
                </c:pt>
                <c:pt idx="191">
                  <c:v>1.54</c:v>
                </c:pt>
                <c:pt idx="192">
                  <c:v>1.28</c:v>
                </c:pt>
                <c:pt idx="193">
                  <c:v>1.34</c:v>
                </c:pt>
                <c:pt idx="194">
                  <c:v>1.3</c:v>
                </c:pt>
                <c:pt idx="195">
                  <c:v>1.27</c:v>
                </c:pt>
                <c:pt idx="196">
                  <c:v>1.21</c:v>
                </c:pt>
                <c:pt idx="197">
                  <c:v>1.1499999999999975</c:v>
                </c:pt>
                <c:pt idx="198">
                  <c:v>1.06</c:v>
                </c:pt>
                <c:pt idx="199">
                  <c:v>0.95000000000000062</c:v>
                </c:pt>
                <c:pt idx="200">
                  <c:v>0.91</c:v>
                </c:pt>
                <c:pt idx="201">
                  <c:v>0.85000000000000064</c:v>
                </c:pt>
                <c:pt idx="202">
                  <c:v>2.8699999999999997</c:v>
                </c:pt>
                <c:pt idx="203">
                  <c:v>0.8</c:v>
                </c:pt>
                <c:pt idx="204">
                  <c:v>3.18</c:v>
                </c:pt>
                <c:pt idx="205">
                  <c:v>3.73</c:v>
                </c:pt>
                <c:pt idx="206">
                  <c:v>3.86</c:v>
                </c:pt>
                <c:pt idx="207">
                  <c:v>0.8</c:v>
                </c:pt>
                <c:pt idx="208">
                  <c:v>1.1599999999999975</c:v>
                </c:pt>
                <c:pt idx="209">
                  <c:v>0.95000000000000062</c:v>
                </c:pt>
                <c:pt idx="210">
                  <c:v>2.4</c:v>
                </c:pt>
                <c:pt idx="211">
                  <c:v>0.8</c:v>
                </c:pt>
                <c:pt idx="212">
                  <c:v>1.1499999999999975</c:v>
                </c:pt>
                <c:pt idx="213">
                  <c:v>0.8</c:v>
                </c:pt>
                <c:pt idx="214">
                  <c:v>4.58</c:v>
                </c:pt>
                <c:pt idx="215">
                  <c:v>1.29</c:v>
                </c:pt>
                <c:pt idx="216">
                  <c:v>0.8</c:v>
                </c:pt>
                <c:pt idx="217">
                  <c:v>0.8</c:v>
                </c:pt>
                <c:pt idx="218">
                  <c:v>4.3899999999999997</c:v>
                </c:pt>
                <c:pt idx="219">
                  <c:v>0.8</c:v>
                </c:pt>
                <c:pt idx="220">
                  <c:v>1.36</c:v>
                </c:pt>
                <c:pt idx="221">
                  <c:v>0.8</c:v>
                </c:pt>
                <c:pt idx="222">
                  <c:v>0.8</c:v>
                </c:pt>
                <c:pt idx="223">
                  <c:v>1.32</c:v>
                </c:pt>
                <c:pt idx="224">
                  <c:v>5.6899999999999995</c:v>
                </c:pt>
                <c:pt idx="225">
                  <c:v>0.8</c:v>
                </c:pt>
                <c:pt idx="226">
                  <c:v>0.8</c:v>
                </c:pt>
                <c:pt idx="227">
                  <c:v>3.04</c:v>
                </c:pt>
                <c:pt idx="228">
                  <c:v>2.62</c:v>
                </c:pt>
                <c:pt idx="229">
                  <c:v>0.8</c:v>
                </c:pt>
                <c:pt idx="230">
                  <c:v>0.8</c:v>
                </c:pt>
                <c:pt idx="231">
                  <c:v>0.8</c:v>
                </c:pt>
                <c:pt idx="232">
                  <c:v>0.8</c:v>
                </c:pt>
                <c:pt idx="233">
                  <c:v>0.8</c:v>
                </c:pt>
                <c:pt idx="234">
                  <c:v>0.8</c:v>
                </c:pt>
                <c:pt idx="235">
                  <c:v>0.8</c:v>
                </c:pt>
                <c:pt idx="236">
                  <c:v>0.8</c:v>
                </c:pt>
                <c:pt idx="237">
                  <c:v>0.8</c:v>
                </c:pt>
                <c:pt idx="238">
                  <c:v>0.8</c:v>
                </c:pt>
                <c:pt idx="239">
                  <c:v>0.8</c:v>
                </c:pt>
                <c:pt idx="240">
                  <c:v>0.8</c:v>
                </c:pt>
                <c:pt idx="241">
                  <c:v>0.8</c:v>
                </c:pt>
                <c:pt idx="242">
                  <c:v>0.8</c:v>
                </c:pt>
                <c:pt idx="243">
                  <c:v>0.8</c:v>
                </c:pt>
                <c:pt idx="244">
                  <c:v>2.92</c:v>
                </c:pt>
                <c:pt idx="245">
                  <c:v>0.8</c:v>
                </c:pt>
                <c:pt idx="246">
                  <c:v>1.49</c:v>
                </c:pt>
                <c:pt idx="247">
                  <c:v>0.8</c:v>
                </c:pt>
                <c:pt idx="248">
                  <c:v>0.8</c:v>
                </c:pt>
                <c:pt idx="249">
                  <c:v>1.28</c:v>
                </c:pt>
                <c:pt idx="250">
                  <c:v>0.8</c:v>
                </c:pt>
                <c:pt idx="251">
                  <c:v>0.8</c:v>
                </c:pt>
                <c:pt idx="252">
                  <c:v>0.8</c:v>
                </c:pt>
                <c:pt idx="253">
                  <c:v>0.8</c:v>
                </c:pt>
                <c:pt idx="254">
                  <c:v>0.8</c:v>
                </c:pt>
                <c:pt idx="255">
                  <c:v>0.8</c:v>
                </c:pt>
                <c:pt idx="256">
                  <c:v>0.8</c:v>
                </c:pt>
                <c:pt idx="257">
                  <c:v>0.8</c:v>
                </c:pt>
                <c:pt idx="258">
                  <c:v>0.8</c:v>
                </c:pt>
                <c:pt idx="259">
                  <c:v>0.8</c:v>
                </c:pt>
                <c:pt idx="260">
                  <c:v>0.8</c:v>
                </c:pt>
                <c:pt idx="261">
                  <c:v>0.8</c:v>
                </c:pt>
                <c:pt idx="262">
                  <c:v>1.26</c:v>
                </c:pt>
                <c:pt idx="263">
                  <c:v>2.8299999999999987</c:v>
                </c:pt>
                <c:pt idx="264">
                  <c:v>0.8</c:v>
                </c:pt>
                <c:pt idx="265">
                  <c:v>1.1399999999999975</c:v>
                </c:pt>
                <c:pt idx="266">
                  <c:v>0.8</c:v>
                </c:pt>
                <c:pt idx="267">
                  <c:v>1.82</c:v>
                </c:pt>
                <c:pt idx="268">
                  <c:v>0.8</c:v>
                </c:pt>
                <c:pt idx="269">
                  <c:v>0.8</c:v>
                </c:pt>
                <c:pt idx="270">
                  <c:v>0.8</c:v>
                </c:pt>
                <c:pt idx="271">
                  <c:v>0.8</c:v>
                </c:pt>
                <c:pt idx="272">
                  <c:v>3.68</c:v>
                </c:pt>
                <c:pt idx="273">
                  <c:v>3.67</c:v>
                </c:pt>
                <c:pt idx="274">
                  <c:v>3.58</c:v>
                </c:pt>
                <c:pt idx="275">
                  <c:v>1.81</c:v>
                </c:pt>
                <c:pt idx="276">
                  <c:v>1.23</c:v>
                </c:pt>
                <c:pt idx="277">
                  <c:v>0.8</c:v>
                </c:pt>
                <c:pt idx="278">
                  <c:v>0.8</c:v>
                </c:pt>
                <c:pt idx="279">
                  <c:v>0.8</c:v>
                </c:pt>
                <c:pt idx="280">
                  <c:v>1.23</c:v>
                </c:pt>
                <c:pt idx="281">
                  <c:v>0.8</c:v>
                </c:pt>
                <c:pt idx="282">
                  <c:v>1.51</c:v>
                </c:pt>
                <c:pt idx="283">
                  <c:v>1.22</c:v>
                </c:pt>
                <c:pt idx="284">
                  <c:v>0.8</c:v>
                </c:pt>
                <c:pt idx="285">
                  <c:v>0.8</c:v>
                </c:pt>
                <c:pt idx="286">
                  <c:v>0.89</c:v>
                </c:pt>
                <c:pt idx="287">
                  <c:v>0.8</c:v>
                </c:pt>
                <c:pt idx="288">
                  <c:v>0.8</c:v>
                </c:pt>
                <c:pt idx="289">
                  <c:v>1.3900000000000001</c:v>
                </c:pt>
                <c:pt idx="290">
                  <c:v>0.8</c:v>
                </c:pt>
                <c:pt idx="291">
                  <c:v>1.73</c:v>
                </c:pt>
                <c:pt idx="292">
                  <c:v>2.9499999999999997</c:v>
                </c:pt>
                <c:pt idx="293">
                  <c:v>0.8</c:v>
                </c:pt>
                <c:pt idx="294">
                  <c:v>0.85000000000000064</c:v>
                </c:pt>
                <c:pt idx="295">
                  <c:v>1.49</c:v>
                </c:pt>
                <c:pt idx="296">
                  <c:v>0.8</c:v>
                </c:pt>
                <c:pt idx="297">
                  <c:v>0.8</c:v>
                </c:pt>
                <c:pt idx="298">
                  <c:v>0.8</c:v>
                </c:pt>
                <c:pt idx="299">
                  <c:v>0.8</c:v>
                </c:pt>
                <c:pt idx="300">
                  <c:v>0.8</c:v>
                </c:pt>
                <c:pt idx="301">
                  <c:v>1.0900000000000001</c:v>
                </c:pt>
                <c:pt idx="302">
                  <c:v>0.8</c:v>
                </c:pt>
                <c:pt idx="303">
                  <c:v>1.9700000000000022</c:v>
                </c:pt>
                <c:pt idx="304">
                  <c:v>1.1599999999999975</c:v>
                </c:pt>
                <c:pt idx="305">
                  <c:v>2.92</c:v>
                </c:pt>
                <c:pt idx="306">
                  <c:v>1.73</c:v>
                </c:pt>
                <c:pt idx="307">
                  <c:v>1.73</c:v>
                </c:pt>
                <c:pt idx="308">
                  <c:v>0.8</c:v>
                </c:pt>
                <c:pt idx="309">
                  <c:v>1.45</c:v>
                </c:pt>
                <c:pt idx="310">
                  <c:v>1.6900000000000022</c:v>
                </c:pt>
                <c:pt idx="311">
                  <c:v>0.8</c:v>
                </c:pt>
                <c:pt idx="312">
                  <c:v>0.8</c:v>
                </c:pt>
                <c:pt idx="313">
                  <c:v>0.8</c:v>
                </c:pt>
                <c:pt idx="314">
                  <c:v>0.8</c:v>
                </c:pt>
                <c:pt idx="315">
                  <c:v>0.8</c:v>
                </c:pt>
                <c:pt idx="316">
                  <c:v>0.8</c:v>
                </c:pt>
                <c:pt idx="317">
                  <c:v>0.8</c:v>
                </c:pt>
                <c:pt idx="318">
                  <c:v>0.8</c:v>
                </c:pt>
                <c:pt idx="319">
                  <c:v>0.8</c:v>
                </c:pt>
                <c:pt idx="320">
                  <c:v>0.8</c:v>
                </c:pt>
                <c:pt idx="321">
                  <c:v>1.46</c:v>
                </c:pt>
                <c:pt idx="322">
                  <c:v>1.1100000000000001</c:v>
                </c:pt>
                <c:pt idx="323">
                  <c:v>1.26</c:v>
                </c:pt>
                <c:pt idx="324">
                  <c:v>1.6900000000000022</c:v>
                </c:pt>
                <c:pt idx="325">
                  <c:v>1.45</c:v>
                </c:pt>
                <c:pt idx="326">
                  <c:v>1.1399999999999975</c:v>
                </c:pt>
                <c:pt idx="327">
                  <c:v>1.24</c:v>
                </c:pt>
                <c:pt idx="328">
                  <c:v>0.8</c:v>
                </c:pt>
                <c:pt idx="329">
                  <c:v>2.46</c:v>
                </c:pt>
                <c:pt idx="330">
                  <c:v>2.29</c:v>
                </c:pt>
                <c:pt idx="331">
                  <c:v>0.8</c:v>
                </c:pt>
                <c:pt idx="332">
                  <c:v>2</c:v>
                </c:pt>
                <c:pt idx="333">
                  <c:v>1.33</c:v>
                </c:pt>
                <c:pt idx="334">
                  <c:v>3.3499999999999988</c:v>
                </c:pt>
                <c:pt idx="335">
                  <c:v>4.8099999999999996</c:v>
                </c:pt>
                <c:pt idx="336">
                  <c:v>2.79</c:v>
                </c:pt>
                <c:pt idx="337">
                  <c:v>2.04</c:v>
                </c:pt>
                <c:pt idx="338">
                  <c:v>1.34</c:v>
                </c:pt>
                <c:pt idx="339">
                  <c:v>1.1399999999999975</c:v>
                </c:pt>
                <c:pt idx="340">
                  <c:v>0.92</c:v>
                </c:pt>
                <c:pt idx="341">
                  <c:v>1.1800000000000022</c:v>
                </c:pt>
                <c:pt idx="342">
                  <c:v>0.8</c:v>
                </c:pt>
                <c:pt idx="343">
                  <c:v>0.8</c:v>
                </c:pt>
                <c:pt idx="344">
                  <c:v>0.8</c:v>
                </c:pt>
                <c:pt idx="345">
                  <c:v>0.98</c:v>
                </c:pt>
                <c:pt idx="346">
                  <c:v>0.8</c:v>
                </c:pt>
                <c:pt idx="347">
                  <c:v>0.8</c:v>
                </c:pt>
                <c:pt idx="348">
                  <c:v>1.75</c:v>
                </c:pt>
                <c:pt idx="349">
                  <c:v>0.8</c:v>
                </c:pt>
                <c:pt idx="350">
                  <c:v>0.85000000000000064</c:v>
                </c:pt>
                <c:pt idx="351">
                  <c:v>0.8</c:v>
                </c:pt>
                <c:pt idx="352">
                  <c:v>0.8</c:v>
                </c:pt>
                <c:pt idx="353">
                  <c:v>0.8</c:v>
                </c:pt>
                <c:pt idx="354">
                  <c:v>0.8</c:v>
                </c:pt>
                <c:pt idx="355">
                  <c:v>0.89</c:v>
                </c:pt>
                <c:pt idx="356">
                  <c:v>0.8</c:v>
                </c:pt>
                <c:pt idx="357">
                  <c:v>0.8</c:v>
                </c:pt>
                <c:pt idx="358">
                  <c:v>0.8</c:v>
                </c:pt>
                <c:pt idx="359">
                  <c:v>0.8</c:v>
                </c:pt>
                <c:pt idx="360">
                  <c:v>0.8</c:v>
                </c:pt>
                <c:pt idx="361">
                  <c:v>1.0900000000000001</c:v>
                </c:pt>
                <c:pt idx="362">
                  <c:v>0.81</c:v>
                </c:pt>
                <c:pt idx="363">
                  <c:v>1.1299999999999975</c:v>
                </c:pt>
                <c:pt idx="364">
                  <c:v>0.8</c:v>
                </c:pt>
                <c:pt idx="365">
                  <c:v>0.8</c:v>
                </c:pt>
                <c:pt idx="366">
                  <c:v>1.6900000000000022</c:v>
                </c:pt>
                <c:pt idx="367">
                  <c:v>0.8</c:v>
                </c:pt>
                <c:pt idx="368">
                  <c:v>0.8</c:v>
                </c:pt>
                <c:pt idx="369">
                  <c:v>0.8</c:v>
                </c:pt>
                <c:pt idx="370">
                  <c:v>4.1099999999999985</c:v>
                </c:pt>
                <c:pt idx="371">
                  <c:v>2.4499999999999997</c:v>
                </c:pt>
                <c:pt idx="372">
                  <c:v>2.69</c:v>
                </c:pt>
                <c:pt idx="373">
                  <c:v>3.9499999999999997</c:v>
                </c:pt>
              </c:numCache>
            </c:numRef>
          </c:yVal>
          <c:smooth val="0"/>
          <c:extLst>
            <c:ext xmlns:c16="http://schemas.microsoft.com/office/drawing/2014/chart" uri="{C3380CC4-5D6E-409C-BE32-E72D297353CC}">
              <c16:uniqueId val="{00000000-1615-482C-981B-C86568DF1533}"/>
            </c:ext>
          </c:extLst>
        </c:ser>
        <c:dLbls>
          <c:showLegendKey val="0"/>
          <c:showVal val="0"/>
          <c:showCatName val="0"/>
          <c:showSerName val="0"/>
          <c:showPercent val="0"/>
          <c:showBubbleSize val="0"/>
        </c:dLbls>
        <c:axId val="166590720"/>
        <c:axId val="166605184"/>
      </c:scatterChart>
      <c:valAx>
        <c:axId val="166590720"/>
        <c:scaling>
          <c:orientation val="minMax"/>
          <c:min val="0"/>
        </c:scaling>
        <c:delete val="0"/>
        <c:axPos val="b"/>
        <c:majorGridlines/>
        <c:title>
          <c:tx>
            <c:rich>
              <a:bodyPr/>
              <a:lstStyle/>
              <a:p>
                <a:pPr>
                  <a:defRPr/>
                </a:pPr>
                <a:r>
                  <a:rPr lang="en-US"/>
                  <a:t>Conduit Number</a:t>
                </a:r>
              </a:p>
            </c:rich>
          </c:tx>
          <c:overlay val="0"/>
        </c:title>
        <c:numFmt formatCode="General" sourceLinked="1"/>
        <c:majorTickMark val="none"/>
        <c:minorTickMark val="none"/>
        <c:tickLblPos val="nextTo"/>
        <c:crossAx val="166605184"/>
        <c:crosses val="autoZero"/>
        <c:crossBetween val="midCat"/>
        <c:majorUnit val="40"/>
      </c:valAx>
      <c:valAx>
        <c:axId val="166605184"/>
        <c:scaling>
          <c:orientation val="minMax"/>
        </c:scaling>
        <c:delete val="0"/>
        <c:axPos val="l"/>
        <c:majorGridlines/>
        <c:minorGridlines/>
        <c:title>
          <c:tx>
            <c:rich>
              <a:bodyPr/>
              <a:lstStyle/>
              <a:p>
                <a:pPr>
                  <a:defRPr/>
                </a:pPr>
                <a:r>
                  <a:rPr lang="en-US"/>
                  <a:t>Cover (m)</a:t>
                </a:r>
              </a:p>
            </c:rich>
          </c:tx>
          <c:overlay val="0"/>
        </c:title>
        <c:numFmt formatCode="General" sourceLinked="1"/>
        <c:majorTickMark val="none"/>
        <c:minorTickMark val="none"/>
        <c:tickLblPos val="nextTo"/>
        <c:crossAx val="166590720"/>
        <c:crosses val="autoZero"/>
        <c:crossBetween val="midCat"/>
        <c:majorUnit val="0.4"/>
        <c:minorUnit val="0.1"/>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title>
      <c:overlay val="0"/>
    </c:title>
    <c:autoTitleDeleted val="0"/>
    <c:plotArea>
      <c:layout>
        <c:manualLayout>
          <c:layoutTarget val="inner"/>
          <c:xMode val="edge"/>
          <c:yMode val="edge"/>
          <c:x val="0.14860389454819972"/>
          <c:y val="0.10105152569970711"/>
          <c:w val="0.81231367478869532"/>
          <c:h val="0.74734089271926862"/>
        </c:manualLayout>
      </c:layout>
      <c:scatterChart>
        <c:scatterStyle val="lineMarker"/>
        <c:varyColors val="0"/>
        <c:ser>
          <c:idx val="0"/>
          <c:order val="0"/>
          <c:tx>
            <c:v>In-come</c:v>
          </c:tx>
          <c:spPr>
            <a:ln w="28575">
              <a:noFill/>
            </a:ln>
          </c:spPr>
          <c:trendline>
            <c:spPr>
              <a:ln w="25400">
                <a:solidFill>
                  <a:schemeClr val="accent6"/>
                </a:solidFill>
              </a:ln>
            </c:spPr>
            <c:trendlineType val="linear"/>
            <c:dispRSqr val="0"/>
            <c:dispEq val="0"/>
          </c:trendline>
          <c:xVal>
            <c:numRef>
              <c:f>Sheet2!$G$2:$G$42</c:f>
              <c:numCache>
                <c:formatCode>General</c:formatCode>
                <c:ptCount val="41"/>
                <c:pt idx="0">
                  <c:v>4000</c:v>
                </c:pt>
                <c:pt idx="1">
                  <c:v>4000</c:v>
                </c:pt>
                <c:pt idx="2">
                  <c:v>4000</c:v>
                </c:pt>
                <c:pt idx="3">
                  <c:v>4000</c:v>
                </c:pt>
                <c:pt idx="4">
                  <c:v>2500</c:v>
                </c:pt>
                <c:pt idx="5">
                  <c:v>2500</c:v>
                </c:pt>
                <c:pt idx="6">
                  <c:v>2500</c:v>
                </c:pt>
                <c:pt idx="7">
                  <c:v>4000</c:v>
                </c:pt>
                <c:pt idx="8">
                  <c:v>4000</c:v>
                </c:pt>
                <c:pt idx="9">
                  <c:v>4000</c:v>
                </c:pt>
                <c:pt idx="10">
                  <c:v>2500</c:v>
                </c:pt>
                <c:pt idx="11">
                  <c:v>4000</c:v>
                </c:pt>
                <c:pt idx="12">
                  <c:v>4000</c:v>
                </c:pt>
                <c:pt idx="13">
                  <c:v>2500</c:v>
                </c:pt>
                <c:pt idx="14">
                  <c:v>2500</c:v>
                </c:pt>
                <c:pt idx="15">
                  <c:v>2500</c:v>
                </c:pt>
                <c:pt idx="16">
                  <c:v>4000</c:v>
                </c:pt>
                <c:pt idx="17">
                  <c:v>2500</c:v>
                </c:pt>
                <c:pt idx="18">
                  <c:v>2500</c:v>
                </c:pt>
                <c:pt idx="19">
                  <c:v>4000</c:v>
                </c:pt>
                <c:pt idx="20">
                  <c:v>4000</c:v>
                </c:pt>
                <c:pt idx="21">
                  <c:v>1500</c:v>
                </c:pt>
                <c:pt idx="22">
                  <c:v>2500</c:v>
                </c:pt>
                <c:pt idx="23">
                  <c:v>4000</c:v>
                </c:pt>
                <c:pt idx="24">
                  <c:v>4000</c:v>
                </c:pt>
                <c:pt idx="25">
                  <c:v>4000</c:v>
                </c:pt>
                <c:pt idx="26">
                  <c:v>4000</c:v>
                </c:pt>
                <c:pt idx="27">
                  <c:v>4000</c:v>
                </c:pt>
                <c:pt idx="28">
                  <c:v>4000</c:v>
                </c:pt>
                <c:pt idx="29">
                  <c:v>4000</c:v>
                </c:pt>
                <c:pt idx="30">
                  <c:v>4000</c:v>
                </c:pt>
                <c:pt idx="31">
                  <c:v>4000</c:v>
                </c:pt>
                <c:pt idx="32">
                  <c:v>1500</c:v>
                </c:pt>
                <c:pt idx="33">
                  <c:v>4000</c:v>
                </c:pt>
                <c:pt idx="34">
                  <c:v>2500</c:v>
                </c:pt>
                <c:pt idx="35">
                  <c:v>4000</c:v>
                </c:pt>
                <c:pt idx="36">
                  <c:v>4000</c:v>
                </c:pt>
                <c:pt idx="37">
                  <c:v>4000</c:v>
                </c:pt>
                <c:pt idx="38">
                  <c:v>2500</c:v>
                </c:pt>
                <c:pt idx="39">
                  <c:v>2500</c:v>
                </c:pt>
                <c:pt idx="40">
                  <c:v>4000</c:v>
                </c:pt>
              </c:numCache>
            </c:numRef>
          </c:xVal>
          <c:yVal>
            <c:numRef>
              <c:f>Sheet2!$E$2:$E$42</c:f>
              <c:numCache>
                <c:formatCode>0.00</c:formatCode>
                <c:ptCount val="41"/>
                <c:pt idx="0">
                  <c:v>95.238095238095241</c:v>
                </c:pt>
                <c:pt idx="1">
                  <c:v>133.33333333333474</c:v>
                </c:pt>
                <c:pt idx="2">
                  <c:v>137.5</c:v>
                </c:pt>
                <c:pt idx="3">
                  <c:v>95.238095238095241</c:v>
                </c:pt>
                <c:pt idx="4">
                  <c:v>125</c:v>
                </c:pt>
                <c:pt idx="5">
                  <c:v>166.66666666666652</c:v>
                </c:pt>
                <c:pt idx="6">
                  <c:v>137.5</c:v>
                </c:pt>
                <c:pt idx="7">
                  <c:v>122.22222222222223</c:v>
                </c:pt>
                <c:pt idx="8">
                  <c:v>104.16666666666667</c:v>
                </c:pt>
                <c:pt idx="9">
                  <c:v>100</c:v>
                </c:pt>
                <c:pt idx="10">
                  <c:v>122.22222222222223</c:v>
                </c:pt>
                <c:pt idx="11">
                  <c:v>133.33333333333474</c:v>
                </c:pt>
                <c:pt idx="12">
                  <c:v>100</c:v>
                </c:pt>
                <c:pt idx="13">
                  <c:v>216.66666666666652</c:v>
                </c:pt>
                <c:pt idx="14">
                  <c:v>144.44444444444446</c:v>
                </c:pt>
                <c:pt idx="15">
                  <c:v>166.66666666666652</c:v>
                </c:pt>
                <c:pt idx="16">
                  <c:v>140</c:v>
                </c:pt>
                <c:pt idx="17">
                  <c:v>133.33333333333474</c:v>
                </c:pt>
                <c:pt idx="18">
                  <c:v>114.28571428571429</c:v>
                </c:pt>
                <c:pt idx="19">
                  <c:v>100</c:v>
                </c:pt>
                <c:pt idx="20">
                  <c:v>104.16666666666667</c:v>
                </c:pt>
                <c:pt idx="21">
                  <c:v>133.33333333333474</c:v>
                </c:pt>
                <c:pt idx="22">
                  <c:v>122.22222222222223</c:v>
                </c:pt>
                <c:pt idx="23">
                  <c:v>146.66666666666652</c:v>
                </c:pt>
                <c:pt idx="24">
                  <c:v>61.111111111111114</c:v>
                </c:pt>
                <c:pt idx="25">
                  <c:v>91.666666666666671</c:v>
                </c:pt>
                <c:pt idx="26">
                  <c:v>100</c:v>
                </c:pt>
                <c:pt idx="27">
                  <c:v>122.22222222222223</c:v>
                </c:pt>
                <c:pt idx="28">
                  <c:v>305.55555555555554</c:v>
                </c:pt>
                <c:pt idx="29">
                  <c:v>111.11111111111111</c:v>
                </c:pt>
                <c:pt idx="30">
                  <c:v>111.11111111111111</c:v>
                </c:pt>
                <c:pt idx="31">
                  <c:v>183.33333333333474</c:v>
                </c:pt>
                <c:pt idx="32">
                  <c:v>833.3333333333336</c:v>
                </c:pt>
                <c:pt idx="33">
                  <c:v>550</c:v>
                </c:pt>
                <c:pt idx="34">
                  <c:v>166.66666666666652</c:v>
                </c:pt>
                <c:pt idx="35">
                  <c:v>314.28571428571399</c:v>
                </c:pt>
                <c:pt idx="36">
                  <c:v>166.66666666666652</c:v>
                </c:pt>
                <c:pt idx="37">
                  <c:v>104.16666666666667</c:v>
                </c:pt>
                <c:pt idx="38">
                  <c:v>641.66666666666663</c:v>
                </c:pt>
                <c:pt idx="39">
                  <c:v>209.52380952380952</c:v>
                </c:pt>
                <c:pt idx="40">
                  <c:v>916.66666666666663</c:v>
                </c:pt>
              </c:numCache>
            </c:numRef>
          </c:yVal>
          <c:smooth val="0"/>
          <c:extLst>
            <c:ext xmlns:c16="http://schemas.microsoft.com/office/drawing/2014/chart" uri="{C3380CC4-5D6E-409C-BE32-E72D297353CC}">
              <c16:uniqueId val="{00000001-3798-4BF7-A017-152C179B7B01}"/>
            </c:ext>
          </c:extLst>
        </c:ser>
        <c:dLbls>
          <c:showLegendKey val="0"/>
          <c:showVal val="0"/>
          <c:showCatName val="0"/>
          <c:showSerName val="0"/>
          <c:showPercent val="0"/>
          <c:showBubbleSize val="0"/>
        </c:dLbls>
        <c:axId val="141432320"/>
        <c:axId val="141434240"/>
      </c:scatterChart>
      <c:valAx>
        <c:axId val="141432320"/>
        <c:scaling>
          <c:orientation val="minMax"/>
        </c:scaling>
        <c:delete val="0"/>
        <c:axPos val="b"/>
        <c:majorGridlines/>
        <c:title>
          <c:tx>
            <c:rich>
              <a:bodyPr/>
              <a:lstStyle/>
              <a:p>
                <a:pPr>
                  <a:defRPr/>
                </a:pPr>
                <a:r>
                  <a:rPr lang="en-US"/>
                  <a:t>INCOME</a:t>
                </a:r>
              </a:p>
            </c:rich>
          </c:tx>
          <c:layout>
            <c:manualLayout>
              <c:xMode val="edge"/>
              <c:yMode val="edge"/>
              <c:x val="0.5869157319699031"/>
              <c:y val="0.91657713328875967"/>
            </c:manualLayout>
          </c:layout>
          <c:overlay val="0"/>
        </c:title>
        <c:numFmt formatCode="General" sourceLinked="1"/>
        <c:majorTickMark val="out"/>
        <c:minorTickMark val="none"/>
        <c:tickLblPos val="nextTo"/>
        <c:crossAx val="141434240"/>
        <c:crosses val="autoZero"/>
        <c:crossBetween val="midCat"/>
      </c:valAx>
      <c:valAx>
        <c:axId val="141434240"/>
        <c:scaling>
          <c:orientation val="minMax"/>
        </c:scaling>
        <c:delete val="0"/>
        <c:axPos val="l"/>
        <c:majorGridlines/>
        <c:title>
          <c:tx>
            <c:rich>
              <a:bodyPr/>
              <a:lstStyle/>
              <a:p>
                <a:pPr>
                  <a:defRPr/>
                </a:pPr>
                <a:r>
                  <a:rPr lang="en-US"/>
                  <a:t>L/C/D</a:t>
                </a:r>
              </a:p>
            </c:rich>
          </c:tx>
          <c:layout>
            <c:manualLayout>
              <c:xMode val="edge"/>
              <c:yMode val="edge"/>
              <c:x val="4.3894700733172774E-2"/>
              <c:y val="0.45058256838466426"/>
            </c:manualLayout>
          </c:layout>
          <c:overlay val="0"/>
        </c:title>
        <c:numFmt formatCode="0" sourceLinked="0"/>
        <c:majorTickMark val="out"/>
        <c:minorTickMark val="none"/>
        <c:tickLblPos val="nextTo"/>
        <c:crossAx val="141432320"/>
        <c:crosses val="autoZero"/>
        <c:crossBetween val="midCat"/>
      </c:valAx>
    </c:plotArea>
    <c:legend>
      <c:legendPos val="b"/>
      <c:layout>
        <c:manualLayout>
          <c:xMode val="edge"/>
          <c:yMode val="edge"/>
          <c:x val="9.7712542757081744E-2"/>
          <c:y val="0.92837329767431143"/>
          <c:w val="0.4909163953006121"/>
          <c:h val="7.1218027895766839E-2"/>
        </c:manualLayout>
      </c:layout>
      <c:overlay val="0"/>
    </c:legend>
    <c:plotVisOnly val="1"/>
    <c:dispBlanksAs val="gap"/>
    <c:showDLblsOverMax val="0"/>
  </c:chart>
  <c:spPr>
    <a:blipFill>
      <a:blip xmlns:r="http://schemas.openxmlformats.org/officeDocument/2006/relationships" r:embed="rId1"/>
      <a:tile tx="0" ty="0" sx="100000" sy="100000" flip="none" algn="tl"/>
    </a:blipFill>
    <a:ln>
      <a:noFill/>
    </a:ln>
  </c:sp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title>
      <c:overlay val="0"/>
    </c:title>
    <c:autoTitleDeleted val="0"/>
    <c:plotArea>
      <c:layout/>
      <c:scatterChart>
        <c:scatterStyle val="lineMarker"/>
        <c:varyColors val="0"/>
        <c:ser>
          <c:idx val="0"/>
          <c:order val="0"/>
          <c:tx>
            <c:strRef>
              <c:f>Sheet2!$E$1</c:f>
              <c:strCache>
                <c:ptCount val="1"/>
                <c:pt idx="0">
                  <c:v>consumption L/C/D</c:v>
                </c:pt>
              </c:strCache>
            </c:strRef>
          </c:tx>
          <c:spPr>
            <a:ln w="28575">
              <a:noFill/>
            </a:ln>
          </c:spPr>
          <c:trendline>
            <c:spPr>
              <a:ln w="25400">
                <a:solidFill>
                  <a:schemeClr val="accent6"/>
                </a:solidFill>
              </a:ln>
            </c:spPr>
            <c:trendlineType val="linear"/>
            <c:dispRSqr val="0"/>
            <c:dispEq val="0"/>
          </c:trendline>
          <c:xVal>
            <c:numRef>
              <c:f>Sheet2!$C$2:$C$42</c:f>
              <c:numCache>
                <c:formatCode>General</c:formatCode>
                <c:ptCount val="41"/>
                <c:pt idx="0">
                  <c:v>7</c:v>
                </c:pt>
                <c:pt idx="1">
                  <c:v>5</c:v>
                </c:pt>
                <c:pt idx="2">
                  <c:v>8</c:v>
                </c:pt>
                <c:pt idx="3">
                  <c:v>7</c:v>
                </c:pt>
                <c:pt idx="4">
                  <c:v>4</c:v>
                </c:pt>
                <c:pt idx="5">
                  <c:v>4</c:v>
                </c:pt>
                <c:pt idx="6">
                  <c:v>8</c:v>
                </c:pt>
                <c:pt idx="7">
                  <c:v>6</c:v>
                </c:pt>
                <c:pt idx="8">
                  <c:v>8</c:v>
                </c:pt>
                <c:pt idx="9">
                  <c:v>11</c:v>
                </c:pt>
                <c:pt idx="10">
                  <c:v>6</c:v>
                </c:pt>
                <c:pt idx="11">
                  <c:v>5</c:v>
                </c:pt>
                <c:pt idx="12">
                  <c:v>10</c:v>
                </c:pt>
                <c:pt idx="13">
                  <c:v>2</c:v>
                </c:pt>
                <c:pt idx="14">
                  <c:v>6</c:v>
                </c:pt>
                <c:pt idx="15">
                  <c:v>3</c:v>
                </c:pt>
                <c:pt idx="16">
                  <c:v>5</c:v>
                </c:pt>
                <c:pt idx="17">
                  <c:v>5</c:v>
                </c:pt>
                <c:pt idx="18">
                  <c:v>7</c:v>
                </c:pt>
                <c:pt idx="19">
                  <c:v>8</c:v>
                </c:pt>
                <c:pt idx="20">
                  <c:v>8</c:v>
                </c:pt>
                <c:pt idx="21">
                  <c:v>3</c:v>
                </c:pt>
                <c:pt idx="22">
                  <c:v>3</c:v>
                </c:pt>
                <c:pt idx="23">
                  <c:v>5</c:v>
                </c:pt>
                <c:pt idx="24">
                  <c:v>18</c:v>
                </c:pt>
                <c:pt idx="25">
                  <c:v>8</c:v>
                </c:pt>
                <c:pt idx="26">
                  <c:v>5</c:v>
                </c:pt>
                <c:pt idx="27">
                  <c:v>3</c:v>
                </c:pt>
                <c:pt idx="28">
                  <c:v>6</c:v>
                </c:pt>
                <c:pt idx="29">
                  <c:v>12</c:v>
                </c:pt>
                <c:pt idx="30">
                  <c:v>6</c:v>
                </c:pt>
                <c:pt idx="31">
                  <c:v>8</c:v>
                </c:pt>
                <c:pt idx="32">
                  <c:v>2</c:v>
                </c:pt>
                <c:pt idx="33">
                  <c:v>6</c:v>
                </c:pt>
                <c:pt idx="34">
                  <c:v>5</c:v>
                </c:pt>
                <c:pt idx="35">
                  <c:v>7</c:v>
                </c:pt>
                <c:pt idx="36">
                  <c:v>6</c:v>
                </c:pt>
                <c:pt idx="37">
                  <c:v>8</c:v>
                </c:pt>
                <c:pt idx="38">
                  <c:v>4</c:v>
                </c:pt>
                <c:pt idx="39">
                  <c:v>14</c:v>
                </c:pt>
                <c:pt idx="40">
                  <c:v>6</c:v>
                </c:pt>
              </c:numCache>
            </c:numRef>
          </c:xVal>
          <c:yVal>
            <c:numRef>
              <c:f>Sheet2!$E$2:$E$42</c:f>
              <c:numCache>
                <c:formatCode>0.00</c:formatCode>
                <c:ptCount val="41"/>
                <c:pt idx="0">
                  <c:v>95.238095238095241</c:v>
                </c:pt>
                <c:pt idx="1">
                  <c:v>133.33333333333474</c:v>
                </c:pt>
                <c:pt idx="2">
                  <c:v>137.5</c:v>
                </c:pt>
                <c:pt idx="3">
                  <c:v>95.238095238095241</c:v>
                </c:pt>
                <c:pt idx="4">
                  <c:v>125</c:v>
                </c:pt>
                <c:pt idx="5">
                  <c:v>166.66666666666652</c:v>
                </c:pt>
                <c:pt idx="6">
                  <c:v>137.5</c:v>
                </c:pt>
                <c:pt idx="7">
                  <c:v>122.22222222222223</c:v>
                </c:pt>
                <c:pt idx="8">
                  <c:v>104.16666666666667</c:v>
                </c:pt>
                <c:pt idx="9">
                  <c:v>100</c:v>
                </c:pt>
                <c:pt idx="10">
                  <c:v>122.22222222222223</c:v>
                </c:pt>
                <c:pt idx="11">
                  <c:v>133.33333333333474</c:v>
                </c:pt>
                <c:pt idx="12">
                  <c:v>100</c:v>
                </c:pt>
                <c:pt idx="13">
                  <c:v>216.66666666666652</c:v>
                </c:pt>
                <c:pt idx="14">
                  <c:v>144.44444444444446</c:v>
                </c:pt>
                <c:pt idx="15">
                  <c:v>166.66666666666652</c:v>
                </c:pt>
                <c:pt idx="16">
                  <c:v>140</c:v>
                </c:pt>
                <c:pt idx="17">
                  <c:v>133.33333333333474</c:v>
                </c:pt>
                <c:pt idx="18">
                  <c:v>114.28571428571429</c:v>
                </c:pt>
                <c:pt idx="19">
                  <c:v>100</c:v>
                </c:pt>
                <c:pt idx="20">
                  <c:v>104.16666666666667</c:v>
                </c:pt>
                <c:pt idx="21">
                  <c:v>133.33333333333474</c:v>
                </c:pt>
                <c:pt idx="22">
                  <c:v>122.22222222222223</c:v>
                </c:pt>
                <c:pt idx="23">
                  <c:v>146.66666666666652</c:v>
                </c:pt>
                <c:pt idx="24">
                  <c:v>61.111111111111114</c:v>
                </c:pt>
                <c:pt idx="25">
                  <c:v>91.666666666666671</c:v>
                </c:pt>
                <c:pt idx="26">
                  <c:v>100</c:v>
                </c:pt>
                <c:pt idx="27">
                  <c:v>122.22222222222223</c:v>
                </c:pt>
                <c:pt idx="28">
                  <c:v>305.55555555555554</c:v>
                </c:pt>
                <c:pt idx="29">
                  <c:v>111.11111111111111</c:v>
                </c:pt>
                <c:pt idx="30">
                  <c:v>111.11111111111111</c:v>
                </c:pt>
                <c:pt idx="31">
                  <c:v>183.33333333333474</c:v>
                </c:pt>
                <c:pt idx="32">
                  <c:v>833.3333333333336</c:v>
                </c:pt>
                <c:pt idx="33">
                  <c:v>550</c:v>
                </c:pt>
                <c:pt idx="34">
                  <c:v>166.66666666666652</c:v>
                </c:pt>
                <c:pt idx="35">
                  <c:v>314.28571428571399</c:v>
                </c:pt>
                <c:pt idx="36">
                  <c:v>166.66666666666652</c:v>
                </c:pt>
                <c:pt idx="37">
                  <c:v>104.16666666666667</c:v>
                </c:pt>
                <c:pt idx="38">
                  <c:v>641.66666666666663</c:v>
                </c:pt>
                <c:pt idx="39">
                  <c:v>209.52380952380952</c:v>
                </c:pt>
                <c:pt idx="40">
                  <c:v>916.66666666666663</c:v>
                </c:pt>
              </c:numCache>
            </c:numRef>
          </c:yVal>
          <c:smooth val="0"/>
          <c:extLst>
            <c:ext xmlns:c16="http://schemas.microsoft.com/office/drawing/2014/chart" uri="{C3380CC4-5D6E-409C-BE32-E72D297353CC}">
              <c16:uniqueId val="{00000001-672B-46F5-A2B6-86FB1820CC79}"/>
            </c:ext>
          </c:extLst>
        </c:ser>
        <c:dLbls>
          <c:showLegendKey val="0"/>
          <c:showVal val="0"/>
          <c:showCatName val="0"/>
          <c:showSerName val="0"/>
          <c:showPercent val="0"/>
          <c:showBubbleSize val="0"/>
        </c:dLbls>
        <c:axId val="141469568"/>
        <c:axId val="141484032"/>
      </c:scatterChart>
      <c:valAx>
        <c:axId val="141469568"/>
        <c:scaling>
          <c:orientation val="minMax"/>
        </c:scaling>
        <c:delete val="0"/>
        <c:axPos val="b"/>
        <c:majorGridlines/>
        <c:title>
          <c:tx>
            <c:rich>
              <a:bodyPr/>
              <a:lstStyle/>
              <a:p>
                <a:pPr>
                  <a:defRPr/>
                </a:pPr>
                <a:r>
                  <a:rPr lang="en-US"/>
                  <a:t>Family size</a:t>
                </a:r>
              </a:p>
            </c:rich>
          </c:tx>
          <c:overlay val="0"/>
        </c:title>
        <c:numFmt formatCode="General" sourceLinked="1"/>
        <c:majorTickMark val="out"/>
        <c:minorTickMark val="none"/>
        <c:tickLblPos val="nextTo"/>
        <c:crossAx val="141484032"/>
        <c:crosses val="autoZero"/>
        <c:crossBetween val="midCat"/>
      </c:valAx>
      <c:valAx>
        <c:axId val="141484032"/>
        <c:scaling>
          <c:orientation val="minMax"/>
        </c:scaling>
        <c:delete val="0"/>
        <c:axPos val="l"/>
        <c:majorGridlines/>
        <c:title>
          <c:tx>
            <c:rich>
              <a:bodyPr/>
              <a:lstStyle/>
              <a:p>
                <a:pPr>
                  <a:defRPr/>
                </a:pPr>
                <a:r>
                  <a:rPr lang="en-US"/>
                  <a:t>L/C/D</a:t>
                </a:r>
              </a:p>
            </c:rich>
          </c:tx>
          <c:overlay val="0"/>
        </c:title>
        <c:numFmt formatCode="0" sourceLinked="0"/>
        <c:majorTickMark val="out"/>
        <c:minorTickMark val="none"/>
        <c:tickLblPos val="nextTo"/>
        <c:crossAx val="141469568"/>
        <c:crosses val="autoZero"/>
        <c:crossBetween val="midCat"/>
      </c:valAx>
    </c:plotArea>
    <c:legend>
      <c:legendPos val="b"/>
      <c:overlay val="0"/>
    </c:legend>
    <c:plotVisOnly val="1"/>
    <c:dispBlanksAs val="gap"/>
    <c:showDLblsOverMax val="0"/>
  </c:chart>
  <c:spPr>
    <a:blipFill>
      <a:blip xmlns:r="http://schemas.openxmlformats.org/officeDocument/2006/relationships" r:embed="rId1"/>
      <a:tile tx="0" ty="0" sx="100000" sy="100000" flip="none" algn="tl"/>
    </a:blipFill>
  </c:sp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38"/>
    </mc:Choice>
    <mc:Fallback>
      <c:style val="38"/>
    </mc:Fallback>
  </mc:AlternateContent>
  <c:chart>
    <c:title>
      <c:tx>
        <c:rich>
          <a:bodyPr/>
          <a:lstStyle/>
          <a:p>
            <a:pPr>
              <a:defRPr/>
            </a:pPr>
            <a:r>
              <a:rPr lang="en-US" sz="2400" dirty="0">
                <a:solidFill>
                  <a:srgbClr val="FF0000"/>
                </a:solidFill>
              </a:rPr>
              <a:t>Water Quality</a:t>
            </a:r>
          </a:p>
        </c:rich>
      </c:tx>
      <c:overlay val="0"/>
    </c:title>
    <c:autoTitleDeleted val="0"/>
    <c:view3D>
      <c:rotX val="30"/>
      <c:rotY val="0"/>
      <c:rAngAx val="0"/>
    </c:view3D>
    <c:floor>
      <c:thickness val="0"/>
    </c:floor>
    <c:sideWall>
      <c:thickness val="0"/>
    </c:sideWall>
    <c:backWall>
      <c:thickness val="0"/>
    </c:backWall>
    <c:plotArea>
      <c:layout>
        <c:manualLayout>
          <c:layoutTarget val="inner"/>
          <c:xMode val="edge"/>
          <c:yMode val="edge"/>
          <c:x val="2.0185435413354177E-3"/>
          <c:y val="0.25318470341895771"/>
          <c:w val="0.66030378128270939"/>
          <c:h val="0.74448513622201584"/>
        </c:manualLayout>
      </c:layout>
      <c:pie3DChart>
        <c:varyColors val="1"/>
        <c:ser>
          <c:idx val="0"/>
          <c:order val="0"/>
          <c:dPt>
            <c:idx val="0"/>
            <c:bubble3D val="0"/>
            <c:spPr>
              <a:solidFill>
                <a:schemeClr val="tx2"/>
              </a:solidFill>
            </c:spPr>
            <c:extLst>
              <c:ext xmlns:c16="http://schemas.microsoft.com/office/drawing/2014/chart" uri="{C3380CC4-5D6E-409C-BE32-E72D297353CC}">
                <c16:uniqueId val="{00000000-B30F-4104-90EF-BBACB4C4F5D1}"/>
              </c:ext>
            </c:extLst>
          </c:dPt>
          <c:dPt>
            <c:idx val="2"/>
            <c:bubble3D val="0"/>
            <c:spPr>
              <a:solidFill>
                <a:srgbClr val="00B050"/>
              </a:solidFill>
            </c:spPr>
            <c:extLst>
              <c:ext xmlns:c16="http://schemas.microsoft.com/office/drawing/2014/chart" uri="{C3380CC4-5D6E-409C-BE32-E72D297353CC}">
                <c16:uniqueId val="{00000003-952C-4332-B6D6-9894196A7073}"/>
              </c:ext>
            </c:extLst>
          </c:dPt>
          <c:dPt>
            <c:idx val="3"/>
            <c:bubble3D val="0"/>
            <c:spPr>
              <a:solidFill>
                <a:srgbClr val="FF0000"/>
              </a:solidFill>
            </c:spPr>
            <c:extLst>
              <c:ext xmlns:c16="http://schemas.microsoft.com/office/drawing/2014/chart" uri="{C3380CC4-5D6E-409C-BE32-E72D297353CC}">
                <c16:uniqueId val="{00000002-B30F-4104-90EF-BBACB4C4F5D1}"/>
              </c:ext>
            </c:extLst>
          </c:dPt>
          <c:dLbls>
            <c:spPr>
              <a:noFill/>
              <a:ln>
                <a:noFill/>
              </a:ln>
              <a:effectLst/>
            </c:spPr>
            <c:showLegendKey val="0"/>
            <c:showVal val="0"/>
            <c:showCatName val="0"/>
            <c:showSerName val="0"/>
            <c:showPercent val="1"/>
            <c:showBubbleSize val="0"/>
            <c:showLeaderLines val="1"/>
            <c:extLst>
              <c:ext xmlns:c15="http://schemas.microsoft.com/office/drawing/2012/chart" uri="{CE6537A1-D6FC-4f65-9D91-7224C49458BB}"/>
            </c:extLst>
          </c:dLbls>
          <c:cat>
            <c:strRef>
              <c:f>Sheet2!$H$47:$K$47</c:f>
              <c:strCache>
                <c:ptCount val="4"/>
                <c:pt idx="0">
                  <c:v>excellent</c:v>
                </c:pt>
                <c:pt idx="1">
                  <c:v>good</c:v>
                </c:pt>
                <c:pt idx="2">
                  <c:v>acceptable</c:v>
                </c:pt>
                <c:pt idx="3">
                  <c:v>non-acceptable</c:v>
                </c:pt>
              </c:strCache>
            </c:strRef>
          </c:cat>
          <c:val>
            <c:numRef>
              <c:f>Sheet2!$H$48:$K$48</c:f>
              <c:numCache>
                <c:formatCode>General</c:formatCode>
                <c:ptCount val="4"/>
                <c:pt idx="0">
                  <c:v>0</c:v>
                </c:pt>
                <c:pt idx="1">
                  <c:v>0.29268292682927338</c:v>
                </c:pt>
                <c:pt idx="2">
                  <c:v>0.70731707317073167</c:v>
                </c:pt>
                <c:pt idx="3">
                  <c:v>0</c:v>
                </c:pt>
              </c:numCache>
            </c:numRef>
          </c:val>
          <c:extLst>
            <c:ext xmlns:c16="http://schemas.microsoft.com/office/drawing/2014/chart" uri="{C3380CC4-5D6E-409C-BE32-E72D297353CC}">
              <c16:uniqueId val="{00000004-952C-4332-B6D6-9894196A7073}"/>
            </c:ext>
          </c:extLst>
        </c:ser>
        <c:dLbls>
          <c:showLegendKey val="0"/>
          <c:showVal val="0"/>
          <c:showCatName val="0"/>
          <c:showSerName val="0"/>
          <c:showPercent val="1"/>
          <c:showBubbleSize val="0"/>
          <c:showLeaderLines val="1"/>
        </c:dLbls>
      </c:pie3DChart>
    </c:plotArea>
    <c:legend>
      <c:legendPos val="r"/>
      <c:legendEntry>
        <c:idx val="0"/>
        <c:delete val="1"/>
      </c:legendEntry>
      <c:overlay val="0"/>
    </c:legend>
    <c:plotVisOnly val="1"/>
    <c:dispBlanksAs val="zero"/>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6"/>
    </mc:Choice>
    <mc:Fallback>
      <c:style val="6"/>
    </mc:Fallback>
  </mc:AlternateContent>
  <c:chart>
    <c:title>
      <c:tx>
        <c:rich>
          <a:bodyPr/>
          <a:lstStyle/>
          <a:p>
            <a:pPr>
              <a:defRPr/>
            </a:pPr>
            <a:r>
              <a:rPr lang="en-US" sz="2400" dirty="0">
                <a:solidFill>
                  <a:srgbClr val="FF0000"/>
                </a:solidFill>
              </a:rPr>
              <a:t>Garden</a:t>
            </a:r>
          </a:p>
        </c:rich>
      </c:tx>
      <c:layout>
        <c:manualLayout>
          <c:xMode val="edge"/>
          <c:yMode val="edge"/>
          <c:x val="0.31407366111709289"/>
          <c:y val="4.6149079033518697E-2"/>
        </c:manualLayout>
      </c:layout>
      <c:overlay val="0"/>
    </c:title>
    <c:autoTitleDeleted val="0"/>
    <c:view3D>
      <c:rotX val="30"/>
      <c:rotY val="0"/>
      <c:rAngAx val="0"/>
    </c:view3D>
    <c:floor>
      <c:thickness val="0"/>
    </c:floor>
    <c:sideWall>
      <c:thickness val="0"/>
    </c:sideWall>
    <c:backWall>
      <c:thickness val="0"/>
    </c:backWall>
    <c:plotArea>
      <c:layout>
        <c:manualLayout>
          <c:layoutTarget val="inner"/>
          <c:xMode val="edge"/>
          <c:yMode val="edge"/>
          <c:x val="1.5723884318767961E-3"/>
          <c:y val="5.2507562132276511E-4"/>
          <c:w val="0.79991779329470603"/>
          <c:h val="0.78122084038560602"/>
        </c:manualLayout>
      </c:layout>
      <c:pie3DChart>
        <c:varyColors val="1"/>
        <c:ser>
          <c:idx val="0"/>
          <c:order val="0"/>
          <c:dPt>
            <c:idx val="1"/>
            <c:bubble3D val="0"/>
            <c:spPr>
              <a:solidFill>
                <a:srgbClr val="00B050"/>
              </a:solidFill>
            </c:spPr>
            <c:extLst>
              <c:ext xmlns:c16="http://schemas.microsoft.com/office/drawing/2014/chart" uri="{C3380CC4-5D6E-409C-BE32-E72D297353CC}">
                <c16:uniqueId val="{00000000-9E64-4938-BEF1-778ABD49267B}"/>
              </c:ext>
            </c:extLst>
          </c:dPt>
          <c:dLbls>
            <c:spPr>
              <a:noFill/>
              <a:ln>
                <a:noFill/>
              </a:ln>
              <a:effectLst/>
            </c:spPr>
            <c:showLegendKey val="0"/>
            <c:showVal val="0"/>
            <c:showCatName val="0"/>
            <c:showSerName val="0"/>
            <c:showPercent val="1"/>
            <c:showBubbleSize val="0"/>
            <c:showLeaderLines val="1"/>
            <c:extLst>
              <c:ext xmlns:c15="http://schemas.microsoft.com/office/drawing/2012/chart" uri="{CE6537A1-D6FC-4f65-9D91-7224C49458BB}"/>
            </c:extLst>
          </c:dLbls>
          <c:cat>
            <c:strRef>
              <c:f>Sheet2!$D$59:$E$59</c:f>
              <c:strCache>
                <c:ptCount val="2"/>
                <c:pt idx="0">
                  <c:v>yes</c:v>
                </c:pt>
                <c:pt idx="1">
                  <c:v>no</c:v>
                </c:pt>
              </c:strCache>
            </c:strRef>
          </c:cat>
          <c:val>
            <c:numRef>
              <c:f>Sheet2!$D$60:$E$60</c:f>
              <c:numCache>
                <c:formatCode>General</c:formatCode>
                <c:ptCount val="2"/>
                <c:pt idx="0">
                  <c:v>0.31707317073170732</c:v>
                </c:pt>
                <c:pt idx="1">
                  <c:v>0.68292682926829273</c:v>
                </c:pt>
              </c:numCache>
            </c:numRef>
          </c:val>
          <c:extLst>
            <c:ext xmlns:c16="http://schemas.microsoft.com/office/drawing/2014/chart" uri="{C3380CC4-5D6E-409C-BE32-E72D297353CC}">
              <c16:uniqueId val="{00000002-5247-42FD-AE47-46D501538380}"/>
            </c:ext>
          </c:extLst>
        </c:ser>
        <c:dLbls>
          <c:showLegendKey val="0"/>
          <c:showVal val="0"/>
          <c:showCatName val="0"/>
          <c:showSerName val="0"/>
          <c:showPercent val="1"/>
          <c:showBubbleSize val="0"/>
          <c:showLeaderLines val="1"/>
        </c:dLbls>
      </c:pie3DChart>
    </c:plotArea>
    <c:legend>
      <c:legendPos val="r"/>
      <c:overlay val="0"/>
    </c:legend>
    <c:plotVisOnly val="1"/>
    <c:dispBlanksAs val="zero"/>
    <c:showDLblsOverMax val="0"/>
  </c:chart>
  <c:spPr>
    <a:solidFill>
      <a:schemeClr val="bg1"/>
    </a:solidFill>
    <a:ln>
      <a:noFill/>
    </a:ln>
  </c:spPr>
  <c:txPr>
    <a:bodyPr/>
    <a:lstStyle/>
    <a:p>
      <a:pPr>
        <a:defRPr sz="18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6"/>
    </mc:Choice>
    <mc:Fallback>
      <c:style val="6"/>
    </mc:Fallback>
  </mc:AlternateContent>
  <c:chart>
    <c:title>
      <c:tx>
        <c:rich>
          <a:bodyPr/>
          <a:lstStyle/>
          <a:p>
            <a:pPr>
              <a:defRPr/>
            </a:pPr>
            <a:r>
              <a:rPr lang="en-US" sz="2400" dirty="0">
                <a:solidFill>
                  <a:srgbClr val="FF0000"/>
                </a:solidFill>
              </a:rPr>
              <a:t>Existence of collection tank</a:t>
            </a:r>
          </a:p>
        </c:rich>
      </c:tx>
      <c:layout>
        <c:manualLayout>
          <c:xMode val="edge"/>
          <c:yMode val="edge"/>
          <c:x val="0.18879261601127184"/>
          <c:y val="9.2724321217746736E-2"/>
        </c:manualLayout>
      </c:layout>
      <c:overlay val="0"/>
    </c:title>
    <c:autoTitleDeleted val="0"/>
    <c:view3D>
      <c:rotX val="30"/>
      <c:rotY val="0"/>
      <c:rAngAx val="0"/>
    </c:view3D>
    <c:floor>
      <c:thickness val="0"/>
    </c:floor>
    <c:sideWall>
      <c:thickness val="0"/>
    </c:sideWall>
    <c:backWall>
      <c:thickness val="0"/>
    </c:backWall>
    <c:plotArea>
      <c:layout>
        <c:manualLayout>
          <c:layoutTarget val="inner"/>
          <c:xMode val="edge"/>
          <c:yMode val="edge"/>
          <c:x val="6.8517747907944584E-2"/>
          <c:y val="0.23248848321279797"/>
          <c:w val="0.5866271468918095"/>
          <c:h val="0.74390473150316405"/>
        </c:manualLayout>
      </c:layout>
      <c:pie3DChart>
        <c:varyColors val="1"/>
        <c:ser>
          <c:idx val="0"/>
          <c:order val="0"/>
          <c:dPt>
            <c:idx val="1"/>
            <c:bubble3D val="0"/>
            <c:spPr>
              <a:solidFill>
                <a:srgbClr val="00B050"/>
              </a:solidFill>
            </c:spPr>
            <c:extLst>
              <c:ext xmlns:c16="http://schemas.microsoft.com/office/drawing/2014/chart" uri="{C3380CC4-5D6E-409C-BE32-E72D297353CC}">
                <c16:uniqueId val="{00000000-00AD-4463-BA58-591E6F035AFB}"/>
              </c:ext>
            </c:extLst>
          </c:dPt>
          <c:dLbls>
            <c:spPr>
              <a:noFill/>
              <a:ln>
                <a:noFill/>
              </a:ln>
              <a:effectLst/>
            </c:spPr>
            <c:showLegendKey val="0"/>
            <c:showVal val="0"/>
            <c:showCatName val="0"/>
            <c:showSerName val="0"/>
            <c:showPercent val="1"/>
            <c:showBubbleSize val="0"/>
            <c:showLeaderLines val="1"/>
            <c:extLst>
              <c:ext xmlns:c15="http://schemas.microsoft.com/office/drawing/2012/chart" uri="{CE6537A1-D6FC-4f65-9D91-7224C49458BB}"/>
            </c:extLst>
          </c:dLbls>
          <c:cat>
            <c:strRef>
              <c:f>Sheet2!$N$49:$O$49</c:f>
              <c:strCache>
                <c:ptCount val="2"/>
                <c:pt idx="0">
                  <c:v>The existence of a collection tank</c:v>
                </c:pt>
                <c:pt idx="1">
                  <c:v>There is no collection tank
</c:v>
                </c:pt>
              </c:strCache>
            </c:strRef>
          </c:cat>
          <c:val>
            <c:numRef>
              <c:f>Sheet2!$N$50:$O$50</c:f>
              <c:numCache>
                <c:formatCode>General</c:formatCode>
                <c:ptCount val="2"/>
                <c:pt idx="0">
                  <c:v>1</c:v>
                </c:pt>
                <c:pt idx="1">
                  <c:v>0</c:v>
                </c:pt>
              </c:numCache>
            </c:numRef>
          </c:val>
          <c:extLst>
            <c:ext xmlns:c16="http://schemas.microsoft.com/office/drawing/2014/chart" uri="{C3380CC4-5D6E-409C-BE32-E72D297353CC}">
              <c16:uniqueId val="{00000002-AB33-439E-A923-416F51176C0F}"/>
            </c:ext>
          </c:extLst>
        </c:ser>
        <c:dLbls>
          <c:showLegendKey val="0"/>
          <c:showVal val="0"/>
          <c:showCatName val="0"/>
          <c:showSerName val="0"/>
          <c:showPercent val="1"/>
          <c:showBubbleSize val="0"/>
          <c:showLeaderLines val="1"/>
        </c:dLbls>
      </c:pie3DChart>
    </c:plotArea>
    <c:legend>
      <c:legendPos val="r"/>
      <c:overlay val="0"/>
    </c:legend>
    <c:plotVisOnly val="1"/>
    <c:dispBlanksAs val="zero"/>
    <c:showDLblsOverMax val="0"/>
  </c:chart>
  <c:spPr>
    <a:solidFill>
      <a:schemeClr val="bg1"/>
    </a:solidFill>
  </c:spPr>
  <c:txPr>
    <a:bodyPr/>
    <a:lstStyle/>
    <a:p>
      <a:pPr>
        <a:defRPr sz="1800"/>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6"/>
    </mc:Choice>
    <mc:Fallback>
      <c:style val="6"/>
    </mc:Fallback>
  </mc:AlternateContent>
  <c:chart>
    <c:title>
      <c:tx>
        <c:rich>
          <a:bodyPr/>
          <a:lstStyle/>
          <a:p>
            <a:pPr>
              <a:defRPr/>
            </a:pPr>
            <a:r>
              <a:rPr lang="en-US" sz="2400" dirty="0">
                <a:solidFill>
                  <a:srgbClr val="FF0000"/>
                </a:solidFill>
              </a:rPr>
              <a:t>Purchase of water</a:t>
            </a:r>
          </a:p>
        </c:rich>
      </c:tx>
      <c:layout>
        <c:manualLayout>
          <c:xMode val="edge"/>
          <c:yMode val="edge"/>
          <c:x val="0.31543027732110906"/>
          <c:y val="8.8873515692323712E-2"/>
        </c:manualLayout>
      </c:layout>
      <c:overlay val="0"/>
    </c:title>
    <c:autoTitleDeleted val="0"/>
    <c:view3D>
      <c:rotX val="30"/>
      <c:rotY val="0"/>
      <c:rAngAx val="0"/>
    </c:view3D>
    <c:floor>
      <c:thickness val="0"/>
    </c:floor>
    <c:sideWall>
      <c:thickness val="0"/>
    </c:sideWall>
    <c:backWall>
      <c:thickness val="0"/>
    </c:backWall>
    <c:plotArea>
      <c:layout>
        <c:manualLayout>
          <c:layoutTarget val="inner"/>
          <c:xMode val="edge"/>
          <c:yMode val="edge"/>
          <c:x val="7.0705862926965374E-2"/>
          <c:y val="0.17732337119513766"/>
          <c:w val="0.53535394821714266"/>
          <c:h val="0.73716955628621128"/>
        </c:manualLayout>
      </c:layout>
      <c:pie3DChart>
        <c:varyColors val="1"/>
        <c:ser>
          <c:idx val="0"/>
          <c:order val="0"/>
          <c:dPt>
            <c:idx val="1"/>
            <c:bubble3D val="0"/>
            <c:spPr>
              <a:solidFill>
                <a:srgbClr val="00B050"/>
              </a:solidFill>
            </c:spPr>
            <c:extLst>
              <c:ext xmlns:c16="http://schemas.microsoft.com/office/drawing/2014/chart" uri="{C3380CC4-5D6E-409C-BE32-E72D297353CC}">
                <c16:uniqueId val="{00000003-61CB-4793-B88B-3684236F1F55}"/>
              </c:ext>
            </c:extLst>
          </c:dPt>
          <c:dLbls>
            <c:spPr>
              <a:noFill/>
              <a:ln>
                <a:noFill/>
              </a:ln>
              <a:effectLst/>
            </c:spPr>
            <c:showLegendKey val="0"/>
            <c:showVal val="0"/>
            <c:showCatName val="0"/>
            <c:showSerName val="0"/>
            <c:showPercent val="1"/>
            <c:showBubbleSize val="0"/>
            <c:showLeaderLines val="1"/>
            <c:extLst>
              <c:ext xmlns:c15="http://schemas.microsoft.com/office/drawing/2012/chart" uri="{CE6537A1-D6FC-4f65-9D91-7224C49458BB}"/>
            </c:extLst>
          </c:dLbls>
          <c:cat>
            <c:strRef>
              <c:f>Sheet2!$N$45:$O$45</c:f>
              <c:strCache>
                <c:ptCount val="2"/>
                <c:pt idx="0">
                  <c:v>Need to buy
</c:v>
                </c:pt>
                <c:pt idx="1">
                  <c:v>No need to buy
</c:v>
                </c:pt>
              </c:strCache>
            </c:strRef>
          </c:cat>
          <c:val>
            <c:numRef>
              <c:f>Sheet2!$N$46:$O$46</c:f>
              <c:numCache>
                <c:formatCode>General</c:formatCode>
                <c:ptCount val="2"/>
                <c:pt idx="0">
                  <c:v>0.92682926829268364</c:v>
                </c:pt>
                <c:pt idx="1">
                  <c:v>7.3170731707317069E-2</c:v>
                </c:pt>
              </c:numCache>
            </c:numRef>
          </c:val>
          <c:extLst>
            <c:ext xmlns:c16="http://schemas.microsoft.com/office/drawing/2014/chart" uri="{C3380CC4-5D6E-409C-BE32-E72D297353CC}">
              <c16:uniqueId val="{00000004-61CB-4793-B88B-3684236F1F55}"/>
            </c:ext>
          </c:extLst>
        </c:ser>
        <c:dLbls>
          <c:showLegendKey val="0"/>
          <c:showVal val="0"/>
          <c:showCatName val="0"/>
          <c:showSerName val="0"/>
          <c:showPercent val="1"/>
          <c:showBubbleSize val="0"/>
          <c:showLeaderLines val="1"/>
        </c:dLbls>
      </c:pie3DChart>
    </c:plotArea>
    <c:legend>
      <c:legendPos val="r"/>
      <c:layout>
        <c:manualLayout>
          <c:xMode val="edge"/>
          <c:yMode val="edge"/>
          <c:x val="0.70254675562804902"/>
          <c:y val="0.27771943960699713"/>
          <c:w val="0.28531316699727943"/>
          <c:h val="0.23512433294878127"/>
        </c:manualLayout>
      </c:layout>
      <c:overlay val="0"/>
    </c:legend>
    <c:plotVisOnly val="1"/>
    <c:dispBlanksAs val="zero"/>
    <c:showDLblsOverMax val="0"/>
  </c:chart>
  <c:spPr>
    <a:solidFill>
      <a:schemeClr val="bg1"/>
    </a:solidFill>
  </c:spPr>
  <c:txPr>
    <a:bodyPr/>
    <a:lstStyle/>
    <a:p>
      <a:pPr>
        <a:defRPr sz="1800"/>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6"/>
    </mc:Choice>
    <mc:Fallback>
      <c:style val="6"/>
    </mc:Fallback>
  </mc:AlternateContent>
  <c:chart>
    <c:title>
      <c:tx>
        <c:rich>
          <a:bodyPr/>
          <a:lstStyle/>
          <a:p>
            <a:pPr>
              <a:defRPr/>
            </a:pPr>
            <a:r>
              <a:rPr lang="en-US" sz="2400" dirty="0">
                <a:solidFill>
                  <a:srgbClr val="FF0000"/>
                </a:solidFill>
              </a:rPr>
              <a:t>Problem in water</a:t>
            </a:r>
          </a:p>
        </c:rich>
      </c:tx>
      <c:overlay val="0"/>
    </c:title>
    <c:autoTitleDeleted val="0"/>
    <c:view3D>
      <c:rotX val="30"/>
      <c:rotY val="0"/>
      <c:rAngAx val="0"/>
    </c:view3D>
    <c:floor>
      <c:thickness val="0"/>
    </c:floor>
    <c:sideWall>
      <c:thickness val="0"/>
    </c:sideWall>
    <c:backWall>
      <c:thickness val="0"/>
    </c:backWall>
    <c:plotArea>
      <c:layout>
        <c:manualLayout>
          <c:layoutTarget val="inner"/>
          <c:xMode val="edge"/>
          <c:yMode val="edge"/>
          <c:x val="4.292076920511978E-3"/>
          <c:y val="0.12337352935778149"/>
          <c:w val="0.64327231328390044"/>
          <c:h val="0.8697256024815242"/>
        </c:manualLayout>
      </c:layout>
      <c:pie3DChart>
        <c:varyColors val="1"/>
        <c:ser>
          <c:idx val="0"/>
          <c:order val="0"/>
          <c:dPt>
            <c:idx val="1"/>
            <c:bubble3D val="0"/>
            <c:spPr>
              <a:solidFill>
                <a:srgbClr val="00B050"/>
              </a:solidFill>
            </c:spPr>
            <c:extLst>
              <c:ext xmlns:c16="http://schemas.microsoft.com/office/drawing/2014/chart" uri="{C3380CC4-5D6E-409C-BE32-E72D297353CC}">
                <c16:uniqueId val="{00000003-6B6B-4455-ACF4-816EC8CFF3F7}"/>
              </c:ext>
            </c:extLst>
          </c:dPt>
          <c:dPt>
            <c:idx val="2"/>
            <c:bubble3D val="0"/>
            <c:spPr>
              <a:solidFill>
                <a:srgbClr val="FF0000"/>
              </a:solidFill>
            </c:spPr>
            <c:extLst>
              <c:ext xmlns:c16="http://schemas.microsoft.com/office/drawing/2014/chart" uri="{C3380CC4-5D6E-409C-BE32-E72D297353CC}">
                <c16:uniqueId val="{00000005-6B6B-4455-ACF4-816EC8CFF3F7}"/>
              </c:ext>
            </c:extLst>
          </c:dPt>
          <c:dLbls>
            <c:spPr>
              <a:noFill/>
              <a:ln>
                <a:noFill/>
              </a:ln>
              <a:effectLst/>
            </c:spPr>
            <c:showLegendKey val="0"/>
            <c:showVal val="0"/>
            <c:showCatName val="0"/>
            <c:showSerName val="0"/>
            <c:showPercent val="1"/>
            <c:showBubbleSize val="0"/>
            <c:showLeaderLines val="1"/>
            <c:extLst>
              <c:ext xmlns:c15="http://schemas.microsoft.com/office/drawing/2012/chart" uri="{CE6537A1-D6FC-4f65-9D91-7224C49458BB}"/>
            </c:extLst>
          </c:dLbls>
          <c:cat>
            <c:strRef>
              <c:f>Sheet2!$P$45:$S$45</c:f>
              <c:strCache>
                <c:ptCount val="4"/>
                <c:pt idx="0">
                  <c:v>existance soil in water</c:v>
                </c:pt>
                <c:pt idx="1">
                  <c:v>The presence of chlorine odor in water</c:v>
                </c:pt>
                <c:pt idx="2">
                  <c:v>fault in float</c:v>
                </c:pt>
                <c:pt idx="3">
                  <c:v>fault  in count meter</c:v>
                </c:pt>
              </c:strCache>
            </c:strRef>
          </c:cat>
          <c:val>
            <c:numRef>
              <c:f>Sheet2!$P$46:$S$46</c:f>
              <c:numCache>
                <c:formatCode>General</c:formatCode>
                <c:ptCount val="4"/>
                <c:pt idx="0">
                  <c:v>1</c:v>
                </c:pt>
                <c:pt idx="1">
                  <c:v>0</c:v>
                </c:pt>
                <c:pt idx="2">
                  <c:v>0</c:v>
                </c:pt>
                <c:pt idx="3">
                  <c:v>0</c:v>
                </c:pt>
              </c:numCache>
            </c:numRef>
          </c:val>
          <c:extLst>
            <c:ext xmlns:c16="http://schemas.microsoft.com/office/drawing/2014/chart" uri="{C3380CC4-5D6E-409C-BE32-E72D297353CC}">
              <c16:uniqueId val="{00000006-6B6B-4455-ACF4-816EC8CFF3F7}"/>
            </c:ext>
          </c:extLst>
        </c:ser>
        <c:dLbls>
          <c:showLegendKey val="0"/>
          <c:showVal val="0"/>
          <c:showCatName val="0"/>
          <c:showSerName val="0"/>
          <c:showPercent val="1"/>
          <c:showBubbleSize val="0"/>
          <c:showLeaderLines val="1"/>
        </c:dLbls>
      </c:pie3DChart>
    </c:plotArea>
    <c:legend>
      <c:legendPos val="r"/>
      <c:legendEntry>
        <c:idx val="3"/>
        <c:delete val="1"/>
      </c:legendEntry>
      <c:overlay val="0"/>
    </c:legend>
    <c:plotVisOnly val="1"/>
    <c:dispBlanksAs val="zero"/>
    <c:showDLblsOverMax val="0"/>
  </c:chart>
  <c:spPr>
    <a:solidFill>
      <a:schemeClr val="bg1"/>
    </a:solidFill>
  </c:spPr>
  <c:txPr>
    <a:bodyPr/>
    <a:lstStyle/>
    <a:p>
      <a:pPr>
        <a:defRPr sz="1800"/>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6"/>
    </mc:Choice>
    <mc:Fallback>
      <c:style val="6"/>
    </mc:Fallback>
  </mc:AlternateContent>
  <c:chart>
    <c:title>
      <c:tx>
        <c:rich>
          <a:bodyPr/>
          <a:lstStyle/>
          <a:p>
            <a:pPr>
              <a:defRPr/>
            </a:pPr>
            <a:r>
              <a:rPr lang="en-US" sz="2400" dirty="0">
                <a:solidFill>
                  <a:srgbClr val="FF0000"/>
                </a:solidFill>
              </a:rPr>
              <a:t>Existence of collection tank  and needed to purchase water</a:t>
            </a:r>
          </a:p>
        </c:rich>
      </c:tx>
      <c:layout>
        <c:manualLayout>
          <c:xMode val="edge"/>
          <c:yMode val="edge"/>
          <c:x val="9.9835526107111563E-2"/>
          <c:y val="0.11867051645035001"/>
        </c:manualLayout>
      </c:layout>
      <c:overlay val="0"/>
    </c:title>
    <c:autoTitleDeleted val="0"/>
    <c:view3D>
      <c:rotX val="30"/>
      <c:rotY val="0"/>
      <c:rAngAx val="0"/>
    </c:view3D>
    <c:floor>
      <c:thickness val="0"/>
    </c:floor>
    <c:sideWall>
      <c:thickness val="0"/>
    </c:sideWall>
    <c:backWall>
      <c:thickness val="0"/>
    </c:backWall>
    <c:plotArea>
      <c:layout>
        <c:manualLayout>
          <c:layoutTarget val="inner"/>
          <c:xMode val="edge"/>
          <c:yMode val="edge"/>
          <c:x val="3.5755273786932801E-2"/>
          <c:y val="0.14047844537043014"/>
          <c:w val="0.5923059344357916"/>
          <c:h val="0.81467938458912836"/>
        </c:manualLayout>
      </c:layout>
      <c:pie3DChart>
        <c:varyColors val="1"/>
        <c:ser>
          <c:idx val="0"/>
          <c:order val="0"/>
          <c:dPt>
            <c:idx val="1"/>
            <c:bubble3D val="0"/>
            <c:spPr>
              <a:solidFill>
                <a:srgbClr val="00B050"/>
              </a:solidFill>
            </c:spPr>
            <c:extLst>
              <c:ext xmlns:c16="http://schemas.microsoft.com/office/drawing/2014/chart" uri="{C3380CC4-5D6E-409C-BE32-E72D297353CC}">
                <c16:uniqueId val="{00000003-E84D-42AF-99FE-92060160E346}"/>
              </c:ext>
            </c:extLst>
          </c:dPt>
          <c:dLbls>
            <c:spPr>
              <a:noFill/>
              <a:ln>
                <a:noFill/>
              </a:ln>
              <a:effectLst/>
            </c:spPr>
            <c:showLegendKey val="0"/>
            <c:showVal val="0"/>
            <c:showCatName val="0"/>
            <c:showSerName val="0"/>
            <c:showPercent val="1"/>
            <c:showBubbleSize val="0"/>
            <c:showLeaderLines val="1"/>
            <c:extLst>
              <c:ext xmlns:c15="http://schemas.microsoft.com/office/drawing/2012/chart" uri="{CE6537A1-D6FC-4f65-9D91-7224C49458BB}"/>
            </c:extLst>
          </c:dLbls>
          <c:cat>
            <c:strRef>
              <c:f>Sheet2!$N$52:$O$52</c:f>
              <c:strCache>
                <c:ptCount val="2"/>
                <c:pt idx="0">
                  <c:v>The existence of a collection tank and Need to buy</c:v>
                </c:pt>
                <c:pt idx="1">
                  <c:v>the existence of one of them or not</c:v>
                </c:pt>
              </c:strCache>
            </c:strRef>
          </c:cat>
          <c:val>
            <c:numRef>
              <c:f>Sheet2!$N$53:$O$53</c:f>
              <c:numCache>
                <c:formatCode>General</c:formatCode>
                <c:ptCount val="2"/>
                <c:pt idx="0">
                  <c:v>0.92682926829268364</c:v>
                </c:pt>
                <c:pt idx="1">
                  <c:v>7.3170731707317069E-2</c:v>
                </c:pt>
              </c:numCache>
            </c:numRef>
          </c:val>
          <c:extLst>
            <c:ext xmlns:c16="http://schemas.microsoft.com/office/drawing/2014/chart" uri="{C3380CC4-5D6E-409C-BE32-E72D297353CC}">
              <c16:uniqueId val="{00000004-E84D-42AF-99FE-92060160E346}"/>
            </c:ext>
          </c:extLst>
        </c:ser>
        <c:dLbls>
          <c:showLegendKey val="0"/>
          <c:showVal val="0"/>
          <c:showCatName val="0"/>
          <c:showSerName val="0"/>
          <c:showPercent val="1"/>
          <c:showBubbleSize val="0"/>
          <c:showLeaderLines val="1"/>
        </c:dLbls>
      </c:pie3DChart>
    </c:plotArea>
    <c:legend>
      <c:legendPos val="r"/>
      <c:overlay val="0"/>
    </c:legend>
    <c:plotVisOnly val="1"/>
    <c:dispBlanksAs val="zero"/>
    <c:showDLblsOverMax val="0"/>
  </c:chart>
  <c:spPr>
    <a:solidFill>
      <a:schemeClr val="bg1"/>
    </a:solidFill>
  </c:spPr>
  <c:txPr>
    <a:bodyPr/>
    <a:lstStyle/>
    <a:p>
      <a:pPr>
        <a:defRPr sz="1800"/>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FD29E03-BAB3-4968-A0E9-E1EAF5C3D4DE}" type="doc">
      <dgm:prSet loTypeId="urn:microsoft.com/office/officeart/2005/8/layout/bProcess3" loCatId="process" qsTypeId="urn:microsoft.com/office/officeart/2005/8/quickstyle/simple1" qsCatId="simple" csTypeId="urn:microsoft.com/office/officeart/2005/8/colors/accent1_2" csCatId="accent1" phldr="1"/>
      <dgm:spPr/>
      <dgm:t>
        <a:bodyPr/>
        <a:lstStyle/>
        <a:p>
          <a:pPr rtl="1"/>
          <a:endParaRPr lang="ar-SA"/>
        </a:p>
      </dgm:t>
    </dgm:pt>
    <dgm:pt modelId="{5B326234-1835-41BE-8667-501CEF1D9EF4}">
      <dgm:prSet phldrT="[Text]"/>
      <dgm:spPr/>
      <dgm:t>
        <a:bodyPr/>
        <a:lstStyle/>
        <a:p>
          <a:pPr rtl="1"/>
          <a:r>
            <a:rPr lang="en-US" dirty="0"/>
            <a:t>Collect Data</a:t>
          </a:r>
          <a:endParaRPr lang="ar-SA" dirty="0"/>
        </a:p>
      </dgm:t>
    </dgm:pt>
    <dgm:pt modelId="{3B5FF333-1E1A-42DB-9FAD-C5B06C4F820F}" type="parTrans" cxnId="{916C7C1E-F9F5-497F-9B10-AC0E3DBBDA4B}">
      <dgm:prSet/>
      <dgm:spPr/>
      <dgm:t>
        <a:bodyPr/>
        <a:lstStyle/>
        <a:p>
          <a:pPr rtl="1"/>
          <a:endParaRPr lang="ar-SA"/>
        </a:p>
      </dgm:t>
    </dgm:pt>
    <dgm:pt modelId="{2F3E631B-6D85-491E-940A-59D2DCEF006E}" type="sibTrans" cxnId="{916C7C1E-F9F5-497F-9B10-AC0E3DBBDA4B}">
      <dgm:prSet/>
      <dgm:spPr/>
      <dgm:t>
        <a:bodyPr/>
        <a:lstStyle/>
        <a:p>
          <a:pPr rtl="1"/>
          <a:endParaRPr lang="ar-SA"/>
        </a:p>
      </dgm:t>
    </dgm:pt>
    <dgm:pt modelId="{1CF649D2-87B1-4098-8F7F-F3810C34E5E0}">
      <dgm:prSet phldrT="[Text]"/>
      <dgm:spPr/>
      <dgm:t>
        <a:bodyPr/>
        <a:lstStyle/>
        <a:p>
          <a:pPr rtl="1"/>
          <a:r>
            <a:rPr lang="en-US" dirty="0"/>
            <a:t>Analyze Data</a:t>
          </a:r>
          <a:endParaRPr lang="ar-SA" dirty="0"/>
        </a:p>
      </dgm:t>
    </dgm:pt>
    <dgm:pt modelId="{5ECF220F-6448-4CE3-8717-45FC643D7BBF}" type="parTrans" cxnId="{5CDC93B2-F664-4CCB-9285-29690184AC29}">
      <dgm:prSet/>
      <dgm:spPr/>
      <dgm:t>
        <a:bodyPr/>
        <a:lstStyle/>
        <a:p>
          <a:pPr rtl="1"/>
          <a:endParaRPr lang="ar-SA"/>
        </a:p>
      </dgm:t>
    </dgm:pt>
    <dgm:pt modelId="{7FE89E68-0F51-4DAF-AD7C-57F94BB64489}" type="sibTrans" cxnId="{5CDC93B2-F664-4CCB-9285-29690184AC29}">
      <dgm:prSet/>
      <dgm:spPr/>
      <dgm:t>
        <a:bodyPr/>
        <a:lstStyle/>
        <a:p>
          <a:pPr rtl="1"/>
          <a:endParaRPr lang="ar-SA"/>
        </a:p>
      </dgm:t>
    </dgm:pt>
    <dgm:pt modelId="{F6DA9326-8924-4F3D-A47F-DF3994F2CE7C}">
      <dgm:prSet phldrT="[Text]"/>
      <dgm:spPr/>
      <dgm:t>
        <a:bodyPr/>
        <a:lstStyle/>
        <a:p>
          <a:pPr rtl="1"/>
          <a:r>
            <a:rPr lang="en-US" dirty="0"/>
            <a:t>Estimate Future Demand</a:t>
          </a:r>
          <a:endParaRPr lang="ar-SA" dirty="0"/>
        </a:p>
      </dgm:t>
    </dgm:pt>
    <dgm:pt modelId="{EF68563B-5D7B-463F-ABC9-44AA9B4C3ED3}" type="parTrans" cxnId="{E24EFAC2-8D5F-4842-A4CF-080DA5D3187C}">
      <dgm:prSet/>
      <dgm:spPr/>
      <dgm:t>
        <a:bodyPr/>
        <a:lstStyle/>
        <a:p>
          <a:pPr rtl="1"/>
          <a:endParaRPr lang="ar-SA"/>
        </a:p>
      </dgm:t>
    </dgm:pt>
    <dgm:pt modelId="{2F5D3A7D-D846-4249-ADC2-518B6D0EA1B4}" type="sibTrans" cxnId="{E24EFAC2-8D5F-4842-A4CF-080DA5D3187C}">
      <dgm:prSet/>
      <dgm:spPr/>
      <dgm:t>
        <a:bodyPr/>
        <a:lstStyle/>
        <a:p>
          <a:pPr rtl="1"/>
          <a:endParaRPr lang="ar-SA"/>
        </a:p>
      </dgm:t>
    </dgm:pt>
    <dgm:pt modelId="{6CF1FF74-8CF1-4871-8A87-E7412672003D}">
      <dgm:prSet phldrT="[Text]"/>
      <dgm:spPr/>
      <dgm:t>
        <a:bodyPr/>
        <a:lstStyle/>
        <a:p>
          <a:pPr rtl="1"/>
          <a:r>
            <a:rPr lang="en-US" dirty="0"/>
            <a:t>Look for New Resource</a:t>
          </a:r>
          <a:endParaRPr lang="ar-SA" dirty="0"/>
        </a:p>
      </dgm:t>
    </dgm:pt>
    <dgm:pt modelId="{29AD3FE5-BFE9-4054-A6FC-23C05CA8C813}" type="parTrans" cxnId="{80DEBED1-C6B3-4D91-A7F7-3E6CF78C45CD}">
      <dgm:prSet/>
      <dgm:spPr/>
      <dgm:t>
        <a:bodyPr/>
        <a:lstStyle/>
        <a:p>
          <a:pPr rtl="1"/>
          <a:endParaRPr lang="ar-SA"/>
        </a:p>
      </dgm:t>
    </dgm:pt>
    <dgm:pt modelId="{F4F2FA71-900E-4AB6-8EB7-82AE5140F470}" type="sibTrans" cxnId="{80DEBED1-C6B3-4D91-A7F7-3E6CF78C45CD}">
      <dgm:prSet/>
      <dgm:spPr/>
      <dgm:t>
        <a:bodyPr/>
        <a:lstStyle/>
        <a:p>
          <a:pPr rtl="1"/>
          <a:endParaRPr lang="ar-SA"/>
        </a:p>
      </dgm:t>
    </dgm:pt>
    <dgm:pt modelId="{01824827-81B1-409B-994A-B5F65AE1F451}">
      <dgm:prSet phldrT="[Text]"/>
      <dgm:spPr/>
      <dgm:t>
        <a:bodyPr/>
        <a:lstStyle/>
        <a:p>
          <a:pPr rtl="1"/>
          <a:r>
            <a:rPr lang="en-US" dirty="0"/>
            <a:t>Cost of the Project</a:t>
          </a:r>
          <a:endParaRPr lang="ar-SA" dirty="0"/>
        </a:p>
      </dgm:t>
    </dgm:pt>
    <dgm:pt modelId="{931AC863-F75A-4358-BA8E-5F6C2F6B9E9D}" type="parTrans" cxnId="{CD1CAC28-E3F3-467A-BCF9-F56E2233D5F6}">
      <dgm:prSet/>
      <dgm:spPr/>
      <dgm:t>
        <a:bodyPr/>
        <a:lstStyle/>
        <a:p>
          <a:pPr rtl="1"/>
          <a:endParaRPr lang="ar-SA"/>
        </a:p>
      </dgm:t>
    </dgm:pt>
    <dgm:pt modelId="{95506B71-F90B-490B-9DBF-3E83D660CAE8}" type="sibTrans" cxnId="{CD1CAC28-E3F3-467A-BCF9-F56E2233D5F6}">
      <dgm:prSet/>
      <dgm:spPr/>
      <dgm:t>
        <a:bodyPr/>
        <a:lstStyle/>
        <a:p>
          <a:pPr rtl="1"/>
          <a:endParaRPr lang="ar-SA"/>
        </a:p>
      </dgm:t>
    </dgm:pt>
    <dgm:pt modelId="{1B833C97-88C2-427C-BB43-B11906C499A8}">
      <dgm:prSet phldrT="[Text]"/>
      <dgm:spPr/>
      <dgm:t>
        <a:bodyPr/>
        <a:lstStyle/>
        <a:p>
          <a:pPr rtl="1"/>
          <a:r>
            <a:rPr lang="en-US" dirty="0"/>
            <a:t>Visit the Village</a:t>
          </a:r>
          <a:endParaRPr lang="ar-SA" dirty="0"/>
        </a:p>
      </dgm:t>
    </dgm:pt>
    <dgm:pt modelId="{B0C3D7C0-06B3-45DE-AEC8-2C7395884EDB}" type="parTrans" cxnId="{16F46529-C7D2-4265-A6C4-8395200CC239}">
      <dgm:prSet/>
      <dgm:spPr/>
      <dgm:t>
        <a:bodyPr/>
        <a:lstStyle/>
        <a:p>
          <a:pPr rtl="1"/>
          <a:endParaRPr lang="ar-SA"/>
        </a:p>
      </dgm:t>
    </dgm:pt>
    <dgm:pt modelId="{8731243F-6C9C-4784-B78C-6695181537D2}" type="sibTrans" cxnId="{16F46529-C7D2-4265-A6C4-8395200CC239}">
      <dgm:prSet/>
      <dgm:spPr/>
      <dgm:t>
        <a:bodyPr/>
        <a:lstStyle/>
        <a:p>
          <a:pPr rtl="1"/>
          <a:endParaRPr lang="ar-SA"/>
        </a:p>
      </dgm:t>
    </dgm:pt>
    <dgm:pt modelId="{88B95CE4-E684-40DC-8255-97085DD48F6E}">
      <dgm:prSet phldrT="[Text]"/>
      <dgm:spPr/>
      <dgm:t>
        <a:bodyPr/>
        <a:lstStyle/>
        <a:p>
          <a:pPr rtl="1"/>
          <a:r>
            <a:rPr lang="en-US" dirty="0"/>
            <a:t>Design of Water Distribution Network </a:t>
          </a:r>
          <a:endParaRPr lang="ar-SA" dirty="0"/>
        </a:p>
      </dgm:t>
    </dgm:pt>
    <dgm:pt modelId="{DE1CCD63-4C33-418B-AC12-44C3E7C8203C}" type="parTrans" cxnId="{5934AF0C-A533-43FB-A74D-827D38A3550A}">
      <dgm:prSet/>
      <dgm:spPr/>
      <dgm:t>
        <a:bodyPr/>
        <a:lstStyle/>
        <a:p>
          <a:pPr rtl="1"/>
          <a:endParaRPr lang="ar-SA"/>
        </a:p>
      </dgm:t>
    </dgm:pt>
    <dgm:pt modelId="{8432F840-A0AB-4ECA-BECF-81B8AAFA4AB5}" type="sibTrans" cxnId="{5934AF0C-A533-43FB-A74D-827D38A3550A}">
      <dgm:prSet/>
      <dgm:spPr/>
      <dgm:t>
        <a:bodyPr/>
        <a:lstStyle/>
        <a:p>
          <a:pPr rtl="1"/>
          <a:endParaRPr lang="ar-SA"/>
        </a:p>
      </dgm:t>
    </dgm:pt>
    <dgm:pt modelId="{106F1DFA-0C8E-47CC-869A-0A5A0756DCC4}" type="pres">
      <dgm:prSet presAssocID="{3FD29E03-BAB3-4968-A0E9-E1EAF5C3D4DE}" presName="Name0" presStyleCnt="0">
        <dgm:presLayoutVars>
          <dgm:dir/>
          <dgm:resizeHandles val="exact"/>
        </dgm:presLayoutVars>
      </dgm:prSet>
      <dgm:spPr/>
      <dgm:t>
        <a:bodyPr/>
        <a:lstStyle/>
        <a:p>
          <a:endParaRPr lang="en-US"/>
        </a:p>
      </dgm:t>
    </dgm:pt>
    <dgm:pt modelId="{9F02FF2C-AF08-4076-AD58-C306FF48615B}" type="pres">
      <dgm:prSet presAssocID="{5B326234-1835-41BE-8667-501CEF1D9EF4}" presName="node" presStyleLbl="node1" presStyleIdx="0" presStyleCnt="7">
        <dgm:presLayoutVars>
          <dgm:bulletEnabled val="1"/>
        </dgm:presLayoutVars>
      </dgm:prSet>
      <dgm:spPr/>
      <dgm:t>
        <a:bodyPr/>
        <a:lstStyle/>
        <a:p>
          <a:endParaRPr lang="en-US"/>
        </a:p>
      </dgm:t>
    </dgm:pt>
    <dgm:pt modelId="{1D916BE4-0FDA-4734-A8FF-0E21B9514D0A}" type="pres">
      <dgm:prSet presAssocID="{2F3E631B-6D85-491E-940A-59D2DCEF006E}" presName="sibTrans" presStyleLbl="sibTrans1D1" presStyleIdx="0" presStyleCnt="6"/>
      <dgm:spPr/>
      <dgm:t>
        <a:bodyPr/>
        <a:lstStyle/>
        <a:p>
          <a:endParaRPr lang="en-US"/>
        </a:p>
      </dgm:t>
    </dgm:pt>
    <dgm:pt modelId="{F6C42878-0637-43CF-8DBF-43A64796686A}" type="pres">
      <dgm:prSet presAssocID="{2F3E631B-6D85-491E-940A-59D2DCEF006E}" presName="connectorText" presStyleLbl="sibTrans1D1" presStyleIdx="0" presStyleCnt="6"/>
      <dgm:spPr/>
      <dgm:t>
        <a:bodyPr/>
        <a:lstStyle/>
        <a:p>
          <a:endParaRPr lang="en-US"/>
        </a:p>
      </dgm:t>
    </dgm:pt>
    <dgm:pt modelId="{630A35E2-89DD-4E81-9721-3AFFA0CECA0C}" type="pres">
      <dgm:prSet presAssocID="{1CF649D2-87B1-4098-8F7F-F3810C34E5E0}" presName="node" presStyleLbl="node1" presStyleIdx="1" presStyleCnt="7">
        <dgm:presLayoutVars>
          <dgm:bulletEnabled val="1"/>
        </dgm:presLayoutVars>
      </dgm:prSet>
      <dgm:spPr/>
      <dgm:t>
        <a:bodyPr/>
        <a:lstStyle/>
        <a:p>
          <a:endParaRPr lang="en-US"/>
        </a:p>
      </dgm:t>
    </dgm:pt>
    <dgm:pt modelId="{A8E44758-77BE-4452-B1BC-97171F9A192D}" type="pres">
      <dgm:prSet presAssocID="{7FE89E68-0F51-4DAF-AD7C-57F94BB64489}" presName="sibTrans" presStyleLbl="sibTrans1D1" presStyleIdx="1" presStyleCnt="6"/>
      <dgm:spPr/>
      <dgm:t>
        <a:bodyPr/>
        <a:lstStyle/>
        <a:p>
          <a:endParaRPr lang="en-US"/>
        </a:p>
      </dgm:t>
    </dgm:pt>
    <dgm:pt modelId="{28C92352-A638-4F08-9D1C-BA41DA377FA1}" type="pres">
      <dgm:prSet presAssocID="{7FE89E68-0F51-4DAF-AD7C-57F94BB64489}" presName="connectorText" presStyleLbl="sibTrans1D1" presStyleIdx="1" presStyleCnt="6"/>
      <dgm:spPr/>
      <dgm:t>
        <a:bodyPr/>
        <a:lstStyle/>
        <a:p>
          <a:endParaRPr lang="en-US"/>
        </a:p>
      </dgm:t>
    </dgm:pt>
    <dgm:pt modelId="{C6359858-6500-4D8B-B366-9CB48EE29FA1}" type="pres">
      <dgm:prSet presAssocID="{F6DA9326-8924-4F3D-A47F-DF3994F2CE7C}" presName="node" presStyleLbl="node1" presStyleIdx="2" presStyleCnt="7">
        <dgm:presLayoutVars>
          <dgm:bulletEnabled val="1"/>
        </dgm:presLayoutVars>
      </dgm:prSet>
      <dgm:spPr/>
      <dgm:t>
        <a:bodyPr/>
        <a:lstStyle/>
        <a:p>
          <a:endParaRPr lang="en-US"/>
        </a:p>
      </dgm:t>
    </dgm:pt>
    <dgm:pt modelId="{E7FBC2F1-75EB-4F77-960A-3599D50CBC98}" type="pres">
      <dgm:prSet presAssocID="{2F5D3A7D-D846-4249-ADC2-518B6D0EA1B4}" presName="sibTrans" presStyleLbl="sibTrans1D1" presStyleIdx="2" presStyleCnt="6"/>
      <dgm:spPr/>
      <dgm:t>
        <a:bodyPr/>
        <a:lstStyle/>
        <a:p>
          <a:endParaRPr lang="en-US"/>
        </a:p>
      </dgm:t>
    </dgm:pt>
    <dgm:pt modelId="{5C0978A2-E337-417C-8D62-1C5E5FB69A39}" type="pres">
      <dgm:prSet presAssocID="{2F5D3A7D-D846-4249-ADC2-518B6D0EA1B4}" presName="connectorText" presStyleLbl="sibTrans1D1" presStyleIdx="2" presStyleCnt="6"/>
      <dgm:spPr/>
      <dgm:t>
        <a:bodyPr/>
        <a:lstStyle/>
        <a:p>
          <a:endParaRPr lang="en-US"/>
        </a:p>
      </dgm:t>
    </dgm:pt>
    <dgm:pt modelId="{DA281116-0CA5-4C25-9136-402358999BAC}" type="pres">
      <dgm:prSet presAssocID="{6CF1FF74-8CF1-4871-8A87-E7412672003D}" presName="node" presStyleLbl="node1" presStyleIdx="3" presStyleCnt="7">
        <dgm:presLayoutVars>
          <dgm:bulletEnabled val="1"/>
        </dgm:presLayoutVars>
      </dgm:prSet>
      <dgm:spPr/>
      <dgm:t>
        <a:bodyPr/>
        <a:lstStyle/>
        <a:p>
          <a:endParaRPr lang="en-US"/>
        </a:p>
      </dgm:t>
    </dgm:pt>
    <dgm:pt modelId="{78DAA0E5-9BA7-44D6-A120-0E6DFD519905}" type="pres">
      <dgm:prSet presAssocID="{F4F2FA71-900E-4AB6-8EB7-82AE5140F470}" presName="sibTrans" presStyleLbl="sibTrans1D1" presStyleIdx="3" presStyleCnt="6"/>
      <dgm:spPr/>
      <dgm:t>
        <a:bodyPr/>
        <a:lstStyle/>
        <a:p>
          <a:endParaRPr lang="en-US"/>
        </a:p>
      </dgm:t>
    </dgm:pt>
    <dgm:pt modelId="{ABBF61BD-158F-4885-AA08-F9E633E9BCB1}" type="pres">
      <dgm:prSet presAssocID="{F4F2FA71-900E-4AB6-8EB7-82AE5140F470}" presName="connectorText" presStyleLbl="sibTrans1D1" presStyleIdx="3" presStyleCnt="6"/>
      <dgm:spPr/>
      <dgm:t>
        <a:bodyPr/>
        <a:lstStyle/>
        <a:p>
          <a:endParaRPr lang="en-US"/>
        </a:p>
      </dgm:t>
    </dgm:pt>
    <dgm:pt modelId="{7FA8D4D5-11A3-422F-8E60-EB2830D28D0E}" type="pres">
      <dgm:prSet presAssocID="{1B833C97-88C2-427C-BB43-B11906C499A8}" presName="node" presStyleLbl="node1" presStyleIdx="4" presStyleCnt="7">
        <dgm:presLayoutVars>
          <dgm:bulletEnabled val="1"/>
        </dgm:presLayoutVars>
      </dgm:prSet>
      <dgm:spPr/>
      <dgm:t>
        <a:bodyPr/>
        <a:lstStyle/>
        <a:p>
          <a:endParaRPr lang="en-US"/>
        </a:p>
      </dgm:t>
    </dgm:pt>
    <dgm:pt modelId="{5C94A91C-C002-493F-B0A6-8F15D35D24EF}" type="pres">
      <dgm:prSet presAssocID="{8731243F-6C9C-4784-B78C-6695181537D2}" presName="sibTrans" presStyleLbl="sibTrans1D1" presStyleIdx="4" presStyleCnt="6"/>
      <dgm:spPr/>
      <dgm:t>
        <a:bodyPr/>
        <a:lstStyle/>
        <a:p>
          <a:endParaRPr lang="en-US"/>
        </a:p>
      </dgm:t>
    </dgm:pt>
    <dgm:pt modelId="{D16BEF52-A311-4E7E-8A9A-AFC6C4F92AEA}" type="pres">
      <dgm:prSet presAssocID="{8731243F-6C9C-4784-B78C-6695181537D2}" presName="connectorText" presStyleLbl="sibTrans1D1" presStyleIdx="4" presStyleCnt="6"/>
      <dgm:spPr/>
      <dgm:t>
        <a:bodyPr/>
        <a:lstStyle/>
        <a:p>
          <a:endParaRPr lang="en-US"/>
        </a:p>
      </dgm:t>
    </dgm:pt>
    <dgm:pt modelId="{3AA16E2B-17D0-4DD2-8681-F0756036ECA3}" type="pres">
      <dgm:prSet presAssocID="{88B95CE4-E684-40DC-8255-97085DD48F6E}" presName="node" presStyleLbl="node1" presStyleIdx="5" presStyleCnt="7">
        <dgm:presLayoutVars>
          <dgm:bulletEnabled val="1"/>
        </dgm:presLayoutVars>
      </dgm:prSet>
      <dgm:spPr/>
      <dgm:t>
        <a:bodyPr/>
        <a:lstStyle/>
        <a:p>
          <a:endParaRPr lang="en-US"/>
        </a:p>
      </dgm:t>
    </dgm:pt>
    <dgm:pt modelId="{4E2572C8-155C-4491-AB98-9ADB76E0281C}" type="pres">
      <dgm:prSet presAssocID="{8432F840-A0AB-4ECA-BECF-81B8AAFA4AB5}" presName="sibTrans" presStyleLbl="sibTrans1D1" presStyleIdx="5" presStyleCnt="6"/>
      <dgm:spPr/>
      <dgm:t>
        <a:bodyPr/>
        <a:lstStyle/>
        <a:p>
          <a:endParaRPr lang="en-US"/>
        </a:p>
      </dgm:t>
    </dgm:pt>
    <dgm:pt modelId="{078879A9-46E7-4C57-9ABE-3225D7875691}" type="pres">
      <dgm:prSet presAssocID="{8432F840-A0AB-4ECA-BECF-81B8AAFA4AB5}" presName="connectorText" presStyleLbl="sibTrans1D1" presStyleIdx="5" presStyleCnt="6"/>
      <dgm:spPr/>
      <dgm:t>
        <a:bodyPr/>
        <a:lstStyle/>
        <a:p>
          <a:endParaRPr lang="en-US"/>
        </a:p>
      </dgm:t>
    </dgm:pt>
    <dgm:pt modelId="{283B61FA-BD35-4A1C-BE97-8BBC97173D97}" type="pres">
      <dgm:prSet presAssocID="{01824827-81B1-409B-994A-B5F65AE1F451}" presName="node" presStyleLbl="node1" presStyleIdx="6" presStyleCnt="7">
        <dgm:presLayoutVars>
          <dgm:bulletEnabled val="1"/>
        </dgm:presLayoutVars>
      </dgm:prSet>
      <dgm:spPr/>
      <dgm:t>
        <a:bodyPr/>
        <a:lstStyle/>
        <a:p>
          <a:endParaRPr lang="en-US"/>
        </a:p>
      </dgm:t>
    </dgm:pt>
  </dgm:ptLst>
  <dgm:cxnLst>
    <dgm:cxn modelId="{16F46529-C7D2-4265-A6C4-8395200CC239}" srcId="{3FD29E03-BAB3-4968-A0E9-E1EAF5C3D4DE}" destId="{1B833C97-88C2-427C-BB43-B11906C499A8}" srcOrd="4" destOrd="0" parTransId="{B0C3D7C0-06B3-45DE-AEC8-2C7395884EDB}" sibTransId="{8731243F-6C9C-4784-B78C-6695181537D2}"/>
    <dgm:cxn modelId="{5934AF0C-A533-43FB-A74D-827D38A3550A}" srcId="{3FD29E03-BAB3-4968-A0E9-E1EAF5C3D4DE}" destId="{88B95CE4-E684-40DC-8255-97085DD48F6E}" srcOrd="5" destOrd="0" parTransId="{DE1CCD63-4C33-418B-AC12-44C3E7C8203C}" sibTransId="{8432F840-A0AB-4ECA-BECF-81B8AAFA4AB5}"/>
    <dgm:cxn modelId="{E24EFAC2-8D5F-4842-A4CF-080DA5D3187C}" srcId="{3FD29E03-BAB3-4968-A0E9-E1EAF5C3D4DE}" destId="{F6DA9326-8924-4F3D-A47F-DF3994F2CE7C}" srcOrd="2" destOrd="0" parTransId="{EF68563B-5D7B-463F-ABC9-44AA9B4C3ED3}" sibTransId="{2F5D3A7D-D846-4249-ADC2-518B6D0EA1B4}"/>
    <dgm:cxn modelId="{D1557FC9-A127-40E1-BAF2-FCC333814DA7}" type="presOf" srcId="{F4F2FA71-900E-4AB6-8EB7-82AE5140F470}" destId="{ABBF61BD-158F-4885-AA08-F9E633E9BCB1}" srcOrd="1" destOrd="0" presId="urn:microsoft.com/office/officeart/2005/8/layout/bProcess3"/>
    <dgm:cxn modelId="{94B8589E-122B-499C-B4BD-991A34600A59}" type="presOf" srcId="{8432F840-A0AB-4ECA-BECF-81B8AAFA4AB5}" destId="{078879A9-46E7-4C57-9ABE-3225D7875691}" srcOrd="1" destOrd="0" presId="urn:microsoft.com/office/officeart/2005/8/layout/bProcess3"/>
    <dgm:cxn modelId="{4ED6FDE4-2F31-4018-99D6-C41950C8A461}" type="presOf" srcId="{F4F2FA71-900E-4AB6-8EB7-82AE5140F470}" destId="{78DAA0E5-9BA7-44D6-A120-0E6DFD519905}" srcOrd="0" destOrd="0" presId="urn:microsoft.com/office/officeart/2005/8/layout/bProcess3"/>
    <dgm:cxn modelId="{F5CAA87F-3DB5-4703-99A6-EF5D6D9C2E12}" type="presOf" srcId="{2F5D3A7D-D846-4249-ADC2-518B6D0EA1B4}" destId="{E7FBC2F1-75EB-4F77-960A-3599D50CBC98}" srcOrd="0" destOrd="0" presId="urn:microsoft.com/office/officeart/2005/8/layout/bProcess3"/>
    <dgm:cxn modelId="{86F9D512-E3CB-4911-82E3-2CAB091CBEF7}" type="presOf" srcId="{6CF1FF74-8CF1-4871-8A87-E7412672003D}" destId="{DA281116-0CA5-4C25-9136-402358999BAC}" srcOrd="0" destOrd="0" presId="urn:microsoft.com/office/officeart/2005/8/layout/bProcess3"/>
    <dgm:cxn modelId="{298CC9DF-3B0C-4C78-9E05-AEE88C5B9B91}" type="presOf" srcId="{88B95CE4-E684-40DC-8255-97085DD48F6E}" destId="{3AA16E2B-17D0-4DD2-8681-F0756036ECA3}" srcOrd="0" destOrd="0" presId="urn:microsoft.com/office/officeart/2005/8/layout/bProcess3"/>
    <dgm:cxn modelId="{C0021E9B-5FC6-48A7-90B8-42CF0236CBE3}" type="presOf" srcId="{F6DA9326-8924-4F3D-A47F-DF3994F2CE7C}" destId="{C6359858-6500-4D8B-B366-9CB48EE29FA1}" srcOrd="0" destOrd="0" presId="urn:microsoft.com/office/officeart/2005/8/layout/bProcess3"/>
    <dgm:cxn modelId="{CD1CAC28-E3F3-467A-BCF9-F56E2233D5F6}" srcId="{3FD29E03-BAB3-4968-A0E9-E1EAF5C3D4DE}" destId="{01824827-81B1-409B-994A-B5F65AE1F451}" srcOrd="6" destOrd="0" parTransId="{931AC863-F75A-4358-BA8E-5F6C2F6B9E9D}" sibTransId="{95506B71-F90B-490B-9DBF-3E83D660CAE8}"/>
    <dgm:cxn modelId="{84AEEC5D-3ED8-464A-A2D5-5EBB41294AF6}" type="presOf" srcId="{7FE89E68-0F51-4DAF-AD7C-57F94BB64489}" destId="{28C92352-A638-4F08-9D1C-BA41DA377FA1}" srcOrd="1" destOrd="0" presId="urn:microsoft.com/office/officeart/2005/8/layout/bProcess3"/>
    <dgm:cxn modelId="{56027749-0D36-4FAB-B985-EBCC9131D341}" type="presOf" srcId="{5B326234-1835-41BE-8667-501CEF1D9EF4}" destId="{9F02FF2C-AF08-4076-AD58-C306FF48615B}" srcOrd="0" destOrd="0" presId="urn:microsoft.com/office/officeart/2005/8/layout/bProcess3"/>
    <dgm:cxn modelId="{80AED75F-9FCD-4A36-972F-4E4D05D82F9B}" type="presOf" srcId="{1B833C97-88C2-427C-BB43-B11906C499A8}" destId="{7FA8D4D5-11A3-422F-8E60-EB2830D28D0E}" srcOrd="0" destOrd="0" presId="urn:microsoft.com/office/officeart/2005/8/layout/bProcess3"/>
    <dgm:cxn modelId="{121D3C56-D873-4662-B57B-3DD5BB099805}" type="presOf" srcId="{3FD29E03-BAB3-4968-A0E9-E1EAF5C3D4DE}" destId="{106F1DFA-0C8E-47CC-869A-0A5A0756DCC4}" srcOrd="0" destOrd="0" presId="urn:microsoft.com/office/officeart/2005/8/layout/bProcess3"/>
    <dgm:cxn modelId="{38EE9BC9-F373-4C18-BDB1-E60551A40001}" type="presOf" srcId="{2F3E631B-6D85-491E-940A-59D2DCEF006E}" destId="{F6C42878-0637-43CF-8DBF-43A64796686A}" srcOrd="1" destOrd="0" presId="urn:microsoft.com/office/officeart/2005/8/layout/bProcess3"/>
    <dgm:cxn modelId="{916C7C1E-F9F5-497F-9B10-AC0E3DBBDA4B}" srcId="{3FD29E03-BAB3-4968-A0E9-E1EAF5C3D4DE}" destId="{5B326234-1835-41BE-8667-501CEF1D9EF4}" srcOrd="0" destOrd="0" parTransId="{3B5FF333-1E1A-42DB-9FAD-C5B06C4F820F}" sibTransId="{2F3E631B-6D85-491E-940A-59D2DCEF006E}"/>
    <dgm:cxn modelId="{86C69B3B-F781-4F8A-9C99-8E0AD2AE6A7F}" type="presOf" srcId="{1CF649D2-87B1-4098-8F7F-F3810C34E5E0}" destId="{630A35E2-89DD-4E81-9721-3AFFA0CECA0C}" srcOrd="0" destOrd="0" presId="urn:microsoft.com/office/officeart/2005/8/layout/bProcess3"/>
    <dgm:cxn modelId="{0B82B214-AE91-4C08-B05A-38B97CA6241F}" type="presOf" srcId="{7FE89E68-0F51-4DAF-AD7C-57F94BB64489}" destId="{A8E44758-77BE-4452-B1BC-97171F9A192D}" srcOrd="0" destOrd="0" presId="urn:microsoft.com/office/officeart/2005/8/layout/bProcess3"/>
    <dgm:cxn modelId="{89480C1A-E343-4764-9802-5019AD9CBB6B}" type="presOf" srcId="{01824827-81B1-409B-994A-B5F65AE1F451}" destId="{283B61FA-BD35-4A1C-BE97-8BBC97173D97}" srcOrd="0" destOrd="0" presId="urn:microsoft.com/office/officeart/2005/8/layout/bProcess3"/>
    <dgm:cxn modelId="{7C98A8E9-B269-4513-BAF6-B03FFBCC37DF}" type="presOf" srcId="{8731243F-6C9C-4784-B78C-6695181537D2}" destId="{5C94A91C-C002-493F-B0A6-8F15D35D24EF}" srcOrd="0" destOrd="0" presId="urn:microsoft.com/office/officeart/2005/8/layout/bProcess3"/>
    <dgm:cxn modelId="{00516744-9B1F-48B8-A1A2-68FB9C1FA68C}" type="presOf" srcId="{2F5D3A7D-D846-4249-ADC2-518B6D0EA1B4}" destId="{5C0978A2-E337-417C-8D62-1C5E5FB69A39}" srcOrd="1" destOrd="0" presId="urn:microsoft.com/office/officeart/2005/8/layout/bProcess3"/>
    <dgm:cxn modelId="{8F0D17B5-EBC9-4D3E-A2A0-CD3E5F330548}" type="presOf" srcId="{8432F840-A0AB-4ECA-BECF-81B8AAFA4AB5}" destId="{4E2572C8-155C-4491-AB98-9ADB76E0281C}" srcOrd="0" destOrd="0" presId="urn:microsoft.com/office/officeart/2005/8/layout/bProcess3"/>
    <dgm:cxn modelId="{DCFDD683-03C4-4740-BC9F-71F631DE6F5E}" type="presOf" srcId="{8731243F-6C9C-4784-B78C-6695181537D2}" destId="{D16BEF52-A311-4E7E-8A9A-AFC6C4F92AEA}" srcOrd="1" destOrd="0" presId="urn:microsoft.com/office/officeart/2005/8/layout/bProcess3"/>
    <dgm:cxn modelId="{80DEBED1-C6B3-4D91-A7F7-3E6CF78C45CD}" srcId="{3FD29E03-BAB3-4968-A0E9-E1EAF5C3D4DE}" destId="{6CF1FF74-8CF1-4871-8A87-E7412672003D}" srcOrd="3" destOrd="0" parTransId="{29AD3FE5-BFE9-4054-A6FC-23C05CA8C813}" sibTransId="{F4F2FA71-900E-4AB6-8EB7-82AE5140F470}"/>
    <dgm:cxn modelId="{5CDC93B2-F664-4CCB-9285-29690184AC29}" srcId="{3FD29E03-BAB3-4968-A0E9-E1EAF5C3D4DE}" destId="{1CF649D2-87B1-4098-8F7F-F3810C34E5E0}" srcOrd="1" destOrd="0" parTransId="{5ECF220F-6448-4CE3-8717-45FC643D7BBF}" sibTransId="{7FE89E68-0F51-4DAF-AD7C-57F94BB64489}"/>
    <dgm:cxn modelId="{0ED49C4F-A7E2-4D1D-AD05-65D5061B9367}" type="presOf" srcId="{2F3E631B-6D85-491E-940A-59D2DCEF006E}" destId="{1D916BE4-0FDA-4734-A8FF-0E21B9514D0A}" srcOrd="0" destOrd="0" presId="urn:microsoft.com/office/officeart/2005/8/layout/bProcess3"/>
    <dgm:cxn modelId="{E67CDFA5-258E-43BC-868D-5FD753C21E63}" type="presParOf" srcId="{106F1DFA-0C8E-47CC-869A-0A5A0756DCC4}" destId="{9F02FF2C-AF08-4076-AD58-C306FF48615B}" srcOrd="0" destOrd="0" presId="urn:microsoft.com/office/officeart/2005/8/layout/bProcess3"/>
    <dgm:cxn modelId="{D82A7852-F6A8-4136-98F6-0FFD308AF95A}" type="presParOf" srcId="{106F1DFA-0C8E-47CC-869A-0A5A0756DCC4}" destId="{1D916BE4-0FDA-4734-A8FF-0E21B9514D0A}" srcOrd="1" destOrd="0" presId="urn:microsoft.com/office/officeart/2005/8/layout/bProcess3"/>
    <dgm:cxn modelId="{E6C851C0-53D3-4DBF-B58F-7DC0F65D1DC5}" type="presParOf" srcId="{1D916BE4-0FDA-4734-A8FF-0E21B9514D0A}" destId="{F6C42878-0637-43CF-8DBF-43A64796686A}" srcOrd="0" destOrd="0" presId="urn:microsoft.com/office/officeart/2005/8/layout/bProcess3"/>
    <dgm:cxn modelId="{251BAAC4-7751-42E8-8F44-AE098EBA777D}" type="presParOf" srcId="{106F1DFA-0C8E-47CC-869A-0A5A0756DCC4}" destId="{630A35E2-89DD-4E81-9721-3AFFA0CECA0C}" srcOrd="2" destOrd="0" presId="urn:microsoft.com/office/officeart/2005/8/layout/bProcess3"/>
    <dgm:cxn modelId="{04FEC248-74BB-41C7-90DD-491B039089BF}" type="presParOf" srcId="{106F1DFA-0C8E-47CC-869A-0A5A0756DCC4}" destId="{A8E44758-77BE-4452-B1BC-97171F9A192D}" srcOrd="3" destOrd="0" presId="urn:microsoft.com/office/officeart/2005/8/layout/bProcess3"/>
    <dgm:cxn modelId="{5E601FFF-3725-4F55-B01E-2376A89952D0}" type="presParOf" srcId="{A8E44758-77BE-4452-B1BC-97171F9A192D}" destId="{28C92352-A638-4F08-9D1C-BA41DA377FA1}" srcOrd="0" destOrd="0" presId="urn:microsoft.com/office/officeart/2005/8/layout/bProcess3"/>
    <dgm:cxn modelId="{D6849B5D-F53A-4EB8-B32F-14D47C11D060}" type="presParOf" srcId="{106F1DFA-0C8E-47CC-869A-0A5A0756DCC4}" destId="{C6359858-6500-4D8B-B366-9CB48EE29FA1}" srcOrd="4" destOrd="0" presId="urn:microsoft.com/office/officeart/2005/8/layout/bProcess3"/>
    <dgm:cxn modelId="{1B419ACD-0847-44B7-A45A-BF59B7AAA50D}" type="presParOf" srcId="{106F1DFA-0C8E-47CC-869A-0A5A0756DCC4}" destId="{E7FBC2F1-75EB-4F77-960A-3599D50CBC98}" srcOrd="5" destOrd="0" presId="urn:microsoft.com/office/officeart/2005/8/layout/bProcess3"/>
    <dgm:cxn modelId="{C9CAAD3A-1AC5-48A0-B517-0206D2FE6E50}" type="presParOf" srcId="{E7FBC2F1-75EB-4F77-960A-3599D50CBC98}" destId="{5C0978A2-E337-417C-8D62-1C5E5FB69A39}" srcOrd="0" destOrd="0" presId="urn:microsoft.com/office/officeart/2005/8/layout/bProcess3"/>
    <dgm:cxn modelId="{C5740107-A742-4B6B-911B-84F7E2AD40A1}" type="presParOf" srcId="{106F1DFA-0C8E-47CC-869A-0A5A0756DCC4}" destId="{DA281116-0CA5-4C25-9136-402358999BAC}" srcOrd="6" destOrd="0" presId="urn:microsoft.com/office/officeart/2005/8/layout/bProcess3"/>
    <dgm:cxn modelId="{19B7EA6A-E643-4402-B6E1-058CD5F13838}" type="presParOf" srcId="{106F1DFA-0C8E-47CC-869A-0A5A0756DCC4}" destId="{78DAA0E5-9BA7-44D6-A120-0E6DFD519905}" srcOrd="7" destOrd="0" presId="urn:microsoft.com/office/officeart/2005/8/layout/bProcess3"/>
    <dgm:cxn modelId="{E850A2C8-36E2-41D2-9563-A345D9C36077}" type="presParOf" srcId="{78DAA0E5-9BA7-44D6-A120-0E6DFD519905}" destId="{ABBF61BD-158F-4885-AA08-F9E633E9BCB1}" srcOrd="0" destOrd="0" presId="urn:microsoft.com/office/officeart/2005/8/layout/bProcess3"/>
    <dgm:cxn modelId="{824479B8-2BD1-47BD-9E96-8A7BA8440D28}" type="presParOf" srcId="{106F1DFA-0C8E-47CC-869A-0A5A0756DCC4}" destId="{7FA8D4D5-11A3-422F-8E60-EB2830D28D0E}" srcOrd="8" destOrd="0" presId="urn:microsoft.com/office/officeart/2005/8/layout/bProcess3"/>
    <dgm:cxn modelId="{327E8ACE-C304-490B-BF1F-8E8A6AA51E16}" type="presParOf" srcId="{106F1DFA-0C8E-47CC-869A-0A5A0756DCC4}" destId="{5C94A91C-C002-493F-B0A6-8F15D35D24EF}" srcOrd="9" destOrd="0" presId="urn:microsoft.com/office/officeart/2005/8/layout/bProcess3"/>
    <dgm:cxn modelId="{9036EDFC-24B9-4845-9D52-45325C7FF20B}" type="presParOf" srcId="{5C94A91C-C002-493F-B0A6-8F15D35D24EF}" destId="{D16BEF52-A311-4E7E-8A9A-AFC6C4F92AEA}" srcOrd="0" destOrd="0" presId="urn:microsoft.com/office/officeart/2005/8/layout/bProcess3"/>
    <dgm:cxn modelId="{E3D85435-6A18-42F6-AA7E-9059FE2935D1}" type="presParOf" srcId="{106F1DFA-0C8E-47CC-869A-0A5A0756DCC4}" destId="{3AA16E2B-17D0-4DD2-8681-F0756036ECA3}" srcOrd="10" destOrd="0" presId="urn:microsoft.com/office/officeart/2005/8/layout/bProcess3"/>
    <dgm:cxn modelId="{CCC488B6-D872-458D-8313-E450C8007CCF}" type="presParOf" srcId="{106F1DFA-0C8E-47CC-869A-0A5A0756DCC4}" destId="{4E2572C8-155C-4491-AB98-9ADB76E0281C}" srcOrd="11" destOrd="0" presId="urn:microsoft.com/office/officeart/2005/8/layout/bProcess3"/>
    <dgm:cxn modelId="{AFFFC5AF-955F-445A-A92B-D49ECA785792}" type="presParOf" srcId="{4E2572C8-155C-4491-AB98-9ADB76E0281C}" destId="{078879A9-46E7-4C57-9ABE-3225D7875691}" srcOrd="0" destOrd="0" presId="urn:microsoft.com/office/officeart/2005/8/layout/bProcess3"/>
    <dgm:cxn modelId="{9F100171-F2CD-41C3-AC96-8E20BE44761D}" type="presParOf" srcId="{106F1DFA-0C8E-47CC-869A-0A5A0756DCC4}" destId="{283B61FA-BD35-4A1C-BE97-8BBC97173D97}" srcOrd="12"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FD29E03-BAB3-4968-A0E9-E1EAF5C3D4DE}" type="doc">
      <dgm:prSet loTypeId="urn:microsoft.com/office/officeart/2005/8/layout/bProcess3" loCatId="process" qsTypeId="urn:microsoft.com/office/officeart/2005/8/quickstyle/simple1" qsCatId="simple" csTypeId="urn:microsoft.com/office/officeart/2005/8/colors/accent1_2" csCatId="accent1" phldr="1"/>
      <dgm:spPr/>
      <dgm:t>
        <a:bodyPr/>
        <a:lstStyle/>
        <a:p>
          <a:pPr rtl="1"/>
          <a:endParaRPr lang="ar-SA"/>
        </a:p>
      </dgm:t>
    </dgm:pt>
    <dgm:pt modelId="{5B326234-1835-41BE-8667-501CEF1D9EF4}">
      <dgm:prSet phldrT="[Text]"/>
      <dgm:spPr/>
      <dgm:t>
        <a:bodyPr/>
        <a:lstStyle/>
        <a:p>
          <a:pPr rtl="1"/>
          <a:r>
            <a:rPr lang="en-US" dirty="0"/>
            <a:t>Collect Data</a:t>
          </a:r>
          <a:endParaRPr lang="ar-SA" dirty="0"/>
        </a:p>
      </dgm:t>
    </dgm:pt>
    <dgm:pt modelId="{3B5FF333-1E1A-42DB-9FAD-C5B06C4F820F}" type="parTrans" cxnId="{916C7C1E-F9F5-497F-9B10-AC0E3DBBDA4B}">
      <dgm:prSet/>
      <dgm:spPr/>
      <dgm:t>
        <a:bodyPr/>
        <a:lstStyle/>
        <a:p>
          <a:pPr rtl="1"/>
          <a:endParaRPr lang="ar-SA"/>
        </a:p>
      </dgm:t>
    </dgm:pt>
    <dgm:pt modelId="{2F3E631B-6D85-491E-940A-59D2DCEF006E}" type="sibTrans" cxnId="{916C7C1E-F9F5-497F-9B10-AC0E3DBBDA4B}">
      <dgm:prSet/>
      <dgm:spPr/>
      <dgm:t>
        <a:bodyPr/>
        <a:lstStyle/>
        <a:p>
          <a:pPr rtl="1"/>
          <a:endParaRPr lang="ar-SA"/>
        </a:p>
      </dgm:t>
    </dgm:pt>
    <dgm:pt modelId="{1CF649D2-87B1-4098-8F7F-F3810C34E5E0}">
      <dgm:prSet phldrT="[Text]"/>
      <dgm:spPr/>
      <dgm:t>
        <a:bodyPr/>
        <a:lstStyle/>
        <a:p>
          <a:pPr rtl="1"/>
          <a:r>
            <a:rPr lang="en-US" dirty="0"/>
            <a:t>Analyze Data</a:t>
          </a:r>
          <a:endParaRPr lang="ar-SA" dirty="0"/>
        </a:p>
      </dgm:t>
    </dgm:pt>
    <dgm:pt modelId="{5ECF220F-6448-4CE3-8717-45FC643D7BBF}" type="parTrans" cxnId="{5CDC93B2-F664-4CCB-9285-29690184AC29}">
      <dgm:prSet/>
      <dgm:spPr/>
      <dgm:t>
        <a:bodyPr/>
        <a:lstStyle/>
        <a:p>
          <a:pPr rtl="1"/>
          <a:endParaRPr lang="ar-SA"/>
        </a:p>
      </dgm:t>
    </dgm:pt>
    <dgm:pt modelId="{7FE89E68-0F51-4DAF-AD7C-57F94BB64489}" type="sibTrans" cxnId="{5CDC93B2-F664-4CCB-9285-29690184AC29}">
      <dgm:prSet/>
      <dgm:spPr/>
      <dgm:t>
        <a:bodyPr/>
        <a:lstStyle/>
        <a:p>
          <a:pPr rtl="1"/>
          <a:endParaRPr lang="ar-SA"/>
        </a:p>
      </dgm:t>
    </dgm:pt>
    <dgm:pt modelId="{F6DA9326-8924-4F3D-A47F-DF3994F2CE7C}">
      <dgm:prSet phldrT="[Text]"/>
      <dgm:spPr/>
      <dgm:t>
        <a:bodyPr/>
        <a:lstStyle/>
        <a:p>
          <a:pPr rtl="1"/>
          <a:r>
            <a:rPr lang="en-US" dirty="0"/>
            <a:t>Estimate the future population and the future demand of wastewater generated. </a:t>
          </a:r>
          <a:endParaRPr lang="ar-SA" dirty="0"/>
        </a:p>
      </dgm:t>
    </dgm:pt>
    <dgm:pt modelId="{EF68563B-5D7B-463F-ABC9-44AA9B4C3ED3}" type="parTrans" cxnId="{E24EFAC2-8D5F-4842-A4CF-080DA5D3187C}">
      <dgm:prSet/>
      <dgm:spPr/>
      <dgm:t>
        <a:bodyPr/>
        <a:lstStyle/>
        <a:p>
          <a:pPr rtl="1"/>
          <a:endParaRPr lang="ar-SA"/>
        </a:p>
      </dgm:t>
    </dgm:pt>
    <dgm:pt modelId="{2F5D3A7D-D846-4249-ADC2-518B6D0EA1B4}" type="sibTrans" cxnId="{E24EFAC2-8D5F-4842-A4CF-080DA5D3187C}">
      <dgm:prSet/>
      <dgm:spPr/>
      <dgm:t>
        <a:bodyPr/>
        <a:lstStyle/>
        <a:p>
          <a:pPr rtl="1"/>
          <a:endParaRPr lang="ar-SA"/>
        </a:p>
      </dgm:t>
    </dgm:pt>
    <dgm:pt modelId="{6CF1FF74-8CF1-4871-8A87-E7412672003D}">
      <dgm:prSet phldrT="[Text]"/>
      <dgm:spPr/>
      <dgm:t>
        <a:bodyPr/>
        <a:lstStyle/>
        <a:p>
          <a:pPr rtl="1"/>
          <a:r>
            <a:rPr lang="en-US" dirty="0"/>
            <a:t>Search about near-area wastewater network outfall. </a:t>
          </a:r>
          <a:endParaRPr lang="ar-SA" dirty="0"/>
        </a:p>
      </dgm:t>
    </dgm:pt>
    <dgm:pt modelId="{29AD3FE5-BFE9-4054-A6FC-23C05CA8C813}" type="parTrans" cxnId="{80DEBED1-C6B3-4D91-A7F7-3E6CF78C45CD}">
      <dgm:prSet/>
      <dgm:spPr/>
      <dgm:t>
        <a:bodyPr/>
        <a:lstStyle/>
        <a:p>
          <a:pPr rtl="1"/>
          <a:endParaRPr lang="ar-SA"/>
        </a:p>
      </dgm:t>
    </dgm:pt>
    <dgm:pt modelId="{F4F2FA71-900E-4AB6-8EB7-82AE5140F470}" type="sibTrans" cxnId="{80DEBED1-C6B3-4D91-A7F7-3E6CF78C45CD}">
      <dgm:prSet/>
      <dgm:spPr/>
      <dgm:t>
        <a:bodyPr/>
        <a:lstStyle/>
        <a:p>
          <a:pPr rtl="1"/>
          <a:endParaRPr lang="ar-SA"/>
        </a:p>
      </dgm:t>
    </dgm:pt>
    <dgm:pt modelId="{1B833C97-88C2-427C-BB43-B11906C499A8}">
      <dgm:prSet phldrT="[Text]"/>
      <dgm:spPr/>
      <dgm:t>
        <a:bodyPr/>
        <a:lstStyle/>
        <a:p>
          <a:pPr rtl="1"/>
          <a:r>
            <a:rPr lang="en-US" dirty="0"/>
            <a:t>Design of sewer collection system using Sewer CAD software.</a:t>
          </a:r>
          <a:endParaRPr lang="ar-SA" dirty="0"/>
        </a:p>
      </dgm:t>
    </dgm:pt>
    <dgm:pt modelId="{B0C3D7C0-06B3-45DE-AEC8-2C7395884EDB}" type="parTrans" cxnId="{16F46529-C7D2-4265-A6C4-8395200CC239}">
      <dgm:prSet/>
      <dgm:spPr/>
      <dgm:t>
        <a:bodyPr/>
        <a:lstStyle/>
        <a:p>
          <a:pPr rtl="1"/>
          <a:endParaRPr lang="ar-SA"/>
        </a:p>
      </dgm:t>
    </dgm:pt>
    <dgm:pt modelId="{8731243F-6C9C-4784-B78C-6695181537D2}" type="sibTrans" cxnId="{16F46529-C7D2-4265-A6C4-8395200CC239}">
      <dgm:prSet/>
      <dgm:spPr/>
      <dgm:t>
        <a:bodyPr/>
        <a:lstStyle/>
        <a:p>
          <a:pPr rtl="1"/>
          <a:endParaRPr lang="ar-SA"/>
        </a:p>
      </dgm:t>
    </dgm:pt>
    <dgm:pt modelId="{88B95CE4-E684-40DC-8255-97085DD48F6E}">
      <dgm:prSet phldrT="[Text]"/>
      <dgm:spPr/>
      <dgm:t>
        <a:bodyPr/>
        <a:lstStyle/>
        <a:p>
          <a:pPr rtl="1"/>
          <a:r>
            <a:rPr lang="en-GB" dirty="0"/>
            <a:t>Cost of the project</a:t>
          </a:r>
          <a:endParaRPr lang="ar-SA" dirty="0"/>
        </a:p>
      </dgm:t>
    </dgm:pt>
    <dgm:pt modelId="{DE1CCD63-4C33-418B-AC12-44C3E7C8203C}" type="parTrans" cxnId="{5934AF0C-A533-43FB-A74D-827D38A3550A}">
      <dgm:prSet/>
      <dgm:spPr/>
      <dgm:t>
        <a:bodyPr/>
        <a:lstStyle/>
        <a:p>
          <a:pPr rtl="1"/>
          <a:endParaRPr lang="ar-SA"/>
        </a:p>
      </dgm:t>
    </dgm:pt>
    <dgm:pt modelId="{8432F840-A0AB-4ECA-BECF-81B8AAFA4AB5}" type="sibTrans" cxnId="{5934AF0C-A533-43FB-A74D-827D38A3550A}">
      <dgm:prSet/>
      <dgm:spPr/>
      <dgm:t>
        <a:bodyPr/>
        <a:lstStyle/>
        <a:p>
          <a:pPr rtl="1"/>
          <a:endParaRPr lang="ar-SA"/>
        </a:p>
      </dgm:t>
    </dgm:pt>
    <dgm:pt modelId="{106F1DFA-0C8E-47CC-869A-0A5A0756DCC4}" type="pres">
      <dgm:prSet presAssocID="{3FD29E03-BAB3-4968-A0E9-E1EAF5C3D4DE}" presName="Name0" presStyleCnt="0">
        <dgm:presLayoutVars>
          <dgm:dir/>
          <dgm:resizeHandles val="exact"/>
        </dgm:presLayoutVars>
      </dgm:prSet>
      <dgm:spPr/>
      <dgm:t>
        <a:bodyPr/>
        <a:lstStyle/>
        <a:p>
          <a:endParaRPr lang="en-US"/>
        </a:p>
      </dgm:t>
    </dgm:pt>
    <dgm:pt modelId="{9F02FF2C-AF08-4076-AD58-C306FF48615B}" type="pres">
      <dgm:prSet presAssocID="{5B326234-1835-41BE-8667-501CEF1D9EF4}" presName="node" presStyleLbl="node1" presStyleIdx="0" presStyleCnt="6">
        <dgm:presLayoutVars>
          <dgm:bulletEnabled val="1"/>
        </dgm:presLayoutVars>
      </dgm:prSet>
      <dgm:spPr/>
      <dgm:t>
        <a:bodyPr/>
        <a:lstStyle/>
        <a:p>
          <a:endParaRPr lang="en-US"/>
        </a:p>
      </dgm:t>
    </dgm:pt>
    <dgm:pt modelId="{1D916BE4-0FDA-4734-A8FF-0E21B9514D0A}" type="pres">
      <dgm:prSet presAssocID="{2F3E631B-6D85-491E-940A-59D2DCEF006E}" presName="sibTrans" presStyleLbl="sibTrans1D1" presStyleIdx="0" presStyleCnt="5"/>
      <dgm:spPr/>
      <dgm:t>
        <a:bodyPr/>
        <a:lstStyle/>
        <a:p>
          <a:endParaRPr lang="en-US"/>
        </a:p>
      </dgm:t>
    </dgm:pt>
    <dgm:pt modelId="{F6C42878-0637-43CF-8DBF-43A64796686A}" type="pres">
      <dgm:prSet presAssocID="{2F3E631B-6D85-491E-940A-59D2DCEF006E}" presName="connectorText" presStyleLbl="sibTrans1D1" presStyleIdx="0" presStyleCnt="5"/>
      <dgm:spPr/>
      <dgm:t>
        <a:bodyPr/>
        <a:lstStyle/>
        <a:p>
          <a:endParaRPr lang="en-US"/>
        </a:p>
      </dgm:t>
    </dgm:pt>
    <dgm:pt modelId="{630A35E2-89DD-4E81-9721-3AFFA0CECA0C}" type="pres">
      <dgm:prSet presAssocID="{1CF649D2-87B1-4098-8F7F-F3810C34E5E0}" presName="node" presStyleLbl="node1" presStyleIdx="1" presStyleCnt="6">
        <dgm:presLayoutVars>
          <dgm:bulletEnabled val="1"/>
        </dgm:presLayoutVars>
      </dgm:prSet>
      <dgm:spPr/>
      <dgm:t>
        <a:bodyPr/>
        <a:lstStyle/>
        <a:p>
          <a:endParaRPr lang="en-US"/>
        </a:p>
      </dgm:t>
    </dgm:pt>
    <dgm:pt modelId="{A8E44758-77BE-4452-B1BC-97171F9A192D}" type="pres">
      <dgm:prSet presAssocID="{7FE89E68-0F51-4DAF-AD7C-57F94BB64489}" presName="sibTrans" presStyleLbl="sibTrans1D1" presStyleIdx="1" presStyleCnt="5"/>
      <dgm:spPr/>
      <dgm:t>
        <a:bodyPr/>
        <a:lstStyle/>
        <a:p>
          <a:endParaRPr lang="en-US"/>
        </a:p>
      </dgm:t>
    </dgm:pt>
    <dgm:pt modelId="{28C92352-A638-4F08-9D1C-BA41DA377FA1}" type="pres">
      <dgm:prSet presAssocID="{7FE89E68-0F51-4DAF-AD7C-57F94BB64489}" presName="connectorText" presStyleLbl="sibTrans1D1" presStyleIdx="1" presStyleCnt="5"/>
      <dgm:spPr/>
      <dgm:t>
        <a:bodyPr/>
        <a:lstStyle/>
        <a:p>
          <a:endParaRPr lang="en-US"/>
        </a:p>
      </dgm:t>
    </dgm:pt>
    <dgm:pt modelId="{C6359858-6500-4D8B-B366-9CB48EE29FA1}" type="pres">
      <dgm:prSet presAssocID="{F6DA9326-8924-4F3D-A47F-DF3994F2CE7C}" presName="node" presStyleLbl="node1" presStyleIdx="2" presStyleCnt="6">
        <dgm:presLayoutVars>
          <dgm:bulletEnabled val="1"/>
        </dgm:presLayoutVars>
      </dgm:prSet>
      <dgm:spPr/>
      <dgm:t>
        <a:bodyPr/>
        <a:lstStyle/>
        <a:p>
          <a:endParaRPr lang="en-US"/>
        </a:p>
      </dgm:t>
    </dgm:pt>
    <dgm:pt modelId="{E7FBC2F1-75EB-4F77-960A-3599D50CBC98}" type="pres">
      <dgm:prSet presAssocID="{2F5D3A7D-D846-4249-ADC2-518B6D0EA1B4}" presName="sibTrans" presStyleLbl="sibTrans1D1" presStyleIdx="2" presStyleCnt="5"/>
      <dgm:spPr/>
      <dgm:t>
        <a:bodyPr/>
        <a:lstStyle/>
        <a:p>
          <a:endParaRPr lang="en-US"/>
        </a:p>
      </dgm:t>
    </dgm:pt>
    <dgm:pt modelId="{5C0978A2-E337-417C-8D62-1C5E5FB69A39}" type="pres">
      <dgm:prSet presAssocID="{2F5D3A7D-D846-4249-ADC2-518B6D0EA1B4}" presName="connectorText" presStyleLbl="sibTrans1D1" presStyleIdx="2" presStyleCnt="5"/>
      <dgm:spPr/>
      <dgm:t>
        <a:bodyPr/>
        <a:lstStyle/>
        <a:p>
          <a:endParaRPr lang="en-US"/>
        </a:p>
      </dgm:t>
    </dgm:pt>
    <dgm:pt modelId="{DA281116-0CA5-4C25-9136-402358999BAC}" type="pres">
      <dgm:prSet presAssocID="{6CF1FF74-8CF1-4871-8A87-E7412672003D}" presName="node" presStyleLbl="node1" presStyleIdx="3" presStyleCnt="6">
        <dgm:presLayoutVars>
          <dgm:bulletEnabled val="1"/>
        </dgm:presLayoutVars>
      </dgm:prSet>
      <dgm:spPr/>
      <dgm:t>
        <a:bodyPr/>
        <a:lstStyle/>
        <a:p>
          <a:endParaRPr lang="en-US"/>
        </a:p>
      </dgm:t>
    </dgm:pt>
    <dgm:pt modelId="{78DAA0E5-9BA7-44D6-A120-0E6DFD519905}" type="pres">
      <dgm:prSet presAssocID="{F4F2FA71-900E-4AB6-8EB7-82AE5140F470}" presName="sibTrans" presStyleLbl="sibTrans1D1" presStyleIdx="3" presStyleCnt="5"/>
      <dgm:spPr/>
      <dgm:t>
        <a:bodyPr/>
        <a:lstStyle/>
        <a:p>
          <a:endParaRPr lang="en-US"/>
        </a:p>
      </dgm:t>
    </dgm:pt>
    <dgm:pt modelId="{ABBF61BD-158F-4885-AA08-F9E633E9BCB1}" type="pres">
      <dgm:prSet presAssocID="{F4F2FA71-900E-4AB6-8EB7-82AE5140F470}" presName="connectorText" presStyleLbl="sibTrans1D1" presStyleIdx="3" presStyleCnt="5"/>
      <dgm:spPr/>
      <dgm:t>
        <a:bodyPr/>
        <a:lstStyle/>
        <a:p>
          <a:endParaRPr lang="en-US"/>
        </a:p>
      </dgm:t>
    </dgm:pt>
    <dgm:pt modelId="{7FA8D4D5-11A3-422F-8E60-EB2830D28D0E}" type="pres">
      <dgm:prSet presAssocID="{1B833C97-88C2-427C-BB43-B11906C499A8}" presName="node" presStyleLbl="node1" presStyleIdx="4" presStyleCnt="6">
        <dgm:presLayoutVars>
          <dgm:bulletEnabled val="1"/>
        </dgm:presLayoutVars>
      </dgm:prSet>
      <dgm:spPr/>
      <dgm:t>
        <a:bodyPr/>
        <a:lstStyle/>
        <a:p>
          <a:endParaRPr lang="en-US"/>
        </a:p>
      </dgm:t>
    </dgm:pt>
    <dgm:pt modelId="{5C94A91C-C002-493F-B0A6-8F15D35D24EF}" type="pres">
      <dgm:prSet presAssocID="{8731243F-6C9C-4784-B78C-6695181537D2}" presName="sibTrans" presStyleLbl="sibTrans1D1" presStyleIdx="4" presStyleCnt="5"/>
      <dgm:spPr/>
      <dgm:t>
        <a:bodyPr/>
        <a:lstStyle/>
        <a:p>
          <a:endParaRPr lang="en-US"/>
        </a:p>
      </dgm:t>
    </dgm:pt>
    <dgm:pt modelId="{D16BEF52-A311-4E7E-8A9A-AFC6C4F92AEA}" type="pres">
      <dgm:prSet presAssocID="{8731243F-6C9C-4784-B78C-6695181537D2}" presName="connectorText" presStyleLbl="sibTrans1D1" presStyleIdx="4" presStyleCnt="5"/>
      <dgm:spPr/>
      <dgm:t>
        <a:bodyPr/>
        <a:lstStyle/>
        <a:p>
          <a:endParaRPr lang="en-US"/>
        </a:p>
      </dgm:t>
    </dgm:pt>
    <dgm:pt modelId="{3AA16E2B-17D0-4DD2-8681-F0756036ECA3}" type="pres">
      <dgm:prSet presAssocID="{88B95CE4-E684-40DC-8255-97085DD48F6E}" presName="node" presStyleLbl="node1" presStyleIdx="5" presStyleCnt="6">
        <dgm:presLayoutVars>
          <dgm:bulletEnabled val="1"/>
        </dgm:presLayoutVars>
      </dgm:prSet>
      <dgm:spPr/>
      <dgm:t>
        <a:bodyPr/>
        <a:lstStyle/>
        <a:p>
          <a:endParaRPr lang="en-US"/>
        </a:p>
      </dgm:t>
    </dgm:pt>
  </dgm:ptLst>
  <dgm:cxnLst>
    <dgm:cxn modelId="{258C2789-B39B-4513-998F-AB9D94C35FA9}" type="presOf" srcId="{F4F2FA71-900E-4AB6-8EB7-82AE5140F470}" destId="{78DAA0E5-9BA7-44D6-A120-0E6DFD519905}" srcOrd="0" destOrd="0" presId="urn:microsoft.com/office/officeart/2005/8/layout/bProcess3"/>
    <dgm:cxn modelId="{D10D77DB-7DAF-4EFC-88A0-FE34BEA26171}" type="presOf" srcId="{7FE89E68-0F51-4DAF-AD7C-57F94BB64489}" destId="{28C92352-A638-4F08-9D1C-BA41DA377FA1}" srcOrd="1" destOrd="0" presId="urn:microsoft.com/office/officeart/2005/8/layout/bProcess3"/>
    <dgm:cxn modelId="{5AD77B7B-294B-4B69-8D21-1FB5138207FF}" type="presOf" srcId="{8731243F-6C9C-4784-B78C-6695181537D2}" destId="{5C94A91C-C002-493F-B0A6-8F15D35D24EF}" srcOrd="0" destOrd="0" presId="urn:microsoft.com/office/officeart/2005/8/layout/bProcess3"/>
    <dgm:cxn modelId="{916C7C1E-F9F5-497F-9B10-AC0E3DBBDA4B}" srcId="{3FD29E03-BAB3-4968-A0E9-E1EAF5C3D4DE}" destId="{5B326234-1835-41BE-8667-501CEF1D9EF4}" srcOrd="0" destOrd="0" parTransId="{3B5FF333-1E1A-42DB-9FAD-C5B06C4F820F}" sibTransId="{2F3E631B-6D85-491E-940A-59D2DCEF006E}"/>
    <dgm:cxn modelId="{EC804B80-27B1-4CB5-803F-13DF769DA7DC}" type="presOf" srcId="{6CF1FF74-8CF1-4871-8A87-E7412672003D}" destId="{DA281116-0CA5-4C25-9136-402358999BAC}" srcOrd="0" destOrd="0" presId="urn:microsoft.com/office/officeart/2005/8/layout/bProcess3"/>
    <dgm:cxn modelId="{5CDC93B2-F664-4CCB-9285-29690184AC29}" srcId="{3FD29E03-BAB3-4968-A0E9-E1EAF5C3D4DE}" destId="{1CF649D2-87B1-4098-8F7F-F3810C34E5E0}" srcOrd="1" destOrd="0" parTransId="{5ECF220F-6448-4CE3-8717-45FC643D7BBF}" sibTransId="{7FE89E68-0F51-4DAF-AD7C-57F94BB64489}"/>
    <dgm:cxn modelId="{EF350F43-4D8B-407E-948C-6DD2E7CF8B0D}" type="presOf" srcId="{2F3E631B-6D85-491E-940A-59D2DCEF006E}" destId="{1D916BE4-0FDA-4734-A8FF-0E21B9514D0A}" srcOrd="0" destOrd="0" presId="urn:microsoft.com/office/officeart/2005/8/layout/bProcess3"/>
    <dgm:cxn modelId="{80DEBED1-C6B3-4D91-A7F7-3E6CF78C45CD}" srcId="{3FD29E03-BAB3-4968-A0E9-E1EAF5C3D4DE}" destId="{6CF1FF74-8CF1-4871-8A87-E7412672003D}" srcOrd="3" destOrd="0" parTransId="{29AD3FE5-BFE9-4054-A6FC-23C05CA8C813}" sibTransId="{F4F2FA71-900E-4AB6-8EB7-82AE5140F470}"/>
    <dgm:cxn modelId="{2C4AD5C4-33A7-4D09-865A-49C8A81C8A18}" type="presOf" srcId="{1CF649D2-87B1-4098-8F7F-F3810C34E5E0}" destId="{630A35E2-89DD-4E81-9721-3AFFA0CECA0C}" srcOrd="0" destOrd="0" presId="urn:microsoft.com/office/officeart/2005/8/layout/bProcess3"/>
    <dgm:cxn modelId="{CA3C4A27-A90A-4606-A658-73007A9EFE0C}" type="presOf" srcId="{2F5D3A7D-D846-4249-ADC2-518B6D0EA1B4}" destId="{5C0978A2-E337-417C-8D62-1C5E5FB69A39}" srcOrd="1" destOrd="0" presId="urn:microsoft.com/office/officeart/2005/8/layout/bProcess3"/>
    <dgm:cxn modelId="{30899482-F022-46CD-B277-0D394299FFD5}" type="presOf" srcId="{2F3E631B-6D85-491E-940A-59D2DCEF006E}" destId="{F6C42878-0637-43CF-8DBF-43A64796686A}" srcOrd="1" destOrd="0" presId="urn:microsoft.com/office/officeart/2005/8/layout/bProcess3"/>
    <dgm:cxn modelId="{7384CBD8-82BA-4E50-8630-9B62E537D30C}" type="presOf" srcId="{F6DA9326-8924-4F3D-A47F-DF3994F2CE7C}" destId="{C6359858-6500-4D8B-B366-9CB48EE29FA1}" srcOrd="0" destOrd="0" presId="urn:microsoft.com/office/officeart/2005/8/layout/bProcess3"/>
    <dgm:cxn modelId="{4FE01866-D1B8-4A4F-A8A0-D09A4B652C52}" type="presOf" srcId="{5B326234-1835-41BE-8667-501CEF1D9EF4}" destId="{9F02FF2C-AF08-4076-AD58-C306FF48615B}" srcOrd="0" destOrd="0" presId="urn:microsoft.com/office/officeart/2005/8/layout/bProcess3"/>
    <dgm:cxn modelId="{6E7E4BCA-2577-436F-B96A-7C761A8DE8C4}" type="presOf" srcId="{1B833C97-88C2-427C-BB43-B11906C499A8}" destId="{7FA8D4D5-11A3-422F-8E60-EB2830D28D0E}" srcOrd="0" destOrd="0" presId="urn:microsoft.com/office/officeart/2005/8/layout/bProcess3"/>
    <dgm:cxn modelId="{11DF2606-DEDC-4F21-9CFE-2B07E47ECEB1}" type="presOf" srcId="{88B95CE4-E684-40DC-8255-97085DD48F6E}" destId="{3AA16E2B-17D0-4DD2-8681-F0756036ECA3}" srcOrd="0" destOrd="0" presId="urn:microsoft.com/office/officeart/2005/8/layout/bProcess3"/>
    <dgm:cxn modelId="{92CB6634-700E-4644-AD7C-A1F0FE196C9C}" type="presOf" srcId="{F4F2FA71-900E-4AB6-8EB7-82AE5140F470}" destId="{ABBF61BD-158F-4885-AA08-F9E633E9BCB1}" srcOrd="1" destOrd="0" presId="urn:microsoft.com/office/officeart/2005/8/layout/bProcess3"/>
    <dgm:cxn modelId="{73706FE0-748B-44B8-86EE-02C33634439C}" type="presOf" srcId="{3FD29E03-BAB3-4968-A0E9-E1EAF5C3D4DE}" destId="{106F1DFA-0C8E-47CC-869A-0A5A0756DCC4}" srcOrd="0" destOrd="0" presId="urn:microsoft.com/office/officeart/2005/8/layout/bProcess3"/>
    <dgm:cxn modelId="{5934AF0C-A533-43FB-A74D-827D38A3550A}" srcId="{3FD29E03-BAB3-4968-A0E9-E1EAF5C3D4DE}" destId="{88B95CE4-E684-40DC-8255-97085DD48F6E}" srcOrd="5" destOrd="0" parTransId="{DE1CCD63-4C33-418B-AC12-44C3E7C8203C}" sibTransId="{8432F840-A0AB-4ECA-BECF-81B8AAFA4AB5}"/>
    <dgm:cxn modelId="{C1F67125-5BAD-4C5A-8F38-C65B36AC1261}" type="presOf" srcId="{8731243F-6C9C-4784-B78C-6695181537D2}" destId="{D16BEF52-A311-4E7E-8A9A-AFC6C4F92AEA}" srcOrd="1" destOrd="0" presId="urn:microsoft.com/office/officeart/2005/8/layout/bProcess3"/>
    <dgm:cxn modelId="{E24EFAC2-8D5F-4842-A4CF-080DA5D3187C}" srcId="{3FD29E03-BAB3-4968-A0E9-E1EAF5C3D4DE}" destId="{F6DA9326-8924-4F3D-A47F-DF3994F2CE7C}" srcOrd="2" destOrd="0" parTransId="{EF68563B-5D7B-463F-ABC9-44AA9B4C3ED3}" sibTransId="{2F5D3A7D-D846-4249-ADC2-518B6D0EA1B4}"/>
    <dgm:cxn modelId="{016C05B7-123A-4E5E-99B6-F727D3224D60}" type="presOf" srcId="{7FE89E68-0F51-4DAF-AD7C-57F94BB64489}" destId="{A8E44758-77BE-4452-B1BC-97171F9A192D}" srcOrd="0" destOrd="0" presId="urn:microsoft.com/office/officeart/2005/8/layout/bProcess3"/>
    <dgm:cxn modelId="{16F46529-C7D2-4265-A6C4-8395200CC239}" srcId="{3FD29E03-BAB3-4968-A0E9-E1EAF5C3D4DE}" destId="{1B833C97-88C2-427C-BB43-B11906C499A8}" srcOrd="4" destOrd="0" parTransId="{B0C3D7C0-06B3-45DE-AEC8-2C7395884EDB}" sibTransId="{8731243F-6C9C-4784-B78C-6695181537D2}"/>
    <dgm:cxn modelId="{845029AE-6FBB-48C9-89CB-CEF5B46C0D01}" type="presOf" srcId="{2F5D3A7D-D846-4249-ADC2-518B6D0EA1B4}" destId="{E7FBC2F1-75EB-4F77-960A-3599D50CBC98}" srcOrd="0" destOrd="0" presId="urn:microsoft.com/office/officeart/2005/8/layout/bProcess3"/>
    <dgm:cxn modelId="{29ABA78B-B8C7-4F8B-88DC-66BB19076DF7}" type="presParOf" srcId="{106F1DFA-0C8E-47CC-869A-0A5A0756DCC4}" destId="{9F02FF2C-AF08-4076-AD58-C306FF48615B}" srcOrd="0" destOrd="0" presId="urn:microsoft.com/office/officeart/2005/8/layout/bProcess3"/>
    <dgm:cxn modelId="{2F5FCCBE-9B71-4C07-B198-C3C5E592E65A}" type="presParOf" srcId="{106F1DFA-0C8E-47CC-869A-0A5A0756DCC4}" destId="{1D916BE4-0FDA-4734-A8FF-0E21B9514D0A}" srcOrd="1" destOrd="0" presId="urn:microsoft.com/office/officeart/2005/8/layout/bProcess3"/>
    <dgm:cxn modelId="{52169920-D678-4119-9EC2-9C660FEAA0C9}" type="presParOf" srcId="{1D916BE4-0FDA-4734-A8FF-0E21B9514D0A}" destId="{F6C42878-0637-43CF-8DBF-43A64796686A}" srcOrd="0" destOrd="0" presId="urn:microsoft.com/office/officeart/2005/8/layout/bProcess3"/>
    <dgm:cxn modelId="{581F2B99-F0A7-4FCB-821C-18AEDFD6F9A5}" type="presParOf" srcId="{106F1DFA-0C8E-47CC-869A-0A5A0756DCC4}" destId="{630A35E2-89DD-4E81-9721-3AFFA0CECA0C}" srcOrd="2" destOrd="0" presId="urn:microsoft.com/office/officeart/2005/8/layout/bProcess3"/>
    <dgm:cxn modelId="{77B51089-D351-49CE-A075-B9B1974532CF}" type="presParOf" srcId="{106F1DFA-0C8E-47CC-869A-0A5A0756DCC4}" destId="{A8E44758-77BE-4452-B1BC-97171F9A192D}" srcOrd="3" destOrd="0" presId="urn:microsoft.com/office/officeart/2005/8/layout/bProcess3"/>
    <dgm:cxn modelId="{11E8311A-104F-49E3-BF6D-48FBDB5F2877}" type="presParOf" srcId="{A8E44758-77BE-4452-B1BC-97171F9A192D}" destId="{28C92352-A638-4F08-9D1C-BA41DA377FA1}" srcOrd="0" destOrd="0" presId="urn:microsoft.com/office/officeart/2005/8/layout/bProcess3"/>
    <dgm:cxn modelId="{2317FC84-AB67-4085-8229-75C3E3199F10}" type="presParOf" srcId="{106F1DFA-0C8E-47CC-869A-0A5A0756DCC4}" destId="{C6359858-6500-4D8B-B366-9CB48EE29FA1}" srcOrd="4" destOrd="0" presId="urn:microsoft.com/office/officeart/2005/8/layout/bProcess3"/>
    <dgm:cxn modelId="{37DEA762-3A5B-4EB2-AA50-4710BB0D90FE}" type="presParOf" srcId="{106F1DFA-0C8E-47CC-869A-0A5A0756DCC4}" destId="{E7FBC2F1-75EB-4F77-960A-3599D50CBC98}" srcOrd="5" destOrd="0" presId="urn:microsoft.com/office/officeart/2005/8/layout/bProcess3"/>
    <dgm:cxn modelId="{C81543F6-7645-4706-B517-84E8A48967E4}" type="presParOf" srcId="{E7FBC2F1-75EB-4F77-960A-3599D50CBC98}" destId="{5C0978A2-E337-417C-8D62-1C5E5FB69A39}" srcOrd="0" destOrd="0" presId="urn:microsoft.com/office/officeart/2005/8/layout/bProcess3"/>
    <dgm:cxn modelId="{373BE48C-2222-42E8-8E45-4D8C9E41E2FD}" type="presParOf" srcId="{106F1DFA-0C8E-47CC-869A-0A5A0756DCC4}" destId="{DA281116-0CA5-4C25-9136-402358999BAC}" srcOrd="6" destOrd="0" presId="urn:microsoft.com/office/officeart/2005/8/layout/bProcess3"/>
    <dgm:cxn modelId="{A69305F5-76C9-4638-8AAE-E63294BA5115}" type="presParOf" srcId="{106F1DFA-0C8E-47CC-869A-0A5A0756DCC4}" destId="{78DAA0E5-9BA7-44D6-A120-0E6DFD519905}" srcOrd="7" destOrd="0" presId="urn:microsoft.com/office/officeart/2005/8/layout/bProcess3"/>
    <dgm:cxn modelId="{7B820378-5C24-4C27-8DE7-0A29E3FB20C9}" type="presParOf" srcId="{78DAA0E5-9BA7-44D6-A120-0E6DFD519905}" destId="{ABBF61BD-158F-4885-AA08-F9E633E9BCB1}" srcOrd="0" destOrd="0" presId="urn:microsoft.com/office/officeart/2005/8/layout/bProcess3"/>
    <dgm:cxn modelId="{C5208578-E818-4093-A1A4-B87BE5878F77}" type="presParOf" srcId="{106F1DFA-0C8E-47CC-869A-0A5A0756DCC4}" destId="{7FA8D4D5-11A3-422F-8E60-EB2830D28D0E}" srcOrd="8" destOrd="0" presId="urn:microsoft.com/office/officeart/2005/8/layout/bProcess3"/>
    <dgm:cxn modelId="{9B140531-0467-4332-A7F4-0CC8E780A0C5}" type="presParOf" srcId="{106F1DFA-0C8E-47CC-869A-0A5A0756DCC4}" destId="{5C94A91C-C002-493F-B0A6-8F15D35D24EF}" srcOrd="9" destOrd="0" presId="urn:microsoft.com/office/officeart/2005/8/layout/bProcess3"/>
    <dgm:cxn modelId="{AC02C247-D99C-4ABA-AD9E-066879733AA6}" type="presParOf" srcId="{5C94A91C-C002-493F-B0A6-8F15D35D24EF}" destId="{D16BEF52-A311-4E7E-8A9A-AFC6C4F92AEA}" srcOrd="0" destOrd="0" presId="urn:microsoft.com/office/officeart/2005/8/layout/bProcess3"/>
    <dgm:cxn modelId="{1FFBFA8B-D1CB-4121-BC64-540BA1989962}" type="presParOf" srcId="{106F1DFA-0C8E-47CC-869A-0A5A0756DCC4}" destId="{3AA16E2B-17D0-4DD2-8681-F0756036ECA3}" srcOrd="10"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EAAEFCB-2A18-47C4-8F80-531EC67ADFFE}" type="doc">
      <dgm:prSet loTypeId="urn:microsoft.com/office/officeart/2005/8/layout/process4" loCatId="process" qsTypeId="urn:microsoft.com/office/officeart/2005/8/quickstyle/simple1" qsCatId="simple" csTypeId="urn:microsoft.com/office/officeart/2005/8/colors/colorful1#4" csCatId="colorful" phldr="1"/>
      <dgm:spPr/>
      <dgm:t>
        <a:bodyPr/>
        <a:lstStyle/>
        <a:p>
          <a:endParaRPr lang="en-US"/>
        </a:p>
      </dgm:t>
    </dgm:pt>
    <dgm:pt modelId="{A9010281-4C7D-486C-8D1C-5B0FB1A22A09}">
      <dgm:prSet phldrT="[Text]" custT="1"/>
      <dgm:spPr/>
      <dgm:t>
        <a:bodyPr/>
        <a:lstStyle/>
        <a:p>
          <a:pPr algn="ctr" rtl="1"/>
          <a:r>
            <a:rPr lang="en-US" sz="1200" b="1">
              <a:latin typeface="Times New Roman" pitchFamily="18" charset="0"/>
              <a:cs typeface="Times New Roman" pitchFamily="18" charset="0"/>
            </a:rPr>
            <a:t>Estimate the population after 30 years </a:t>
          </a:r>
        </a:p>
      </dgm:t>
    </dgm:pt>
    <dgm:pt modelId="{688B2672-829B-4939-8040-AFADF689F72D}" type="parTrans" cxnId="{FD2DAB25-EE87-4443-99B2-DBFE0EC60F61}">
      <dgm:prSet/>
      <dgm:spPr/>
      <dgm:t>
        <a:bodyPr/>
        <a:lstStyle/>
        <a:p>
          <a:pPr algn="ctr"/>
          <a:endParaRPr lang="en-US"/>
        </a:p>
      </dgm:t>
    </dgm:pt>
    <dgm:pt modelId="{61521F87-C985-4B9B-9E9B-DEE045AA2850}" type="sibTrans" cxnId="{FD2DAB25-EE87-4443-99B2-DBFE0EC60F61}">
      <dgm:prSet>
        <dgm:style>
          <a:lnRef idx="2">
            <a:schemeClr val="accent5"/>
          </a:lnRef>
          <a:fillRef idx="1">
            <a:schemeClr val="lt1"/>
          </a:fillRef>
          <a:effectRef idx="0">
            <a:schemeClr val="accent5"/>
          </a:effectRef>
          <a:fontRef idx="minor">
            <a:schemeClr val="dk1"/>
          </a:fontRef>
        </dgm:style>
      </dgm:prSet>
      <dgm:spPr/>
      <dgm:t>
        <a:bodyPr/>
        <a:lstStyle/>
        <a:p>
          <a:pPr algn="ctr"/>
          <a:endParaRPr lang="en-US"/>
        </a:p>
      </dgm:t>
    </dgm:pt>
    <dgm:pt modelId="{5D65BD0B-6D39-43F7-91FD-BFC58B6C1FAE}">
      <dgm:prSet phldrT="[Text]" custT="1"/>
      <dgm:spPr/>
      <dgm:t>
        <a:bodyPr/>
        <a:lstStyle/>
        <a:p>
          <a:pPr algn="ctr"/>
          <a:r>
            <a:rPr lang="en-US" sz="1200" b="1">
              <a:latin typeface="Times New Roman" pitchFamily="18" charset="0"/>
              <a:cs typeface="Times New Roman" pitchFamily="18" charset="0"/>
            </a:rPr>
            <a:t>Estimate area covered per each manhole is evaluated using GIS (approximately).</a:t>
          </a:r>
        </a:p>
      </dgm:t>
    </dgm:pt>
    <dgm:pt modelId="{5A1F9BE7-D4FB-42AC-A3D8-CD1B86D596B4}" type="parTrans" cxnId="{1CB70999-0954-4881-8ACF-B9416178C658}">
      <dgm:prSet/>
      <dgm:spPr/>
      <dgm:t>
        <a:bodyPr/>
        <a:lstStyle/>
        <a:p>
          <a:pPr algn="ctr"/>
          <a:endParaRPr lang="en-US"/>
        </a:p>
      </dgm:t>
    </dgm:pt>
    <dgm:pt modelId="{2A7316CD-5FB4-4B13-93F0-CAD32EA0DC7D}" type="sibTrans" cxnId="{1CB70999-0954-4881-8ACF-B9416178C658}">
      <dgm:prSet>
        <dgm:style>
          <a:lnRef idx="2">
            <a:schemeClr val="accent5"/>
          </a:lnRef>
          <a:fillRef idx="1">
            <a:schemeClr val="lt1"/>
          </a:fillRef>
          <a:effectRef idx="0">
            <a:schemeClr val="accent5"/>
          </a:effectRef>
          <a:fontRef idx="minor">
            <a:schemeClr val="dk1"/>
          </a:fontRef>
        </dgm:style>
      </dgm:prSet>
      <dgm:spPr/>
      <dgm:t>
        <a:bodyPr/>
        <a:lstStyle/>
        <a:p>
          <a:pPr algn="ctr"/>
          <a:endParaRPr lang="en-US"/>
        </a:p>
      </dgm:t>
    </dgm:pt>
    <dgm:pt modelId="{D9665BC4-D483-4E82-A2AD-E7D9FCC676AF}">
      <dgm:prSet phldrT="[Text]" custT="1"/>
      <dgm:spPr/>
      <dgm:t>
        <a:bodyPr/>
        <a:lstStyle/>
        <a:p>
          <a:pPr algn="ctr"/>
          <a:r>
            <a:rPr lang="en-US" sz="1200" b="1">
              <a:latin typeface="Times New Roman" pitchFamily="18" charset="0"/>
              <a:cs typeface="Times New Roman" pitchFamily="18" charset="0"/>
            </a:rPr>
            <a:t> Estimate the population density = Pop(2047)/Service Area coverd by manholes</a:t>
          </a:r>
        </a:p>
      </dgm:t>
    </dgm:pt>
    <dgm:pt modelId="{1D53925D-1612-4B77-8264-888873D54073}" type="parTrans" cxnId="{464C81AC-7961-4659-9B02-121357D3946D}">
      <dgm:prSet/>
      <dgm:spPr/>
      <dgm:t>
        <a:bodyPr/>
        <a:lstStyle/>
        <a:p>
          <a:pPr algn="ctr"/>
          <a:endParaRPr lang="en-US"/>
        </a:p>
      </dgm:t>
    </dgm:pt>
    <dgm:pt modelId="{B6A73BE7-13C1-4A29-A75E-4AF22B07CF47}" type="sibTrans" cxnId="{464C81AC-7961-4659-9B02-121357D3946D}">
      <dgm:prSet>
        <dgm:style>
          <a:lnRef idx="2">
            <a:schemeClr val="accent5"/>
          </a:lnRef>
          <a:fillRef idx="1">
            <a:schemeClr val="lt1"/>
          </a:fillRef>
          <a:effectRef idx="0">
            <a:schemeClr val="accent5"/>
          </a:effectRef>
          <a:fontRef idx="minor">
            <a:schemeClr val="dk1"/>
          </a:fontRef>
        </dgm:style>
      </dgm:prSet>
      <dgm:spPr/>
      <dgm:t>
        <a:bodyPr/>
        <a:lstStyle/>
        <a:p>
          <a:pPr algn="ctr"/>
          <a:endParaRPr lang="en-US"/>
        </a:p>
      </dgm:t>
    </dgm:pt>
    <dgm:pt modelId="{A98BB673-E602-447E-B44C-B196A0A0CC8D}">
      <dgm:prSet phldrT="[Text]" custT="1"/>
      <dgm:spPr/>
      <dgm:t>
        <a:bodyPr/>
        <a:lstStyle/>
        <a:p>
          <a:pPr algn="ctr" rtl="1"/>
          <a:r>
            <a:rPr lang="en-US" sz="1200" b="1">
              <a:latin typeface="Times New Roman" pitchFamily="18" charset="0"/>
              <a:cs typeface="Times New Roman" pitchFamily="18" charset="0"/>
            </a:rPr>
            <a:t>Area *population denstiy =Pop/manhole </a:t>
          </a:r>
        </a:p>
      </dgm:t>
    </dgm:pt>
    <dgm:pt modelId="{42ED7F2B-DAA6-4160-B229-7BD1902AAC8E}" type="parTrans" cxnId="{FED42D6C-8D4B-4B13-ADD1-D98C1215ECC9}">
      <dgm:prSet/>
      <dgm:spPr/>
      <dgm:t>
        <a:bodyPr/>
        <a:lstStyle/>
        <a:p>
          <a:pPr algn="ctr"/>
          <a:endParaRPr lang="en-US"/>
        </a:p>
      </dgm:t>
    </dgm:pt>
    <dgm:pt modelId="{B53D0B2E-87F6-4A6E-8627-F1514CBD58D5}" type="sibTrans" cxnId="{FED42D6C-8D4B-4B13-ADD1-D98C1215ECC9}">
      <dgm:prSet>
        <dgm:style>
          <a:lnRef idx="2">
            <a:schemeClr val="accent5"/>
          </a:lnRef>
          <a:fillRef idx="1">
            <a:schemeClr val="lt1"/>
          </a:fillRef>
          <a:effectRef idx="0">
            <a:schemeClr val="accent5"/>
          </a:effectRef>
          <a:fontRef idx="minor">
            <a:schemeClr val="dk1"/>
          </a:fontRef>
        </dgm:style>
      </dgm:prSet>
      <dgm:spPr/>
      <dgm:t>
        <a:bodyPr/>
        <a:lstStyle/>
        <a:p>
          <a:pPr algn="ctr"/>
          <a:endParaRPr lang="en-US"/>
        </a:p>
      </dgm:t>
    </dgm:pt>
    <dgm:pt modelId="{36467D8C-F944-45AC-9389-DF6C89BAE358}">
      <dgm:prSet phldrT="[Text]" custT="1"/>
      <dgm:spPr/>
      <dgm:t>
        <a:bodyPr/>
        <a:lstStyle/>
        <a:p>
          <a:pPr algn="ctr" rtl="1"/>
          <a:r>
            <a:rPr lang="en-US" sz="1200" b="1">
              <a:latin typeface="Times New Roman" pitchFamily="18" charset="0"/>
              <a:cs typeface="Times New Roman" pitchFamily="18" charset="0"/>
            </a:rPr>
            <a:t>The load per manhole values imported from Excel to SewerCAD</a:t>
          </a:r>
          <a:r>
            <a:rPr lang="en-US" sz="1100" b="1">
              <a:latin typeface="Times New Roman" pitchFamily="18" charset="0"/>
              <a:cs typeface="Times New Roman" pitchFamily="18" charset="0"/>
            </a:rPr>
            <a:t>. </a:t>
          </a:r>
        </a:p>
      </dgm:t>
    </dgm:pt>
    <dgm:pt modelId="{171A755F-4EC5-4701-BAEE-51CA2933E2CA}" type="parTrans" cxnId="{882034A0-7842-4E32-8A9C-70AAAFD088AE}">
      <dgm:prSet/>
      <dgm:spPr/>
      <dgm:t>
        <a:bodyPr/>
        <a:lstStyle/>
        <a:p>
          <a:pPr algn="ctr"/>
          <a:endParaRPr lang="en-US"/>
        </a:p>
      </dgm:t>
    </dgm:pt>
    <dgm:pt modelId="{32FCD30F-FCDE-4A0C-88CA-5FF57A0E8210}" type="sibTrans" cxnId="{882034A0-7842-4E32-8A9C-70AAAFD088AE}">
      <dgm:prSet custAng="18923271" custLinFactY="-80832" custLinFactNeighborX="25433" custLinFactNeighborY="-100000"/>
      <dgm:spPr/>
      <dgm:t>
        <a:bodyPr/>
        <a:lstStyle/>
        <a:p>
          <a:pPr algn="ctr"/>
          <a:endParaRPr lang="en-US"/>
        </a:p>
      </dgm:t>
    </dgm:pt>
    <dgm:pt modelId="{36EE1577-3F61-4F32-A9AF-3B91B58ED2CB}">
      <dgm:prSet custT="1"/>
      <dgm:spPr/>
      <dgm:t>
        <a:bodyPr/>
        <a:lstStyle/>
        <a:p>
          <a:pPr rtl="1"/>
          <a:r>
            <a:rPr lang="en-US" sz="1200" b="1" i="0">
              <a:latin typeface="Times New Roman" pitchFamily="18" charset="0"/>
              <a:cs typeface="Times New Roman" pitchFamily="18" charset="0"/>
            </a:rPr>
            <a:t>Unit load per manholes and set it in sewerCAD</a:t>
          </a:r>
        </a:p>
      </dgm:t>
    </dgm:pt>
    <dgm:pt modelId="{0258A22C-2D94-4756-B5CE-49CA9150BCCC}" type="parTrans" cxnId="{89AFE5E2-4FB1-47F1-B256-72602ADFB2C1}">
      <dgm:prSet/>
      <dgm:spPr/>
      <dgm:t>
        <a:bodyPr/>
        <a:lstStyle/>
        <a:p>
          <a:endParaRPr lang="en-US"/>
        </a:p>
      </dgm:t>
    </dgm:pt>
    <dgm:pt modelId="{EACE5E8A-F3B2-498D-82A2-50B0C8965C51}" type="sibTrans" cxnId="{89AFE5E2-4FB1-47F1-B256-72602ADFB2C1}">
      <dgm:prSet/>
      <dgm:spPr/>
      <dgm:t>
        <a:bodyPr/>
        <a:lstStyle/>
        <a:p>
          <a:endParaRPr lang="en-US"/>
        </a:p>
      </dgm:t>
    </dgm:pt>
    <dgm:pt modelId="{E9B85881-B2EC-43BD-AFC3-E813E2FA2EDC}" type="pres">
      <dgm:prSet presAssocID="{8EAAEFCB-2A18-47C4-8F80-531EC67ADFFE}" presName="Name0" presStyleCnt="0">
        <dgm:presLayoutVars>
          <dgm:dir/>
          <dgm:animLvl val="lvl"/>
          <dgm:resizeHandles val="exact"/>
        </dgm:presLayoutVars>
      </dgm:prSet>
      <dgm:spPr/>
      <dgm:t>
        <a:bodyPr/>
        <a:lstStyle/>
        <a:p>
          <a:endParaRPr lang="en-US"/>
        </a:p>
      </dgm:t>
    </dgm:pt>
    <dgm:pt modelId="{1B3D923A-E05F-4A6F-8347-7A0EBB5CA91A}" type="pres">
      <dgm:prSet presAssocID="{36467D8C-F944-45AC-9389-DF6C89BAE358}" presName="boxAndChildren" presStyleCnt="0"/>
      <dgm:spPr/>
    </dgm:pt>
    <dgm:pt modelId="{FEE28474-6E3A-46C6-86F1-748EFE0F35A8}" type="pres">
      <dgm:prSet presAssocID="{36467D8C-F944-45AC-9389-DF6C89BAE358}" presName="parentTextBox" presStyleLbl="node1" presStyleIdx="0" presStyleCnt="6"/>
      <dgm:spPr/>
      <dgm:t>
        <a:bodyPr/>
        <a:lstStyle/>
        <a:p>
          <a:endParaRPr lang="en-US"/>
        </a:p>
      </dgm:t>
    </dgm:pt>
    <dgm:pt modelId="{4A86F044-8341-4B10-A14F-328FD770C90A}" type="pres">
      <dgm:prSet presAssocID="{EACE5E8A-F3B2-498D-82A2-50B0C8965C51}" presName="sp" presStyleCnt="0"/>
      <dgm:spPr/>
    </dgm:pt>
    <dgm:pt modelId="{071E4576-C7C3-4E56-97D5-1D6108B460FC}" type="pres">
      <dgm:prSet presAssocID="{36EE1577-3F61-4F32-A9AF-3B91B58ED2CB}" presName="arrowAndChildren" presStyleCnt="0"/>
      <dgm:spPr/>
    </dgm:pt>
    <dgm:pt modelId="{6F50B3DF-7CCC-43B7-88C8-7AA029FE6C5D}" type="pres">
      <dgm:prSet presAssocID="{36EE1577-3F61-4F32-A9AF-3B91B58ED2CB}" presName="parentTextArrow" presStyleLbl="node1" presStyleIdx="1" presStyleCnt="6"/>
      <dgm:spPr/>
      <dgm:t>
        <a:bodyPr/>
        <a:lstStyle/>
        <a:p>
          <a:endParaRPr lang="en-US"/>
        </a:p>
      </dgm:t>
    </dgm:pt>
    <dgm:pt modelId="{6A98A5A2-CB78-451E-983A-5E8E5A11876F}" type="pres">
      <dgm:prSet presAssocID="{B53D0B2E-87F6-4A6E-8627-F1514CBD58D5}" presName="sp" presStyleCnt="0"/>
      <dgm:spPr/>
    </dgm:pt>
    <dgm:pt modelId="{2B4BB247-778D-4BA0-9DA8-0FCFA137191A}" type="pres">
      <dgm:prSet presAssocID="{A98BB673-E602-447E-B44C-B196A0A0CC8D}" presName="arrowAndChildren" presStyleCnt="0"/>
      <dgm:spPr/>
    </dgm:pt>
    <dgm:pt modelId="{36FA8C18-092E-45EE-8D1F-7466DFD57F28}" type="pres">
      <dgm:prSet presAssocID="{A98BB673-E602-447E-B44C-B196A0A0CC8D}" presName="parentTextArrow" presStyleLbl="node1" presStyleIdx="2" presStyleCnt="6"/>
      <dgm:spPr/>
      <dgm:t>
        <a:bodyPr/>
        <a:lstStyle/>
        <a:p>
          <a:endParaRPr lang="en-US"/>
        </a:p>
      </dgm:t>
    </dgm:pt>
    <dgm:pt modelId="{AE4ED085-5122-4F00-B387-26CEF191C4EC}" type="pres">
      <dgm:prSet presAssocID="{B6A73BE7-13C1-4A29-A75E-4AF22B07CF47}" presName="sp" presStyleCnt="0"/>
      <dgm:spPr/>
    </dgm:pt>
    <dgm:pt modelId="{72E48638-B765-4116-9FDA-BF4A7922CA1C}" type="pres">
      <dgm:prSet presAssocID="{D9665BC4-D483-4E82-A2AD-E7D9FCC676AF}" presName="arrowAndChildren" presStyleCnt="0"/>
      <dgm:spPr/>
    </dgm:pt>
    <dgm:pt modelId="{A6A72E0B-F504-4CE9-BAD0-A2F8E7AED731}" type="pres">
      <dgm:prSet presAssocID="{D9665BC4-D483-4E82-A2AD-E7D9FCC676AF}" presName="parentTextArrow" presStyleLbl="node1" presStyleIdx="3" presStyleCnt="6"/>
      <dgm:spPr/>
      <dgm:t>
        <a:bodyPr/>
        <a:lstStyle/>
        <a:p>
          <a:endParaRPr lang="en-US"/>
        </a:p>
      </dgm:t>
    </dgm:pt>
    <dgm:pt modelId="{BE9C5815-8615-4A6D-B8E1-9F8588FE08ED}" type="pres">
      <dgm:prSet presAssocID="{2A7316CD-5FB4-4B13-93F0-CAD32EA0DC7D}" presName="sp" presStyleCnt="0"/>
      <dgm:spPr/>
    </dgm:pt>
    <dgm:pt modelId="{396519D7-2753-41C2-88A9-1F248DE9A38A}" type="pres">
      <dgm:prSet presAssocID="{5D65BD0B-6D39-43F7-91FD-BFC58B6C1FAE}" presName="arrowAndChildren" presStyleCnt="0"/>
      <dgm:spPr/>
    </dgm:pt>
    <dgm:pt modelId="{7455CDDC-0875-454A-BD14-C1D5823A327C}" type="pres">
      <dgm:prSet presAssocID="{5D65BD0B-6D39-43F7-91FD-BFC58B6C1FAE}" presName="parentTextArrow" presStyleLbl="node1" presStyleIdx="4" presStyleCnt="6"/>
      <dgm:spPr/>
      <dgm:t>
        <a:bodyPr/>
        <a:lstStyle/>
        <a:p>
          <a:endParaRPr lang="en-US"/>
        </a:p>
      </dgm:t>
    </dgm:pt>
    <dgm:pt modelId="{A2526FB4-3775-4024-9139-7A25E9FEC339}" type="pres">
      <dgm:prSet presAssocID="{61521F87-C985-4B9B-9E9B-DEE045AA2850}" presName="sp" presStyleCnt="0"/>
      <dgm:spPr/>
    </dgm:pt>
    <dgm:pt modelId="{B875D071-875D-450D-9C73-38D552A5B5A8}" type="pres">
      <dgm:prSet presAssocID="{A9010281-4C7D-486C-8D1C-5B0FB1A22A09}" presName="arrowAndChildren" presStyleCnt="0"/>
      <dgm:spPr/>
    </dgm:pt>
    <dgm:pt modelId="{310BF425-355E-4979-A9B8-FB6445193D94}" type="pres">
      <dgm:prSet presAssocID="{A9010281-4C7D-486C-8D1C-5B0FB1A22A09}" presName="parentTextArrow" presStyleLbl="node1" presStyleIdx="5" presStyleCnt="6"/>
      <dgm:spPr/>
      <dgm:t>
        <a:bodyPr/>
        <a:lstStyle/>
        <a:p>
          <a:endParaRPr lang="en-US"/>
        </a:p>
      </dgm:t>
    </dgm:pt>
  </dgm:ptLst>
  <dgm:cxnLst>
    <dgm:cxn modelId="{FD2DAB25-EE87-4443-99B2-DBFE0EC60F61}" srcId="{8EAAEFCB-2A18-47C4-8F80-531EC67ADFFE}" destId="{A9010281-4C7D-486C-8D1C-5B0FB1A22A09}" srcOrd="0" destOrd="0" parTransId="{688B2672-829B-4939-8040-AFADF689F72D}" sibTransId="{61521F87-C985-4B9B-9E9B-DEE045AA2850}"/>
    <dgm:cxn modelId="{464C81AC-7961-4659-9B02-121357D3946D}" srcId="{8EAAEFCB-2A18-47C4-8F80-531EC67ADFFE}" destId="{D9665BC4-D483-4E82-A2AD-E7D9FCC676AF}" srcOrd="2" destOrd="0" parTransId="{1D53925D-1612-4B77-8264-888873D54073}" sibTransId="{B6A73BE7-13C1-4A29-A75E-4AF22B07CF47}"/>
    <dgm:cxn modelId="{1E43F5A5-53DC-449D-94FC-A782A3101765}" type="presOf" srcId="{36EE1577-3F61-4F32-A9AF-3B91B58ED2CB}" destId="{6F50B3DF-7CCC-43B7-88C8-7AA029FE6C5D}" srcOrd="0" destOrd="0" presId="urn:microsoft.com/office/officeart/2005/8/layout/process4"/>
    <dgm:cxn modelId="{AA287B21-AC08-4F7F-8B16-B7D1EE53D200}" type="presOf" srcId="{D9665BC4-D483-4E82-A2AD-E7D9FCC676AF}" destId="{A6A72E0B-F504-4CE9-BAD0-A2F8E7AED731}" srcOrd="0" destOrd="0" presId="urn:microsoft.com/office/officeart/2005/8/layout/process4"/>
    <dgm:cxn modelId="{3798DA13-0957-4663-9205-7738933DE4E0}" type="presOf" srcId="{5D65BD0B-6D39-43F7-91FD-BFC58B6C1FAE}" destId="{7455CDDC-0875-454A-BD14-C1D5823A327C}" srcOrd="0" destOrd="0" presId="urn:microsoft.com/office/officeart/2005/8/layout/process4"/>
    <dgm:cxn modelId="{89AFE5E2-4FB1-47F1-B256-72602ADFB2C1}" srcId="{8EAAEFCB-2A18-47C4-8F80-531EC67ADFFE}" destId="{36EE1577-3F61-4F32-A9AF-3B91B58ED2CB}" srcOrd="4" destOrd="0" parTransId="{0258A22C-2D94-4756-B5CE-49CA9150BCCC}" sibTransId="{EACE5E8A-F3B2-498D-82A2-50B0C8965C51}"/>
    <dgm:cxn modelId="{698F676C-9F56-4A4C-AE05-C4E85CD7110A}" type="presOf" srcId="{A9010281-4C7D-486C-8D1C-5B0FB1A22A09}" destId="{310BF425-355E-4979-A9B8-FB6445193D94}" srcOrd="0" destOrd="0" presId="urn:microsoft.com/office/officeart/2005/8/layout/process4"/>
    <dgm:cxn modelId="{2A06582E-09F9-4DF6-8502-7341AA3B1283}" type="presOf" srcId="{36467D8C-F944-45AC-9389-DF6C89BAE358}" destId="{FEE28474-6E3A-46C6-86F1-748EFE0F35A8}" srcOrd="0" destOrd="0" presId="urn:microsoft.com/office/officeart/2005/8/layout/process4"/>
    <dgm:cxn modelId="{33ABB981-5392-46CD-A9A3-EC14A5FA4238}" type="presOf" srcId="{A98BB673-E602-447E-B44C-B196A0A0CC8D}" destId="{36FA8C18-092E-45EE-8D1F-7466DFD57F28}" srcOrd="0" destOrd="0" presId="urn:microsoft.com/office/officeart/2005/8/layout/process4"/>
    <dgm:cxn modelId="{6E56F9FF-9891-4B0A-91A6-C3D7C4A619CB}" type="presOf" srcId="{8EAAEFCB-2A18-47C4-8F80-531EC67ADFFE}" destId="{E9B85881-B2EC-43BD-AFC3-E813E2FA2EDC}" srcOrd="0" destOrd="0" presId="urn:microsoft.com/office/officeart/2005/8/layout/process4"/>
    <dgm:cxn modelId="{FED42D6C-8D4B-4B13-ADD1-D98C1215ECC9}" srcId="{8EAAEFCB-2A18-47C4-8F80-531EC67ADFFE}" destId="{A98BB673-E602-447E-B44C-B196A0A0CC8D}" srcOrd="3" destOrd="0" parTransId="{42ED7F2B-DAA6-4160-B229-7BD1902AAC8E}" sibTransId="{B53D0B2E-87F6-4A6E-8627-F1514CBD58D5}"/>
    <dgm:cxn modelId="{1CB70999-0954-4881-8ACF-B9416178C658}" srcId="{8EAAEFCB-2A18-47C4-8F80-531EC67ADFFE}" destId="{5D65BD0B-6D39-43F7-91FD-BFC58B6C1FAE}" srcOrd="1" destOrd="0" parTransId="{5A1F9BE7-D4FB-42AC-A3D8-CD1B86D596B4}" sibTransId="{2A7316CD-5FB4-4B13-93F0-CAD32EA0DC7D}"/>
    <dgm:cxn modelId="{882034A0-7842-4E32-8A9C-70AAAFD088AE}" srcId="{8EAAEFCB-2A18-47C4-8F80-531EC67ADFFE}" destId="{36467D8C-F944-45AC-9389-DF6C89BAE358}" srcOrd="5" destOrd="0" parTransId="{171A755F-4EC5-4701-BAEE-51CA2933E2CA}" sibTransId="{32FCD30F-FCDE-4A0C-88CA-5FF57A0E8210}"/>
    <dgm:cxn modelId="{2ED685CF-FC3F-4DF6-8B6C-1F3115519B07}" type="presParOf" srcId="{E9B85881-B2EC-43BD-AFC3-E813E2FA2EDC}" destId="{1B3D923A-E05F-4A6F-8347-7A0EBB5CA91A}" srcOrd="0" destOrd="0" presId="urn:microsoft.com/office/officeart/2005/8/layout/process4"/>
    <dgm:cxn modelId="{AC4F4C30-BF60-4DB7-B26B-446861D0965A}" type="presParOf" srcId="{1B3D923A-E05F-4A6F-8347-7A0EBB5CA91A}" destId="{FEE28474-6E3A-46C6-86F1-748EFE0F35A8}" srcOrd="0" destOrd="0" presId="urn:microsoft.com/office/officeart/2005/8/layout/process4"/>
    <dgm:cxn modelId="{263B060D-2DEA-4A85-95F4-7503EF54BE3F}" type="presParOf" srcId="{E9B85881-B2EC-43BD-AFC3-E813E2FA2EDC}" destId="{4A86F044-8341-4B10-A14F-328FD770C90A}" srcOrd="1" destOrd="0" presId="urn:microsoft.com/office/officeart/2005/8/layout/process4"/>
    <dgm:cxn modelId="{CB91E826-11AC-441F-923F-8BA094800815}" type="presParOf" srcId="{E9B85881-B2EC-43BD-AFC3-E813E2FA2EDC}" destId="{071E4576-C7C3-4E56-97D5-1D6108B460FC}" srcOrd="2" destOrd="0" presId="urn:microsoft.com/office/officeart/2005/8/layout/process4"/>
    <dgm:cxn modelId="{8E34E13F-D0B4-4B5F-B274-DCE95BB7D29A}" type="presParOf" srcId="{071E4576-C7C3-4E56-97D5-1D6108B460FC}" destId="{6F50B3DF-7CCC-43B7-88C8-7AA029FE6C5D}" srcOrd="0" destOrd="0" presId="urn:microsoft.com/office/officeart/2005/8/layout/process4"/>
    <dgm:cxn modelId="{37DAB5D7-5E9D-40DD-9838-1EBEA38A724C}" type="presParOf" srcId="{E9B85881-B2EC-43BD-AFC3-E813E2FA2EDC}" destId="{6A98A5A2-CB78-451E-983A-5E8E5A11876F}" srcOrd="3" destOrd="0" presId="urn:microsoft.com/office/officeart/2005/8/layout/process4"/>
    <dgm:cxn modelId="{C4F70B2E-B9F0-4202-B12C-8D860BDA2FD6}" type="presParOf" srcId="{E9B85881-B2EC-43BD-AFC3-E813E2FA2EDC}" destId="{2B4BB247-778D-4BA0-9DA8-0FCFA137191A}" srcOrd="4" destOrd="0" presId="urn:microsoft.com/office/officeart/2005/8/layout/process4"/>
    <dgm:cxn modelId="{1CD005EA-8B67-42C9-B101-00FD6C88B7AE}" type="presParOf" srcId="{2B4BB247-778D-4BA0-9DA8-0FCFA137191A}" destId="{36FA8C18-092E-45EE-8D1F-7466DFD57F28}" srcOrd="0" destOrd="0" presId="urn:microsoft.com/office/officeart/2005/8/layout/process4"/>
    <dgm:cxn modelId="{CA063A9B-0B34-41AC-A33B-6BCA05064723}" type="presParOf" srcId="{E9B85881-B2EC-43BD-AFC3-E813E2FA2EDC}" destId="{AE4ED085-5122-4F00-B387-26CEF191C4EC}" srcOrd="5" destOrd="0" presId="urn:microsoft.com/office/officeart/2005/8/layout/process4"/>
    <dgm:cxn modelId="{C713FCF0-13D2-4F5C-B785-C2EEEA37A2C2}" type="presParOf" srcId="{E9B85881-B2EC-43BD-AFC3-E813E2FA2EDC}" destId="{72E48638-B765-4116-9FDA-BF4A7922CA1C}" srcOrd="6" destOrd="0" presId="urn:microsoft.com/office/officeart/2005/8/layout/process4"/>
    <dgm:cxn modelId="{5970CF55-754A-4A11-9953-DA7A530C78CA}" type="presParOf" srcId="{72E48638-B765-4116-9FDA-BF4A7922CA1C}" destId="{A6A72E0B-F504-4CE9-BAD0-A2F8E7AED731}" srcOrd="0" destOrd="0" presId="urn:microsoft.com/office/officeart/2005/8/layout/process4"/>
    <dgm:cxn modelId="{D1BAE983-B8C1-4E5E-A7DE-E8640EAD6E50}" type="presParOf" srcId="{E9B85881-B2EC-43BD-AFC3-E813E2FA2EDC}" destId="{BE9C5815-8615-4A6D-B8E1-9F8588FE08ED}" srcOrd="7" destOrd="0" presId="urn:microsoft.com/office/officeart/2005/8/layout/process4"/>
    <dgm:cxn modelId="{7C79FEBC-949B-4A50-9D66-2CC912A7CF73}" type="presParOf" srcId="{E9B85881-B2EC-43BD-AFC3-E813E2FA2EDC}" destId="{396519D7-2753-41C2-88A9-1F248DE9A38A}" srcOrd="8" destOrd="0" presId="urn:microsoft.com/office/officeart/2005/8/layout/process4"/>
    <dgm:cxn modelId="{73E4ADD2-CEE5-4328-B305-CCC0481AD0C4}" type="presParOf" srcId="{396519D7-2753-41C2-88A9-1F248DE9A38A}" destId="{7455CDDC-0875-454A-BD14-C1D5823A327C}" srcOrd="0" destOrd="0" presId="urn:microsoft.com/office/officeart/2005/8/layout/process4"/>
    <dgm:cxn modelId="{9966EDC6-1B53-4A94-8ED7-E0470A17236B}" type="presParOf" srcId="{E9B85881-B2EC-43BD-AFC3-E813E2FA2EDC}" destId="{A2526FB4-3775-4024-9139-7A25E9FEC339}" srcOrd="9" destOrd="0" presId="urn:microsoft.com/office/officeart/2005/8/layout/process4"/>
    <dgm:cxn modelId="{F786B378-D1E6-4014-877B-BFFB7BE0834E}" type="presParOf" srcId="{E9B85881-B2EC-43BD-AFC3-E813E2FA2EDC}" destId="{B875D071-875D-450D-9C73-38D552A5B5A8}" srcOrd="10" destOrd="0" presId="urn:microsoft.com/office/officeart/2005/8/layout/process4"/>
    <dgm:cxn modelId="{236DE7B5-545B-4FD6-B074-1FE09D79F8D7}" type="presParOf" srcId="{B875D071-875D-450D-9C73-38D552A5B5A8}" destId="{310BF425-355E-4979-A9B8-FB6445193D94}"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916BE4-0FDA-4734-A8FF-0E21B9514D0A}">
      <dsp:nvSpPr>
        <dsp:cNvPr id="0" name=""/>
        <dsp:cNvSpPr/>
      </dsp:nvSpPr>
      <dsp:spPr>
        <a:xfrm>
          <a:off x="1656315" y="978922"/>
          <a:ext cx="350410" cy="91440"/>
        </a:xfrm>
        <a:custGeom>
          <a:avLst/>
          <a:gdLst/>
          <a:ahLst/>
          <a:cxnLst/>
          <a:rect l="0" t="0" r="0" b="0"/>
          <a:pathLst>
            <a:path>
              <a:moveTo>
                <a:pt x="0" y="45720"/>
              </a:moveTo>
              <a:lnTo>
                <a:pt x="350410"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1821995" y="1022737"/>
        <a:ext cx="19050" cy="3810"/>
      </dsp:txXfrm>
    </dsp:sp>
    <dsp:sp modelId="{9F02FF2C-AF08-4076-AD58-C306FF48615B}">
      <dsp:nvSpPr>
        <dsp:cNvPr id="0" name=""/>
        <dsp:cNvSpPr/>
      </dsp:nvSpPr>
      <dsp:spPr>
        <a:xfrm>
          <a:off x="1546" y="527671"/>
          <a:ext cx="1656568" cy="99394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rtl="1">
            <a:lnSpc>
              <a:spcPct val="90000"/>
            </a:lnSpc>
            <a:spcBef>
              <a:spcPct val="0"/>
            </a:spcBef>
            <a:spcAft>
              <a:spcPct val="35000"/>
            </a:spcAft>
          </a:pPr>
          <a:r>
            <a:rPr lang="en-US" sz="1700" kern="1200" dirty="0"/>
            <a:t>Collect Data</a:t>
          </a:r>
          <a:endParaRPr lang="ar-SA" sz="1700" kern="1200" dirty="0"/>
        </a:p>
      </dsp:txBody>
      <dsp:txXfrm>
        <a:off x="1546" y="527671"/>
        <a:ext cx="1656568" cy="993941"/>
      </dsp:txXfrm>
    </dsp:sp>
    <dsp:sp modelId="{A8E44758-77BE-4452-B1BC-97171F9A192D}">
      <dsp:nvSpPr>
        <dsp:cNvPr id="0" name=""/>
        <dsp:cNvSpPr/>
      </dsp:nvSpPr>
      <dsp:spPr>
        <a:xfrm>
          <a:off x="3693894" y="978922"/>
          <a:ext cx="350410" cy="91440"/>
        </a:xfrm>
        <a:custGeom>
          <a:avLst/>
          <a:gdLst/>
          <a:ahLst/>
          <a:cxnLst/>
          <a:rect l="0" t="0" r="0" b="0"/>
          <a:pathLst>
            <a:path>
              <a:moveTo>
                <a:pt x="0" y="45720"/>
              </a:moveTo>
              <a:lnTo>
                <a:pt x="350410"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3859574" y="1022737"/>
        <a:ext cx="19050" cy="3810"/>
      </dsp:txXfrm>
    </dsp:sp>
    <dsp:sp modelId="{630A35E2-89DD-4E81-9721-3AFFA0CECA0C}">
      <dsp:nvSpPr>
        <dsp:cNvPr id="0" name=""/>
        <dsp:cNvSpPr/>
      </dsp:nvSpPr>
      <dsp:spPr>
        <a:xfrm>
          <a:off x="2039125" y="527671"/>
          <a:ext cx="1656568" cy="99394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rtl="1">
            <a:lnSpc>
              <a:spcPct val="90000"/>
            </a:lnSpc>
            <a:spcBef>
              <a:spcPct val="0"/>
            </a:spcBef>
            <a:spcAft>
              <a:spcPct val="35000"/>
            </a:spcAft>
          </a:pPr>
          <a:r>
            <a:rPr lang="en-US" sz="1700" kern="1200" dirty="0"/>
            <a:t>Analyze Data</a:t>
          </a:r>
          <a:endParaRPr lang="ar-SA" sz="1700" kern="1200" dirty="0"/>
        </a:p>
      </dsp:txBody>
      <dsp:txXfrm>
        <a:off x="2039125" y="527671"/>
        <a:ext cx="1656568" cy="993941"/>
      </dsp:txXfrm>
    </dsp:sp>
    <dsp:sp modelId="{E7FBC2F1-75EB-4F77-960A-3599D50CBC98}">
      <dsp:nvSpPr>
        <dsp:cNvPr id="0" name=""/>
        <dsp:cNvSpPr/>
      </dsp:nvSpPr>
      <dsp:spPr>
        <a:xfrm>
          <a:off x="5731474" y="978922"/>
          <a:ext cx="350410" cy="91440"/>
        </a:xfrm>
        <a:custGeom>
          <a:avLst/>
          <a:gdLst/>
          <a:ahLst/>
          <a:cxnLst/>
          <a:rect l="0" t="0" r="0" b="0"/>
          <a:pathLst>
            <a:path>
              <a:moveTo>
                <a:pt x="0" y="45720"/>
              </a:moveTo>
              <a:lnTo>
                <a:pt x="350410"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5897154" y="1022737"/>
        <a:ext cx="19050" cy="3810"/>
      </dsp:txXfrm>
    </dsp:sp>
    <dsp:sp modelId="{C6359858-6500-4D8B-B366-9CB48EE29FA1}">
      <dsp:nvSpPr>
        <dsp:cNvPr id="0" name=""/>
        <dsp:cNvSpPr/>
      </dsp:nvSpPr>
      <dsp:spPr>
        <a:xfrm>
          <a:off x="4076705" y="527671"/>
          <a:ext cx="1656568" cy="99394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rtl="1">
            <a:lnSpc>
              <a:spcPct val="90000"/>
            </a:lnSpc>
            <a:spcBef>
              <a:spcPct val="0"/>
            </a:spcBef>
            <a:spcAft>
              <a:spcPct val="35000"/>
            </a:spcAft>
          </a:pPr>
          <a:r>
            <a:rPr lang="en-US" sz="1700" kern="1200" dirty="0"/>
            <a:t>Estimate Future Demand</a:t>
          </a:r>
          <a:endParaRPr lang="ar-SA" sz="1700" kern="1200" dirty="0"/>
        </a:p>
      </dsp:txBody>
      <dsp:txXfrm>
        <a:off x="4076705" y="527671"/>
        <a:ext cx="1656568" cy="993941"/>
      </dsp:txXfrm>
    </dsp:sp>
    <dsp:sp modelId="{78DAA0E5-9BA7-44D6-A120-0E6DFD519905}">
      <dsp:nvSpPr>
        <dsp:cNvPr id="0" name=""/>
        <dsp:cNvSpPr/>
      </dsp:nvSpPr>
      <dsp:spPr>
        <a:xfrm>
          <a:off x="829830" y="1519813"/>
          <a:ext cx="6112738" cy="350410"/>
        </a:xfrm>
        <a:custGeom>
          <a:avLst/>
          <a:gdLst/>
          <a:ahLst/>
          <a:cxnLst/>
          <a:rect l="0" t="0" r="0" b="0"/>
          <a:pathLst>
            <a:path>
              <a:moveTo>
                <a:pt x="6112738" y="0"/>
              </a:moveTo>
              <a:lnTo>
                <a:pt x="6112738" y="192305"/>
              </a:lnTo>
              <a:lnTo>
                <a:pt x="0" y="192305"/>
              </a:lnTo>
              <a:lnTo>
                <a:pt x="0" y="35041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3733084" y="1693113"/>
        <a:ext cx="306230" cy="3810"/>
      </dsp:txXfrm>
    </dsp:sp>
    <dsp:sp modelId="{DA281116-0CA5-4C25-9136-402358999BAC}">
      <dsp:nvSpPr>
        <dsp:cNvPr id="0" name=""/>
        <dsp:cNvSpPr/>
      </dsp:nvSpPr>
      <dsp:spPr>
        <a:xfrm>
          <a:off x="6114284" y="527671"/>
          <a:ext cx="1656568" cy="99394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rtl="1">
            <a:lnSpc>
              <a:spcPct val="90000"/>
            </a:lnSpc>
            <a:spcBef>
              <a:spcPct val="0"/>
            </a:spcBef>
            <a:spcAft>
              <a:spcPct val="35000"/>
            </a:spcAft>
          </a:pPr>
          <a:r>
            <a:rPr lang="en-US" sz="1700" kern="1200" dirty="0"/>
            <a:t>Look for New Resource</a:t>
          </a:r>
          <a:endParaRPr lang="ar-SA" sz="1700" kern="1200" dirty="0"/>
        </a:p>
      </dsp:txBody>
      <dsp:txXfrm>
        <a:off x="6114284" y="527671"/>
        <a:ext cx="1656568" cy="993941"/>
      </dsp:txXfrm>
    </dsp:sp>
    <dsp:sp modelId="{5C94A91C-C002-493F-B0A6-8F15D35D24EF}">
      <dsp:nvSpPr>
        <dsp:cNvPr id="0" name=""/>
        <dsp:cNvSpPr/>
      </dsp:nvSpPr>
      <dsp:spPr>
        <a:xfrm>
          <a:off x="1656315" y="2353874"/>
          <a:ext cx="350410" cy="91440"/>
        </a:xfrm>
        <a:custGeom>
          <a:avLst/>
          <a:gdLst/>
          <a:ahLst/>
          <a:cxnLst/>
          <a:rect l="0" t="0" r="0" b="0"/>
          <a:pathLst>
            <a:path>
              <a:moveTo>
                <a:pt x="0" y="45720"/>
              </a:moveTo>
              <a:lnTo>
                <a:pt x="350410"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1821995" y="2397689"/>
        <a:ext cx="19050" cy="3810"/>
      </dsp:txXfrm>
    </dsp:sp>
    <dsp:sp modelId="{7FA8D4D5-11A3-422F-8E60-EB2830D28D0E}">
      <dsp:nvSpPr>
        <dsp:cNvPr id="0" name=""/>
        <dsp:cNvSpPr/>
      </dsp:nvSpPr>
      <dsp:spPr>
        <a:xfrm>
          <a:off x="1546" y="1902623"/>
          <a:ext cx="1656568" cy="99394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rtl="1">
            <a:lnSpc>
              <a:spcPct val="90000"/>
            </a:lnSpc>
            <a:spcBef>
              <a:spcPct val="0"/>
            </a:spcBef>
            <a:spcAft>
              <a:spcPct val="35000"/>
            </a:spcAft>
          </a:pPr>
          <a:r>
            <a:rPr lang="en-US" sz="1700" kern="1200" dirty="0"/>
            <a:t>Visit the Village</a:t>
          </a:r>
          <a:endParaRPr lang="ar-SA" sz="1700" kern="1200" dirty="0"/>
        </a:p>
      </dsp:txBody>
      <dsp:txXfrm>
        <a:off x="1546" y="1902623"/>
        <a:ext cx="1656568" cy="993941"/>
      </dsp:txXfrm>
    </dsp:sp>
    <dsp:sp modelId="{4E2572C8-155C-4491-AB98-9ADB76E0281C}">
      <dsp:nvSpPr>
        <dsp:cNvPr id="0" name=""/>
        <dsp:cNvSpPr/>
      </dsp:nvSpPr>
      <dsp:spPr>
        <a:xfrm>
          <a:off x="3693894" y="2353874"/>
          <a:ext cx="350410" cy="91440"/>
        </a:xfrm>
        <a:custGeom>
          <a:avLst/>
          <a:gdLst/>
          <a:ahLst/>
          <a:cxnLst/>
          <a:rect l="0" t="0" r="0" b="0"/>
          <a:pathLst>
            <a:path>
              <a:moveTo>
                <a:pt x="0" y="45720"/>
              </a:moveTo>
              <a:lnTo>
                <a:pt x="350410"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3859574" y="2397689"/>
        <a:ext cx="19050" cy="3810"/>
      </dsp:txXfrm>
    </dsp:sp>
    <dsp:sp modelId="{3AA16E2B-17D0-4DD2-8681-F0756036ECA3}">
      <dsp:nvSpPr>
        <dsp:cNvPr id="0" name=""/>
        <dsp:cNvSpPr/>
      </dsp:nvSpPr>
      <dsp:spPr>
        <a:xfrm>
          <a:off x="2039125" y="1902623"/>
          <a:ext cx="1656568" cy="99394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rtl="1">
            <a:lnSpc>
              <a:spcPct val="90000"/>
            </a:lnSpc>
            <a:spcBef>
              <a:spcPct val="0"/>
            </a:spcBef>
            <a:spcAft>
              <a:spcPct val="35000"/>
            </a:spcAft>
          </a:pPr>
          <a:r>
            <a:rPr lang="en-US" sz="1700" kern="1200" dirty="0"/>
            <a:t>Design of Water Distribution Network </a:t>
          </a:r>
          <a:endParaRPr lang="ar-SA" sz="1700" kern="1200" dirty="0"/>
        </a:p>
      </dsp:txBody>
      <dsp:txXfrm>
        <a:off x="2039125" y="1902623"/>
        <a:ext cx="1656568" cy="993941"/>
      </dsp:txXfrm>
    </dsp:sp>
    <dsp:sp modelId="{283B61FA-BD35-4A1C-BE97-8BBC97173D97}">
      <dsp:nvSpPr>
        <dsp:cNvPr id="0" name=""/>
        <dsp:cNvSpPr/>
      </dsp:nvSpPr>
      <dsp:spPr>
        <a:xfrm>
          <a:off x="4076705" y="1902623"/>
          <a:ext cx="1656568" cy="99394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rtl="1">
            <a:lnSpc>
              <a:spcPct val="90000"/>
            </a:lnSpc>
            <a:spcBef>
              <a:spcPct val="0"/>
            </a:spcBef>
            <a:spcAft>
              <a:spcPct val="35000"/>
            </a:spcAft>
          </a:pPr>
          <a:r>
            <a:rPr lang="en-US" sz="1700" kern="1200" dirty="0"/>
            <a:t>Cost of the Project</a:t>
          </a:r>
          <a:endParaRPr lang="ar-SA" sz="1700" kern="1200" dirty="0"/>
        </a:p>
      </dsp:txBody>
      <dsp:txXfrm>
        <a:off x="4076705" y="1902623"/>
        <a:ext cx="1656568" cy="99394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916BE4-0FDA-4734-A8FF-0E21B9514D0A}">
      <dsp:nvSpPr>
        <dsp:cNvPr id="0" name=""/>
        <dsp:cNvSpPr/>
      </dsp:nvSpPr>
      <dsp:spPr>
        <a:xfrm>
          <a:off x="2247072" y="735589"/>
          <a:ext cx="485270" cy="91440"/>
        </a:xfrm>
        <a:custGeom>
          <a:avLst/>
          <a:gdLst/>
          <a:ahLst/>
          <a:cxnLst/>
          <a:rect l="0" t="0" r="0" b="0"/>
          <a:pathLst>
            <a:path>
              <a:moveTo>
                <a:pt x="0" y="45720"/>
              </a:moveTo>
              <a:lnTo>
                <a:pt x="485270"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2476810" y="778729"/>
        <a:ext cx="25793" cy="5158"/>
      </dsp:txXfrm>
    </dsp:sp>
    <dsp:sp modelId="{9F02FF2C-AF08-4076-AD58-C306FF48615B}">
      <dsp:nvSpPr>
        <dsp:cNvPr id="0" name=""/>
        <dsp:cNvSpPr/>
      </dsp:nvSpPr>
      <dsp:spPr>
        <a:xfrm>
          <a:off x="5958" y="108434"/>
          <a:ext cx="2242914" cy="134574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rtl="1">
            <a:lnSpc>
              <a:spcPct val="90000"/>
            </a:lnSpc>
            <a:spcBef>
              <a:spcPct val="0"/>
            </a:spcBef>
            <a:spcAft>
              <a:spcPct val="35000"/>
            </a:spcAft>
          </a:pPr>
          <a:r>
            <a:rPr lang="en-US" sz="1600" kern="1200" dirty="0"/>
            <a:t>Collect Data</a:t>
          </a:r>
          <a:endParaRPr lang="ar-SA" sz="1600" kern="1200" dirty="0"/>
        </a:p>
      </dsp:txBody>
      <dsp:txXfrm>
        <a:off x="5958" y="108434"/>
        <a:ext cx="2242914" cy="1345748"/>
      </dsp:txXfrm>
    </dsp:sp>
    <dsp:sp modelId="{A8E44758-77BE-4452-B1BC-97171F9A192D}">
      <dsp:nvSpPr>
        <dsp:cNvPr id="0" name=""/>
        <dsp:cNvSpPr/>
      </dsp:nvSpPr>
      <dsp:spPr>
        <a:xfrm>
          <a:off x="5005857" y="735589"/>
          <a:ext cx="485270" cy="91440"/>
        </a:xfrm>
        <a:custGeom>
          <a:avLst/>
          <a:gdLst/>
          <a:ahLst/>
          <a:cxnLst/>
          <a:rect l="0" t="0" r="0" b="0"/>
          <a:pathLst>
            <a:path>
              <a:moveTo>
                <a:pt x="0" y="45720"/>
              </a:moveTo>
              <a:lnTo>
                <a:pt x="485270"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5235595" y="778729"/>
        <a:ext cx="25793" cy="5158"/>
      </dsp:txXfrm>
    </dsp:sp>
    <dsp:sp modelId="{630A35E2-89DD-4E81-9721-3AFFA0CECA0C}">
      <dsp:nvSpPr>
        <dsp:cNvPr id="0" name=""/>
        <dsp:cNvSpPr/>
      </dsp:nvSpPr>
      <dsp:spPr>
        <a:xfrm>
          <a:off x="2764742" y="108434"/>
          <a:ext cx="2242914" cy="134574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rtl="1">
            <a:lnSpc>
              <a:spcPct val="90000"/>
            </a:lnSpc>
            <a:spcBef>
              <a:spcPct val="0"/>
            </a:spcBef>
            <a:spcAft>
              <a:spcPct val="35000"/>
            </a:spcAft>
          </a:pPr>
          <a:r>
            <a:rPr lang="en-US" sz="1600" kern="1200" dirty="0"/>
            <a:t>Analyze Data</a:t>
          </a:r>
          <a:endParaRPr lang="ar-SA" sz="1600" kern="1200" dirty="0"/>
        </a:p>
      </dsp:txBody>
      <dsp:txXfrm>
        <a:off x="2764742" y="108434"/>
        <a:ext cx="2242914" cy="1345748"/>
      </dsp:txXfrm>
    </dsp:sp>
    <dsp:sp modelId="{E7FBC2F1-75EB-4F77-960A-3599D50CBC98}">
      <dsp:nvSpPr>
        <dsp:cNvPr id="0" name=""/>
        <dsp:cNvSpPr/>
      </dsp:nvSpPr>
      <dsp:spPr>
        <a:xfrm>
          <a:off x="1127415" y="1452383"/>
          <a:ext cx="5517569" cy="485270"/>
        </a:xfrm>
        <a:custGeom>
          <a:avLst/>
          <a:gdLst/>
          <a:ahLst/>
          <a:cxnLst/>
          <a:rect l="0" t="0" r="0" b="0"/>
          <a:pathLst>
            <a:path>
              <a:moveTo>
                <a:pt x="5517569" y="0"/>
              </a:moveTo>
              <a:lnTo>
                <a:pt x="5517569" y="259735"/>
              </a:lnTo>
              <a:lnTo>
                <a:pt x="0" y="259735"/>
              </a:lnTo>
              <a:lnTo>
                <a:pt x="0" y="48527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3747659" y="1692439"/>
        <a:ext cx="277081" cy="5158"/>
      </dsp:txXfrm>
    </dsp:sp>
    <dsp:sp modelId="{C6359858-6500-4D8B-B366-9CB48EE29FA1}">
      <dsp:nvSpPr>
        <dsp:cNvPr id="0" name=""/>
        <dsp:cNvSpPr/>
      </dsp:nvSpPr>
      <dsp:spPr>
        <a:xfrm>
          <a:off x="5523527" y="108434"/>
          <a:ext cx="2242914" cy="134574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rtl="1">
            <a:lnSpc>
              <a:spcPct val="90000"/>
            </a:lnSpc>
            <a:spcBef>
              <a:spcPct val="0"/>
            </a:spcBef>
            <a:spcAft>
              <a:spcPct val="35000"/>
            </a:spcAft>
          </a:pPr>
          <a:r>
            <a:rPr lang="en-US" sz="1600" kern="1200" dirty="0"/>
            <a:t>Estimate the future population and the future demand of wastewater generated. </a:t>
          </a:r>
          <a:endParaRPr lang="ar-SA" sz="1600" kern="1200" dirty="0"/>
        </a:p>
      </dsp:txBody>
      <dsp:txXfrm>
        <a:off x="5523527" y="108434"/>
        <a:ext cx="2242914" cy="1345748"/>
      </dsp:txXfrm>
    </dsp:sp>
    <dsp:sp modelId="{78DAA0E5-9BA7-44D6-A120-0E6DFD519905}">
      <dsp:nvSpPr>
        <dsp:cNvPr id="0" name=""/>
        <dsp:cNvSpPr/>
      </dsp:nvSpPr>
      <dsp:spPr>
        <a:xfrm>
          <a:off x="2247072" y="2597207"/>
          <a:ext cx="485270" cy="91440"/>
        </a:xfrm>
        <a:custGeom>
          <a:avLst/>
          <a:gdLst/>
          <a:ahLst/>
          <a:cxnLst/>
          <a:rect l="0" t="0" r="0" b="0"/>
          <a:pathLst>
            <a:path>
              <a:moveTo>
                <a:pt x="0" y="45720"/>
              </a:moveTo>
              <a:lnTo>
                <a:pt x="485270"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2476810" y="2640348"/>
        <a:ext cx="25793" cy="5158"/>
      </dsp:txXfrm>
    </dsp:sp>
    <dsp:sp modelId="{DA281116-0CA5-4C25-9136-402358999BAC}">
      <dsp:nvSpPr>
        <dsp:cNvPr id="0" name=""/>
        <dsp:cNvSpPr/>
      </dsp:nvSpPr>
      <dsp:spPr>
        <a:xfrm>
          <a:off x="5958" y="1970053"/>
          <a:ext cx="2242914" cy="134574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rtl="1">
            <a:lnSpc>
              <a:spcPct val="90000"/>
            </a:lnSpc>
            <a:spcBef>
              <a:spcPct val="0"/>
            </a:spcBef>
            <a:spcAft>
              <a:spcPct val="35000"/>
            </a:spcAft>
          </a:pPr>
          <a:r>
            <a:rPr lang="en-US" sz="1600" kern="1200" dirty="0"/>
            <a:t>Search about near-area wastewater network outfall. </a:t>
          </a:r>
          <a:endParaRPr lang="ar-SA" sz="1600" kern="1200" dirty="0"/>
        </a:p>
      </dsp:txBody>
      <dsp:txXfrm>
        <a:off x="5958" y="1970053"/>
        <a:ext cx="2242914" cy="1345748"/>
      </dsp:txXfrm>
    </dsp:sp>
    <dsp:sp modelId="{5C94A91C-C002-493F-B0A6-8F15D35D24EF}">
      <dsp:nvSpPr>
        <dsp:cNvPr id="0" name=""/>
        <dsp:cNvSpPr/>
      </dsp:nvSpPr>
      <dsp:spPr>
        <a:xfrm>
          <a:off x="5005857" y="2597207"/>
          <a:ext cx="485270" cy="91440"/>
        </a:xfrm>
        <a:custGeom>
          <a:avLst/>
          <a:gdLst/>
          <a:ahLst/>
          <a:cxnLst/>
          <a:rect l="0" t="0" r="0" b="0"/>
          <a:pathLst>
            <a:path>
              <a:moveTo>
                <a:pt x="0" y="45720"/>
              </a:moveTo>
              <a:lnTo>
                <a:pt x="485270"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5235595" y="2640348"/>
        <a:ext cx="25793" cy="5158"/>
      </dsp:txXfrm>
    </dsp:sp>
    <dsp:sp modelId="{7FA8D4D5-11A3-422F-8E60-EB2830D28D0E}">
      <dsp:nvSpPr>
        <dsp:cNvPr id="0" name=""/>
        <dsp:cNvSpPr/>
      </dsp:nvSpPr>
      <dsp:spPr>
        <a:xfrm>
          <a:off x="2764742" y="1970053"/>
          <a:ext cx="2242914" cy="134574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rtl="1">
            <a:lnSpc>
              <a:spcPct val="90000"/>
            </a:lnSpc>
            <a:spcBef>
              <a:spcPct val="0"/>
            </a:spcBef>
            <a:spcAft>
              <a:spcPct val="35000"/>
            </a:spcAft>
          </a:pPr>
          <a:r>
            <a:rPr lang="en-US" sz="1600" kern="1200" dirty="0"/>
            <a:t>Design of sewer collection system using Sewer CAD software.</a:t>
          </a:r>
          <a:endParaRPr lang="ar-SA" sz="1600" kern="1200" dirty="0"/>
        </a:p>
      </dsp:txBody>
      <dsp:txXfrm>
        <a:off x="2764742" y="1970053"/>
        <a:ext cx="2242914" cy="1345748"/>
      </dsp:txXfrm>
    </dsp:sp>
    <dsp:sp modelId="{3AA16E2B-17D0-4DD2-8681-F0756036ECA3}">
      <dsp:nvSpPr>
        <dsp:cNvPr id="0" name=""/>
        <dsp:cNvSpPr/>
      </dsp:nvSpPr>
      <dsp:spPr>
        <a:xfrm>
          <a:off x="5523527" y="1970053"/>
          <a:ext cx="2242914" cy="134574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rtl="1">
            <a:lnSpc>
              <a:spcPct val="90000"/>
            </a:lnSpc>
            <a:spcBef>
              <a:spcPct val="0"/>
            </a:spcBef>
            <a:spcAft>
              <a:spcPct val="35000"/>
            </a:spcAft>
          </a:pPr>
          <a:r>
            <a:rPr lang="en-GB" sz="1600" kern="1200" dirty="0"/>
            <a:t>Cost of the project</a:t>
          </a:r>
          <a:endParaRPr lang="ar-SA" sz="1600" kern="1200" dirty="0"/>
        </a:p>
      </dsp:txBody>
      <dsp:txXfrm>
        <a:off x="5523527" y="1970053"/>
        <a:ext cx="2242914" cy="134574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E28474-6E3A-46C6-86F1-748EFE0F35A8}">
      <dsp:nvSpPr>
        <dsp:cNvPr id="0" name=""/>
        <dsp:cNvSpPr/>
      </dsp:nvSpPr>
      <dsp:spPr>
        <a:xfrm>
          <a:off x="0" y="3450344"/>
          <a:ext cx="7772400" cy="452855"/>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rtl="1">
            <a:lnSpc>
              <a:spcPct val="90000"/>
            </a:lnSpc>
            <a:spcBef>
              <a:spcPct val="0"/>
            </a:spcBef>
            <a:spcAft>
              <a:spcPct val="35000"/>
            </a:spcAft>
          </a:pPr>
          <a:r>
            <a:rPr lang="en-US" sz="1200" b="1" kern="1200">
              <a:latin typeface="Times New Roman" pitchFamily="18" charset="0"/>
              <a:cs typeface="Times New Roman" pitchFamily="18" charset="0"/>
            </a:rPr>
            <a:t>The load per manhole values imported from Excel to SewerCAD</a:t>
          </a:r>
          <a:r>
            <a:rPr lang="en-US" sz="1100" b="1" kern="1200">
              <a:latin typeface="Times New Roman" pitchFamily="18" charset="0"/>
              <a:cs typeface="Times New Roman" pitchFamily="18" charset="0"/>
            </a:rPr>
            <a:t>. </a:t>
          </a:r>
        </a:p>
      </dsp:txBody>
      <dsp:txXfrm>
        <a:off x="0" y="3450344"/>
        <a:ext cx="7772400" cy="452855"/>
      </dsp:txXfrm>
    </dsp:sp>
    <dsp:sp modelId="{6F50B3DF-7CCC-43B7-88C8-7AA029FE6C5D}">
      <dsp:nvSpPr>
        <dsp:cNvPr id="0" name=""/>
        <dsp:cNvSpPr/>
      </dsp:nvSpPr>
      <dsp:spPr>
        <a:xfrm rot="10800000">
          <a:off x="0" y="2760645"/>
          <a:ext cx="7772400" cy="696492"/>
        </a:xfrm>
        <a:prstGeom prst="upArrowCallou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rtl="1">
            <a:lnSpc>
              <a:spcPct val="90000"/>
            </a:lnSpc>
            <a:spcBef>
              <a:spcPct val="0"/>
            </a:spcBef>
            <a:spcAft>
              <a:spcPct val="35000"/>
            </a:spcAft>
          </a:pPr>
          <a:r>
            <a:rPr lang="en-US" sz="1200" b="1" i="0" kern="1200">
              <a:latin typeface="Times New Roman" pitchFamily="18" charset="0"/>
              <a:cs typeface="Times New Roman" pitchFamily="18" charset="0"/>
            </a:rPr>
            <a:t>Unit load per manholes and set it in sewerCAD</a:t>
          </a:r>
        </a:p>
      </dsp:txBody>
      <dsp:txXfrm rot="10800000">
        <a:off x="0" y="2760645"/>
        <a:ext cx="7772400" cy="452560"/>
      </dsp:txXfrm>
    </dsp:sp>
    <dsp:sp modelId="{36FA8C18-092E-45EE-8D1F-7466DFD57F28}">
      <dsp:nvSpPr>
        <dsp:cNvPr id="0" name=""/>
        <dsp:cNvSpPr/>
      </dsp:nvSpPr>
      <dsp:spPr>
        <a:xfrm rot="10800000">
          <a:off x="0" y="2070945"/>
          <a:ext cx="7772400" cy="696492"/>
        </a:xfrm>
        <a:prstGeom prst="upArrowCallou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rtl="1">
            <a:lnSpc>
              <a:spcPct val="90000"/>
            </a:lnSpc>
            <a:spcBef>
              <a:spcPct val="0"/>
            </a:spcBef>
            <a:spcAft>
              <a:spcPct val="35000"/>
            </a:spcAft>
          </a:pPr>
          <a:r>
            <a:rPr lang="en-US" sz="1200" b="1" kern="1200">
              <a:latin typeface="Times New Roman" pitchFamily="18" charset="0"/>
              <a:cs typeface="Times New Roman" pitchFamily="18" charset="0"/>
            </a:rPr>
            <a:t>Area *population denstiy =Pop/manhole </a:t>
          </a:r>
        </a:p>
      </dsp:txBody>
      <dsp:txXfrm rot="10800000">
        <a:off x="0" y="2070945"/>
        <a:ext cx="7772400" cy="452560"/>
      </dsp:txXfrm>
    </dsp:sp>
    <dsp:sp modelId="{A6A72E0B-F504-4CE9-BAD0-A2F8E7AED731}">
      <dsp:nvSpPr>
        <dsp:cNvPr id="0" name=""/>
        <dsp:cNvSpPr/>
      </dsp:nvSpPr>
      <dsp:spPr>
        <a:xfrm rot="10800000">
          <a:off x="0" y="1381246"/>
          <a:ext cx="7772400" cy="696492"/>
        </a:xfrm>
        <a:prstGeom prst="upArrowCallou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b="1" kern="1200">
              <a:latin typeface="Times New Roman" pitchFamily="18" charset="0"/>
              <a:cs typeface="Times New Roman" pitchFamily="18" charset="0"/>
            </a:rPr>
            <a:t> Estimate the population density = Pop(2047)/Service Area coverd by manholes</a:t>
          </a:r>
        </a:p>
      </dsp:txBody>
      <dsp:txXfrm rot="10800000">
        <a:off x="0" y="1381246"/>
        <a:ext cx="7772400" cy="452560"/>
      </dsp:txXfrm>
    </dsp:sp>
    <dsp:sp modelId="{7455CDDC-0875-454A-BD14-C1D5823A327C}">
      <dsp:nvSpPr>
        <dsp:cNvPr id="0" name=""/>
        <dsp:cNvSpPr/>
      </dsp:nvSpPr>
      <dsp:spPr>
        <a:xfrm rot="10800000">
          <a:off x="0" y="691546"/>
          <a:ext cx="7772400" cy="696492"/>
        </a:xfrm>
        <a:prstGeom prst="upArrowCallou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b="1" kern="1200">
              <a:latin typeface="Times New Roman" pitchFamily="18" charset="0"/>
              <a:cs typeface="Times New Roman" pitchFamily="18" charset="0"/>
            </a:rPr>
            <a:t>Estimate area covered per each manhole is evaluated using GIS (approximately).</a:t>
          </a:r>
        </a:p>
      </dsp:txBody>
      <dsp:txXfrm rot="10800000">
        <a:off x="0" y="691546"/>
        <a:ext cx="7772400" cy="452560"/>
      </dsp:txXfrm>
    </dsp:sp>
    <dsp:sp modelId="{310BF425-355E-4979-A9B8-FB6445193D94}">
      <dsp:nvSpPr>
        <dsp:cNvPr id="0" name=""/>
        <dsp:cNvSpPr/>
      </dsp:nvSpPr>
      <dsp:spPr>
        <a:xfrm rot="10800000">
          <a:off x="0" y="1847"/>
          <a:ext cx="7772400" cy="696492"/>
        </a:xfrm>
        <a:prstGeom prst="upArrowCallou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rtl="1">
            <a:lnSpc>
              <a:spcPct val="90000"/>
            </a:lnSpc>
            <a:spcBef>
              <a:spcPct val="0"/>
            </a:spcBef>
            <a:spcAft>
              <a:spcPct val="35000"/>
            </a:spcAft>
          </a:pPr>
          <a:r>
            <a:rPr lang="en-US" sz="1200" b="1" kern="1200">
              <a:latin typeface="Times New Roman" pitchFamily="18" charset="0"/>
              <a:cs typeface="Times New Roman" pitchFamily="18" charset="0"/>
            </a:rPr>
            <a:t>Estimate the population after 30 years </a:t>
          </a:r>
        </a:p>
      </dsp:txBody>
      <dsp:txXfrm rot="10800000">
        <a:off x="0" y="1847"/>
        <a:ext cx="7772400" cy="452560"/>
      </dsp:txXfrm>
    </dsp:sp>
  </dsp:spTree>
</dsp:drawing>
</file>

<file path=ppt/diagrams/layout1.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CEEEE2-AC2C-4D25-84A9-A0711692D94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ar-SA"/>
          </a:p>
        </p:txBody>
      </p:sp>
      <p:sp>
        <p:nvSpPr>
          <p:cNvPr id="3" name="Subtitle 2">
            <a:extLst>
              <a:ext uri="{FF2B5EF4-FFF2-40B4-BE49-F238E27FC236}">
                <a16:creationId xmlns:a16="http://schemas.microsoft.com/office/drawing/2014/main" id="{3EC453FF-1EF5-46CA-8797-1A85D762741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ar-SA"/>
          </a:p>
        </p:txBody>
      </p:sp>
      <p:sp>
        <p:nvSpPr>
          <p:cNvPr id="4" name="Date Placeholder 3">
            <a:extLst>
              <a:ext uri="{FF2B5EF4-FFF2-40B4-BE49-F238E27FC236}">
                <a16:creationId xmlns:a16="http://schemas.microsoft.com/office/drawing/2014/main" id="{D0361E46-29A2-4886-9806-13CDFC271CB5}"/>
              </a:ext>
            </a:extLst>
          </p:cNvPr>
          <p:cNvSpPr>
            <a:spLocks noGrp="1"/>
          </p:cNvSpPr>
          <p:nvPr>
            <p:ph type="dt" sz="half" idx="10"/>
          </p:nvPr>
        </p:nvSpPr>
        <p:spPr/>
        <p:txBody>
          <a:bodyPr/>
          <a:lstStyle/>
          <a:p>
            <a:fld id="{F3B40107-952E-40EE-8E25-FAA08C74D41F}" type="datetimeFigureOut">
              <a:rPr lang="ar-SA" smtClean="0"/>
              <a:pPr/>
              <a:t>04/05/1440</a:t>
            </a:fld>
            <a:endParaRPr lang="ar-SA"/>
          </a:p>
        </p:txBody>
      </p:sp>
      <p:sp>
        <p:nvSpPr>
          <p:cNvPr id="5" name="Footer Placeholder 4">
            <a:extLst>
              <a:ext uri="{FF2B5EF4-FFF2-40B4-BE49-F238E27FC236}">
                <a16:creationId xmlns:a16="http://schemas.microsoft.com/office/drawing/2014/main" id="{0D2DD340-1948-4F1D-AF64-14A00818A3FE}"/>
              </a:ext>
            </a:extLst>
          </p:cNvPr>
          <p:cNvSpPr>
            <a:spLocks noGrp="1"/>
          </p:cNvSpPr>
          <p:nvPr>
            <p:ph type="ftr" sz="quarter" idx="11"/>
          </p:nvPr>
        </p:nvSpPr>
        <p:spPr/>
        <p:txBody>
          <a:bodyPr/>
          <a:lstStyle/>
          <a:p>
            <a:endParaRPr lang="ar-SA"/>
          </a:p>
        </p:txBody>
      </p:sp>
      <p:sp>
        <p:nvSpPr>
          <p:cNvPr id="6" name="Slide Number Placeholder 5">
            <a:extLst>
              <a:ext uri="{FF2B5EF4-FFF2-40B4-BE49-F238E27FC236}">
                <a16:creationId xmlns:a16="http://schemas.microsoft.com/office/drawing/2014/main" id="{D06FA575-7FC1-434D-8A38-432CDD452CC4}"/>
              </a:ext>
            </a:extLst>
          </p:cNvPr>
          <p:cNvSpPr>
            <a:spLocks noGrp="1"/>
          </p:cNvSpPr>
          <p:nvPr>
            <p:ph type="sldNum" sz="quarter" idx="12"/>
          </p:nvPr>
        </p:nvSpPr>
        <p:spPr/>
        <p:txBody>
          <a:bodyPr/>
          <a:lstStyle/>
          <a:p>
            <a:fld id="{1787F954-BF07-4484-B1D5-3DA0B3D995B0}" type="slidenum">
              <a:rPr lang="ar-SA" smtClean="0"/>
              <a:pPr/>
              <a:t>‹#›</a:t>
            </a:fld>
            <a:endParaRPr lang="ar-SA"/>
          </a:p>
        </p:txBody>
      </p:sp>
    </p:spTree>
    <p:extLst>
      <p:ext uri="{BB962C8B-B14F-4D97-AF65-F5344CB8AC3E}">
        <p14:creationId xmlns:p14="http://schemas.microsoft.com/office/powerpoint/2010/main" val="12072698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49D8A0-99F6-4945-B845-692D22B751B7}"/>
              </a:ext>
            </a:extLst>
          </p:cNvPr>
          <p:cNvSpPr>
            <a:spLocks noGrp="1"/>
          </p:cNvSpPr>
          <p:nvPr>
            <p:ph type="title"/>
          </p:nvPr>
        </p:nvSpPr>
        <p:spPr/>
        <p:txBody>
          <a:bodyPr/>
          <a:lstStyle/>
          <a:p>
            <a:r>
              <a:rPr lang="en-US"/>
              <a:t>Click to edit Master title style</a:t>
            </a:r>
            <a:endParaRPr lang="ar-SA"/>
          </a:p>
        </p:txBody>
      </p:sp>
      <p:sp>
        <p:nvSpPr>
          <p:cNvPr id="3" name="Vertical Text Placeholder 2">
            <a:extLst>
              <a:ext uri="{FF2B5EF4-FFF2-40B4-BE49-F238E27FC236}">
                <a16:creationId xmlns:a16="http://schemas.microsoft.com/office/drawing/2014/main" id="{032134D7-DB5E-4643-82CA-0CFDB58A06CD}"/>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Date Placeholder 3">
            <a:extLst>
              <a:ext uri="{FF2B5EF4-FFF2-40B4-BE49-F238E27FC236}">
                <a16:creationId xmlns:a16="http://schemas.microsoft.com/office/drawing/2014/main" id="{C7FD813F-43D6-46B5-8854-A442B24E05EF}"/>
              </a:ext>
            </a:extLst>
          </p:cNvPr>
          <p:cNvSpPr>
            <a:spLocks noGrp="1"/>
          </p:cNvSpPr>
          <p:nvPr>
            <p:ph type="dt" sz="half" idx="10"/>
          </p:nvPr>
        </p:nvSpPr>
        <p:spPr/>
        <p:txBody>
          <a:bodyPr/>
          <a:lstStyle/>
          <a:p>
            <a:fld id="{F3B40107-952E-40EE-8E25-FAA08C74D41F}" type="datetimeFigureOut">
              <a:rPr lang="ar-SA" smtClean="0"/>
              <a:pPr/>
              <a:t>04/05/1440</a:t>
            </a:fld>
            <a:endParaRPr lang="ar-SA"/>
          </a:p>
        </p:txBody>
      </p:sp>
      <p:sp>
        <p:nvSpPr>
          <p:cNvPr id="5" name="Footer Placeholder 4">
            <a:extLst>
              <a:ext uri="{FF2B5EF4-FFF2-40B4-BE49-F238E27FC236}">
                <a16:creationId xmlns:a16="http://schemas.microsoft.com/office/drawing/2014/main" id="{4EF0893B-74BD-408B-881A-615F759EAD39}"/>
              </a:ext>
            </a:extLst>
          </p:cNvPr>
          <p:cNvSpPr>
            <a:spLocks noGrp="1"/>
          </p:cNvSpPr>
          <p:nvPr>
            <p:ph type="ftr" sz="quarter" idx="11"/>
          </p:nvPr>
        </p:nvSpPr>
        <p:spPr/>
        <p:txBody>
          <a:bodyPr/>
          <a:lstStyle/>
          <a:p>
            <a:endParaRPr lang="ar-SA"/>
          </a:p>
        </p:txBody>
      </p:sp>
      <p:sp>
        <p:nvSpPr>
          <p:cNvPr id="6" name="Slide Number Placeholder 5">
            <a:extLst>
              <a:ext uri="{FF2B5EF4-FFF2-40B4-BE49-F238E27FC236}">
                <a16:creationId xmlns:a16="http://schemas.microsoft.com/office/drawing/2014/main" id="{A5F53EF6-8834-4DB4-9AF6-E50ED6021859}"/>
              </a:ext>
            </a:extLst>
          </p:cNvPr>
          <p:cNvSpPr>
            <a:spLocks noGrp="1"/>
          </p:cNvSpPr>
          <p:nvPr>
            <p:ph type="sldNum" sz="quarter" idx="12"/>
          </p:nvPr>
        </p:nvSpPr>
        <p:spPr/>
        <p:txBody>
          <a:bodyPr/>
          <a:lstStyle/>
          <a:p>
            <a:fld id="{1787F954-BF07-4484-B1D5-3DA0B3D995B0}" type="slidenum">
              <a:rPr lang="ar-SA" smtClean="0"/>
              <a:pPr/>
              <a:t>‹#›</a:t>
            </a:fld>
            <a:endParaRPr lang="ar-SA"/>
          </a:p>
        </p:txBody>
      </p:sp>
    </p:spTree>
    <p:extLst>
      <p:ext uri="{BB962C8B-B14F-4D97-AF65-F5344CB8AC3E}">
        <p14:creationId xmlns:p14="http://schemas.microsoft.com/office/powerpoint/2010/main" val="40204626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8378228-0D01-4E98-ADBF-0DCA8508675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ar-SA"/>
          </a:p>
        </p:txBody>
      </p:sp>
      <p:sp>
        <p:nvSpPr>
          <p:cNvPr id="3" name="Vertical Text Placeholder 2">
            <a:extLst>
              <a:ext uri="{FF2B5EF4-FFF2-40B4-BE49-F238E27FC236}">
                <a16:creationId xmlns:a16="http://schemas.microsoft.com/office/drawing/2014/main" id="{1019CB0C-FD52-4CFB-AB7C-86DA88650311}"/>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Date Placeholder 3">
            <a:extLst>
              <a:ext uri="{FF2B5EF4-FFF2-40B4-BE49-F238E27FC236}">
                <a16:creationId xmlns:a16="http://schemas.microsoft.com/office/drawing/2014/main" id="{96AF21AE-0D5B-4FC7-87C7-E7EDB54DFB62}"/>
              </a:ext>
            </a:extLst>
          </p:cNvPr>
          <p:cNvSpPr>
            <a:spLocks noGrp="1"/>
          </p:cNvSpPr>
          <p:nvPr>
            <p:ph type="dt" sz="half" idx="10"/>
          </p:nvPr>
        </p:nvSpPr>
        <p:spPr/>
        <p:txBody>
          <a:bodyPr/>
          <a:lstStyle/>
          <a:p>
            <a:fld id="{F3B40107-952E-40EE-8E25-FAA08C74D41F}" type="datetimeFigureOut">
              <a:rPr lang="ar-SA" smtClean="0"/>
              <a:pPr/>
              <a:t>04/05/1440</a:t>
            </a:fld>
            <a:endParaRPr lang="ar-SA"/>
          </a:p>
        </p:txBody>
      </p:sp>
      <p:sp>
        <p:nvSpPr>
          <p:cNvPr id="5" name="Footer Placeholder 4">
            <a:extLst>
              <a:ext uri="{FF2B5EF4-FFF2-40B4-BE49-F238E27FC236}">
                <a16:creationId xmlns:a16="http://schemas.microsoft.com/office/drawing/2014/main" id="{38EF7B5D-EC49-4E52-8530-A8515D0EB57B}"/>
              </a:ext>
            </a:extLst>
          </p:cNvPr>
          <p:cNvSpPr>
            <a:spLocks noGrp="1"/>
          </p:cNvSpPr>
          <p:nvPr>
            <p:ph type="ftr" sz="quarter" idx="11"/>
          </p:nvPr>
        </p:nvSpPr>
        <p:spPr/>
        <p:txBody>
          <a:bodyPr/>
          <a:lstStyle/>
          <a:p>
            <a:endParaRPr lang="ar-SA"/>
          </a:p>
        </p:txBody>
      </p:sp>
      <p:sp>
        <p:nvSpPr>
          <p:cNvPr id="6" name="Slide Number Placeholder 5">
            <a:extLst>
              <a:ext uri="{FF2B5EF4-FFF2-40B4-BE49-F238E27FC236}">
                <a16:creationId xmlns:a16="http://schemas.microsoft.com/office/drawing/2014/main" id="{D17739CC-AF49-4659-8695-EC926F501883}"/>
              </a:ext>
            </a:extLst>
          </p:cNvPr>
          <p:cNvSpPr>
            <a:spLocks noGrp="1"/>
          </p:cNvSpPr>
          <p:nvPr>
            <p:ph type="sldNum" sz="quarter" idx="12"/>
          </p:nvPr>
        </p:nvSpPr>
        <p:spPr/>
        <p:txBody>
          <a:bodyPr/>
          <a:lstStyle/>
          <a:p>
            <a:fld id="{1787F954-BF07-4484-B1D5-3DA0B3D995B0}" type="slidenum">
              <a:rPr lang="ar-SA" smtClean="0"/>
              <a:pPr/>
              <a:t>‹#›</a:t>
            </a:fld>
            <a:endParaRPr lang="ar-SA"/>
          </a:p>
        </p:txBody>
      </p:sp>
    </p:spTree>
    <p:extLst>
      <p:ext uri="{BB962C8B-B14F-4D97-AF65-F5344CB8AC3E}">
        <p14:creationId xmlns:p14="http://schemas.microsoft.com/office/powerpoint/2010/main" val="14995311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12" name="Content Placeholder 2"/>
          <p:cNvSpPr>
            <a:spLocks noGrp="1"/>
          </p:cNvSpPr>
          <p:nvPr>
            <p:ph sz="quarter" idx="13"/>
          </p:nvPr>
        </p:nvSpPr>
        <p:spPr>
          <a:xfrm>
            <a:off x="913773" y="2367094"/>
            <a:ext cx="10363827" cy="342410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CABF044-0CCD-43DF-84A6-250B3EA9BF63}" type="datetimeFigureOut">
              <a:rPr lang="en-US" smtClean="0"/>
              <a:pPr/>
              <a:t>1/10/2019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59F9A7-D09B-438E-BF3D-4F9B8A1F2332}" type="slidenum">
              <a:rPr lang="en-US" smtClean="0"/>
              <a:pPr/>
              <a:t>‹#›</a:t>
            </a:fld>
            <a:endParaRPr lang="en-US"/>
          </a:p>
        </p:txBody>
      </p:sp>
    </p:spTree>
    <p:extLst>
      <p:ext uri="{BB962C8B-B14F-4D97-AF65-F5344CB8AC3E}">
        <p14:creationId xmlns:p14="http://schemas.microsoft.com/office/powerpoint/2010/main" val="990831854"/>
      </p:ext>
    </p:extLst>
  </p:cSld>
  <p:clrMapOvr>
    <a:masterClrMapping/>
  </p:clrMapOvr>
  <p:transition spd="med">
    <p:pull/>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cSld name="1_Two Content">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6" y="618519"/>
            <a:ext cx="10364451" cy="1596177"/>
          </a:xfrm>
        </p:spPr>
        <p:txBody>
          <a:bodyPr/>
          <a:lstStyle/>
          <a:p>
            <a:r>
              <a:rPr lang="en-US"/>
              <a:t>Click to edit Master title style</a:t>
            </a:r>
            <a:endParaRPr lang="en-US" dirty="0"/>
          </a:p>
        </p:txBody>
      </p:sp>
      <p:sp>
        <p:nvSpPr>
          <p:cNvPr id="12" name="Content Placeholder 2"/>
          <p:cNvSpPr>
            <a:spLocks noGrp="1"/>
          </p:cNvSpPr>
          <p:nvPr>
            <p:ph sz="quarter" idx="13"/>
          </p:nvPr>
        </p:nvSpPr>
        <p:spPr>
          <a:xfrm>
            <a:off x="913773" y="2367094"/>
            <a:ext cx="5106027" cy="342410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3"/>
          <p:cNvSpPr>
            <a:spLocks noGrp="1"/>
          </p:cNvSpPr>
          <p:nvPr>
            <p:ph sz="quarter" idx="14"/>
          </p:nvPr>
        </p:nvSpPr>
        <p:spPr>
          <a:xfrm>
            <a:off x="6172200" y="2367094"/>
            <a:ext cx="5105400" cy="342410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CABF044-0CCD-43DF-84A6-250B3EA9BF63}" type="datetimeFigureOut">
              <a:rPr lang="en-US" smtClean="0"/>
              <a:pPr/>
              <a:t>1/10/2019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59F9A7-D09B-438E-BF3D-4F9B8A1F2332}" type="slidenum">
              <a:rPr lang="en-US" smtClean="0"/>
              <a:pPr/>
              <a:t>‹#›</a:t>
            </a:fld>
            <a:endParaRPr lang="en-US"/>
          </a:p>
        </p:txBody>
      </p:sp>
    </p:spTree>
    <p:extLst>
      <p:ext uri="{BB962C8B-B14F-4D97-AF65-F5344CB8AC3E}">
        <p14:creationId xmlns:p14="http://schemas.microsoft.com/office/powerpoint/2010/main" val="1565763964"/>
      </p:ext>
    </p:extLst>
  </p:cSld>
  <p:clrMapOvr>
    <a:masterClrMapping/>
  </p:clrMapOvr>
  <p:transition spd="med">
    <p:pull/>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cSld name="1_Comparison">
    <p:spTree>
      <p:nvGrpSpPr>
        <p:cNvPr id="1" name=""/>
        <p:cNvGrpSpPr/>
        <p:nvPr/>
      </p:nvGrpSpPr>
      <p:grpSpPr>
        <a:xfrm>
          <a:off x="0" y="0"/>
          <a:ext cx="0" cy="0"/>
          <a:chOff x="0" y="0"/>
          <a:chExt cx="0" cy="0"/>
        </a:xfrm>
      </p:grpSpPr>
      <p:pic>
        <p:nvPicPr>
          <p:cNvPr id="11" name="Picture 10" descr="Droplets-SD-Content-R1d.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6" y="618519"/>
            <a:ext cx="10364451" cy="159617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146328" y="2371018"/>
            <a:ext cx="4873475" cy="679994"/>
          </a:xfrm>
        </p:spPr>
        <p:txBody>
          <a:bodyPr anchor="b">
            <a:noAutofit/>
          </a:bodyPr>
          <a:lstStyle>
            <a:lvl1pPr marL="0" indent="0">
              <a:lnSpc>
                <a:spcPct val="7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Content Placeholder 3"/>
          <p:cNvSpPr>
            <a:spLocks noGrp="1"/>
          </p:cNvSpPr>
          <p:nvPr>
            <p:ph sz="quarter" idx="13"/>
          </p:nvPr>
        </p:nvSpPr>
        <p:spPr>
          <a:xfrm>
            <a:off x="913775" y="3051014"/>
            <a:ext cx="5106027" cy="27401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7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3" name="Content Placeholder 5"/>
          <p:cNvSpPr>
            <a:spLocks noGrp="1"/>
          </p:cNvSpPr>
          <p:nvPr>
            <p:ph sz="quarter" idx="14"/>
          </p:nvPr>
        </p:nvSpPr>
        <p:spPr>
          <a:xfrm>
            <a:off x="6172201" y="3051014"/>
            <a:ext cx="5105401" cy="27401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CABF044-0CCD-43DF-84A6-250B3EA9BF63}" type="datetimeFigureOut">
              <a:rPr lang="en-US" smtClean="0"/>
              <a:pPr/>
              <a:t>1/10/2019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559F9A7-D09B-438E-BF3D-4F9B8A1F2332}" type="slidenum">
              <a:rPr lang="en-US" smtClean="0"/>
              <a:pPr/>
              <a:t>‹#›</a:t>
            </a:fld>
            <a:endParaRPr lang="en-US"/>
          </a:p>
        </p:txBody>
      </p:sp>
    </p:spTree>
    <p:extLst>
      <p:ext uri="{BB962C8B-B14F-4D97-AF65-F5344CB8AC3E}">
        <p14:creationId xmlns:p14="http://schemas.microsoft.com/office/powerpoint/2010/main" val="1227452984"/>
      </p:ext>
    </p:extLst>
  </p:cSld>
  <p:clrMapOvr>
    <a:masterClrMapping/>
  </p:clrMapOvr>
  <p:transition spd="med">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8424A1-318B-45F1-BB46-82DADEBD596B}"/>
              </a:ext>
            </a:extLst>
          </p:cNvPr>
          <p:cNvSpPr>
            <a:spLocks noGrp="1"/>
          </p:cNvSpPr>
          <p:nvPr>
            <p:ph type="title"/>
          </p:nvPr>
        </p:nvSpPr>
        <p:spPr/>
        <p:txBody>
          <a:bodyPr/>
          <a:lstStyle/>
          <a:p>
            <a:r>
              <a:rPr lang="en-US"/>
              <a:t>Click to edit Master title style</a:t>
            </a:r>
            <a:endParaRPr lang="ar-SA"/>
          </a:p>
        </p:txBody>
      </p:sp>
      <p:sp>
        <p:nvSpPr>
          <p:cNvPr id="3" name="Content Placeholder 2">
            <a:extLst>
              <a:ext uri="{FF2B5EF4-FFF2-40B4-BE49-F238E27FC236}">
                <a16:creationId xmlns:a16="http://schemas.microsoft.com/office/drawing/2014/main" id="{8F891B93-B51D-442B-8FA6-5F2C05404BB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Date Placeholder 3">
            <a:extLst>
              <a:ext uri="{FF2B5EF4-FFF2-40B4-BE49-F238E27FC236}">
                <a16:creationId xmlns:a16="http://schemas.microsoft.com/office/drawing/2014/main" id="{34A86B5C-9A90-4D21-81B3-5461EA60EA51}"/>
              </a:ext>
            </a:extLst>
          </p:cNvPr>
          <p:cNvSpPr>
            <a:spLocks noGrp="1"/>
          </p:cNvSpPr>
          <p:nvPr>
            <p:ph type="dt" sz="half" idx="10"/>
          </p:nvPr>
        </p:nvSpPr>
        <p:spPr/>
        <p:txBody>
          <a:bodyPr/>
          <a:lstStyle/>
          <a:p>
            <a:fld id="{F3B40107-952E-40EE-8E25-FAA08C74D41F}" type="datetimeFigureOut">
              <a:rPr lang="ar-SA" smtClean="0"/>
              <a:pPr/>
              <a:t>04/05/1440</a:t>
            </a:fld>
            <a:endParaRPr lang="ar-SA"/>
          </a:p>
        </p:txBody>
      </p:sp>
      <p:sp>
        <p:nvSpPr>
          <p:cNvPr id="5" name="Footer Placeholder 4">
            <a:extLst>
              <a:ext uri="{FF2B5EF4-FFF2-40B4-BE49-F238E27FC236}">
                <a16:creationId xmlns:a16="http://schemas.microsoft.com/office/drawing/2014/main" id="{E9506FDD-8982-4B4E-A074-956ACCEDF218}"/>
              </a:ext>
            </a:extLst>
          </p:cNvPr>
          <p:cNvSpPr>
            <a:spLocks noGrp="1"/>
          </p:cNvSpPr>
          <p:nvPr>
            <p:ph type="ftr" sz="quarter" idx="11"/>
          </p:nvPr>
        </p:nvSpPr>
        <p:spPr/>
        <p:txBody>
          <a:bodyPr/>
          <a:lstStyle/>
          <a:p>
            <a:endParaRPr lang="ar-SA"/>
          </a:p>
        </p:txBody>
      </p:sp>
      <p:sp>
        <p:nvSpPr>
          <p:cNvPr id="6" name="Slide Number Placeholder 5">
            <a:extLst>
              <a:ext uri="{FF2B5EF4-FFF2-40B4-BE49-F238E27FC236}">
                <a16:creationId xmlns:a16="http://schemas.microsoft.com/office/drawing/2014/main" id="{AB4265A5-9FDE-464A-9998-A3F7E946AE69}"/>
              </a:ext>
            </a:extLst>
          </p:cNvPr>
          <p:cNvSpPr>
            <a:spLocks noGrp="1"/>
          </p:cNvSpPr>
          <p:nvPr>
            <p:ph type="sldNum" sz="quarter" idx="12"/>
          </p:nvPr>
        </p:nvSpPr>
        <p:spPr/>
        <p:txBody>
          <a:bodyPr/>
          <a:lstStyle/>
          <a:p>
            <a:fld id="{1787F954-BF07-4484-B1D5-3DA0B3D995B0}" type="slidenum">
              <a:rPr lang="ar-SA" smtClean="0"/>
              <a:pPr/>
              <a:t>‹#›</a:t>
            </a:fld>
            <a:endParaRPr lang="ar-SA"/>
          </a:p>
        </p:txBody>
      </p:sp>
    </p:spTree>
    <p:extLst>
      <p:ext uri="{BB962C8B-B14F-4D97-AF65-F5344CB8AC3E}">
        <p14:creationId xmlns:p14="http://schemas.microsoft.com/office/powerpoint/2010/main" val="9059154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91E2CF-3818-47DB-9E10-04E641C85DB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ar-SA"/>
          </a:p>
        </p:txBody>
      </p:sp>
      <p:sp>
        <p:nvSpPr>
          <p:cNvPr id="3" name="Text Placeholder 2">
            <a:extLst>
              <a:ext uri="{FF2B5EF4-FFF2-40B4-BE49-F238E27FC236}">
                <a16:creationId xmlns:a16="http://schemas.microsoft.com/office/drawing/2014/main" id="{B54592BE-62EC-4450-B287-6F59E2C2187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4554C5FC-58E2-4712-93C0-C12686CC4A6F}"/>
              </a:ext>
            </a:extLst>
          </p:cNvPr>
          <p:cNvSpPr>
            <a:spLocks noGrp="1"/>
          </p:cNvSpPr>
          <p:nvPr>
            <p:ph type="dt" sz="half" idx="10"/>
          </p:nvPr>
        </p:nvSpPr>
        <p:spPr/>
        <p:txBody>
          <a:bodyPr/>
          <a:lstStyle/>
          <a:p>
            <a:fld id="{F3B40107-952E-40EE-8E25-FAA08C74D41F}" type="datetimeFigureOut">
              <a:rPr lang="ar-SA" smtClean="0"/>
              <a:pPr/>
              <a:t>04/05/1440</a:t>
            </a:fld>
            <a:endParaRPr lang="ar-SA"/>
          </a:p>
        </p:txBody>
      </p:sp>
      <p:sp>
        <p:nvSpPr>
          <p:cNvPr id="5" name="Footer Placeholder 4">
            <a:extLst>
              <a:ext uri="{FF2B5EF4-FFF2-40B4-BE49-F238E27FC236}">
                <a16:creationId xmlns:a16="http://schemas.microsoft.com/office/drawing/2014/main" id="{1400EAE1-8409-4B0A-BA9B-942C7A409BBD}"/>
              </a:ext>
            </a:extLst>
          </p:cNvPr>
          <p:cNvSpPr>
            <a:spLocks noGrp="1"/>
          </p:cNvSpPr>
          <p:nvPr>
            <p:ph type="ftr" sz="quarter" idx="11"/>
          </p:nvPr>
        </p:nvSpPr>
        <p:spPr/>
        <p:txBody>
          <a:bodyPr/>
          <a:lstStyle/>
          <a:p>
            <a:endParaRPr lang="ar-SA"/>
          </a:p>
        </p:txBody>
      </p:sp>
      <p:sp>
        <p:nvSpPr>
          <p:cNvPr id="6" name="Slide Number Placeholder 5">
            <a:extLst>
              <a:ext uri="{FF2B5EF4-FFF2-40B4-BE49-F238E27FC236}">
                <a16:creationId xmlns:a16="http://schemas.microsoft.com/office/drawing/2014/main" id="{93EFF313-F9A4-454F-9196-93DF8E11EC2E}"/>
              </a:ext>
            </a:extLst>
          </p:cNvPr>
          <p:cNvSpPr>
            <a:spLocks noGrp="1"/>
          </p:cNvSpPr>
          <p:nvPr>
            <p:ph type="sldNum" sz="quarter" idx="12"/>
          </p:nvPr>
        </p:nvSpPr>
        <p:spPr/>
        <p:txBody>
          <a:bodyPr/>
          <a:lstStyle/>
          <a:p>
            <a:fld id="{1787F954-BF07-4484-B1D5-3DA0B3D995B0}" type="slidenum">
              <a:rPr lang="ar-SA" smtClean="0"/>
              <a:pPr/>
              <a:t>‹#›</a:t>
            </a:fld>
            <a:endParaRPr lang="ar-SA"/>
          </a:p>
        </p:txBody>
      </p:sp>
    </p:spTree>
    <p:extLst>
      <p:ext uri="{BB962C8B-B14F-4D97-AF65-F5344CB8AC3E}">
        <p14:creationId xmlns:p14="http://schemas.microsoft.com/office/powerpoint/2010/main" val="22143224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51E76E-C8D3-43FF-8169-28F7EF114632}"/>
              </a:ext>
            </a:extLst>
          </p:cNvPr>
          <p:cNvSpPr>
            <a:spLocks noGrp="1"/>
          </p:cNvSpPr>
          <p:nvPr>
            <p:ph type="title"/>
          </p:nvPr>
        </p:nvSpPr>
        <p:spPr/>
        <p:txBody>
          <a:bodyPr/>
          <a:lstStyle/>
          <a:p>
            <a:r>
              <a:rPr lang="en-US"/>
              <a:t>Click to edit Master title style</a:t>
            </a:r>
            <a:endParaRPr lang="ar-SA"/>
          </a:p>
        </p:txBody>
      </p:sp>
      <p:sp>
        <p:nvSpPr>
          <p:cNvPr id="3" name="Content Placeholder 2">
            <a:extLst>
              <a:ext uri="{FF2B5EF4-FFF2-40B4-BE49-F238E27FC236}">
                <a16:creationId xmlns:a16="http://schemas.microsoft.com/office/drawing/2014/main" id="{0F378191-F730-4FB9-A04E-97F41A8A7AD1}"/>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Content Placeholder 3">
            <a:extLst>
              <a:ext uri="{FF2B5EF4-FFF2-40B4-BE49-F238E27FC236}">
                <a16:creationId xmlns:a16="http://schemas.microsoft.com/office/drawing/2014/main" id="{1E8E8C6F-7EB4-4F19-9F5F-654FCD0E9B6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5" name="Date Placeholder 4">
            <a:extLst>
              <a:ext uri="{FF2B5EF4-FFF2-40B4-BE49-F238E27FC236}">
                <a16:creationId xmlns:a16="http://schemas.microsoft.com/office/drawing/2014/main" id="{D25A59CB-61C9-4235-A6DB-683E288EE718}"/>
              </a:ext>
            </a:extLst>
          </p:cNvPr>
          <p:cNvSpPr>
            <a:spLocks noGrp="1"/>
          </p:cNvSpPr>
          <p:nvPr>
            <p:ph type="dt" sz="half" idx="10"/>
          </p:nvPr>
        </p:nvSpPr>
        <p:spPr/>
        <p:txBody>
          <a:bodyPr/>
          <a:lstStyle/>
          <a:p>
            <a:fld id="{F3B40107-952E-40EE-8E25-FAA08C74D41F}" type="datetimeFigureOut">
              <a:rPr lang="ar-SA" smtClean="0"/>
              <a:pPr/>
              <a:t>04/05/1440</a:t>
            </a:fld>
            <a:endParaRPr lang="ar-SA"/>
          </a:p>
        </p:txBody>
      </p:sp>
      <p:sp>
        <p:nvSpPr>
          <p:cNvPr id="6" name="Footer Placeholder 5">
            <a:extLst>
              <a:ext uri="{FF2B5EF4-FFF2-40B4-BE49-F238E27FC236}">
                <a16:creationId xmlns:a16="http://schemas.microsoft.com/office/drawing/2014/main" id="{AD268066-3C0B-4C19-ABC3-E6E8F1844858}"/>
              </a:ext>
            </a:extLst>
          </p:cNvPr>
          <p:cNvSpPr>
            <a:spLocks noGrp="1"/>
          </p:cNvSpPr>
          <p:nvPr>
            <p:ph type="ftr" sz="quarter" idx="11"/>
          </p:nvPr>
        </p:nvSpPr>
        <p:spPr/>
        <p:txBody>
          <a:bodyPr/>
          <a:lstStyle/>
          <a:p>
            <a:endParaRPr lang="ar-SA"/>
          </a:p>
        </p:txBody>
      </p:sp>
      <p:sp>
        <p:nvSpPr>
          <p:cNvPr id="7" name="Slide Number Placeholder 6">
            <a:extLst>
              <a:ext uri="{FF2B5EF4-FFF2-40B4-BE49-F238E27FC236}">
                <a16:creationId xmlns:a16="http://schemas.microsoft.com/office/drawing/2014/main" id="{B39CE58D-FCD5-4CD5-A051-86FFB552C1DE}"/>
              </a:ext>
            </a:extLst>
          </p:cNvPr>
          <p:cNvSpPr>
            <a:spLocks noGrp="1"/>
          </p:cNvSpPr>
          <p:nvPr>
            <p:ph type="sldNum" sz="quarter" idx="12"/>
          </p:nvPr>
        </p:nvSpPr>
        <p:spPr/>
        <p:txBody>
          <a:bodyPr/>
          <a:lstStyle/>
          <a:p>
            <a:fld id="{1787F954-BF07-4484-B1D5-3DA0B3D995B0}" type="slidenum">
              <a:rPr lang="ar-SA" smtClean="0"/>
              <a:pPr/>
              <a:t>‹#›</a:t>
            </a:fld>
            <a:endParaRPr lang="ar-SA"/>
          </a:p>
        </p:txBody>
      </p:sp>
    </p:spTree>
    <p:extLst>
      <p:ext uri="{BB962C8B-B14F-4D97-AF65-F5344CB8AC3E}">
        <p14:creationId xmlns:p14="http://schemas.microsoft.com/office/powerpoint/2010/main" val="30991761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6087CF-B3FA-4AFD-9002-F5E56472D74B}"/>
              </a:ext>
            </a:extLst>
          </p:cNvPr>
          <p:cNvSpPr>
            <a:spLocks noGrp="1"/>
          </p:cNvSpPr>
          <p:nvPr>
            <p:ph type="title"/>
          </p:nvPr>
        </p:nvSpPr>
        <p:spPr>
          <a:xfrm>
            <a:off x="839788" y="365125"/>
            <a:ext cx="10515600" cy="1325563"/>
          </a:xfrm>
        </p:spPr>
        <p:txBody>
          <a:bodyPr/>
          <a:lstStyle/>
          <a:p>
            <a:r>
              <a:rPr lang="en-US"/>
              <a:t>Click to edit Master title style</a:t>
            </a:r>
            <a:endParaRPr lang="ar-SA"/>
          </a:p>
        </p:txBody>
      </p:sp>
      <p:sp>
        <p:nvSpPr>
          <p:cNvPr id="3" name="Text Placeholder 2">
            <a:extLst>
              <a:ext uri="{FF2B5EF4-FFF2-40B4-BE49-F238E27FC236}">
                <a16:creationId xmlns:a16="http://schemas.microsoft.com/office/drawing/2014/main" id="{4DD5D064-2F37-455B-82FA-F993C5C9BC7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76CDC0D3-5CE3-4C6F-822F-A46C0367F74B}"/>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5" name="Text Placeholder 4">
            <a:extLst>
              <a:ext uri="{FF2B5EF4-FFF2-40B4-BE49-F238E27FC236}">
                <a16:creationId xmlns:a16="http://schemas.microsoft.com/office/drawing/2014/main" id="{7C20E1E8-17D1-4E47-8144-CB916B9DE81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E1719DAE-4E5A-4F60-B77E-DCFD5D3A66DF}"/>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7" name="Date Placeholder 6">
            <a:extLst>
              <a:ext uri="{FF2B5EF4-FFF2-40B4-BE49-F238E27FC236}">
                <a16:creationId xmlns:a16="http://schemas.microsoft.com/office/drawing/2014/main" id="{29969E4A-C439-4159-9FDD-75299C1536C6}"/>
              </a:ext>
            </a:extLst>
          </p:cNvPr>
          <p:cNvSpPr>
            <a:spLocks noGrp="1"/>
          </p:cNvSpPr>
          <p:nvPr>
            <p:ph type="dt" sz="half" idx="10"/>
          </p:nvPr>
        </p:nvSpPr>
        <p:spPr/>
        <p:txBody>
          <a:bodyPr/>
          <a:lstStyle/>
          <a:p>
            <a:fld id="{F3B40107-952E-40EE-8E25-FAA08C74D41F}" type="datetimeFigureOut">
              <a:rPr lang="ar-SA" smtClean="0"/>
              <a:pPr/>
              <a:t>04/05/1440</a:t>
            </a:fld>
            <a:endParaRPr lang="ar-SA"/>
          </a:p>
        </p:txBody>
      </p:sp>
      <p:sp>
        <p:nvSpPr>
          <p:cNvPr id="8" name="Footer Placeholder 7">
            <a:extLst>
              <a:ext uri="{FF2B5EF4-FFF2-40B4-BE49-F238E27FC236}">
                <a16:creationId xmlns:a16="http://schemas.microsoft.com/office/drawing/2014/main" id="{6BA6C0B8-F053-46CE-BD61-939B7FC04651}"/>
              </a:ext>
            </a:extLst>
          </p:cNvPr>
          <p:cNvSpPr>
            <a:spLocks noGrp="1"/>
          </p:cNvSpPr>
          <p:nvPr>
            <p:ph type="ftr" sz="quarter" idx="11"/>
          </p:nvPr>
        </p:nvSpPr>
        <p:spPr/>
        <p:txBody>
          <a:bodyPr/>
          <a:lstStyle/>
          <a:p>
            <a:endParaRPr lang="ar-SA"/>
          </a:p>
        </p:txBody>
      </p:sp>
      <p:sp>
        <p:nvSpPr>
          <p:cNvPr id="9" name="Slide Number Placeholder 8">
            <a:extLst>
              <a:ext uri="{FF2B5EF4-FFF2-40B4-BE49-F238E27FC236}">
                <a16:creationId xmlns:a16="http://schemas.microsoft.com/office/drawing/2014/main" id="{0F049106-10E4-4165-AAAD-3AE0F297991C}"/>
              </a:ext>
            </a:extLst>
          </p:cNvPr>
          <p:cNvSpPr>
            <a:spLocks noGrp="1"/>
          </p:cNvSpPr>
          <p:nvPr>
            <p:ph type="sldNum" sz="quarter" idx="12"/>
          </p:nvPr>
        </p:nvSpPr>
        <p:spPr/>
        <p:txBody>
          <a:bodyPr/>
          <a:lstStyle/>
          <a:p>
            <a:fld id="{1787F954-BF07-4484-B1D5-3DA0B3D995B0}" type="slidenum">
              <a:rPr lang="ar-SA" smtClean="0"/>
              <a:pPr/>
              <a:t>‹#›</a:t>
            </a:fld>
            <a:endParaRPr lang="ar-SA"/>
          </a:p>
        </p:txBody>
      </p:sp>
    </p:spTree>
    <p:extLst>
      <p:ext uri="{BB962C8B-B14F-4D97-AF65-F5344CB8AC3E}">
        <p14:creationId xmlns:p14="http://schemas.microsoft.com/office/powerpoint/2010/main" val="30753951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6A325A-EE4C-4330-A6FE-E1A39BAA5DA2}"/>
              </a:ext>
            </a:extLst>
          </p:cNvPr>
          <p:cNvSpPr>
            <a:spLocks noGrp="1"/>
          </p:cNvSpPr>
          <p:nvPr>
            <p:ph type="title"/>
          </p:nvPr>
        </p:nvSpPr>
        <p:spPr/>
        <p:txBody>
          <a:bodyPr/>
          <a:lstStyle/>
          <a:p>
            <a:r>
              <a:rPr lang="en-US"/>
              <a:t>Click to edit Master title style</a:t>
            </a:r>
            <a:endParaRPr lang="ar-SA"/>
          </a:p>
        </p:txBody>
      </p:sp>
      <p:sp>
        <p:nvSpPr>
          <p:cNvPr id="3" name="Date Placeholder 2">
            <a:extLst>
              <a:ext uri="{FF2B5EF4-FFF2-40B4-BE49-F238E27FC236}">
                <a16:creationId xmlns:a16="http://schemas.microsoft.com/office/drawing/2014/main" id="{59570F3E-E20B-4F2E-9A0A-BD80DE49A4C3}"/>
              </a:ext>
            </a:extLst>
          </p:cNvPr>
          <p:cNvSpPr>
            <a:spLocks noGrp="1"/>
          </p:cNvSpPr>
          <p:nvPr>
            <p:ph type="dt" sz="half" idx="10"/>
          </p:nvPr>
        </p:nvSpPr>
        <p:spPr/>
        <p:txBody>
          <a:bodyPr/>
          <a:lstStyle/>
          <a:p>
            <a:fld id="{F3B40107-952E-40EE-8E25-FAA08C74D41F}" type="datetimeFigureOut">
              <a:rPr lang="ar-SA" smtClean="0"/>
              <a:pPr/>
              <a:t>04/05/1440</a:t>
            </a:fld>
            <a:endParaRPr lang="ar-SA"/>
          </a:p>
        </p:txBody>
      </p:sp>
      <p:sp>
        <p:nvSpPr>
          <p:cNvPr id="4" name="Footer Placeholder 3">
            <a:extLst>
              <a:ext uri="{FF2B5EF4-FFF2-40B4-BE49-F238E27FC236}">
                <a16:creationId xmlns:a16="http://schemas.microsoft.com/office/drawing/2014/main" id="{AC247422-E358-4911-A996-71E804E33095}"/>
              </a:ext>
            </a:extLst>
          </p:cNvPr>
          <p:cNvSpPr>
            <a:spLocks noGrp="1"/>
          </p:cNvSpPr>
          <p:nvPr>
            <p:ph type="ftr" sz="quarter" idx="11"/>
          </p:nvPr>
        </p:nvSpPr>
        <p:spPr/>
        <p:txBody>
          <a:bodyPr/>
          <a:lstStyle/>
          <a:p>
            <a:endParaRPr lang="ar-SA"/>
          </a:p>
        </p:txBody>
      </p:sp>
      <p:sp>
        <p:nvSpPr>
          <p:cNvPr id="5" name="Slide Number Placeholder 4">
            <a:extLst>
              <a:ext uri="{FF2B5EF4-FFF2-40B4-BE49-F238E27FC236}">
                <a16:creationId xmlns:a16="http://schemas.microsoft.com/office/drawing/2014/main" id="{35A85117-3B4A-47C5-B7CB-0423C4330348}"/>
              </a:ext>
            </a:extLst>
          </p:cNvPr>
          <p:cNvSpPr>
            <a:spLocks noGrp="1"/>
          </p:cNvSpPr>
          <p:nvPr>
            <p:ph type="sldNum" sz="quarter" idx="12"/>
          </p:nvPr>
        </p:nvSpPr>
        <p:spPr/>
        <p:txBody>
          <a:bodyPr/>
          <a:lstStyle/>
          <a:p>
            <a:fld id="{1787F954-BF07-4484-B1D5-3DA0B3D995B0}" type="slidenum">
              <a:rPr lang="ar-SA" smtClean="0"/>
              <a:pPr/>
              <a:t>‹#›</a:t>
            </a:fld>
            <a:endParaRPr lang="ar-SA"/>
          </a:p>
        </p:txBody>
      </p:sp>
    </p:spTree>
    <p:extLst>
      <p:ext uri="{BB962C8B-B14F-4D97-AF65-F5344CB8AC3E}">
        <p14:creationId xmlns:p14="http://schemas.microsoft.com/office/powerpoint/2010/main" val="9712824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65A7364-1618-4C28-8432-C98BD7635353}"/>
              </a:ext>
            </a:extLst>
          </p:cNvPr>
          <p:cNvSpPr>
            <a:spLocks noGrp="1"/>
          </p:cNvSpPr>
          <p:nvPr>
            <p:ph type="dt" sz="half" idx="10"/>
          </p:nvPr>
        </p:nvSpPr>
        <p:spPr/>
        <p:txBody>
          <a:bodyPr/>
          <a:lstStyle/>
          <a:p>
            <a:fld id="{F3B40107-952E-40EE-8E25-FAA08C74D41F}" type="datetimeFigureOut">
              <a:rPr lang="ar-SA" smtClean="0"/>
              <a:pPr/>
              <a:t>04/05/1440</a:t>
            </a:fld>
            <a:endParaRPr lang="ar-SA"/>
          </a:p>
        </p:txBody>
      </p:sp>
      <p:sp>
        <p:nvSpPr>
          <p:cNvPr id="3" name="Footer Placeholder 2">
            <a:extLst>
              <a:ext uri="{FF2B5EF4-FFF2-40B4-BE49-F238E27FC236}">
                <a16:creationId xmlns:a16="http://schemas.microsoft.com/office/drawing/2014/main" id="{76FB055B-22E8-40FB-A50C-C01EC0623DB2}"/>
              </a:ext>
            </a:extLst>
          </p:cNvPr>
          <p:cNvSpPr>
            <a:spLocks noGrp="1"/>
          </p:cNvSpPr>
          <p:nvPr>
            <p:ph type="ftr" sz="quarter" idx="11"/>
          </p:nvPr>
        </p:nvSpPr>
        <p:spPr/>
        <p:txBody>
          <a:bodyPr/>
          <a:lstStyle/>
          <a:p>
            <a:endParaRPr lang="ar-SA"/>
          </a:p>
        </p:txBody>
      </p:sp>
      <p:sp>
        <p:nvSpPr>
          <p:cNvPr id="4" name="Slide Number Placeholder 3">
            <a:extLst>
              <a:ext uri="{FF2B5EF4-FFF2-40B4-BE49-F238E27FC236}">
                <a16:creationId xmlns:a16="http://schemas.microsoft.com/office/drawing/2014/main" id="{1D33A52A-D3B7-44E5-8A5A-D8F440EEAEA1}"/>
              </a:ext>
            </a:extLst>
          </p:cNvPr>
          <p:cNvSpPr>
            <a:spLocks noGrp="1"/>
          </p:cNvSpPr>
          <p:nvPr>
            <p:ph type="sldNum" sz="quarter" idx="12"/>
          </p:nvPr>
        </p:nvSpPr>
        <p:spPr/>
        <p:txBody>
          <a:bodyPr/>
          <a:lstStyle/>
          <a:p>
            <a:fld id="{1787F954-BF07-4484-B1D5-3DA0B3D995B0}" type="slidenum">
              <a:rPr lang="ar-SA" smtClean="0"/>
              <a:pPr/>
              <a:t>‹#›</a:t>
            </a:fld>
            <a:endParaRPr lang="ar-SA"/>
          </a:p>
        </p:txBody>
      </p:sp>
    </p:spTree>
    <p:extLst>
      <p:ext uri="{BB962C8B-B14F-4D97-AF65-F5344CB8AC3E}">
        <p14:creationId xmlns:p14="http://schemas.microsoft.com/office/powerpoint/2010/main" val="38827931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CE1BD1-5A89-498A-A659-FB2F1AF32DF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ar-SA"/>
          </a:p>
        </p:txBody>
      </p:sp>
      <p:sp>
        <p:nvSpPr>
          <p:cNvPr id="3" name="Content Placeholder 2">
            <a:extLst>
              <a:ext uri="{FF2B5EF4-FFF2-40B4-BE49-F238E27FC236}">
                <a16:creationId xmlns:a16="http://schemas.microsoft.com/office/drawing/2014/main" id="{4D61A160-6308-42A5-A586-BEF1B4AC442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Text Placeholder 3">
            <a:extLst>
              <a:ext uri="{FF2B5EF4-FFF2-40B4-BE49-F238E27FC236}">
                <a16:creationId xmlns:a16="http://schemas.microsoft.com/office/drawing/2014/main" id="{F43D2514-F163-4522-B75B-13F64961791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1AC77B3-537D-4361-851E-6B7A0FDACEB9}"/>
              </a:ext>
            </a:extLst>
          </p:cNvPr>
          <p:cNvSpPr>
            <a:spLocks noGrp="1"/>
          </p:cNvSpPr>
          <p:nvPr>
            <p:ph type="dt" sz="half" idx="10"/>
          </p:nvPr>
        </p:nvSpPr>
        <p:spPr/>
        <p:txBody>
          <a:bodyPr/>
          <a:lstStyle/>
          <a:p>
            <a:fld id="{F3B40107-952E-40EE-8E25-FAA08C74D41F}" type="datetimeFigureOut">
              <a:rPr lang="ar-SA" smtClean="0"/>
              <a:pPr/>
              <a:t>04/05/1440</a:t>
            </a:fld>
            <a:endParaRPr lang="ar-SA"/>
          </a:p>
        </p:txBody>
      </p:sp>
      <p:sp>
        <p:nvSpPr>
          <p:cNvPr id="6" name="Footer Placeholder 5">
            <a:extLst>
              <a:ext uri="{FF2B5EF4-FFF2-40B4-BE49-F238E27FC236}">
                <a16:creationId xmlns:a16="http://schemas.microsoft.com/office/drawing/2014/main" id="{B903CD7D-65EC-4256-B0A9-6F159063187F}"/>
              </a:ext>
            </a:extLst>
          </p:cNvPr>
          <p:cNvSpPr>
            <a:spLocks noGrp="1"/>
          </p:cNvSpPr>
          <p:nvPr>
            <p:ph type="ftr" sz="quarter" idx="11"/>
          </p:nvPr>
        </p:nvSpPr>
        <p:spPr/>
        <p:txBody>
          <a:bodyPr/>
          <a:lstStyle/>
          <a:p>
            <a:endParaRPr lang="ar-SA"/>
          </a:p>
        </p:txBody>
      </p:sp>
      <p:sp>
        <p:nvSpPr>
          <p:cNvPr id="7" name="Slide Number Placeholder 6">
            <a:extLst>
              <a:ext uri="{FF2B5EF4-FFF2-40B4-BE49-F238E27FC236}">
                <a16:creationId xmlns:a16="http://schemas.microsoft.com/office/drawing/2014/main" id="{EC428346-9AC5-4C8C-875F-8BA055DB46E9}"/>
              </a:ext>
            </a:extLst>
          </p:cNvPr>
          <p:cNvSpPr>
            <a:spLocks noGrp="1"/>
          </p:cNvSpPr>
          <p:nvPr>
            <p:ph type="sldNum" sz="quarter" idx="12"/>
          </p:nvPr>
        </p:nvSpPr>
        <p:spPr/>
        <p:txBody>
          <a:bodyPr/>
          <a:lstStyle/>
          <a:p>
            <a:fld id="{1787F954-BF07-4484-B1D5-3DA0B3D995B0}" type="slidenum">
              <a:rPr lang="ar-SA" smtClean="0"/>
              <a:pPr/>
              <a:t>‹#›</a:t>
            </a:fld>
            <a:endParaRPr lang="ar-SA"/>
          </a:p>
        </p:txBody>
      </p:sp>
    </p:spTree>
    <p:extLst>
      <p:ext uri="{BB962C8B-B14F-4D97-AF65-F5344CB8AC3E}">
        <p14:creationId xmlns:p14="http://schemas.microsoft.com/office/powerpoint/2010/main" val="36092874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BD4B9F-C512-4B14-83D4-32969C21A06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ar-SA"/>
          </a:p>
        </p:txBody>
      </p:sp>
      <p:sp>
        <p:nvSpPr>
          <p:cNvPr id="3" name="Picture Placeholder 2">
            <a:extLst>
              <a:ext uri="{FF2B5EF4-FFF2-40B4-BE49-F238E27FC236}">
                <a16:creationId xmlns:a16="http://schemas.microsoft.com/office/drawing/2014/main" id="{99B059E8-5B6B-47DE-95A5-2C92A01F3DF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a:extLst>
              <a:ext uri="{FF2B5EF4-FFF2-40B4-BE49-F238E27FC236}">
                <a16:creationId xmlns:a16="http://schemas.microsoft.com/office/drawing/2014/main" id="{98AC8C34-691B-4821-9098-F9188080AD5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3C66E82-13A7-43E0-9502-D47F857103BC}"/>
              </a:ext>
            </a:extLst>
          </p:cNvPr>
          <p:cNvSpPr>
            <a:spLocks noGrp="1"/>
          </p:cNvSpPr>
          <p:nvPr>
            <p:ph type="dt" sz="half" idx="10"/>
          </p:nvPr>
        </p:nvSpPr>
        <p:spPr/>
        <p:txBody>
          <a:bodyPr/>
          <a:lstStyle/>
          <a:p>
            <a:fld id="{F3B40107-952E-40EE-8E25-FAA08C74D41F}" type="datetimeFigureOut">
              <a:rPr lang="ar-SA" smtClean="0"/>
              <a:pPr/>
              <a:t>04/05/1440</a:t>
            </a:fld>
            <a:endParaRPr lang="ar-SA"/>
          </a:p>
        </p:txBody>
      </p:sp>
      <p:sp>
        <p:nvSpPr>
          <p:cNvPr id="6" name="Footer Placeholder 5">
            <a:extLst>
              <a:ext uri="{FF2B5EF4-FFF2-40B4-BE49-F238E27FC236}">
                <a16:creationId xmlns:a16="http://schemas.microsoft.com/office/drawing/2014/main" id="{4015C8FE-159E-4B44-94D0-AC1D2068DB20}"/>
              </a:ext>
            </a:extLst>
          </p:cNvPr>
          <p:cNvSpPr>
            <a:spLocks noGrp="1"/>
          </p:cNvSpPr>
          <p:nvPr>
            <p:ph type="ftr" sz="quarter" idx="11"/>
          </p:nvPr>
        </p:nvSpPr>
        <p:spPr/>
        <p:txBody>
          <a:bodyPr/>
          <a:lstStyle/>
          <a:p>
            <a:endParaRPr lang="ar-SA"/>
          </a:p>
        </p:txBody>
      </p:sp>
      <p:sp>
        <p:nvSpPr>
          <p:cNvPr id="7" name="Slide Number Placeholder 6">
            <a:extLst>
              <a:ext uri="{FF2B5EF4-FFF2-40B4-BE49-F238E27FC236}">
                <a16:creationId xmlns:a16="http://schemas.microsoft.com/office/drawing/2014/main" id="{635D1743-193C-4905-9F12-55D579D69926}"/>
              </a:ext>
            </a:extLst>
          </p:cNvPr>
          <p:cNvSpPr>
            <a:spLocks noGrp="1"/>
          </p:cNvSpPr>
          <p:nvPr>
            <p:ph type="sldNum" sz="quarter" idx="12"/>
          </p:nvPr>
        </p:nvSpPr>
        <p:spPr/>
        <p:txBody>
          <a:bodyPr/>
          <a:lstStyle/>
          <a:p>
            <a:fld id="{1787F954-BF07-4484-B1D5-3DA0B3D995B0}" type="slidenum">
              <a:rPr lang="ar-SA" smtClean="0"/>
              <a:pPr/>
              <a:t>‹#›</a:t>
            </a:fld>
            <a:endParaRPr lang="ar-SA"/>
          </a:p>
        </p:txBody>
      </p:sp>
    </p:spTree>
    <p:extLst>
      <p:ext uri="{BB962C8B-B14F-4D97-AF65-F5344CB8AC3E}">
        <p14:creationId xmlns:p14="http://schemas.microsoft.com/office/powerpoint/2010/main" val="26906214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CF68FFA-A2BA-4155-B393-6CEFB3A5C38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ar-SA"/>
          </a:p>
        </p:txBody>
      </p:sp>
      <p:sp>
        <p:nvSpPr>
          <p:cNvPr id="3" name="Text Placeholder 2">
            <a:extLst>
              <a:ext uri="{FF2B5EF4-FFF2-40B4-BE49-F238E27FC236}">
                <a16:creationId xmlns:a16="http://schemas.microsoft.com/office/drawing/2014/main" id="{A6A7F8F2-3932-4D98-B843-7B856D78C99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Date Placeholder 3">
            <a:extLst>
              <a:ext uri="{FF2B5EF4-FFF2-40B4-BE49-F238E27FC236}">
                <a16:creationId xmlns:a16="http://schemas.microsoft.com/office/drawing/2014/main" id="{13DAF28B-E9ED-4C3B-9D5F-852013513EC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B40107-952E-40EE-8E25-FAA08C74D41F}" type="datetimeFigureOut">
              <a:rPr lang="ar-SA" smtClean="0"/>
              <a:pPr/>
              <a:t>04/05/1440</a:t>
            </a:fld>
            <a:endParaRPr lang="ar-SA"/>
          </a:p>
        </p:txBody>
      </p:sp>
      <p:sp>
        <p:nvSpPr>
          <p:cNvPr id="5" name="Footer Placeholder 4">
            <a:extLst>
              <a:ext uri="{FF2B5EF4-FFF2-40B4-BE49-F238E27FC236}">
                <a16:creationId xmlns:a16="http://schemas.microsoft.com/office/drawing/2014/main" id="{811F986F-3497-41FC-B268-7C366D945CC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ar-SA"/>
          </a:p>
        </p:txBody>
      </p:sp>
      <p:sp>
        <p:nvSpPr>
          <p:cNvPr id="6" name="Slide Number Placeholder 5">
            <a:extLst>
              <a:ext uri="{FF2B5EF4-FFF2-40B4-BE49-F238E27FC236}">
                <a16:creationId xmlns:a16="http://schemas.microsoft.com/office/drawing/2014/main" id="{3E51AEC9-A105-4D00-8381-574118F9655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87F954-BF07-4484-B1D5-3DA0B3D995B0}" type="slidenum">
              <a:rPr lang="ar-SA" smtClean="0"/>
              <a:pPr/>
              <a:t>‹#›</a:t>
            </a:fld>
            <a:endParaRPr lang="ar-SA"/>
          </a:p>
        </p:txBody>
      </p:sp>
    </p:spTree>
    <p:extLst>
      <p:ext uri="{BB962C8B-B14F-4D97-AF65-F5344CB8AC3E}">
        <p14:creationId xmlns:p14="http://schemas.microsoft.com/office/powerpoint/2010/main" val="3292869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2.xml"/><Relationship Id="rId4" Type="http://schemas.openxmlformats.org/officeDocument/2006/relationships/chart" Target="../charts/chart3.xml"/></Relationships>
</file>

<file path=ppt/slides/_rels/slide3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chart" Target="../charts/chart8.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2.xml"/><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a:extLst>
              <a:ext uri="{FF2B5EF4-FFF2-40B4-BE49-F238E27FC236}">
                <a16:creationId xmlns:a16="http://schemas.microsoft.com/office/drawing/2014/main" id="{052F54CB-F85C-4889-BDD1-6A6A6990B07F}"/>
              </a:ext>
            </a:extLst>
          </p:cNvPr>
          <p:cNvSpPr txBox="1">
            <a:spLocks/>
          </p:cNvSpPr>
          <p:nvPr/>
        </p:nvSpPr>
        <p:spPr>
          <a:xfrm>
            <a:off x="1866900" y="152400"/>
            <a:ext cx="8458200" cy="6400800"/>
          </a:xfrm>
          <a:prstGeom prst="rect">
            <a:avLst/>
          </a:prstGeom>
        </p:spPr>
        <p:txBody>
          <a:bodyPr vert="horz" lIns="91440" tIns="45720" rIns="91440" bIns="45720" rtlCol="0">
            <a:normAutofit fontScale="92500" lnSpcReduction="20000"/>
          </a:bodyPr>
          <a:lstStyle>
            <a:lvl1pPr marL="0" indent="0" algn="ctr" defTabSz="914400" rtl="0" eaLnBrk="1" latinLnBrk="0" hangingPunct="1">
              <a:lnSpc>
                <a:spcPct val="120000"/>
              </a:lnSpc>
              <a:spcBef>
                <a:spcPts val="1000"/>
              </a:spcBef>
              <a:buClr>
                <a:schemeClr val="tx1"/>
              </a:buClr>
              <a:buFont typeface="Arial" panose="020B0604020202020204" pitchFamily="34" charset="0"/>
              <a:buNone/>
              <a:defRPr sz="2200" kern="1200" cap="all" baseline="0">
                <a:solidFill>
                  <a:schemeClr val="bg1">
                    <a:lumMod val="50000"/>
                  </a:schemeClr>
                </a:solidFill>
                <a:effectLst/>
                <a:latin typeface="+mn-lt"/>
                <a:ea typeface="+mn-ea"/>
                <a:cs typeface="+mn-cs"/>
              </a:defRPr>
            </a:lvl1pPr>
            <a:lvl2pPr marL="457200" indent="0" algn="ctr" defTabSz="914400" rtl="0" eaLnBrk="1" latinLnBrk="0" hangingPunct="1">
              <a:lnSpc>
                <a:spcPct val="120000"/>
              </a:lnSpc>
              <a:spcBef>
                <a:spcPts val="500"/>
              </a:spcBef>
              <a:buClr>
                <a:schemeClr val="tx1"/>
              </a:buClr>
              <a:buFont typeface="Arial" panose="020B0604020202020204" pitchFamily="34" charset="0"/>
              <a:buNone/>
              <a:defRPr sz="2000" kern="1200" cap="all" baseline="0">
                <a:solidFill>
                  <a:schemeClr val="tx1"/>
                </a:solidFill>
                <a:effectLst/>
                <a:latin typeface="+mn-lt"/>
                <a:ea typeface="+mn-ea"/>
                <a:cs typeface="+mn-cs"/>
              </a:defRPr>
            </a:lvl2pPr>
            <a:lvl3pPr marL="914400" indent="0" algn="ctr" defTabSz="914400" rtl="0" eaLnBrk="1" latinLnBrk="0" hangingPunct="1">
              <a:lnSpc>
                <a:spcPct val="120000"/>
              </a:lnSpc>
              <a:spcBef>
                <a:spcPts val="500"/>
              </a:spcBef>
              <a:buClr>
                <a:schemeClr val="tx1"/>
              </a:buClr>
              <a:buFont typeface="Arial" panose="020B0604020202020204" pitchFamily="34" charset="0"/>
              <a:buNone/>
              <a:defRPr sz="1800" kern="1200" cap="all" baseline="0">
                <a:solidFill>
                  <a:schemeClr val="tx1"/>
                </a:solidFill>
                <a:effectLst/>
                <a:latin typeface="+mn-lt"/>
                <a:ea typeface="+mn-ea"/>
                <a:cs typeface="+mn-cs"/>
              </a:defRPr>
            </a:lvl3pPr>
            <a:lvl4pPr marL="1371600" indent="0" algn="ctr" defTabSz="914400" rtl="0" eaLnBrk="1" latinLnBrk="0" hangingPunct="1">
              <a:lnSpc>
                <a:spcPct val="120000"/>
              </a:lnSpc>
              <a:spcBef>
                <a:spcPts val="500"/>
              </a:spcBef>
              <a:buClr>
                <a:schemeClr val="tx1"/>
              </a:buClr>
              <a:buFont typeface="Arial" panose="020B0604020202020204" pitchFamily="34" charset="0"/>
              <a:buNone/>
              <a:defRPr sz="1600" kern="1200" cap="all" baseline="0">
                <a:solidFill>
                  <a:schemeClr val="tx1"/>
                </a:solidFill>
                <a:effectLst/>
                <a:latin typeface="+mn-lt"/>
                <a:ea typeface="+mn-ea"/>
                <a:cs typeface="+mn-cs"/>
              </a:defRPr>
            </a:lvl4pPr>
            <a:lvl5pPr marL="1828800" indent="0" algn="ctr" defTabSz="914400" rtl="0" eaLnBrk="1" latinLnBrk="0" hangingPunct="1">
              <a:lnSpc>
                <a:spcPct val="120000"/>
              </a:lnSpc>
              <a:spcBef>
                <a:spcPts val="500"/>
              </a:spcBef>
              <a:buClr>
                <a:schemeClr val="tx1"/>
              </a:buClr>
              <a:buFont typeface="Arial" panose="020B0604020202020204" pitchFamily="34" charset="0"/>
              <a:buNone/>
              <a:defRPr sz="1600" kern="1200" cap="all" baseline="0">
                <a:solidFill>
                  <a:schemeClr val="tx1"/>
                </a:solidFill>
                <a:effectLst/>
                <a:latin typeface="+mn-lt"/>
                <a:ea typeface="+mn-ea"/>
                <a:cs typeface="+mn-cs"/>
              </a:defRPr>
            </a:lvl5pPr>
            <a:lvl6pPr marL="2286000" indent="0" algn="ctr" defTabSz="914400" rtl="0" eaLnBrk="1" latinLnBrk="0" hangingPunct="1">
              <a:lnSpc>
                <a:spcPct val="120000"/>
              </a:lnSpc>
              <a:spcBef>
                <a:spcPts val="500"/>
              </a:spcBef>
              <a:buClr>
                <a:schemeClr val="tx1"/>
              </a:buClr>
              <a:buFont typeface="Arial" panose="020B0604020202020204" pitchFamily="34" charset="0"/>
              <a:buNone/>
              <a:defRPr sz="1600" kern="1200" cap="all" baseline="0">
                <a:solidFill>
                  <a:schemeClr val="tx1"/>
                </a:solidFill>
                <a:effectLst/>
                <a:latin typeface="+mn-lt"/>
                <a:ea typeface="+mn-ea"/>
                <a:cs typeface="+mn-cs"/>
              </a:defRPr>
            </a:lvl6pPr>
            <a:lvl7pPr marL="2743200" indent="0" algn="ctr" defTabSz="914400" rtl="0" eaLnBrk="1" latinLnBrk="0" hangingPunct="1">
              <a:lnSpc>
                <a:spcPct val="120000"/>
              </a:lnSpc>
              <a:spcBef>
                <a:spcPts val="500"/>
              </a:spcBef>
              <a:buClr>
                <a:schemeClr val="tx1"/>
              </a:buClr>
              <a:buFont typeface="Arial" panose="020B0604020202020204" pitchFamily="34" charset="0"/>
              <a:buNone/>
              <a:defRPr sz="1600" kern="1200" cap="all" baseline="0">
                <a:solidFill>
                  <a:schemeClr val="tx1"/>
                </a:solidFill>
                <a:effectLst/>
                <a:latin typeface="+mn-lt"/>
                <a:ea typeface="+mn-ea"/>
                <a:cs typeface="+mn-cs"/>
              </a:defRPr>
            </a:lvl7pPr>
            <a:lvl8pPr marL="3200400" indent="0" algn="ctr" defTabSz="914400" rtl="0" eaLnBrk="1" latinLnBrk="0" hangingPunct="1">
              <a:lnSpc>
                <a:spcPct val="120000"/>
              </a:lnSpc>
              <a:spcBef>
                <a:spcPts val="500"/>
              </a:spcBef>
              <a:buClr>
                <a:schemeClr val="tx1"/>
              </a:buClr>
              <a:buFont typeface="Arial" panose="020B0604020202020204" pitchFamily="34" charset="0"/>
              <a:buNone/>
              <a:defRPr sz="1600" kern="1200" cap="all" baseline="0">
                <a:solidFill>
                  <a:schemeClr val="tx1"/>
                </a:solidFill>
                <a:effectLst/>
                <a:latin typeface="+mn-lt"/>
                <a:ea typeface="+mn-ea"/>
                <a:cs typeface="+mn-cs"/>
              </a:defRPr>
            </a:lvl8pPr>
            <a:lvl9pPr marL="3657600" indent="0" algn="ctr" defTabSz="914400" rtl="0" eaLnBrk="1" latinLnBrk="0" hangingPunct="1">
              <a:lnSpc>
                <a:spcPct val="120000"/>
              </a:lnSpc>
              <a:spcBef>
                <a:spcPts val="500"/>
              </a:spcBef>
              <a:buClr>
                <a:schemeClr val="tx1"/>
              </a:buClr>
              <a:buFont typeface="Arial" panose="020B0604020202020204" pitchFamily="34" charset="0"/>
              <a:buNone/>
              <a:defRPr sz="1600" kern="1200" cap="all" baseline="0">
                <a:solidFill>
                  <a:schemeClr val="tx1"/>
                </a:solidFill>
                <a:effectLst/>
                <a:latin typeface="+mn-lt"/>
                <a:ea typeface="+mn-ea"/>
                <a:cs typeface="+mn-cs"/>
              </a:defRPr>
            </a:lvl9pPr>
          </a:lstStyle>
          <a:p>
            <a:r>
              <a:rPr lang="ar-JO" b="1" dirty="0">
                <a:solidFill>
                  <a:schemeClr val="tx1"/>
                </a:solidFill>
              </a:rPr>
              <a:t>بسم الله الرحمن الرحيم</a:t>
            </a:r>
            <a:endParaRPr lang="en-US" b="1" dirty="0">
              <a:solidFill>
                <a:schemeClr val="tx1"/>
              </a:solidFill>
            </a:endParaRPr>
          </a:p>
          <a:p>
            <a:endParaRPr lang="en-US" b="1" dirty="0">
              <a:solidFill>
                <a:schemeClr val="tx1"/>
              </a:solidFill>
            </a:endParaRPr>
          </a:p>
          <a:p>
            <a:endParaRPr lang="en-US" b="1" dirty="0">
              <a:solidFill>
                <a:schemeClr val="tx1"/>
              </a:solidFill>
            </a:endParaRPr>
          </a:p>
          <a:p>
            <a:endParaRPr lang="en-US" b="1" dirty="0">
              <a:solidFill>
                <a:schemeClr val="tx1"/>
              </a:solidFill>
            </a:endParaRPr>
          </a:p>
          <a:p>
            <a:endParaRPr lang="en-US" b="1" dirty="0">
              <a:solidFill>
                <a:schemeClr val="tx1"/>
              </a:solidFill>
            </a:endParaRPr>
          </a:p>
          <a:p>
            <a:endParaRPr lang="en-US" b="1" dirty="0">
              <a:solidFill>
                <a:schemeClr val="tx1"/>
              </a:solidFill>
            </a:endParaRPr>
          </a:p>
          <a:p>
            <a:pPr rtl="1"/>
            <a:r>
              <a:rPr lang="en-US" sz="2400" b="1" dirty="0">
                <a:solidFill>
                  <a:schemeClr val="tx1"/>
                </a:solidFill>
              </a:rPr>
              <a:t>Design of waste water </a:t>
            </a:r>
            <a:r>
              <a:rPr lang="en-US" sz="2400" b="1" smtClean="0">
                <a:solidFill>
                  <a:schemeClr val="tx1"/>
                </a:solidFill>
              </a:rPr>
              <a:t>collection system for </a:t>
            </a:r>
            <a:r>
              <a:rPr lang="en-US" sz="2400" b="1" dirty="0">
                <a:solidFill>
                  <a:schemeClr val="tx1"/>
                </a:solidFill>
              </a:rPr>
              <a:t>Al-</a:t>
            </a:r>
            <a:r>
              <a:rPr lang="en-US" sz="2400" b="1" dirty="0" err="1">
                <a:solidFill>
                  <a:schemeClr val="tx1"/>
                </a:solidFill>
              </a:rPr>
              <a:t>Attarah</a:t>
            </a:r>
            <a:r>
              <a:rPr lang="en-US" sz="2400" b="1" dirty="0">
                <a:solidFill>
                  <a:schemeClr val="tx1"/>
                </a:solidFill>
              </a:rPr>
              <a:t> Village</a:t>
            </a:r>
            <a:endParaRPr lang="en-US" sz="2400" dirty="0">
              <a:solidFill>
                <a:schemeClr val="tx1"/>
              </a:solidFill>
            </a:endParaRPr>
          </a:p>
          <a:p>
            <a:r>
              <a:rPr lang="en-US" b="1" dirty="0">
                <a:solidFill>
                  <a:schemeClr val="tx1"/>
                </a:solidFill>
                <a:latin typeface="Times New Roman" pitchFamily="18" charset="0"/>
                <a:cs typeface="Times New Roman" pitchFamily="18" charset="0"/>
              </a:rPr>
              <a:t/>
            </a:r>
            <a:br>
              <a:rPr lang="en-US" b="1" dirty="0">
                <a:solidFill>
                  <a:schemeClr val="tx1"/>
                </a:solidFill>
                <a:latin typeface="Times New Roman" pitchFamily="18" charset="0"/>
                <a:cs typeface="Times New Roman" pitchFamily="18" charset="0"/>
              </a:rPr>
            </a:br>
            <a:r>
              <a:rPr lang="en-US" b="1" dirty="0">
                <a:solidFill>
                  <a:schemeClr val="tx1"/>
                </a:solidFill>
                <a:latin typeface="Times New Roman" pitchFamily="18" charset="0"/>
                <a:cs typeface="Times New Roman" pitchFamily="18" charset="0"/>
              </a:rPr>
              <a:t>Prepared by</a:t>
            </a:r>
          </a:p>
          <a:p>
            <a:r>
              <a:rPr lang="en-US" b="1" dirty="0">
                <a:solidFill>
                  <a:schemeClr val="tx1"/>
                </a:solidFill>
              </a:rPr>
              <a:t>  Abdel-Rahman </a:t>
            </a:r>
            <a:r>
              <a:rPr lang="en-US" b="1" dirty="0" err="1">
                <a:solidFill>
                  <a:schemeClr val="tx1"/>
                </a:solidFill>
              </a:rPr>
              <a:t>Rawajbeh</a:t>
            </a:r>
            <a:r>
              <a:rPr lang="en-US" b="1" dirty="0">
                <a:solidFill>
                  <a:schemeClr val="tx1"/>
                </a:solidFill>
              </a:rPr>
              <a:t>                    Hisham Yaseen </a:t>
            </a:r>
            <a:endParaRPr lang="en-US" b="1" dirty="0">
              <a:solidFill>
                <a:schemeClr val="tx1"/>
              </a:solidFill>
              <a:latin typeface="Times New Roman" pitchFamily="18" charset="0"/>
              <a:cs typeface="Times New Roman" pitchFamily="18" charset="0"/>
            </a:endParaRPr>
          </a:p>
          <a:p>
            <a:r>
              <a:rPr lang="en-US" b="1" dirty="0">
                <a:solidFill>
                  <a:schemeClr val="tx1"/>
                </a:solidFill>
                <a:latin typeface="Times New Roman" pitchFamily="18" charset="0"/>
                <a:cs typeface="Times New Roman" pitchFamily="18" charset="0"/>
              </a:rPr>
              <a:t> </a:t>
            </a:r>
            <a:r>
              <a:rPr lang="en-US" b="1" dirty="0">
                <a:solidFill>
                  <a:schemeClr val="tx1"/>
                </a:solidFill>
              </a:rPr>
              <a:t>Noor Al-Din  </a:t>
            </a:r>
            <a:r>
              <a:rPr lang="en-US" b="1" dirty="0" err="1">
                <a:solidFill>
                  <a:schemeClr val="tx1"/>
                </a:solidFill>
              </a:rPr>
              <a:t>Rabaya</a:t>
            </a:r>
            <a:r>
              <a:rPr lang="en-US" b="1" dirty="0">
                <a:solidFill>
                  <a:schemeClr val="tx1"/>
                </a:solidFill>
              </a:rPr>
              <a:t>                         </a:t>
            </a:r>
            <a:r>
              <a:rPr lang="en-US" b="1" dirty="0" err="1">
                <a:solidFill>
                  <a:schemeClr val="tx1"/>
                </a:solidFill>
              </a:rPr>
              <a:t>Sameh</a:t>
            </a:r>
            <a:r>
              <a:rPr lang="en-US" b="1" dirty="0">
                <a:solidFill>
                  <a:schemeClr val="tx1"/>
                </a:solidFill>
              </a:rPr>
              <a:t> </a:t>
            </a:r>
            <a:r>
              <a:rPr lang="en-US" b="1" dirty="0" err="1">
                <a:solidFill>
                  <a:schemeClr val="tx1"/>
                </a:solidFill>
              </a:rPr>
              <a:t>Nofal</a:t>
            </a:r>
            <a:endParaRPr lang="ar-JO" b="1" dirty="0">
              <a:solidFill>
                <a:schemeClr val="tx1"/>
              </a:solidFill>
            </a:endParaRPr>
          </a:p>
          <a:p>
            <a:endParaRPr lang="en-US" b="1" dirty="0">
              <a:solidFill>
                <a:schemeClr val="tx1"/>
              </a:solidFill>
              <a:latin typeface="Times New Roman" pitchFamily="18" charset="0"/>
              <a:cs typeface="Times New Roman" pitchFamily="18" charset="0"/>
            </a:endParaRPr>
          </a:p>
          <a:p>
            <a:r>
              <a:rPr lang="en-US" b="1" dirty="0">
                <a:solidFill>
                  <a:schemeClr val="tx1"/>
                </a:solidFill>
                <a:latin typeface="Times New Roman" pitchFamily="18" charset="0"/>
                <a:cs typeface="Times New Roman" pitchFamily="18" charset="0"/>
              </a:rPr>
              <a:t>Supervisor</a:t>
            </a:r>
          </a:p>
          <a:p>
            <a:r>
              <a:rPr lang="en-US" sz="2800" b="1" dirty="0">
                <a:solidFill>
                  <a:schemeClr val="tx1"/>
                </a:solidFill>
              </a:rPr>
              <a:t>Dr. </a:t>
            </a:r>
            <a:r>
              <a:rPr lang="en-US" sz="2800" b="1" dirty="0" err="1">
                <a:solidFill>
                  <a:schemeClr val="tx1"/>
                </a:solidFill>
              </a:rPr>
              <a:t>Hamees</a:t>
            </a:r>
            <a:r>
              <a:rPr lang="en-US" sz="2800" b="1" dirty="0">
                <a:solidFill>
                  <a:schemeClr val="tx1"/>
                </a:solidFill>
              </a:rPr>
              <a:t> </a:t>
            </a:r>
            <a:r>
              <a:rPr lang="en-US" sz="2800" b="1" dirty="0" err="1">
                <a:solidFill>
                  <a:schemeClr val="tx1"/>
                </a:solidFill>
              </a:rPr>
              <a:t>Tubeileh</a:t>
            </a:r>
            <a:r>
              <a:rPr lang="en-US" sz="2800" b="1" dirty="0">
                <a:solidFill>
                  <a:schemeClr val="tx1"/>
                </a:solidFill>
              </a:rPr>
              <a:t> </a:t>
            </a:r>
          </a:p>
        </p:txBody>
      </p:sp>
      <p:pic>
        <p:nvPicPr>
          <p:cNvPr id="5" name="صورة 4" descr="logo. najah.png">
            <a:extLst>
              <a:ext uri="{FF2B5EF4-FFF2-40B4-BE49-F238E27FC236}">
                <a16:creationId xmlns:a16="http://schemas.microsoft.com/office/drawing/2014/main" id="{39923324-AABE-4F91-B4F5-9E49EBBC1153}"/>
              </a:ext>
            </a:extLst>
          </p:cNvPr>
          <p:cNvPicPr>
            <a:picLocks noChangeAspect="1"/>
          </p:cNvPicPr>
          <p:nvPr/>
        </p:nvPicPr>
        <p:blipFill>
          <a:blip r:embed="rId2" cstate="print"/>
          <a:stretch>
            <a:fillRect/>
          </a:stretch>
        </p:blipFill>
        <p:spPr>
          <a:xfrm>
            <a:off x="5029202" y="533400"/>
            <a:ext cx="1904999" cy="1788610"/>
          </a:xfrm>
          <a:prstGeom prst="rect">
            <a:avLst/>
          </a:prstGeom>
        </p:spPr>
      </p:pic>
    </p:spTree>
    <p:extLst>
      <p:ext uri="{BB962C8B-B14F-4D97-AF65-F5344CB8AC3E}">
        <p14:creationId xmlns:p14="http://schemas.microsoft.com/office/powerpoint/2010/main" val="33513368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3"/>
          </p:nvPr>
        </p:nvSpPr>
        <p:spPr>
          <a:xfrm>
            <a:off x="2209330" y="1906439"/>
            <a:ext cx="7772870" cy="3884762"/>
          </a:xfrm>
        </p:spPr>
        <p:txBody>
          <a:bodyPr>
            <a:normAutofit/>
          </a:bodyPr>
          <a:lstStyle/>
          <a:p>
            <a:r>
              <a:rPr lang="en-US" dirty="0"/>
              <a:t>We used pipes material of </a:t>
            </a:r>
            <a:r>
              <a:rPr lang="en-US" b="1" dirty="0"/>
              <a:t>ductile iron. </a:t>
            </a:r>
          </a:p>
          <a:p>
            <a:r>
              <a:rPr lang="en-US" dirty="0"/>
              <a:t>We did not need any pump.</a:t>
            </a:r>
            <a:r>
              <a:rPr lang="en-US" b="1" dirty="0"/>
              <a:t/>
            </a:r>
            <a:br>
              <a:rPr lang="en-US" b="1" dirty="0"/>
            </a:br>
            <a:endParaRPr lang="en-US" b="1" dirty="0"/>
          </a:p>
          <a:p>
            <a:r>
              <a:rPr lang="en-US" b="1" dirty="0"/>
              <a:t>Design Criteria used: </a:t>
            </a:r>
            <a:br>
              <a:rPr lang="en-US" b="1" dirty="0"/>
            </a:br>
            <a:endParaRPr lang="en-US" dirty="0"/>
          </a:p>
          <a:p>
            <a:pPr lvl="0"/>
            <a:r>
              <a:rPr lang="en-US" dirty="0"/>
              <a:t>Pressure criteria from 20 to 100 m H2O.</a:t>
            </a:r>
          </a:p>
          <a:p>
            <a:pPr lvl="0"/>
            <a:r>
              <a:rPr lang="en-US" dirty="0"/>
              <a:t>Velocity criteria from 0.3 to 3 m/sec.</a:t>
            </a:r>
          </a:p>
          <a:p>
            <a:endParaRPr lang="en-US" dirty="0"/>
          </a:p>
        </p:txBody>
      </p:sp>
    </p:spTree>
    <p:extLst>
      <p:ext uri="{BB962C8B-B14F-4D97-AF65-F5344CB8AC3E}">
        <p14:creationId xmlns:p14="http://schemas.microsoft.com/office/powerpoint/2010/main" val="4185705191"/>
      </p:ext>
    </p:extLst>
  </p:cSld>
  <p:clrMapOvr>
    <a:masterClrMapping/>
  </p:clrMapOvr>
  <p:transition spd="med">
    <p:pull/>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normAutofit fontScale="92500" lnSpcReduction="20000"/>
          </a:bodyPr>
          <a:lstStyle/>
          <a:p>
            <a:r>
              <a:rPr lang="en-US" dirty="0"/>
              <a:t>After we supplied </a:t>
            </a:r>
            <a:r>
              <a:rPr lang="en-US" dirty="0" err="1" smtClean="0"/>
              <a:t>WaterCAD</a:t>
            </a:r>
            <a:r>
              <a:rPr lang="en-US" dirty="0" smtClean="0"/>
              <a:t> </a:t>
            </a:r>
            <a:r>
              <a:rPr lang="en-US" dirty="0"/>
              <a:t>with these data (contour map, structural road network,  distribution of building ) . We did these steps :</a:t>
            </a:r>
          </a:p>
          <a:p>
            <a:r>
              <a:rPr lang="en-US" dirty="0"/>
              <a:t>Draw the networks (pipes and junctions)</a:t>
            </a:r>
          </a:p>
          <a:p>
            <a:r>
              <a:rPr lang="en-US" dirty="0"/>
              <a:t> Add reservoir to network</a:t>
            </a:r>
          </a:p>
          <a:p>
            <a:r>
              <a:rPr lang="en-US" dirty="0"/>
              <a:t>We put the pipes diameter </a:t>
            </a:r>
          </a:p>
          <a:p>
            <a:r>
              <a:rPr lang="en-US" dirty="0"/>
              <a:t>calculate the demand on each node by </a:t>
            </a:r>
            <a:r>
              <a:rPr lang="en-US" dirty="0" err="1"/>
              <a:t>thiesson</a:t>
            </a:r>
            <a:r>
              <a:rPr lang="en-US" dirty="0"/>
              <a:t> polygon method . </a:t>
            </a:r>
          </a:p>
          <a:p>
            <a:r>
              <a:rPr lang="en-US" dirty="0"/>
              <a:t>Run the program </a:t>
            </a:r>
            <a:endParaRPr lang="en-US" dirty="0" smtClean="0"/>
          </a:p>
          <a:p>
            <a:r>
              <a:rPr lang="en-US" dirty="0" smtClean="0"/>
              <a:t>Finally we calculated the cost which was 364,200 Dollar.</a:t>
            </a:r>
            <a:r>
              <a:rPr lang="en-US" dirty="0"/>
              <a:t/>
            </a:r>
            <a:br>
              <a:rPr lang="en-US" dirty="0"/>
            </a:br>
            <a:endParaRPr lang="en-US" dirty="0"/>
          </a:p>
        </p:txBody>
      </p:sp>
    </p:spTree>
    <p:extLst>
      <p:ext uri="{BB962C8B-B14F-4D97-AF65-F5344CB8AC3E}">
        <p14:creationId xmlns:p14="http://schemas.microsoft.com/office/powerpoint/2010/main" val="2203766783"/>
      </p:ext>
    </p:extLst>
  </p:cSld>
  <p:clrMapOvr>
    <a:masterClrMapping/>
  </p:clrMapOvr>
  <p:transition spd="med">
    <p:pull/>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A6B521-9671-4164-AA3A-4C193E6D1573}"/>
              </a:ext>
            </a:extLst>
          </p:cNvPr>
          <p:cNvSpPr>
            <a:spLocks noGrp="1"/>
          </p:cNvSpPr>
          <p:nvPr>
            <p:ph type="title"/>
          </p:nvPr>
        </p:nvSpPr>
        <p:spPr>
          <a:xfrm>
            <a:off x="1963147" y="290946"/>
            <a:ext cx="7773338" cy="1565564"/>
          </a:xfrm>
        </p:spPr>
        <p:txBody>
          <a:bodyPr>
            <a:normAutofit/>
          </a:bodyPr>
          <a:lstStyle/>
          <a:p>
            <a:pPr algn="l"/>
            <a:r>
              <a:rPr lang="en-US" sz="2400" dirty="0"/>
              <a:t>The results was :</a:t>
            </a:r>
            <a:r>
              <a:rPr lang="en-US" sz="3200" b="1" dirty="0"/>
              <a:t/>
            </a:r>
            <a:br>
              <a:rPr lang="en-US" sz="3200" b="1" dirty="0"/>
            </a:br>
            <a:endParaRPr lang="ar-SA" sz="3200" dirty="0"/>
          </a:p>
        </p:txBody>
      </p:sp>
      <p:graphicFrame>
        <p:nvGraphicFramePr>
          <p:cNvPr id="5" name="Content Placeholder 4">
            <a:extLst>
              <a:ext uri="{FF2B5EF4-FFF2-40B4-BE49-F238E27FC236}">
                <a16:creationId xmlns:a16="http://schemas.microsoft.com/office/drawing/2014/main" id="{FE9D1EE5-EF5F-47BD-877D-A57128EFB402}"/>
              </a:ext>
            </a:extLst>
          </p:cNvPr>
          <p:cNvGraphicFramePr>
            <a:graphicFrameLocks noGrp="1"/>
          </p:cNvGraphicFramePr>
          <p:nvPr>
            <p:ph sz="quarter" idx="13"/>
            <p:extLst/>
          </p:nvPr>
        </p:nvGraphicFramePr>
        <p:xfrm>
          <a:off x="2055814" y="1550554"/>
          <a:ext cx="7773987" cy="50165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983206430"/>
      </p:ext>
    </p:extLst>
  </p:cSld>
  <p:clrMapOvr>
    <a:masterClrMapping/>
  </p:clrMapOvr>
  <p:transition spd="med">
    <p:pull/>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52620C31-B4CE-4B80-8A54-AAC3E76513C3}"/>
              </a:ext>
            </a:extLst>
          </p:cNvPr>
          <p:cNvGraphicFramePr>
            <a:graphicFrameLocks noGrp="1"/>
          </p:cNvGraphicFramePr>
          <p:nvPr>
            <p:ph sz="quarter" idx="13"/>
            <p:extLst/>
          </p:nvPr>
        </p:nvGraphicFramePr>
        <p:xfrm>
          <a:off x="2209800" y="762001"/>
          <a:ext cx="7772400" cy="555567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127111638"/>
      </p:ext>
    </p:extLst>
  </p:cSld>
  <p:clrMapOvr>
    <a:masterClrMapping/>
  </p:clrMapOvr>
  <p:transition spd="med">
    <p:pull/>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BAFC0D-6FDE-47F1-82D9-4FDAA6E52D81}"/>
              </a:ext>
            </a:extLst>
          </p:cNvPr>
          <p:cNvSpPr>
            <a:spLocks noGrp="1"/>
          </p:cNvSpPr>
          <p:nvPr>
            <p:ph type="title"/>
          </p:nvPr>
        </p:nvSpPr>
        <p:spPr>
          <a:xfrm>
            <a:off x="2209332" y="618519"/>
            <a:ext cx="7773338" cy="882736"/>
          </a:xfrm>
        </p:spPr>
        <p:txBody>
          <a:bodyPr/>
          <a:lstStyle/>
          <a:p>
            <a:pPr algn="ctr"/>
            <a:r>
              <a:rPr lang="en-US" dirty="0" smtClean="0">
                <a:cs typeface="Times New Roman" panose="02020603050405020304" pitchFamily="18" charset="0"/>
              </a:rPr>
              <a:t> Graduation Project II Content</a:t>
            </a:r>
            <a:endParaRPr lang="en-US" dirty="0">
              <a:cs typeface="Times New Roman" panose="02020603050405020304" pitchFamily="18" charset="0"/>
            </a:endParaRPr>
          </a:p>
        </p:txBody>
      </p:sp>
      <p:sp>
        <p:nvSpPr>
          <p:cNvPr id="4" name="Rectangle 3">
            <a:extLst>
              <a:ext uri="{FF2B5EF4-FFF2-40B4-BE49-F238E27FC236}">
                <a16:creationId xmlns:a16="http://schemas.microsoft.com/office/drawing/2014/main" id="{99ACB77C-DAD4-488A-BF74-22D9217CE2EB}"/>
              </a:ext>
            </a:extLst>
          </p:cNvPr>
          <p:cNvSpPr/>
          <p:nvPr/>
        </p:nvSpPr>
        <p:spPr>
          <a:xfrm>
            <a:off x="2209330" y="1364776"/>
            <a:ext cx="8269690" cy="52543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US" sz="2400" dirty="0">
              <a:solidFill>
                <a:schemeClr val="tx1"/>
              </a:solidFill>
            </a:endParaRPr>
          </a:p>
          <a:p>
            <a:pPr marL="342900" indent="-342900">
              <a:buFont typeface="Wingdings" panose="05000000000000000000" pitchFamily="2" charset="2"/>
              <a:buChar char="Ø"/>
            </a:pPr>
            <a:r>
              <a:rPr lang="en-US" sz="2400" dirty="0">
                <a:solidFill>
                  <a:schemeClr val="tx1"/>
                </a:solidFill>
              </a:rPr>
              <a:t>INTRODUCTION</a:t>
            </a:r>
          </a:p>
          <a:p>
            <a:r>
              <a:rPr lang="en-GB" sz="2400" dirty="0">
                <a:solidFill>
                  <a:schemeClr val="tx1"/>
                </a:solidFill>
              </a:rPr>
              <a:t>   </a:t>
            </a:r>
          </a:p>
          <a:p>
            <a:endParaRPr lang="en-US" sz="2400" dirty="0">
              <a:solidFill>
                <a:schemeClr val="tx1"/>
              </a:solidFill>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Ø"/>
            </a:pPr>
            <a:r>
              <a:rPr lang="en-GB" sz="2400" dirty="0">
                <a:solidFill>
                  <a:schemeClr val="tx1"/>
                </a:solidFill>
              </a:rPr>
              <a:t>DESCRIPTION </a:t>
            </a:r>
            <a:r>
              <a:rPr lang="en-US" sz="2400" dirty="0">
                <a:solidFill>
                  <a:schemeClr val="tx1"/>
                </a:solidFill>
              </a:rPr>
              <a:t>OF THE STUDY AREA</a:t>
            </a:r>
          </a:p>
          <a:p>
            <a:pPr marL="342900" indent="-342900">
              <a:buFont typeface="Wingdings" panose="05000000000000000000" pitchFamily="2" charset="2"/>
              <a:buChar char="Ø"/>
            </a:pPr>
            <a:endParaRPr lang="en-US" sz="2400" dirty="0">
              <a:solidFill>
                <a:schemeClr val="tx1"/>
              </a:solidFill>
            </a:endParaRPr>
          </a:p>
          <a:p>
            <a:endParaRPr lang="en-US" sz="2400" dirty="0">
              <a:solidFill>
                <a:schemeClr val="tx1"/>
              </a:solidFill>
            </a:endParaRPr>
          </a:p>
          <a:p>
            <a:pPr marL="342900" indent="-342900">
              <a:buFont typeface="Wingdings" panose="05000000000000000000" pitchFamily="2" charset="2"/>
              <a:buChar char="Ø"/>
            </a:pPr>
            <a:r>
              <a:rPr lang="en-US" sz="2400" dirty="0">
                <a:solidFill>
                  <a:schemeClr val="tx1"/>
                </a:solidFill>
                <a:cs typeface="Times New Roman" panose="02020603050405020304" pitchFamily="18" charset="0"/>
              </a:rPr>
              <a:t>DESCRIPTION OF THE SEWERCAD SOFTWARE</a:t>
            </a:r>
            <a:endParaRPr lang="en-US" sz="2400" dirty="0">
              <a:solidFill>
                <a:schemeClr val="tx1"/>
              </a:solidFill>
              <a:latin typeface="Times New Roman" panose="02020603050405020304" pitchFamily="18" charset="0"/>
              <a:cs typeface="Times New Roman" panose="02020603050405020304" pitchFamily="18" charset="0"/>
            </a:endParaRPr>
          </a:p>
          <a:p>
            <a:r>
              <a:rPr lang="en-US" sz="2400" dirty="0">
                <a:solidFill>
                  <a:schemeClr val="tx1"/>
                </a:solidFill>
                <a:latin typeface="Times New Roman" panose="02020603050405020304" pitchFamily="18" charset="0"/>
                <a:cs typeface="Times New Roman" panose="02020603050405020304" pitchFamily="18" charset="0"/>
              </a:rPr>
              <a:t> </a:t>
            </a:r>
            <a:endParaRPr lang="en-GB" sz="2400" dirty="0">
              <a:solidFill>
                <a:schemeClr val="tx1"/>
              </a:solidFill>
              <a:latin typeface="Times New Roman" panose="02020603050405020304" pitchFamily="18" charset="0"/>
              <a:cs typeface="Times New Roman" panose="02020603050405020304" pitchFamily="18" charset="0"/>
            </a:endParaRPr>
          </a:p>
          <a:p>
            <a:pPr marL="342900" indent="-342900"/>
            <a:endParaRPr lang="en-US" sz="2400" dirty="0">
              <a:solidFill>
                <a:schemeClr val="tx1"/>
              </a:solidFill>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Ø"/>
            </a:pPr>
            <a:r>
              <a:rPr lang="en-US" sz="2400" dirty="0">
                <a:solidFill>
                  <a:schemeClr val="tx1"/>
                </a:solidFill>
              </a:rPr>
              <a:t>WASTEWATER COLLECTION SYSTEM AND CALCULATIONS </a:t>
            </a:r>
          </a:p>
          <a:p>
            <a:r>
              <a:rPr lang="en-US" sz="2400" dirty="0">
                <a:solidFill>
                  <a:schemeClr val="tx1"/>
                </a:solidFill>
                <a:latin typeface="Times New Roman" panose="02020603050405020304" pitchFamily="18" charset="0"/>
                <a:cs typeface="Times New Roman" panose="02020603050405020304" pitchFamily="18" charset="0"/>
              </a:rPr>
              <a:t> </a:t>
            </a:r>
          </a:p>
          <a:p>
            <a:r>
              <a:rPr lang="en-US" sz="2400" dirty="0">
                <a:solidFill>
                  <a:schemeClr val="tx1"/>
                </a:solidFill>
                <a:latin typeface="Times New Roman" panose="02020603050405020304" pitchFamily="18" charset="0"/>
                <a:cs typeface="Times New Roman" panose="02020603050405020304" pitchFamily="18" charset="0"/>
              </a:rPr>
              <a:t> </a:t>
            </a:r>
          </a:p>
          <a:p>
            <a:pPr marL="342900" indent="-342900">
              <a:buFont typeface="Wingdings" panose="05000000000000000000" pitchFamily="2" charset="2"/>
              <a:buChar char="Ø"/>
            </a:pPr>
            <a:endParaRPr lang="en-US" sz="2400" dirty="0">
              <a:solidFill>
                <a:schemeClr val="tx1"/>
              </a:solidFill>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Ø"/>
            </a:pPr>
            <a:endParaRPr lang="en-US" sz="2400" dirty="0">
              <a:solidFill>
                <a:schemeClr val="tx1"/>
              </a:solidFill>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Ø"/>
            </a:pPr>
            <a:endParaRPr lang="en-US"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83300164"/>
      </p:ext>
    </p:extLst>
  </p:cSld>
  <p:clrMapOvr>
    <a:masterClrMapping/>
  </p:clrMapOvr>
  <p:transition spd="med">
    <p:pull/>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BAFC0D-6FDE-47F1-82D9-4FDAA6E52D81}"/>
              </a:ext>
            </a:extLst>
          </p:cNvPr>
          <p:cNvSpPr>
            <a:spLocks noGrp="1"/>
          </p:cNvSpPr>
          <p:nvPr>
            <p:ph type="title"/>
          </p:nvPr>
        </p:nvSpPr>
        <p:spPr>
          <a:xfrm>
            <a:off x="2209332" y="618519"/>
            <a:ext cx="7773338" cy="882736"/>
          </a:xfrm>
        </p:spPr>
        <p:txBody>
          <a:bodyPr/>
          <a:lstStyle/>
          <a:p>
            <a:pPr algn="ctr"/>
            <a:r>
              <a:rPr lang="en-US" dirty="0">
                <a:cs typeface="Times New Roman" panose="02020603050405020304" pitchFamily="18" charset="0"/>
              </a:rPr>
              <a:t>Content</a:t>
            </a:r>
          </a:p>
        </p:txBody>
      </p:sp>
      <p:sp>
        <p:nvSpPr>
          <p:cNvPr id="4" name="Rectangle 3">
            <a:extLst>
              <a:ext uri="{FF2B5EF4-FFF2-40B4-BE49-F238E27FC236}">
                <a16:creationId xmlns:a16="http://schemas.microsoft.com/office/drawing/2014/main" id="{99ACB77C-DAD4-488A-BF74-22D9217CE2EB}"/>
              </a:ext>
            </a:extLst>
          </p:cNvPr>
          <p:cNvSpPr/>
          <p:nvPr/>
        </p:nvSpPr>
        <p:spPr>
          <a:xfrm>
            <a:off x="2209330" y="1364776"/>
            <a:ext cx="8269690" cy="52543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US" sz="2400" dirty="0">
              <a:solidFill>
                <a:schemeClr val="tx1"/>
              </a:solidFill>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Ø"/>
            </a:pPr>
            <a:r>
              <a:rPr lang="en-US" sz="2400" dirty="0">
                <a:solidFill>
                  <a:schemeClr val="tx1"/>
                </a:solidFill>
              </a:rPr>
              <a:t>DESIGN METHODOLOGY</a:t>
            </a:r>
          </a:p>
          <a:p>
            <a:pPr marL="342900" indent="-342900">
              <a:buFont typeface="Wingdings" panose="05000000000000000000" pitchFamily="2" charset="2"/>
              <a:buChar char="Ø"/>
            </a:pPr>
            <a:endParaRPr lang="en-US" sz="2400" dirty="0">
              <a:solidFill>
                <a:schemeClr val="tx1"/>
              </a:solidFill>
            </a:endParaRPr>
          </a:p>
          <a:p>
            <a:endParaRPr lang="en-US" sz="2400" dirty="0">
              <a:solidFill>
                <a:schemeClr val="tx1"/>
              </a:solidFill>
            </a:endParaRPr>
          </a:p>
          <a:p>
            <a:pPr marL="342900" indent="-342900">
              <a:buFont typeface="Wingdings" panose="05000000000000000000" pitchFamily="2" charset="2"/>
              <a:buChar char="Ø"/>
            </a:pPr>
            <a:r>
              <a:rPr lang="en-US" sz="2400" dirty="0">
                <a:solidFill>
                  <a:schemeClr val="tx1"/>
                </a:solidFill>
              </a:rPr>
              <a:t>MODELING, ANALYSIS AND DESIGN</a:t>
            </a:r>
          </a:p>
          <a:p>
            <a:endParaRPr lang="en-US" sz="2400" dirty="0">
              <a:solidFill>
                <a:schemeClr val="tx1"/>
              </a:solidFill>
            </a:endParaRPr>
          </a:p>
          <a:p>
            <a:r>
              <a:rPr lang="en-US" sz="2400" dirty="0">
                <a:solidFill>
                  <a:schemeClr val="tx1"/>
                </a:solidFill>
                <a:latin typeface="Times New Roman" panose="02020603050405020304" pitchFamily="18" charset="0"/>
                <a:cs typeface="Times New Roman" panose="02020603050405020304" pitchFamily="18" charset="0"/>
              </a:rPr>
              <a:t> </a:t>
            </a:r>
          </a:p>
          <a:p>
            <a:pPr marL="342900" indent="-342900">
              <a:buFont typeface="Wingdings" panose="05000000000000000000" pitchFamily="2" charset="2"/>
              <a:buChar char="Ø"/>
            </a:pPr>
            <a:r>
              <a:rPr lang="en-US" sz="2400" dirty="0">
                <a:solidFill>
                  <a:schemeClr val="tx1"/>
                </a:solidFill>
              </a:rPr>
              <a:t>RESULTS AND DISCUSSION</a:t>
            </a:r>
          </a:p>
          <a:p>
            <a:endParaRPr lang="en-GB" sz="2400" dirty="0">
              <a:solidFill>
                <a:schemeClr val="tx1"/>
              </a:solidFill>
              <a:latin typeface="Times New Roman" panose="02020603050405020304" pitchFamily="18" charset="0"/>
              <a:cs typeface="Times New Roman" panose="02020603050405020304" pitchFamily="18" charset="0"/>
            </a:endParaRPr>
          </a:p>
          <a:p>
            <a:endParaRPr lang="en-US" sz="2400" dirty="0">
              <a:solidFill>
                <a:schemeClr val="tx1"/>
              </a:solidFill>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Ø"/>
            </a:pPr>
            <a:r>
              <a:rPr lang="en-US" sz="2400" dirty="0">
                <a:solidFill>
                  <a:schemeClr val="tx1"/>
                </a:solidFill>
              </a:rPr>
              <a:t>COST OF THE PROJECT</a:t>
            </a:r>
          </a:p>
          <a:p>
            <a:pPr marL="342900" indent="-342900">
              <a:buFont typeface="Wingdings" panose="05000000000000000000" pitchFamily="2" charset="2"/>
              <a:buChar char="Ø"/>
            </a:pPr>
            <a:endParaRPr lang="en-US" sz="2400" dirty="0">
              <a:solidFill>
                <a:schemeClr val="tx1"/>
              </a:solidFill>
              <a:latin typeface="Times New Roman" panose="02020603050405020304" pitchFamily="18" charset="0"/>
              <a:cs typeface="Times New Roman" panose="02020603050405020304" pitchFamily="18" charset="0"/>
            </a:endParaRPr>
          </a:p>
          <a:p>
            <a:endParaRPr lang="en-US"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85746041"/>
      </p:ext>
    </p:extLst>
  </p:cSld>
  <p:clrMapOvr>
    <a:masterClrMapping/>
  </p:clrMapOvr>
  <p:transition spd="med">
    <p:pull/>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BAFC0D-6FDE-47F1-82D9-4FDAA6E52D81}"/>
              </a:ext>
            </a:extLst>
          </p:cNvPr>
          <p:cNvSpPr>
            <a:spLocks noGrp="1"/>
          </p:cNvSpPr>
          <p:nvPr>
            <p:ph type="title"/>
          </p:nvPr>
        </p:nvSpPr>
        <p:spPr>
          <a:xfrm>
            <a:off x="2209332" y="618519"/>
            <a:ext cx="7773338" cy="882736"/>
          </a:xfrm>
        </p:spPr>
        <p:txBody>
          <a:bodyPr/>
          <a:lstStyle/>
          <a:p>
            <a:r>
              <a:rPr lang="en-US" dirty="0">
                <a:cs typeface="Times New Roman" panose="02020603050405020304" pitchFamily="18" charset="0"/>
              </a:rPr>
              <a:t>Objectives</a:t>
            </a:r>
          </a:p>
        </p:txBody>
      </p:sp>
      <p:sp>
        <p:nvSpPr>
          <p:cNvPr id="4" name="Rectangle 3">
            <a:extLst>
              <a:ext uri="{FF2B5EF4-FFF2-40B4-BE49-F238E27FC236}">
                <a16:creationId xmlns:a16="http://schemas.microsoft.com/office/drawing/2014/main" id="{99ACB77C-DAD4-488A-BF74-22D9217CE2EB}"/>
              </a:ext>
            </a:extLst>
          </p:cNvPr>
          <p:cNvSpPr/>
          <p:nvPr/>
        </p:nvSpPr>
        <p:spPr>
          <a:xfrm>
            <a:off x="2209330" y="1364776"/>
            <a:ext cx="8269690" cy="52543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2400" dirty="0">
              <a:solidFill>
                <a:schemeClr val="tx1"/>
              </a:solidFill>
            </a:endParaRPr>
          </a:p>
          <a:p>
            <a:pPr marL="342900" indent="-342900">
              <a:buFont typeface="Wingdings" panose="05000000000000000000" pitchFamily="2" charset="2"/>
              <a:buChar char="Ø"/>
            </a:pPr>
            <a:r>
              <a:rPr lang="en-US" sz="2400" dirty="0">
                <a:solidFill>
                  <a:schemeClr val="tx1"/>
                </a:solidFill>
              </a:rPr>
              <a:t>Study the sewer situation in the study area. </a:t>
            </a:r>
          </a:p>
          <a:p>
            <a:pPr marL="342900" indent="-342900">
              <a:buFont typeface="Wingdings" panose="05000000000000000000" pitchFamily="2" charset="2"/>
              <a:buChar char="Ø"/>
            </a:pPr>
            <a:endParaRPr lang="en-US" sz="2400" dirty="0">
              <a:solidFill>
                <a:schemeClr val="tx1"/>
              </a:solidFill>
            </a:endParaRPr>
          </a:p>
          <a:p>
            <a:pPr marL="342900" indent="-342900">
              <a:buFont typeface="Wingdings" panose="05000000000000000000" pitchFamily="2" charset="2"/>
              <a:buChar char="Ø"/>
            </a:pPr>
            <a:endParaRPr lang="en-US" sz="2400" dirty="0">
              <a:solidFill>
                <a:schemeClr val="tx1"/>
              </a:solidFill>
            </a:endParaRPr>
          </a:p>
          <a:p>
            <a:pPr marL="342900" indent="-342900">
              <a:buFont typeface="Wingdings" panose="05000000000000000000" pitchFamily="2" charset="2"/>
              <a:buChar char="Ø"/>
            </a:pPr>
            <a:r>
              <a:rPr lang="en-US" sz="2400" dirty="0">
                <a:solidFill>
                  <a:schemeClr val="tx1"/>
                </a:solidFill>
              </a:rPr>
              <a:t>Design the sewer collection system. </a:t>
            </a:r>
          </a:p>
          <a:p>
            <a:pPr marL="342900" indent="-342900">
              <a:buFont typeface="Wingdings" panose="05000000000000000000" pitchFamily="2" charset="2"/>
              <a:buChar char="Ø"/>
            </a:pPr>
            <a:endParaRPr lang="en-US" sz="2400" dirty="0">
              <a:solidFill>
                <a:schemeClr val="tx1"/>
              </a:solidFill>
            </a:endParaRPr>
          </a:p>
          <a:p>
            <a:pPr marL="342900" indent="-342900">
              <a:buFont typeface="Wingdings" panose="05000000000000000000" pitchFamily="2" charset="2"/>
              <a:buChar char="Ø"/>
            </a:pPr>
            <a:endParaRPr lang="en-US" sz="2400" dirty="0">
              <a:solidFill>
                <a:schemeClr val="tx1"/>
              </a:solidFill>
            </a:endParaRPr>
          </a:p>
          <a:p>
            <a:pPr marL="342900" indent="-342900">
              <a:buFont typeface="Wingdings" panose="05000000000000000000" pitchFamily="2" charset="2"/>
              <a:buChar char="Ø"/>
            </a:pPr>
            <a:r>
              <a:rPr lang="en-US" sz="2400" dirty="0">
                <a:solidFill>
                  <a:schemeClr val="tx1"/>
                </a:solidFill>
              </a:rPr>
              <a:t>Calculate the quantities and the types of the materials required and used </a:t>
            </a:r>
          </a:p>
          <a:p>
            <a:pPr marL="342900" indent="-342900">
              <a:buFont typeface="Wingdings" panose="05000000000000000000" pitchFamily="2" charset="2"/>
              <a:buChar char="Ø"/>
            </a:pPr>
            <a:endParaRPr lang="en-GB" sz="2400" dirty="0">
              <a:solidFill>
                <a:schemeClr val="tx1"/>
              </a:solidFill>
            </a:endParaRPr>
          </a:p>
          <a:p>
            <a:pPr marL="342900" indent="-342900">
              <a:buFont typeface="Wingdings" panose="05000000000000000000" pitchFamily="2" charset="2"/>
              <a:buChar char="Ø"/>
            </a:pPr>
            <a:endParaRPr lang="en-US" sz="2400" dirty="0">
              <a:solidFill>
                <a:schemeClr val="tx1"/>
              </a:solidFill>
            </a:endParaRPr>
          </a:p>
          <a:p>
            <a:pPr marL="342900" indent="-342900">
              <a:buFont typeface="Wingdings" panose="05000000000000000000" pitchFamily="2" charset="2"/>
              <a:buChar char="Ø"/>
            </a:pPr>
            <a:r>
              <a:rPr lang="en-US" sz="2400" dirty="0">
                <a:solidFill>
                  <a:schemeClr val="tx1"/>
                </a:solidFill>
              </a:rPr>
              <a:t>Calculate the full project price. </a:t>
            </a:r>
          </a:p>
          <a:p>
            <a:pPr marL="342900" indent="-342900">
              <a:lnSpc>
                <a:spcPct val="200000"/>
              </a:lnSpc>
              <a:buFont typeface="Wingdings" panose="05000000000000000000" pitchFamily="2" charset="2"/>
              <a:buChar char="Ø"/>
            </a:pPr>
            <a:endParaRPr lang="en-US" sz="2400" dirty="0">
              <a:solidFill>
                <a:schemeClr val="tx1"/>
              </a:solidFill>
            </a:endParaRPr>
          </a:p>
          <a:p>
            <a:pPr marL="342900" indent="-342900">
              <a:lnSpc>
                <a:spcPct val="200000"/>
              </a:lnSpc>
              <a:buFont typeface="Wingdings" panose="05000000000000000000" pitchFamily="2" charset="2"/>
              <a:buChar char="Ø"/>
            </a:pPr>
            <a:endParaRPr lang="en-US" sz="2400" dirty="0">
              <a:solidFill>
                <a:schemeClr val="tx1"/>
              </a:solidFill>
              <a:latin typeface="Times New Roman" panose="02020603050405020304" pitchFamily="18" charset="0"/>
              <a:cs typeface="Times New Roman" panose="02020603050405020304" pitchFamily="18" charset="0"/>
            </a:endParaRPr>
          </a:p>
          <a:p>
            <a:pPr>
              <a:lnSpc>
                <a:spcPct val="200000"/>
              </a:lnSpc>
            </a:pPr>
            <a:endParaRPr lang="en-US" sz="2400" dirty="0">
              <a:solidFill>
                <a:schemeClr val="tx1"/>
              </a:solidFill>
              <a:latin typeface="Times New Roman" panose="02020603050405020304" pitchFamily="18" charset="0"/>
              <a:cs typeface="Times New Roman" panose="02020603050405020304" pitchFamily="18" charset="0"/>
            </a:endParaRPr>
          </a:p>
          <a:p>
            <a:pPr marL="342900" indent="-342900">
              <a:lnSpc>
                <a:spcPct val="200000"/>
              </a:lnSpc>
              <a:buFont typeface="Wingdings" panose="05000000000000000000" pitchFamily="2" charset="2"/>
              <a:buChar char="Ø"/>
            </a:pPr>
            <a:endParaRPr lang="en-US" sz="2400" dirty="0">
              <a:solidFill>
                <a:schemeClr val="tx1"/>
              </a:solidFill>
              <a:latin typeface="Times New Roman" panose="02020603050405020304" pitchFamily="18" charset="0"/>
              <a:cs typeface="Times New Roman" panose="02020603050405020304" pitchFamily="18" charset="0"/>
            </a:endParaRPr>
          </a:p>
          <a:p>
            <a:pPr marL="342900" indent="-342900">
              <a:lnSpc>
                <a:spcPct val="200000"/>
              </a:lnSpc>
              <a:buFont typeface="Wingdings" panose="05000000000000000000" pitchFamily="2" charset="2"/>
              <a:buChar char="Ø"/>
            </a:pPr>
            <a:endParaRPr lang="en-US"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29812789"/>
      </p:ext>
    </p:extLst>
  </p:cSld>
  <p:clrMapOvr>
    <a:masterClrMapping/>
  </p:clrMapOvr>
  <p:transition spd="med">
    <p:pull/>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82B1D5-8280-4AF2-9C75-E0C22FCA1C68}"/>
              </a:ext>
            </a:extLst>
          </p:cNvPr>
          <p:cNvSpPr>
            <a:spLocks noGrp="1"/>
          </p:cNvSpPr>
          <p:nvPr>
            <p:ph type="title"/>
          </p:nvPr>
        </p:nvSpPr>
        <p:spPr>
          <a:xfrm>
            <a:off x="2152650" y="365127"/>
            <a:ext cx="7886700" cy="863173"/>
          </a:xfrm>
        </p:spPr>
        <p:txBody>
          <a:bodyPr>
            <a:normAutofit/>
          </a:bodyPr>
          <a:lstStyle/>
          <a:p>
            <a:r>
              <a:rPr lang="en-US" sz="3400" dirty="0"/>
              <a:t>INTRODUCTION</a:t>
            </a:r>
          </a:p>
        </p:txBody>
      </p:sp>
      <p:sp>
        <p:nvSpPr>
          <p:cNvPr id="7" name="Rectangle 6">
            <a:extLst>
              <a:ext uri="{FF2B5EF4-FFF2-40B4-BE49-F238E27FC236}">
                <a16:creationId xmlns:a16="http://schemas.microsoft.com/office/drawing/2014/main" id="{CF4FB5CD-C865-4C1D-AE9F-1BFD598A6964}"/>
              </a:ext>
            </a:extLst>
          </p:cNvPr>
          <p:cNvSpPr/>
          <p:nvPr/>
        </p:nvSpPr>
        <p:spPr>
          <a:xfrm>
            <a:off x="2152650" y="938333"/>
            <a:ext cx="3161473" cy="8631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q"/>
            </a:pPr>
            <a:r>
              <a:rPr lang="en-US" sz="2000" dirty="0">
                <a:solidFill>
                  <a:schemeClr val="tx1"/>
                </a:solidFill>
                <a:latin typeface="Times New Roman" panose="02020603050405020304" pitchFamily="18" charset="0"/>
                <a:cs typeface="+mj-cs"/>
              </a:rPr>
              <a:t>Location </a:t>
            </a:r>
          </a:p>
          <a:p>
            <a:pPr marL="285750" indent="-285750">
              <a:buFont typeface="Wingdings" panose="05000000000000000000" pitchFamily="2" charset="2"/>
              <a:buChar char="q"/>
            </a:pPr>
            <a:r>
              <a:rPr lang="en-US" sz="2000" dirty="0">
                <a:solidFill>
                  <a:schemeClr val="tx1"/>
                </a:solidFill>
                <a:latin typeface="Times New Roman" panose="02020603050405020304" pitchFamily="18" charset="0"/>
                <a:cs typeface="+mj-cs"/>
              </a:rPr>
              <a:t>Geography &amp; Topography</a:t>
            </a:r>
          </a:p>
        </p:txBody>
      </p:sp>
      <p:pic>
        <p:nvPicPr>
          <p:cNvPr id="10" name="Content Placeholder 9" descr="العطارة.PNG">
            <a:extLst>
              <a:ext uri="{FF2B5EF4-FFF2-40B4-BE49-F238E27FC236}">
                <a16:creationId xmlns:a16="http://schemas.microsoft.com/office/drawing/2014/main" id="{2D7B5D09-4EC1-42BB-B1C4-B74ED05547BF}"/>
              </a:ext>
            </a:extLst>
          </p:cNvPr>
          <p:cNvPicPr>
            <a:picLocks noGrp="1"/>
          </p:cNvPicPr>
          <p:nvPr>
            <p:ph sz="quarter" idx="13"/>
          </p:nvPr>
        </p:nvPicPr>
        <p:blipFill>
          <a:blip r:embed="rId2" cstate="print"/>
          <a:stretch>
            <a:fillRect/>
          </a:stretch>
        </p:blipFill>
        <p:spPr>
          <a:xfrm>
            <a:off x="2467174" y="1972792"/>
            <a:ext cx="6159241" cy="3962181"/>
          </a:xfrm>
          <a:prstGeom prst="rect">
            <a:avLst/>
          </a:prstGeom>
        </p:spPr>
      </p:pic>
      <p:pic>
        <p:nvPicPr>
          <p:cNvPr id="11" name="Picture 10" descr="topo and geo.PNG">
            <a:extLst>
              <a:ext uri="{FF2B5EF4-FFF2-40B4-BE49-F238E27FC236}">
                <a16:creationId xmlns:a16="http://schemas.microsoft.com/office/drawing/2014/main" id="{75316830-F7BE-42BF-93DF-40EA2608110E}"/>
              </a:ext>
            </a:extLst>
          </p:cNvPr>
          <p:cNvPicPr/>
          <p:nvPr/>
        </p:nvPicPr>
        <p:blipFill>
          <a:blip r:embed="rId3" cstate="print"/>
          <a:stretch>
            <a:fillRect/>
          </a:stretch>
        </p:blipFill>
        <p:spPr>
          <a:xfrm>
            <a:off x="2447087" y="1963564"/>
            <a:ext cx="6282844" cy="4023168"/>
          </a:xfrm>
          <a:prstGeom prst="rect">
            <a:avLst/>
          </a:prstGeom>
        </p:spPr>
      </p:pic>
    </p:spTree>
    <p:extLst>
      <p:ext uri="{BB962C8B-B14F-4D97-AF65-F5344CB8AC3E}">
        <p14:creationId xmlns:p14="http://schemas.microsoft.com/office/powerpoint/2010/main" val="1315053407"/>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0153399-9B4F-4762-AF06-4422E2D16783}"/>
              </a:ext>
            </a:extLst>
          </p:cNvPr>
          <p:cNvSpPr/>
          <p:nvPr/>
        </p:nvSpPr>
        <p:spPr>
          <a:xfrm>
            <a:off x="2147456" y="1205346"/>
            <a:ext cx="7580744" cy="53478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US" sz="2000" dirty="0">
              <a:solidFill>
                <a:schemeClr val="tx1"/>
              </a:solidFill>
              <a:latin typeface="Times New Roman" panose="02020603050405020304" pitchFamily="18" charset="0"/>
              <a:cs typeface="+mj-cs"/>
            </a:endParaRPr>
          </a:p>
          <a:p>
            <a:pPr marL="342900" indent="-342900">
              <a:buFont typeface="Wingdings" panose="05000000000000000000" pitchFamily="2" charset="2"/>
              <a:buChar char="q"/>
            </a:pPr>
            <a:r>
              <a:rPr lang="en-US" sz="2000" dirty="0">
                <a:solidFill>
                  <a:schemeClr val="tx1"/>
                </a:solidFill>
              </a:rPr>
              <a:t>Temperature</a:t>
            </a:r>
          </a:p>
          <a:p>
            <a:pPr marL="342900"/>
            <a:endParaRPr lang="en-US" sz="2000" dirty="0">
              <a:solidFill>
                <a:schemeClr val="tx1"/>
              </a:solidFill>
            </a:endParaRPr>
          </a:p>
          <a:p>
            <a:pPr marL="720725" indent="-277813">
              <a:buFont typeface="Wingdings" panose="05000000000000000000" pitchFamily="2" charset="2"/>
              <a:buChar char="§"/>
            </a:pPr>
            <a:r>
              <a:rPr lang="en-US" dirty="0">
                <a:solidFill>
                  <a:schemeClr val="tx1"/>
                </a:solidFill>
              </a:rPr>
              <a:t>The annual mean temperature varies between 14 and 33 ºC</a:t>
            </a:r>
          </a:p>
          <a:p>
            <a:pPr marL="442912"/>
            <a:endParaRPr lang="en-GB" dirty="0">
              <a:solidFill>
                <a:schemeClr val="tx1"/>
              </a:solidFill>
            </a:endParaRPr>
          </a:p>
          <a:p>
            <a:pPr marL="442912"/>
            <a:endParaRPr lang="en-GB" dirty="0">
              <a:solidFill>
                <a:schemeClr val="tx1"/>
              </a:solidFill>
            </a:endParaRPr>
          </a:p>
          <a:p>
            <a:pPr marL="442912"/>
            <a:endParaRPr lang="en-US" dirty="0">
              <a:solidFill>
                <a:schemeClr val="tx1"/>
              </a:solidFill>
            </a:endParaRPr>
          </a:p>
          <a:p>
            <a:pPr marL="285750" indent="-285750">
              <a:buFont typeface="Wingdings" panose="05000000000000000000" pitchFamily="2" charset="2"/>
              <a:buChar char="q"/>
            </a:pPr>
            <a:r>
              <a:rPr lang="en-US" sz="2000" dirty="0">
                <a:solidFill>
                  <a:schemeClr val="tx1"/>
                </a:solidFill>
              </a:rPr>
              <a:t>Humidity </a:t>
            </a:r>
          </a:p>
          <a:p>
            <a:endParaRPr lang="en-US" sz="2000" dirty="0">
              <a:solidFill>
                <a:schemeClr val="tx1"/>
              </a:solidFill>
            </a:endParaRPr>
          </a:p>
          <a:p>
            <a:pPr marL="539750" indent="-96838">
              <a:buFont typeface="Wingdings" panose="05000000000000000000" pitchFamily="2" charset="2"/>
              <a:buChar char="§"/>
            </a:pPr>
            <a:r>
              <a:rPr lang="en-US" sz="2000" dirty="0">
                <a:solidFill>
                  <a:schemeClr val="tx1"/>
                </a:solidFill>
              </a:rPr>
              <a:t> </a:t>
            </a:r>
            <a:r>
              <a:rPr lang="en-US" dirty="0">
                <a:solidFill>
                  <a:schemeClr val="tx1"/>
                </a:solidFill>
              </a:rPr>
              <a:t>Average of humidity 68.91%.</a:t>
            </a:r>
            <a:r>
              <a:rPr lang="en-US" sz="2000" dirty="0">
                <a:solidFill>
                  <a:schemeClr val="tx1"/>
                </a:solidFill>
              </a:rPr>
              <a:t> </a:t>
            </a:r>
          </a:p>
          <a:p>
            <a:pPr marL="539750" indent="-96838">
              <a:buFont typeface="Wingdings" panose="05000000000000000000" pitchFamily="2" charset="2"/>
              <a:buChar char="§"/>
            </a:pPr>
            <a:endParaRPr lang="en-GB" sz="2000" dirty="0">
              <a:solidFill>
                <a:schemeClr val="tx1"/>
              </a:solidFill>
            </a:endParaRPr>
          </a:p>
          <a:p>
            <a:pPr marL="539750" indent="-96838">
              <a:buFont typeface="Wingdings" panose="05000000000000000000" pitchFamily="2" charset="2"/>
              <a:buChar char="§"/>
            </a:pPr>
            <a:endParaRPr lang="en-GB" sz="2000" dirty="0">
              <a:solidFill>
                <a:schemeClr val="tx1"/>
              </a:solidFill>
            </a:endParaRPr>
          </a:p>
          <a:p>
            <a:pPr marL="539750" indent="-96838">
              <a:buFont typeface="Wingdings" panose="05000000000000000000" pitchFamily="2" charset="2"/>
              <a:buChar char="§"/>
            </a:pPr>
            <a:endParaRPr lang="en-US" sz="2000" dirty="0">
              <a:solidFill>
                <a:schemeClr val="tx1"/>
              </a:solidFill>
            </a:endParaRPr>
          </a:p>
          <a:p>
            <a:pPr marL="263525" indent="-263525">
              <a:buFont typeface="Wingdings" panose="05000000000000000000" pitchFamily="2" charset="2"/>
              <a:buChar char="q"/>
            </a:pPr>
            <a:r>
              <a:rPr lang="en-US" sz="2000" dirty="0">
                <a:solidFill>
                  <a:schemeClr val="tx1"/>
                </a:solidFill>
              </a:rPr>
              <a:t>Rainfall </a:t>
            </a:r>
          </a:p>
          <a:p>
            <a:pPr marL="263525" indent="-263525">
              <a:buFont typeface="Wingdings" panose="05000000000000000000" pitchFamily="2" charset="2"/>
              <a:buChar char="q"/>
            </a:pPr>
            <a:endParaRPr lang="en-US" sz="2000" dirty="0">
              <a:solidFill>
                <a:schemeClr val="tx1"/>
              </a:solidFill>
            </a:endParaRPr>
          </a:p>
          <a:p>
            <a:pPr marL="442913" indent="96838">
              <a:buFont typeface="Wingdings" panose="05000000000000000000" pitchFamily="2" charset="2"/>
              <a:buChar char="§"/>
            </a:pPr>
            <a:r>
              <a:rPr lang="en-US" sz="2000" dirty="0">
                <a:solidFill>
                  <a:schemeClr val="tx1"/>
                </a:solidFill>
              </a:rPr>
              <a:t> </a:t>
            </a:r>
            <a:r>
              <a:rPr lang="en-US" sz="2000" dirty="0">
                <a:solidFill>
                  <a:schemeClr val="tx1"/>
                </a:solidFill>
                <a:cs typeface="Times New Roman" panose="02020603050405020304" pitchFamily="18" charset="0"/>
              </a:rPr>
              <a:t>Avg. rainfall depth is 570 mm</a:t>
            </a:r>
          </a:p>
          <a:p>
            <a:pPr marL="442913" indent="96838">
              <a:buFont typeface="Wingdings" panose="05000000000000000000" pitchFamily="2" charset="2"/>
              <a:buChar char="§"/>
            </a:pPr>
            <a:endParaRPr lang="en-US" sz="2000" dirty="0">
              <a:solidFill>
                <a:schemeClr val="tx1"/>
              </a:solidFill>
            </a:endParaRPr>
          </a:p>
          <a:p>
            <a:pPr marL="263525" indent="-263525">
              <a:buFont typeface="Wingdings" panose="05000000000000000000" pitchFamily="2" charset="2"/>
              <a:buChar char="q"/>
            </a:pPr>
            <a:endParaRPr lang="en-US" sz="2000" dirty="0">
              <a:solidFill>
                <a:schemeClr val="tx1"/>
              </a:solidFill>
            </a:endParaRPr>
          </a:p>
          <a:p>
            <a:pPr marL="442913" indent="196850">
              <a:buFont typeface="Wingdings" panose="05000000000000000000" pitchFamily="2" charset="2"/>
              <a:buChar char="§"/>
              <a:tabLst>
                <a:tab pos="623888" algn="l"/>
              </a:tabLst>
            </a:pPr>
            <a:endParaRPr lang="en-US" sz="2000" dirty="0">
              <a:solidFill>
                <a:schemeClr val="tx1"/>
              </a:solidFill>
            </a:endParaRPr>
          </a:p>
          <a:p>
            <a:pPr marL="342900" indent="-342900">
              <a:buFont typeface="Wingdings" panose="05000000000000000000" pitchFamily="2" charset="2"/>
              <a:buChar char="q"/>
            </a:pPr>
            <a:endParaRPr lang="en-US" sz="2000" dirty="0">
              <a:solidFill>
                <a:schemeClr val="tx1"/>
              </a:solidFill>
            </a:endParaRPr>
          </a:p>
          <a:p>
            <a:pPr marL="342900" indent="280988">
              <a:buFont typeface="Wingdings" panose="05000000000000000000" pitchFamily="2" charset="2"/>
              <a:buChar char="§"/>
            </a:pPr>
            <a:endParaRPr lang="en-US" sz="2000" dirty="0">
              <a:solidFill>
                <a:schemeClr val="tx1"/>
              </a:solidFill>
            </a:endParaRPr>
          </a:p>
          <a:p>
            <a:pPr marL="720725" indent="-277813">
              <a:buFont typeface="Wingdings" panose="05000000000000000000" pitchFamily="2" charset="2"/>
              <a:buChar char="§"/>
            </a:pPr>
            <a:endParaRPr lang="en-US" sz="2000" dirty="0">
              <a:solidFill>
                <a:schemeClr val="tx1"/>
              </a:solidFill>
              <a:latin typeface="Times New Roman" panose="02020603050405020304" pitchFamily="18" charset="0"/>
              <a:cs typeface="+mj-cs"/>
            </a:endParaRPr>
          </a:p>
        </p:txBody>
      </p:sp>
    </p:spTree>
    <p:extLst>
      <p:ext uri="{BB962C8B-B14F-4D97-AF65-F5344CB8AC3E}">
        <p14:creationId xmlns:p14="http://schemas.microsoft.com/office/powerpoint/2010/main" val="2103425464"/>
      </p:ext>
    </p:extLst>
  </p:cSld>
  <p:clrMapOvr>
    <a:masterClrMapping/>
  </p:clrMapOvr>
  <p:transition spd="med">
    <p:pull/>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7DE4EA-6911-4498-BB9E-B46AA30A4C57}"/>
              </a:ext>
            </a:extLst>
          </p:cNvPr>
          <p:cNvSpPr>
            <a:spLocks noGrp="1"/>
          </p:cNvSpPr>
          <p:nvPr>
            <p:ph type="title"/>
          </p:nvPr>
        </p:nvSpPr>
        <p:spPr/>
        <p:txBody>
          <a:bodyPr>
            <a:normAutofit/>
          </a:bodyPr>
          <a:lstStyle/>
          <a:p>
            <a:r>
              <a:rPr lang="en-US" sz="3200" dirty="0"/>
              <a:t>Methodology </a:t>
            </a:r>
            <a:endParaRPr lang="ar-SA" sz="3200" dirty="0"/>
          </a:p>
        </p:txBody>
      </p:sp>
      <p:graphicFrame>
        <p:nvGraphicFramePr>
          <p:cNvPr id="18" name="Content Placeholder 17">
            <a:extLst>
              <a:ext uri="{FF2B5EF4-FFF2-40B4-BE49-F238E27FC236}">
                <a16:creationId xmlns:a16="http://schemas.microsoft.com/office/drawing/2014/main" id="{7B36922D-CC27-4E56-AC45-996ECA227598}"/>
              </a:ext>
            </a:extLst>
          </p:cNvPr>
          <p:cNvGraphicFramePr>
            <a:graphicFrameLocks noGrp="1"/>
          </p:cNvGraphicFramePr>
          <p:nvPr>
            <p:ph sz="quarter" idx="13"/>
            <p:extLst/>
          </p:nvPr>
        </p:nvGraphicFramePr>
        <p:xfrm>
          <a:off x="2209800" y="2366964"/>
          <a:ext cx="7772400" cy="34242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68749565"/>
      </p:ext>
    </p:extLst>
  </p:cSld>
  <p:clrMapOvr>
    <a:masterClrMapping/>
  </p:clrMapOvr>
  <p:transition spd="med">
    <p:pull/>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332" y="618519"/>
            <a:ext cx="7773338" cy="1128220"/>
          </a:xfrm>
        </p:spPr>
        <p:txBody>
          <a:bodyPr>
            <a:normAutofit fontScale="90000"/>
          </a:bodyPr>
          <a:lstStyle/>
          <a:p>
            <a:pPr algn="ctr"/>
            <a:r>
              <a:rPr lang="en-US" dirty="0"/>
              <a:t>Methodology used in </a:t>
            </a:r>
            <a:r>
              <a:rPr lang="en-US" dirty="0" smtClean="0"/>
              <a:t>Graduation Project I</a:t>
            </a:r>
            <a:endParaRPr lang="en-US" dirty="0"/>
          </a:p>
        </p:txBody>
      </p:sp>
      <p:graphicFrame>
        <p:nvGraphicFramePr>
          <p:cNvPr id="4" name="Content Placeholder 17">
            <a:extLst>
              <a:ext uri="{FF2B5EF4-FFF2-40B4-BE49-F238E27FC236}">
                <a16:creationId xmlns:a16="http://schemas.microsoft.com/office/drawing/2014/main" id="{7B36922D-CC27-4E56-AC45-996ECA227598}"/>
              </a:ext>
            </a:extLst>
          </p:cNvPr>
          <p:cNvGraphicFramePr>
            <a:graphicFrameLocks noGrp="1"/>
          </p:cNvGraphicFramePr>
          <p:nvPr/>
        </p:nvGraphicFramePr>
        <p:xfrm>
          <a:off x="2209800" y="1716883"/>
          <a:ext cx="7772400" cy="34242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41536964"/>
      </p:ext>
    </p:extLst>
  </p:cSld>
  <p:clrMapOvr>
    <a:masterClrMapping/>
  </p:clrMapOvr>
  <p:transition spd="med">
    <p:pull/>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 Collection</a:t>
            </a:r>
          </a:p>
        </p:txBody>
      </p:sp>
      <p:sp>
        <p:nvSpPr>
          <p:cNvPr id="3" name="Content Placeholder 2"/>
          <p:cNvSpPr>
            <a:spLocks noGrp="1"/>
          </p:cNvSpPr>
          <p:nvPr>
            <p:ph sz="quarter" idx="13"/>
          </p:nvPr>
        </p:nvSpPr>
        <p:spPr>
          <a:xfrm>
            <a:off x="2209330" y="2060621"/>
            <a:ext cx="7772870" cy="4353059"/>
          </a:xfrm>
        </p:spPr>
        <p:txBody>
          <a:bodyPr>
            <a:normAutofit/>
          </a:bodyPr>
          <a:lstStyle/>
          <a:p>
            <a:pPr marL="457200" indent="-457200">
              <a:buAutoNum type="arabicPeriod"/>
            </a:pPr>
            <a:endParaRPr lang="en-US" dirty="0"/>
          </a:p>
          <a:p>
            <a:pPr lvl="1">
              <a:buFont typeface="Wingdings" panose="05000000000000000000" pitchFamily="2" charset="2"/>
              <a:buChar char="Ø"/>
            </a:pPr>
            <a:r>
              <a:rPr lang="en-US" dirty="0"/>
              <a:t>Contours map to extract the elevations, and understand the topography of the area..</a:t>
            </a:r>
          </a:p>
          <a:p>
            <a:pPr lvl="1">
              <a:buFont typeface="Wingdings" panose="05000000000000000000" pitchFamily="2" charset="2"/>
              <a:buChar char="Ø"/>
            </a:pPr>
            <a:endParaRPr lang="en-US" dirty="0"/>
          </a:p>
          <a:p>
            <a:pPr lvl="1">
              <a:buFont typeface="Wingdings" panose="05000000000000000000" pitchFamily="2" charset="2"/>
              <a:buChar char="Ø"/>
            </a:pPr>
            <a:r>
              <a:rPr lang="en-US" dirty="0"/>
              <a:t>The road network to know the path of the pipes to connect manholes together.</a:t>
            </a:r>
          </a:p>
          <a:p>
            <a:pPr lvl="1">
              <a:buFont typeface="Wingdings" panose="05000000000000000000" pitchFamily="2" charset="2"/>
              <a:buChar char="Ø"/>
            </a:pPr>
            <a:endParaRPr lang="en-US" dirty="0"/>
          </a:p>
          <a:p>
            <a:pPr lvl="1">
              <a:buFont typeface="Wingdings" panose="05000000000000000000" pitchFamily="2" charset="2"/>
              <a:buChar char="Ø"/>
            </a:pPr>
            <a:r>
              <a:rPr lang="en-US" dirty="0"/>
              <a:t>Building map to know how the population distributed.</a:t>
            </a:r>
          </a:p>
          <a:p>
            <a:pPr lvl="1">
              <a:buFont typeface="Wingdings" panose="05000000000000000000" pitchFamily="2" charset="2"/>
              <a:buChar char="Ø"/>
            </a:pPr>
            <a:endParaRPr lang="en-US" dirty="0"/>
          </a:p>
          <a:p>
            <a:pPr lvl="1">
              <a:buFont typeface="Wingdings" panose="05000000000000000000" pitchFamily="2" charset="2"/>
              <a:buChar char="Ø"/>
            </a:pPr>
            <a:r>
              <a:rPr lang="en-US" dirty="0"/>
              <a:t>Boundary of the study area.</a:t>
            </a:r>
          </a:p>
          <a:p>
            <a:pPr lvl="1">
              <a:buFont typeface="Wingdings" panose="05000000000000000000" pitchFamily="2" charset="2"/>
              <a:buChar char="Ø"/>
            </a:pPr>
            <a:endParaRPr lang="en-US" dirty="0"/>
          </a:p>
        </p:txBody>
      </p:sp>
    </p:spTree>
    <p:extLst>
      <p:ext uri="{BB962C8B-B14F-4D97-AF65-F5344CB8AC3E}">
        <p14:creationId xmlns:p14="http://schemas.microsoft.com/office/powerpoint/2010/main" val="3198867761"/>
      </p:ext>
    </p:extLst>
  </p:cSld>
  <p:clrMapOvr>
    <a:masterClrMapping/>
  </p:clrMapOvr>
  <p:transition spd="med">
    <p:pull/>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مباني.PNG"/>
          <p:cNvPicPr>
            <a:picLocks noGrp="1"/>
          </p:cNvPicPr>
          <p:nvPr>
            <p:ph sz="quarter" idx="13"/>
          </p:nvPr>
        </p:nvPicPr>
        <p:blipFill>
          <a:blip r:embed="rId2" cstate="print"/>
          <a:stretch>
            <a:fillRect/>
          </a:stretch>
        </p:blipFill>
        <p:spPr>
          <a:xfrm>
            <a:off x="1524000" y="2472268"/>
            <a:ext cx="5136445" cy="4385733"/>
          </a:xfrm>
          <a:prstGeom prst="rect">
            <a:avLst/>
          </a:prstGeom>
        </p:spPr>
      </p:pic>
      <p:pic>
        <p:nvPicPr>
          <p:cNvPr id="6" name="Content Placeholder 5" descr="حدود.PNG"/>
          <p:cNvPicPr>
            <a:picLocks noGrp="1"/>
          </p:cNvPicPr>
          <p:nvPr>
            <p:ph sz="quarter" idx="14"/>
          </p:nvPr>
        </p:nvPicPr>
        <p:blipFill>
          <a:blip r:embed="rId3" cstate="print"/>
          <a:stretch>
            <a:fillRect/>
          </a:stretch>
        </p:blipFill>
        <p:spPr>
          <a:xfrm>
            <a:off x="5204178" y="2472268"/>
            <a:ext cx="5463822" cy="4385733"/>
          </a:xfrm>
          <a:prstGeom prst="rect">
            <a:avLst/>
          </a:prstGeom>
        </p:spPr>
      </p:pic>
      <p:sp>
        <p:nvSpPr>
          <p:cNvPr id="3" name="Rectangle 2">
            <a:extLst>
              <a:ext uri="{FF2B5EF4-FFF2-40B4-BE49-F238E27FC236}">
                <a16:creationId xmlns:a16="http://schemas.microsoft.com/office/drawing/2014/main" id="{AF30DA1E-DAB2-46E2-AC39-D7CC0B0AD2B1}"/>
              </a:ext>
            </a:extLst>
          </p:cNvPr>
          <p:cNvSpPr/>
          <p:nvPr/>
        </p:nvSpPr>
        <p:spPr>
          <a:xfrm>
            <a:off x="1665111" y="972236"/>
            <a:ext cx="4572000" cy="646331"/>
          </a:xfrm>
          <a:prstGeom prst="rect">
            <a:avLst/>
          </a:prstGeom>
        </p:spPr>
        <p:txBody>
          <a:bodyPr>
            <a:spAutoFit/>
          </a:bodyPr>
          <a:lstStyle/>
          <a:p>
            <a:pPr>
              <a:buFont typeface="Wingdings" panose="05000000000000000000" pitchFamily="2" charset="2"/>
              <a:buChar char="q"/>
            </a:pPr>
            <a:r>
              <a:rPr lang="en-US" dirty="0"/>
              <a:t>Distribution of Buildings</a:t>
            </a:r>
          </a:p>
          <a:p>
            <a:pPr>
              <a:buFont typeface="Wingdings" panose="05000000000000000000" pitchFamily="2" charset="2"/>
              <a:buChar char="q"/>
            </a:pPr>
            <a:r>
              <a:rPr lang="en-US" dirty="0"/>
              <a:t> Boundary Map </a:t>
            </a:r>
          </a:p>
        </p:txBody>
      </p:sp>
    </p:spTree>
    <p:extLst>
      <p:ext uri="{BB962C8B-B14F-4D97-AF65-F5344CB8AC3E}">
        <p14:creationId xmlns:p14="http://schemas.microsoft.com/office/powerpoint/2010/main" val="1875081953"/>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 Design Criteria </a:t>
            </a:r>
            <a:br>
              <a:rPr lang="en-US" b="1" dirty="0"/>
            </a:br>
            <a:endParaRPr lang="en-US" dirty="0"/>
          </a:p>
        </p:txBody>
      </p:sp>
      <p:sp>
        <p:nvSpPr>
          <p:cNvPr id="3" name="Content Placeholder 2"/>
          <p:cNvSpPr>
            <a:spLocks noGrp="1"/>
          </p:cNvSpPr>
          <p:nvPr>
            <p:ph sz="quarter" idx="13"/>
          </p:nvPr>
        </p:nvSpPr>
        <p:spPr/>
        <p:txBody>
          <a:bodyPr/>
          <a:lstStyle/>
          <a:p>
            <a:r>
              <a:rPr lang="en-US" dirty="0"/>
              <a:t>Velocity</a:t>
            </a:r>
          </a:p>
          <a:p>
            <a:endParaRPr lang="en-US" dirty="0"/>
          </a:p>
          <a:p>
            <a:r>
              <a:rPr lang="en-US" dirty="0"/>
              <a:t>Slope</a:t>
            </a:r>
          </a:p>
          <a:p>
            <a:endParaRPr lang="en-US" dirty="0"/>
          </a:p>
          <a:p>
            <a:r>
              <a:rPr lang="en-US" dirty="0"/>
              <a:t>Cover depth</a:t>
            </a:r>
          </a:p>
        </p:txBody>
      </p:sp>
    </p:spTree>
    <p:extLst>
      <p:ext uri="{BB962C8B-B14F-4D97-AF65-F5344CB8AC3E}">
        <p14:creationId xmlns:p14="http://schemas.microsoft.com/office/powerpoint/2010/main" val="3430892672"/>
      </p:ext>
    </p:extLst>
  </p:cSld>
  <p:clrMapOvr>
    <a:masterClrMapping/>
  </p:clrMapOvr>
  <p:transition spd="med">
    <p:pull/>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4616E103-E8C2-4EC9-9A12-B4724D065392}"/>
                  </a:ext>
                </a:extLst>
              </p:cNvPr>
              <p:cNvSpPr>
                <a:spLocks noGrp="1"/>
              </p:cNvSpPr>
              <p:nvPr>
                <p:ph sz="quarter" idx="13"/>
              </p:nvPr>
            </p:nvSpPr>
            <p:spPr>
              <a:xfrm>
                <a:off x="2019300" y="1593274"/>
                <a:ext cx="8153400" cy="4876799"/>
              </a:xfrm>
            </p:spPr>
            <p:txBody>
              <a:bodyPr>
                <a:normAutofit/>
              </a:bodyPr>
              <a:lstStyle/>
              <a:p>
                <a:pPr marL="285750" lvl="2" indent="-285750">
                  <a:buFont typeface="Wingdings" panose="05000000000000000000" pitchFamily="2" charset="2"/>
                  <a:buChar char="q"/>
                </a:pPr>
                <a:r>
                  <a:rPr lang="en-US" dirty="0"/>
                  <a:t> Energy Equation </a:t>
                </a:r>
              </a:p>
              <a:p>
                <a:pPr marL="342900" lvl="2" indent="-342900">
                  <a:buFont typeface="Wingdings" panose="05000000000000000000" pitchFamily="2" charset="2"/>
                  <a:buChar char="§"/>
                </a:pPr>
                <a:endParaRPr lang="en-US" dirty="0"/>
              </a:p>
              <a:p>
                <a:pPr marL="720725" lvl="2" indent="-360363">
                  <a:buFont typeface="Wingdings" panose="05000000000000000000" pitchFamily="2" charset="2"/>
                  <a:buChar char="§"/>
                  <a:tabLst>
                    <a:tab pos="900113" algn="l"/>
                  </a:tabLst>
                </a:pPr>
                <a14:m>
                  <m:oMath xmlns:m="http://schemas.openxmlformats.org/officeDocument/2006/math">
                    <m:f>
                      <m:fPr>
                        <m:ctrlPr>
                          <a:rPr lang="en-US" sz="1800" i="1">
                            <a:latin typeface="Cambria Math" panose="02040503050406030204" pitchFamily="18" charset="0"/>
                          </a:rPr>
                        </m:ctrlPr>
                      </m:fPr>
                      <m:num>
                        <m:sSub>
                          <m:sSubPr>
                            <m:ctrlPr>
                              <a:rPr lang="en-US" sz="1800" i="1">
                                <a:latin typeface="Cambria Math" panose="02040503050406030204" pitchFamily="18" charset="0"/>
                              </a:rPr>
                            </m:ctrlPr>
                          </m:sSubPr>
                          <m:e>
                            <m:r>
                              <a:rPr lang="en-US" sz="1800" i="1">
                                <a:latin typeface="Cambria Math" panose="02040503050406030204" pitchFamily="18" charset="0"/>
                              </a:rPr>
                              <m:t>𝑃</m:t>
                            </m:r>
                          </m:e>
                          <m:sub>
                            <m:r>
                              <a:rPr lang="en-US" sz="1800" i="1">
                                <a:latin typeface="Cambria Math" panose="02040503050406030204" pitchFamily="18" charset="0"/>
                              </a:rPr>
                              <m:t>1</m:t>
                            </m:r>
                          </m:sub>
                        </m:sSub>
                      </m:num>
                      <m:den>
                        <m:r>
                          <a:rPr lang="en-US" sz="1800" i="1">
                            <a:latin typeface="Cambria Math" panose="02040503050406030204" pitchFamily="18" charset="0"/>
                          </a:rPr>
                          <m:t>𝛾</m:t>
                        </m:r>
                      </m:den>
                    </m:f>
                    <m:r>
                      <a:rPr lang="en-US" sz="1800" i="1">
                        <a:latin typeface="Cambria Math" panose="02040503050406030204" pitchFamily="18" charset="0"/>
                      </a:rPr>
                      <m:t>+ </m:t>
                    </m:r>
                    <m:f>
                      <m:fPr>
                        <m:ctrlPr>
                          <a:rPr lang="en-US" sz="1800" i="1">
                            <a:latin typeface="Cambria Math" panose="02040503050406030204" pitchFamily="18" charset="0"/>
                          </a:rPr>
                        </m:ctrlPr>
                      </m:fPr>
                      <m:num>
                        <m:sSubSup>
                          <m:sSubSupPr>
                            <m:ctrlPr>
                              <a:rPr lang="en-US" sz="1800" i="1">
                                <a:latin typeface="Cambria Math" panose="02040503050406030204" pitchFamily="18" charset="0"/>
                              </a:rPr>
                            </m:ctrlPr>
                          </m:sSubSupPr>
                          <m:e>
                            <m:r>
                              <a:rPr lang="en-US" sz="1800" i="1">
                                <a:latin typeface="Cambria Math" panose="02040503050406030204" pitchFamily="18" charset="0"/>
                              </a:rPr>
                              <m:t>𝑉</m:t>
                            </m:r>
                          </m:e>
                          <m:sub>
                            <m:r>
                              <a:rPr lang="en-US" sz="1800" i="1">
                                <a:latin typeface="Cambria Math" panose="02040503050406030204" pitchFamily="18" charset="0"/>
                              </a:rPr>
                              <m:t>1</m:t>
                            </m:r>
                          </m:sub>
                          <m:sup>
                            <m:r>
                              <a:rPr lang="en-US" sz="1800" i="1">
                                <a:latin typeface="Cambria Math" panose="02040503050406030204" pitchFamily="18" charset="0"/>
                              </a:rPr>
                              <m:t>2</m:t>
                            </m:r>
                          </m:sup>
                        </m:sSubSup>
                      </m:num>
                      <m:den>
                        <m:r>
                          <a:rPr lang="en-US" sz="1800" i="1">
                            <a:latin typeface="Cambria Math" panose="02040503050406030204" pitchFamily="18" charset="0"/>
                          </a:rPr>
                          <m:t>2</m:t>
                        </m:r>
                        <m:r>
                          <a:rPr lang="en-US" sz="1800" i="1">
                            <a:latin typeface="Cambria Math" panose="02040503050406030204" pitchFamily="18" charset="0"/>
                          </a:rPr>
                          <m:t>𝑔</m:t>
                        </m:r>
                      </m:den>
                    </m:f>
                    <m:r>
                      <a:rPr lang="en-US" sz="1800" i="1">
                        <a:latin typeface="Cambria Math" panose="02040503050406030204" pitchFamily="18" charset="0"/>
                      </a:rPr>
                      <m:t>+ </m:t>
                    </m:r>
                    <m:sSub>
                      <m:sSubPr>
                        <m:ctrlPr>
                          <a:rPr lang="en-US" sz="1800" i="1">
                            <a:latin typeface="Cambria Math" panose="02040503050406030204" pitchFamily="18" charset="0"/>
                          </a:rPr>
                        </m:ctrlPr>
                      </m:sSubPr>
                      <m:e>
                        <m:r>
                          <a:rPr lang="en-US" sz="1800" i="1">
                            <a:latin typeface="Cambria Math" panose="02040503050406030204" pitchFamily="18" charset="0"/>
                          </a:rPr>
                          <m:t>𝑍</m:t>
                        </m:r>
                      </m:e>
                      <m:sub>
                        <m:r>
                          <a:rPr lang="en-US" sz="1800" i="1">
                            <a:latin typeface="Cambria Math" panose="02040503050406030204" pitchFamily="18" charset="0"/>
                          </a:rPr>
                          <m:t>1</m:t>
                        </m:r>
                      </m:sub>
                    </m:sSub>
                    <m:r>
                      <a:rPr lang="en-US" sz="1800" i="1">
                        <a:latin typeface="Cambria Math" panose="02040503050406030204" pitchFamily="18" charset="0"/>
                      </a:rPr>
                      <m:t>= </m:t>
                    </m:r>
                    <m:f>
                      <m:fPr>
                        <m:ctrlPr>
                          <a:rPr lang="en-US" sz="1800" i="1">
                            <a:latin typeface="Cambria Math" panose="02040503050406030204" pitchFamily="18" charset="0"/>
                          </a:rPr>
                        </m:ctrlPr>
                      </m:fPr>
                      <m:num>
                        <m:sSub>
                          <m:sSubPr>
                            <m:ctrlPr>
                              <a:rPr lang="en-US" sz="1800" i="1">
                                <a:latin typeface="Cambria Math" panose="02040503050406030204" pitchFamily="18" charset="0"/>
                              </a:rPr>
                            </m:ctrlPr>
                          </m:sSubPr>
                          <m:e>
                            <m:r>
                              <a:rPr lang="en-US" sz="1800" i="1">
                                <a:latin typeface="Cambria Math" panose="02040503050406030204" pitchFamily="18" charset="0"/>
                              </a:rPr>
                              <m:t>𝑃</m:t>
                            </m:r>
                          </m:e>
                          <m:sub>
                            <m:r>
                              <a:rPr lang="en-US" sz="1800" i="1">
                                <a:latin typeface="Cambria Math" panose="02040503050406030204" pitchFamily="18" charset="0"/>
                              </a:rPr>
                              <m:t>2</m:t>
                            </m:r>
                          </m:sub>
                        </m:sSub>
                      </m:num>
                      <m:den>
                        <m:r>
                          <a:rPr lang="en-US" sz="1800" i="1">
                            <a:latin typeface="Cambria Math" panose="02040503050406030204" pitchFamily="18" charset="0"/>
                          </a:rPr>
                          <m:t>𝛾</m:t>
                        </m:r>
                      </m:den>
                    </m:f>
                    <m:r>
                      <a:rPr lang="en-US" sz="1800" i="1">
                        <a:latin typeface="Cambria Math" panose="02040503050406030204" pitchFamily="18" charset="0"/>
                      </a:rPr>
                      <m:t>+ </m:t>
                    </m:r>
                    <m:f>
                      <m:fPr>
                        <m:ctrlPr>
                          <a:rPr lang="en-US" sz="1800" i="1">
                            <a:latin typeface="Cambria Math" panose="02040503050406030204" pitchFamily="18" charset="0"/>
                          </a:rPr>
                        </m:ctrlPr>
                      </m:fPr>
                      <m:num>
                        <m:sSubSup>
                          <m:sSubSupPr>
                            <m:ctrlPr>
                              <a:rPr lang="en-US" sz="1800" i="1">
                                <a:latin typeface="Cambria Math" panose="02040503050406030204" pitchFamily="18" charset="0"/>
                              </a:rPr>
                            </m:ctrlPr>
                          </m:sSubSupPr>
                          <m:e>
                            <m:r>
                              <a:rPr lang="en-US" sz="1800" i="1">
                                <a:latin typeface="Cambria Math" panose="02040503050406030204" pitchFamily="18" charset="0"/>
                              </a:rPr>
                              <m:t>𝑉</m:t>
                            </m:r>
                          </m:e>
                          <m:sub>
                            <m:r>
                              <a:rPr lang="en-US" sz="1800" i="1">
                                <a:latin typeface="Cambria Math" panose="02040503050406030204" pitchFamily="18" charset="0"/>
                              </a:rPr>
                              <m:t>2</m:t>
                            </m:r>
                          </m:sub>
                          <m:sup>
                            <m:r>
                              <a:rPr lang="en-US" sz="1800" i="1">
                                <a:latin typeface="Cambria Math" panose="02040503050406030204" pitchFamily="18" charset="0"/>
                              </a:rPr>
                              <m:t>2</m:t>
                            </m:r>
                          </m:sup>
                        </m:sSubSup>
                      </m:num>
                      <m:den>
                        <m:r>
                          <a:rPr lang="en-US" sz="1800" i="1">
                            <a:latin typeface="Cambria Math" panose="02040503050406030204" pitchFamily="18" charset="0"/>
                          </a:rPr>
                          <m:t>2</m:t>
                        </m:r>
                        <m:r>
                          <a:rPr lang="en-US" sz="1800" i="1">
                            <a:latin typeface="Cambria Math" panose="02040503050406030204" pitchFamily="18" charset="0"/>
                          </a:rPr>
                          <m:t>𝑔</m:t>
                        </m:r>
                      </m:den>
                    </m:f>
                    <m:r>
                      <a:rPr lang="en-US" sz="1800" i="1">
                        <a:latin typeface="Cambria Math" panose="02040503050406030204" pitchFamily="18" charset="0"/>
                      </a:rPr>
                      <m:t>+ </m:t>
                    </m:r>
                    <m:sSub>
                      <m:sSubPr>
                        <m:ctrlPr>
                          <a:rPr lang="en-US" sz="1800" i="1">
                            <a:latin typeface="Cambria Math" panose="02040503050406030204" pitchFamily="18" charset="0"/>
                          </a:rPr>
                        </m:ctrlPr>
                      </m:sSubPr>
                      <m:e>
                        <m:r>
                          <a:rPr lang="en-US" sz="1800" i="1">
                            <a:latin typeface="Cambria Math" panose="02040503050406030204" pitchFamily="18" charset="0"/>
                          </a:rPr>
                          <m:t>𝑍</m:t>
                        </m:r>
                      </m:e>
                      <m:sub>
                        <m:r>
                          <a:rPr lang="en-US" sz="1800" i="1">
                            <a:latin typeface="Cambria Math" panose="02040503050406030204" pitchFamily="18" charset="0"/>
                          </a:rPr>
                          <m:t>2</m:t>
                        </m:r>
                      </m:sub>
                    </m:sSub>
                  </m:oMath>
                </a14:m>
                <a:endParaRPr lang="en-US" sz="1800" dirty="0"/>
              </a:p>
              <a:p>
                <a:pPr marL="623888" lvl="2" indent="-263525">
                  <a:buFont typeface="Wingdings" panose="05000000000000000000" pitchFamily="2" charset="2"/>
                  <a:buChar char="§"/>
                </a:pPr>
                <a:endParaRPr lang="en-US" sz="1800" dirty="0"/>
              </a:p>
              <a:p>
                <a:pPr>
                  <a:buFont typeface="Wingdings" panose="05000000000000000000" pitchFamily="2" charset="2"/>
                  <a:buChar char="q"/>
                </a:pPr>
                <a:r>
                  <a:rPr lang="en-US" dirty="0"/>
                  <a:t>Manning’s Equation</a:t>
                </a:r>
              </a:p>
              <a:p>
                <a:pPr marL="342900" lvl="2" indent="-342900" algn="ctr">
                  <a:buFont typeface="Wingdings" panose="05000000000000000000" pitchFamily="2" charset="2"/>
                  <a:buChar char="q"/>
                </a:pPr>
                <a:endParaRPr lang="en-US" dirty="0"/>
              </a:p>
              <a:p>
                <a:pPr marL="342900" lvl="2" indent="-342900">
                  <a:buFont typeface="Wingdings" panose="05000000000000000000" pitchFamily="2" charset="2"/>
                  <a:buChar char="q"/>
                </a:pPr>
                <a:endParaRPr lang="en-US" dirty="0"/>
              </a:p>
              <a:p>
                <a:pPr marL="342900" lvl="2" indent="-342900">
                  <a:buFont typeface="Wingdings" panose="05000000000000000000" pitchFamily="2" charset="2"/>
                  <a:buChar char="q"/>
                </a:pPr>
                <a:endParaRPr lang="en-US" dirty="0"/>
              </a:p>
              <a:p>
                <a:pPr marL="342900" lvl="2" indent="-342900">
                  <a:buFont typeface="Wingdings" panose="05000000000000000000" pitchFamily="2" charset="2"/>
                  <a:buChar char="q"/>
                </a:pPr>
                <a:endParaRPr lang="en-US" dirty="0"/>
              </a:p>
              <a:p>
                <a:pPr marL="342900" lvl="2" indent="-342900">
                  <a:buFont typeface="Wingdings" panose="05000000000000000000" pitchFamily="2" charset="2"/>
                  <a:buChar char="q"/>
                </a:pPr>
                <a:endParaRPr lang="en-US" dirty="0"/>
              </a:p>
              <a:p>
                <a:pPr marL="342900" lvl="2" indent="-342900">
                  <a:buFont typeface="Wingdings" panose="05000000000000000000" pitchFamily="2" charset="2"/>
                  <a:buChar char="q"/>
                </a:pPr>
                <a:endParaRPr lang="en-US" dirty="0"/>
              </a:p>
              <a:p>
                <a:pPr marL="342900" lvl="2" indent="-342900">
                  <a:buFont typeface="Wingdings" panose="05000000000000000000" pitchFamily="2" charset="2"/>
                  <a:buChar char="q"/>
                </a:pPr>
                <a:endParaRPr lang="en-US" dirty="0"/>
              </a:p>
              <a:p>
                <a:pPr marL="646113" lvl="2" indent="-285750">
                  <a:buFont typeface="Wingdings" panose="05000000000000000000" pitchFamily="2" charset="2"/>
                  <a:buChar char="q"/>
                </a:pPr>
                <a:endParaRPr lang="en-US" sz="1800" dirty="0"/>
              </a:p>
              <a:p>
                <a:pPr marL="342900" lvl="2" indent="-342900">
                  <a:buFont typeface="Wingdings" panose="05000000000000000000" pitchFamily="2" charset="2"/>
                  <a:buChar char="q"/>
                </a:pPr>
                <a:endParaRPr lang="en-US" dirty="0"/>
              </a:p>
              <a:p>
                <a:pPr marL="342900" lvl="2" indent="-342900">
                  <a:buFont typeface="Wingdings" panose="05000000000000000000" pitchFamily="2" charset="2"/>
                  <a:buChar char="q"/>
                </a:pPr>
                <a:endParaRPr lang="en-US" dirty="0"/>
              </a:p>
              <a:p>
                <a:pPr marL="342900" lvl="2" indent="-342900">
                  <a:buFont typeface="Wingdings" panose="05000000000000000000" pitchFamily="2" charset="2"/>
                  <a:buChar char="q"/>
                </a:pPr>
                <a:endParaRPr lang="en-US" dirty="0"/>
              </a:p>
            </p:txBody>
          </p:sp>
        </mc:Choice>
        <mc:Fallback xmlns="">
          <p:sp>
            <p:nvSpPr>
              <p:cNvPr id="4" name="Content Placeholder 3">
                <a:extLst>
                  <a:ext uri="{FF2B5EF4-FFF2-40B4-BE49-F238E27FC236}">
                    <a16:creationId xmlns:a16="http://schemas.microsoft.com/office/drawing/2014/main" xmlns="" id="{4616E103-E8C2-4EC9-9A12-B4724D065392}"/>
                  </a:ext>
                </a:extLst>
              </p:cNvPr>
              <p:cNvSpPr>
                <a:spLocks noGrp="1" noRot="1" noChangeAspect="1" noMove="1" noResize="1" noEditPoints="1" noAdjustHandles="1" noChangeArrowheads="1" noChangeShapeType="1" noTextEdit="1"/>
              </p:cNvSpPr>
              <p:nvPr>
                <p:ph sz="quarter" idx="13"/>
              </p:nvPr>
            </p:nvSpPr>
            <p:spPr>
              <a:xfrm>
                <a:off x="2019300" y="1593274"/>
                <a:ext cx="8153400" cy="4876799"/>
              </a:xfrm>
              <a:blipFill>
                <a:blip r:embed="rId2" cstate="print"/>
                <a:stretch>
                  <a:fillRect l="-1271" t="-1250"/>
                </a:stretch>
              </a:blipFill>
            </p:spPr>
            <p:txBody>
              <a:bodyPr/>
              <a:lstStyle/>
              <a:p>
                <a:r>
                  <a:rPr lang="ar-SA">
                    <a:noFill/>
                  </a:rPr>
                  <a:t> </a:t>
                </a:r>
              </a:p>
            </p:txBody>
          </p:sp>
        </mc:Fallback>
      </mc:AlternateContent>
      <p:sp>
        <p:nvSpPr>
          <p:cNvPr id="7" name="Title 6">
            <a:extLst>
              <a:ext uri="{FF2B5EF4-FFF2-40B4-BE49-F238E27FC236}">
                <a16:creationId xmlns:a16="http://schemas.microsoft.com/office/drawing/2014/main" id="{D56A69CA-5F5A-416D-B71B-1BEEB006D1C4}"/>
              </a:ext>
            </a:extLst>
          </p:cNvPr>
          <p:cNvSpPr>
            <a:spLocks noGrp="1"/>
          </p:cNvSpPr>
          <p:nvPr>
            <p:ph type="title"/>
          </p:nvPr>
        </p:nvSpPr>
        <p:spPr>
          <a:xfrm>
            <a:off x="2438400" y="387928"/>
            <a:ext cx="7543800" cy="1011382"/>
          </a:xfrm>
        </p:spPr>
        <p:txBody>
          <a:bodyPr>
            <a:normAutofit/>
          </a:bodyPr>
          <a:lstStyle/>
          <a:p>
            <a:r>
              <a:rPr lang="en-US" sz="3200" dirty="0"/>
              <a:t>Equation Used in sewer CAD</a:t>
            </a:r>
            <a:endParaRPr lang="ar-SA" sz="3200" dirty="0"/>
          </a:p>
        </p:txBody>
      </p:sp>
      <p:pic>
        <p:nvPicPr>
          <p:cNvPr id="6" name="صورة 12"/>
          <p:cNvPicPr/>
          <p:nvPr/>
        </p:nvPicPr>
        <p:blipFill>
          <a:blip r:embed="rId3" cstate="print"/>
          <a:srcRect/>
          <a:stretch>
            <a:fillRect/>
          </a:stretch>
        </p:blipFill>
        <p:spPr bwMode="auto">
          <a:xfrm>
            <a:off x="2293146" y="4488824"/>
            <a:ext cx="2836939" cy="843030"/>
          </a:xfrm>
          <a:prstGeom prst="rect">
            <a:avLst/>
          </a:prstGeom>
          <a:noFill/>
          <a:ln w="9525">
            <a:noFill/>
            <a:miter lim="800000"/>
            <a:headEnd/>
            <a:tailEnd/>
          </a:ln>
        </p:spPr>
      </p:pic>
    </p:spTree>
    <p:extLst>
      <p:ext uri="{BB962C8B-B14F-4D97-AF65-F5344CB8AC3E}">
        <p14:creationId xmlns:p14="http://schemas.microsoft.com/office/powerpoint/2010/main" val="3377948771"/>
      </p:ext>
    </p:extLst>
  </p:cSld>
  <p:clrMapOvr>
    <a:masterClrMapping/>
  </p:clrMapOvr>
  <p:transition spd="slow">
    <p:push dir="u"/>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F5ADC3-1702-4673-A076-FAB26E5B6F02}"/>
              </a:ext>
            </a:extLst>
          </p:cNvPr>
          <p:cNvSpPr>
            <a:spLocks noGrp="1"/>
          </p:cNvSpPr>
          <p:nvPr>
            <p:ph type="title"/>
          </p:nvPr>
        </p:nvSpPr>
        <p:spPr>
          <a:xfrm>
            <a:off x="2152650" y="365127"/>
            <a:ext cx="7886700" cy="1409082"/>
          </a:xfrm>
        </p:spPr>
        <p:txBody>
          <a:bodyPr>
            <a:normAutofit/>
          </a:bodyPr>
          <a:lstStyle/>
          <a:p>
            <a:r>
              <a:rPr lang="en-US" sz="3200" dirty="0"/>
              <a:t>Data of Future Population </a:t>
            </a:r>
            <a:endParaRPr lang="en-US" sz="3200" dirty="0">
              <a:latin typeface="Times New Roman" panose="02020603050405020304" pitchFamily="18" charset="0"/>
              <a:cs typeface="Times New Roman" panose="02020603050405020304" pitchFamily="18" charset="0"/>
            </a:endParaRPr>
          </a:p>
        </p:txBody>
      </p:sp>
      <p:sp>
        <p:nvSpPr>
          <p:cNvPr id="5" name="Content Placeholder 4">
            <a:extLst>
              <a:ext uri="{FF2B5EF4-FFF2-40B4-BE49-F238E27FC236}">
                <a16:creationId xmlns:a16="http://schemas.microsoft.com/office/drawing/2014/main" id="{B660F2B9-CE21-4258-AF81-2EA12D9F6244}"/>
              </a:ext>
            </a:extLst>
          </p:cNvPr>
          <p:cNvSpPr>
            <a:spLocks noGrp="1"/>
          </p:cNvSpPr>
          <p:nvPr>
            <p:ph sz="quarter" idx="13"/>
          </p:nvPr>
        </p:nvSpPr>
        <p:spPr>
          <a:xfrm>
            <a:off x="1936174" y="1620983"/>
            <a:ext cx="8319655" cy="5237017"/>
          </a:xfrm>
        </p:spPr>
        <p:txBody>
          <a:bodyPr/>
          <a:lstStyle/>
          <a:p>
            <a:pPr marL="395288" indent="0">
              <a:buNone/>
            </a:pPr>
            <a:endParaRPr lang="en-US" i="1" cap="none" dirty="0"/>
          </a:p>
          <a:p>
            <a:pPr marL="738188" indent="-342900">
              <a:buFont typeface="Wingdings" panose="05000000000000000000" pitchFamily="2" charset="2"/>
              <a:buChar char="v"/>
            </a:pPr>
            <a:r>
              <a:rPr lang="en-US" altLang="ar-SA" b="1" cap="none" dirty="0">
                <a:latin typeface="Times New Roman" panose="02020603050405020304" pitchFamily="18" charset="0"/>
                <a:ea typeface="Times New Roman" panose="02020603050405020304" pitchFamily="18" charset="0"/>
                <a:cs typeface="Times New Roman" panose="02020603050405020304" pitchFamily="18" charset="0"/>
              </a:rPr>
              <a:t>T</a:t>
            </a:r>
            <a:r>
              <a:rPr lang="en-US" altLang="ar-SA" b="1" cap="none" dirty="0" bmk="">
                <a:latin typeface="Times New Roman" panose="02020603050405020304" pitchFamily="18" charset="0"/>
                <a:ea typeface="Times New Roman" panose="02020603050405020304" pitchFamily="18" charset="0"/>
                <a:cs typeface="Times New Roman" panose="02020603050405020304" pitchFamily="18" charset="0"/>
              </a:rPr>
              <a:t>able </a:t>
            </a:r>
            <a:r>
              <a:rPr lang="en-US" altLang="ar-SA" cap="none" dirty="0" bmk="_Toc512942758">
                <a:latin typeface="Times New Roman" panose="02020603050405020304" pitchFamily="18" charset="0"/>
                <a:ea typeface="Times New Roman" panose="02020603050405020304" pitchFamily="18" charset="0"/>
                <a:cs typeface="Times New Roman" panose="02020603050405020304" pitchFamily="18" charset="0"/>
              </a:rPr>
              <a:t>‎</a:t>
            </a:r>
            <a:r>
              <a:rPr lang="en-US" altLang="ar-SA" b="1" cap="none" dirty="0" bmk="_Toc512942758">
                <a:latin typeface="Times New Roman" panose="02020603050405020304" pitchFamily="18" charset="0"/>
                <a:ea typeface="Times New Roman" panose="02020603050405020304" pitchFamily="18" charset="0"/>
                <a:cs typeface="Times New Roman" panose="02020603050405020304" pitchFamily="18" charset="0"/>
              </a:rPr>
              <a:t>4.1 Future population estimation</a:t>
            </a:r>
            <a:endParaRPr lang="en-US" altLang="ar-SA" b="1" cap="none" dirty="0">
              <a:latin typeface="Times New Roman" panose="02020603050405020304" pitchFamily="18" charset="0"/>
              <a:ea typeface="Times New Roman" panose="02020603050405020304" pitchFamily="18" charset="0"/>
              <a:cs typeface="Times New Roman" panose="02020603050405020304" pitchFamily="18" charset="0"/>
            </a:endParaRPr>
          </a:p>
          <a:p>
            <a:pPr marL="738188" indent="-342900">
              <a:buFont typeface="Wingdings" panose="05000000000000000000" pitchFamily="2" charset="2"/>
              <a:buChar char="v"/>
            </a:pPr>
            <a:endParaRPr lang="en-US" cap="none" dirty="0">
              <a:cs typeface="+mj-cs"/>
            </a:endParaRPr>
          </a:p>
        </p:txBody>
      </p:sp>
      <p:graphicFrame>
        <p:nvGraphicFramePr>
          <p:cNvPr id="6" name="Table 5">
            <a:extLst>
              <a:ext uri="{FF2B5EF4-FFF2-40B4-BE49-F238E27FC236}">
                <a16:creationId xmlns:a16="http://schemas.microsoft.com/office/drawing/2014/main" id="{86CFC951-F0AD-4929-9FBE-B42FF644163D}"/>
              </a:ext>
            </a:extLst>
          </p:cNvPr>
          <p:cNvGraphicFramePr>
            <a:graphicFrameLocks noGrp="1"/>
          </p:cNvGraphicFramePr>
          <p:nvPr>
            <p:extLst/>
          </p:nvPr>
        </p:nvGraphicFramePr>
        <p:xfrm>
          <a:off x="2047012" y="2770909"/>
          <a:ext cx="7886699" cy="3616034"/>
        </p:xfrm>
        <a:graphic>
          <a:graphicData uri="http://schemas.openxmlformats.org/drawingml/2006/table">
            <a:tbl>
              <a:tblPr firstRow="1" firstCol="1" bandRow="1">
                <a:tableStyleId>{5C22544A-7EE6-4342-B048-85BDC9FD1C3A}</a:tableStyleId>
              </a:tblPr>
              <a:tblGrid>
                <a:gridCol w="1542329">
                  <a:extLst>
                    <a:ext uri="{9D8B030D-6E8A-4147-A177-3AD203B41FA5}">
                      <a16:colId xmlns:a16="http://schemas.microsoft.com/office/drawing/2014/main" val="3146620254"/>
                    </a:ext>
                  </a:extLst>
                </a:gridCol>
                <a:gridCol w="1690665">
                  <a:extLst>
                    <a:ext uri="{9D8B030D-6E8A-4147-A177-3AD203B41FA5}">
                      <a16:colId xmlns:a16="http://schemas.microsoft.com/office/drawing/2014/main" val="2226284561"/>
                    </a:ext>
                  </a:extLst>
                </a:gridCol>
                <a:gridCol w="1550621">
                  <a:extLst>
                    <a:ext uri="{9D8B030D-6E8A-4147-A177-3AD203B41FA5}">
                      <a16:colId xmlns:a16="http://schemas.microsoft.com/office/drawing/2014/main" val="1837250523"/>
                    </a:ext>
                  </a:extLst>
                </a:gridCol>
                <a:gridCol w="1663946">
                  <a:extLst>
                    <a:ext uri="{9D8B030D-6E8A-4147-A177-3AD203B41FA5}">
                      <a16:colId xmlns:a16="http://schemas.microsoft.com/office/drawing/2014/main" val="2699254407"/>
                    </a:ext>
                  </a:extLst>
                </a:gridCol>
                <a:gridCol w="1439138">
                  <a:extLst>
                    <a:ext uri="{9D8B030D-6E8A-4147-A177-3AD203B41FA5}">
                      <a16:colId xmlns:a16="http://schemas.microsoft.com/office/drawing/2014/main" val="2005361822"/>
                    </a:ext>
                  </a:extLst>
                </a:gridCol>
              </a:tblGrid>
              <a:tr h="672299">
                <a:tc>
                  <a:txBody>
                    <a:bodyPr/>
                    <a:lstStyle/>
                    <a:p>
                      <a:pPr algn="ctr">
                        <a:lnSpc>
                          <a:spcPct val="107000"/>
                        </a:lnSpc>
                        <a:spcBef>
                          <a:spcPts val="1200"/>
                        </a:spcBef>
                        <a:spcAft>
                          <a:spcPts val="1440"/>
                        </a:spcAft>
                      </a:pPr>
                      <a:r>
                        <a:rPr lang="en-US" sz="1100" dirty="0">
                          <a:effectLst/>
                        </a:rPr>
                        <a:t>Duration</a:t>
                      </a:r>
                      <a:endParaRPr lang="en-US" sz="12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endParaRPr lang="ar-SA"/>
                    </a:p>
                  </a:txBody>
                  <a:tcPr marL="68580" marR="68580" marT="0" marB="0">
                    <a:blipFill>
                      <a:blip r:embed="rId2"/>
                      <a:stretch>
                        <a:fillRect l="-91367" t="-6364" r="-276259" b="-441818"/>
                      </a:stretch>
                    </a:blipFill>
                  </a:tcPr>
                </a:tc>
                <a:tc>
                  <a:txBody>
                    <a:bodyPr/>
                    <a:lstStyle/>
                    <a:p>
                      <a:pPr algn="ctr">
                        <a:lnSpc>
                          <a:spcPct val="107000"/>
                        </a:lnSpc>
                        <a:spcBef>
                          <a:spcPts val="1200"/>
                        </a:spcBef>
                        <a:spcAft>
                          <a:spcPts val="1440"/>
                        </a:spcAft>
                      </a:pPr>
                      <a:r>
                        <a:rPr lang="en-US" sz="1100">
                          <a:effectLst/>
                        </a:rPr>
                        <a:t>N</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Bef>
                          <a:spcPts val="1200"/>
                        </a:spcBef>
                        <a:spcAft>
                          <a:spcPts val="1440"/>
                        </a:spcAft>
                      </a:pPr>
                      <a:r>
                        <a:rPr lang="en-US" sz="1100">
                          <a:effectLst/>
                        </a:rPr>
                        <a:t>R</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endParaRPr lang="ar-SA"/>
                    </a:p>
                  </a:txBody>
                  <a:tcPr marL="68580" marR="68580" marT="0" marB="0">
                    <a:blipFill>
                      <a:blip r:embed="rId2"/>
                      <a:stretch>
                        <a:fillRect l="-449153" t="-6364" r="-1695" b="-441818"/>
                      </a:stretch>
                    </a:blipFill>
                  </a:tcPr>
                </a:tc>
                <a:extLst>
                  <a:ext uri="{0D108BD9-81ED-4DB2-BD59-A6C34878D82A}">
                    <a16:rowId xmlns:a16="http://schemas.microsoft.com/office/drawing/2014/main" val="2697780281"/>
                  </a:ext>
                </a:extLst>
              </a:tr>
              <a:tr h="662493">
                <a:tc>
                  <a:txBody>
                    <a:bodyPr/>
                    <a:lstStyle/>
                    <a:p>
                      <a:pPr algn="ctr">
                        <a:lnSpc>
                          <a:spcPct val="107000"/>
                        </a:lnSpc>
                        <a:spcBef>
                          <a:spcPts val="1200"/>
                        </a:spcBef>
                        <a:spcAft>
                          <a:spcPts val="1440"/>
                        </a:spcAft>
                      </a:pPr>
                      <a:r>
                        <a:rPr lang="en-US" sz="1100">
                          <a:effectLst/>
                        </a:rPr>
                        <a:t>1997-2007</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Bef>
                          <a:spcPts val="1200"/>
                        </a:spcBef>
                        <a:spcAft>
                          <a:spcPts val="1440"/>
                        </a:spcAft>
                      </a:pPr>
                      <a:r>
                        <a:rPr lang="en-US" sz="1100">
                          <a:effectLst/>
                        </a:rPr>
                        <a:t>800</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Bef>
                          <a:spcPts val="1200"/>
                        </a:spcBef>
                        <a:spcAft>
                          <a:spcPts val="1440"/>
                        </a:spcAft>
                      </a:pPr>
                      <a:r>
                        <a:rPr lang="en-US" sz="1100">
                          <a:effectLst/>
                        </a:rPr>
                        <a:t>10</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Bef>
                          <a:spcPts val="1200"/>
                        </a:spcBef>
                        <a:spcAft>
                          <a:spcPts val="1440"/>
                        </a:spcAft>
                      </a:pPr>
                      <a:r>
                        <a:rPr lang="en-US" sz="1100">
                          <a:effectLst/>
                        </a:rPr>
                        <a:t>0.038</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Bef>
                          <a:spcPts val="1200"/>
                        </a:spcBef>
                        <a:spcAft>
                          <a:spcPts val="1440"/>
                        </a:spcAft>
                      </a:pPr>
                      <a:r>
                        <a:rPr lang="en-US" sz="1100">
                          <a:effectLst/>
                        </a:rPr>
                        <a:t>1159</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905079943"/>
                  </a:ext>
                </a:extLst>
              </a:tr>
              <a:tr h="662493">
                <a:tc>
                  <a:txBody>
                    <a:bodyPr/>
                    <a:lstStyle/>
                    <a:p>
                      <a:pPr algn="ctr">
                        <a:lnSpc>
                          <a:spcPct val="107000"/>
                        </a:lnSpc>
                        <a:spcBef>
                          <a:spcPts val="1200"/>
                        </a:spcBef>
                        <a:spcAft>
                          <a:spcPts val="1440"/>
                        </a:spcAft>
                      </a:pPr>
                      <a:r>
                        <a:rPr lang="en-US" sz="1100">
                          <a:effectLst/>
                        </a:rPr>
                        <a:t>2007-2017</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Bef>
                          <a:spcPts val="1200"/>
                        </a:spcBef>
                        <a:spcAft>
                          <a:spcPts val="1440"/>
                        </a:spcAft>
                      </a:pPr>
                      <a:r>
                        <a:rPr lang="en-US" sz="1100">
                          <a:effectLst/>
                        </a:rPr>
                        <a:t>1159</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Bef>
                          <a:spcPts val="1200"/>
                        </a:spcBef>
                        <a:spcAft>
                          <a:spcPts val="1440"/>
                        </a:spcAft>
                      </a:pPr>
                      <a:r>
                        <a:rPr lang="en-US" sz="1100">
                          <a:effectLst/>
                        </a:rPr>
                        <a:t>10</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Bef>
                          <a:spcPts val="1200"/>
                        </a:spcBef>
                        <a:spcAft>
                          <a:spcPts val="1440"/>
                        </a:spcAft>
                      </a:pPr>
                      <a:r>
                        <a:rPr lang="en-US" sz="1100">
                          <a:effectLst/>
                        </a:rPr>
                        <a:t>0.038</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Bef>
                          <a:spcPts val="1200"/>
                        </a:spcBef>
                        <a:spcAft>
                          <a:spcPts val="1440"/>
                        </a:spcAft>
                      </a:pPr>
                      <a:r>
                        <a:rPr lang="en-US" sz="1100">
                          <a:effectLst/>
                        </a:rPr>
                        <a:t>1683</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94695274"/>
                  </a:ext>
                </a:extLst>
              </a:tr>
              <a:tr h="662493">
                <a:tc>
                  <a:txBody>
                    <a:bodyPr/>
                    <a:lstStyle/>
                    <a:p>
                      <a:pPr algn="ctr">
                        <a:lnSpc>
                          <a:spcPct val="107000"/>
                        </a:lnSpc>
                        <a:spcBef>
                          <a:spcPts val="1200"/>
                        </a:spcBef>
                        <a:spcAft>
                          <a:spcPts val="1440"/>
                        </a:spcAft>
                      </a:pPr>
                      <a:r>
                        <a:rPr lang="en-US" sz="1100">
                          <a:effectLst/>
                        </a:rPr>
                        <a:t>2017-2027</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Bef>
                          <a:spcPts val="1200"/>
                        </a:spcBef>
                        <a:spcAft>
                          <a:spcPts val="1440"/>
                        </a:spcAft>
                      </a:pPr>
                      <a:r>
                        <a:rPr lang="en-US" sz="1100">
                          <a:effectLst/>
                        </a:rPr>
                        <a:t>1683</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Bef>
                          <a:spcPts val="1200"/>
                        </a:spcBef>
                        <a:spcAft>
                          <a:spcPts val="1440"/>
                        </a:spcAft>
                      </a:pPr>
                      <a:r>
                        <a:rPr lang="en-US" sz="1100">
                          <a:effectLst/>
                        </a:rPr>
                        <a:t>10</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Bef>
                          <a:spcPts val="1200"/>
                        </a:spcBef>
                        <a:spcAft>
                          <a:spcPts val="1440"/>
                        </a:spcAft>
                      </a:pPr>
                      <a:r>
                        <a:rPr lang="en-US" sz="1100">
                          <a:effectLst/>
                        </a:rPr>
                        <a:t>0.038</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Bef>
                          <a:spcPts val="1200"/>
                        </a:spcBef>
                        <a:spcAft>
                          <a:spcPts val="1440"/>
                        </a:spcAft>
                      </a:pPr>
                      <a:r>
                        <a:rPr lang="en-US" sz="1100">
                          <a:effectLst/>
                        </a:rPr>
                        <a:t>2444</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608005070"/>
                  </a:ext>
                </a:extLst>
              </a:tr>
              <a:tr h="662493">
                <a:tc>
                  <a:txBody>
                    <a:bodyPr/>
                    <a:lstStyle/>
                    <a:p>
                      <a:pPr algn="ctr">
                        <a:lnSpc>
                          <a:spcPct val="107000"/>
                        </a:lnSpc>
                        <a:spcBef>
                          <a:spcPts val="1200"/>
                        </a:spcBef>
                        <a:spcAft>
                          <a:spcPts val="1440"/>
                        </a:spcAft>
                      </a:pPr>
                      <a:r>
                        <a:rPr lang="en-US" sz="1100">
                          <a:effectLst/>
                        </a:rPr>
                        <a:t>2027-2037</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Bef>
                          <a:spcPts val="1200"/>
                        </a:spcBef>
                        <a:spcAft>
                          <a:spcPts val="1440"/>
                        </a:spcAft>
                      </a:pPr>
                      <a:r>
                        <a:rPr lang="en-US" sz="1100">
                          <a:effectLst/>
                        </a:rPr>
                        <a:t>2444</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Bef>
                          <a:spcPts val="1200"/>
                        </a:spcBef>
                        <a:spcAft>
                          <a:spcPts val="1440"/>
                        </a:spcAft>
                      </a:pPr>
                      <a:r>
                        <a:rPr lang="en-US" sz="1100">
                          <a:effectLst/>
                        </a:rPr>
                        <a:t>10</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Bef>
                          <a:spcPts val="1200"/>
                        </a:spcBef>
                        <a:spcAft>
                          <a:spcPts val="1440"/>
                        </a:spcAft>
                      </a:pPr>
                      <a:r>
                        <a:rPr lang="en-US" sz="1100">
                          <a:effectLst/>
                        </a:rPr>
                        <a:t>0.038</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Bef>
                          <a:spcPts val="1200"/>
                        </a:spcBef>
                        <a:spcAft>
                          <a:spcPts val="1440"/>
                        </a:spcAft>
                      </a:pPr>
                      <a:r>
                        <a:rPr lang="en-US" sz="1100">
                          <a:effectLst/>
                        </a:rPr>
                        <a:t>3549</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258635577"/>
                  </a:ext>
                </a:extLst>
              </a:tr>
              <a:tr h="293763">
                <a:tc>
                  <a:txBody>
                    <a:bodyPr/>
                    <a:lstStyle/>
                    <a:p>
                      <a:pPr algn="ctr">
                        <a:lnSpc>
                          <a:spcPct val="107000"/>
                        </a:lnSpc>
                        <a:spcBef>
                          <a:spcPts val="1200"/>
                        </a:spcBef>
                        <a:spcAft>
                          <a:spcPts val="1440"/>
                        </a:spcAft>
                      </a:pPr>
                      <a:r>
                        <a:rPr lang="en-US" sz="1100">
                          <a:effectLst/>
                        </a:rPr>
                        <a:t>2037-2047</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Bef>
                          <a:spcPts val="1200"/>
                        </a:spcBef>
                        <a:spcAft>
                          <a:spcPts val="1440"/>
                        </a:spcAft>
                      </a:pPr>
                      <a:r>
                        <a:rPr lang="en-US" sz="1100">
                          <a:effectLst/>
                        </a:rPr>
                        <a:t>3549</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Bef>
                          <a:spcPts val="1200"/>
                        </a:spcBef>
                        <a:spcAft>
                          <a:spcPts val="1440"/>
                        </a:spcAft>
                      </a:pPr>
                      <a:r>
                        <a:rPr lang="en-US" sz="1100">
                          <a:effectLst/>
                        </a:rPr>
                        <a:t>10</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Bef>
                          <a:spcPts val="1200"/>
                        </a:spcBef>
                        <a:spcAft>
                          <a:spcPts val="1440"/>
                        </a:spcAft>
                      </a:pPr>
                      <a:r>
                        <a:rPr lang="en-US" sz="1100">
                          <a:effectLst/>
                        </a:rPr>
                        <a:t>0.038</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Bef>
                          <a:spcPts val="1200"/>
                        </a:spcBef>
                        <a:spcAft>
                          <a:spcPts val="1440"/>
                        </a:spcAft>
                      </a:pPr>
                      <a:r>
                        <a:rPr lang="en-US" sz="1100" b="1" dirty="0">
                          <a:effectLst/>
                        </a:rPr>
                        <a:t>5153</a:t>
                      </a:r>
                      <a:endParaRPr lang="en-US" sz="1200" b="1"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083095371"/>
                  </a:ext>
                </a:extLst>
              </a:tr>
            </a:tbl>
          </a:graphicData>
        </a:graphic>
      </p:graphicFrame>
    </p:spTree>
    <p:extLst>
      <p:ext uri="{BB962C8B-B14F-4D97-AF65-F5344CB8AC3E}">
        <p14:creationId xmlns:p14="http://schemas.microsoft.com/office/powerpoint/2010/main" val="1001742105"/>
      </p:ext>
    </p:extLst>
  </p:cSld>
  <p:clrMapOvr>
    <a:masterClrMapping/>
  </p:clrMapOvr>
  <p:transition spd="slow">
    <p:cove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047888-1C79-4589-95B3-26DB4501CDC2}"/>
              </a:ext>
            </a:extLst>
          </p:cNvPr>
          <p:cNvSpPr>
            <a:spLocks noGrp="1"/>
          </p:cNvSpPr>
          <p:nvPr>
            <p:ph type="title"/>
          </p:nvPr>
        </p:nvSpPr>
        <p:spPr/>
        <p:txBody>
          <a:bodyPr/>
          <a:lstStyle/>
          <a:p>
            <a:r>
              <a:rPr lang="en-US" dirty="0"/>
              <a:t>Demand calculation</a:t>
            </a:r>
            <a:endParaRPr lang="ar-SA"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8B177728-F115-4323-A317-4C5687C765D9}"/>
                  </a:ext>
                </a:extLst>
              </p:cNvPr>
              <p:cNvSpPr>
                <a:spLocks noGrp="1"/>
              </p:cNvSpPr>
              <p:nvPr>
                <p:ph sz="quarter" idx="13"/>
              </p:nvPr>
            </p:nvSpPr>
            <p:spPr>
              <a:xfrm>
                <a:off x="2209330" y="2495882"/>
                <a:ext cx="7773340" cy="3454158"/>
              </a:xfrm>
            </p:spPr>
            <p:txBody>
              <a:bodyPr>
                <a:noAutofit/>
              </a:bodyPr>
              <a:lstStyle/>
              <a:p>
                <a:pPr>
                  <a:buFont typeface="Wingdings" panose="05000000000000000000" pitchFamily="2" charset="2"/>
                  <a:buChar char="§"/>
                </a:pPr>
                <a:r>
                  <a:rPr lang="en-US" sz="1800" dirty="0"/>
                  <a:t>From (WHO), the average consumption 120 l/c/day</a:t>
                </a:r>
              </a:p>
              <a:p>
                <a:pPr>
                  <a:buFont typeface="Wingdings" panose="05000000000000000000" pitchFamily="2" charset="2"/>
                  <a:buChar char="§"/>
                </a:pPr>
                <a:r>
                  <a:rPr lang="en-US" sz="1800" dirty="0"/>
                  <a:t>Service area calculated by ArcGIS = 939664 m</a:t>
                </a:r>
                <a:r>
                  <a:rPr lang="en-US" sz="1800" baseline="30000" dirty="0"/>
                  <a:t>2</a:t>
                </a:r>
              </a:p>
              <a:p>
                <a:pPr algn="justLow">
                  <a:buFont typeface="Wingdings" panose="05000000000000000000" pitchFamily="2" charset="2"/>
                  <a:buChar char="§"/>
                </a:pPr>
                <a14:m>
                  <m:oMath xmlns:m="http://schemas.openxmlformats.org/officeDocument/2006/math">
                    <m:r>
                      <a:rPr lang="en-US" sz="1800">
                        <a:latin typeface="Cambria Math" panose="02040503050406030204" pitchFamily="18" charset="0"/>
                      </a:rPr>
                      <m:t>%</m:t>
                    </m:r>
                    <m:r>
                      <m:rPr>
                        <m:sty m:val="p"/>
                      </m:rPr>
                      <a:rPr lang="en-US" sz="1800">
                        <a:latin typeface="Cambria Math" panose="02040503050406030204" pitchFamily="18" charset="0"/>
                      </a:rPr>
                      <m:t>Population</m:t>
                    </m:r>
                    <m:r>
                      <a:rPr lang="en-US" sz="1800">
                        <a:latin typeface="Cambria Math" panose="02040503050406030204" pitchFamily="18" charset="0"/>
                      </a:rPr>
                      <m:t> </m:t>
                    </m:r>
                    <m:r>
                      <m:rPr>
                        <m:sty m:val="p"/>
                      </m:rPr>
                      <a:rPr lang="en-US" sz="1800">
                        <a:latin typeface="Cambria Math" panose="02040503050406030204" pitchFamily="18" charset="0"/>
                      </a:rPr>
                      <m:t>Density</m:t>
                    </m:r>
                    <m:r>
                      <a:rPr lang="en-US" sz="1800">
                        <a:latin typeface="Cambria Math" panose="02040503050406030204" pitchFamily="18" charset="0"/>
                      </a:rPr>
                      <m:t>  =</m:t>
                    </m:r>
                    <m:r>
                      <a:rPr lang="en-US" sz="1800" i="1">
                        <a:latin typeface="Cambria Math" panose="02040503050406030204" pitchFamily="18" charset="0"/>
                      </a:rPr>
                      <m:t> </m:t>
                    </m:r>
                    <m:f>
                      <m:fPr>
                        <m:ctrlPr>
                          <a:rPr lang="en-US" sz="1800" i="1">
                            <a:latin typeface="Cambria Math" panose="02040503050406030204" pitchFamily="18" charset="0"/>
                          </a:rPr>
                        </m:ctrlPr>
                      </m:fPr>
                      <m:num>
                        <m:r>
                          <a:rPr lang="en-US" sz="1800">
                            <a:latin typeface="Cambria Math" panose="02040503050406030204" pitchFamily="18" charset="0"/>
                          </a:rPr>
                          <m:t>5153</m:t>
                        </m:r>
                      </m:num>
                      <m:den>
                        <m:r>
                          <a:rPr lang="en-US" sz="1800">
                            <a:latin typeface="Cambria Math" panose="02040503050406030204" pitchFamily="18" charset="0"/>
                          </a:rPr>
                          <m:t>939664</m:t>
                        </m:r>
                      </m:den>
                    </m:f>
                    <m:r>
                      <a:rPr lang="en-US" sz="1800" i="1">
                        <a:latin typeface="Cambria Math" panose="02040503050406030204" pitchFamily="18" charset="0"/>
                      </a:rPr>
                      <m:t>∗</m:t>
                    </m:r>
                    <m:r>
                      <a:rPr lang="en-US" sz="1800" i="1">
                        <a:latin typeface="Cambria Math" panose="02040503050406030204" pitchFamily="18" charset="0"/>
                      </a:rPr>
                      <m:t>100</m:t>
                    </m:r>
                    <m:r>
                      <a:rPr lang="en-US" sz="1800" i="1">
                        <a:latin typeface="Cambria Math" panose="02040503050406030204" pitchFamily="18" charset="0"/>
                      </a:rPr>
                      <m:t>%</m:t>
                    </m:r>
                    <m:r>
                      <m:rPr>
                        <m:nor/>
                      </m:rPr>
                      <a:rPr lang="en-US" sz="1800" dirty="0"/>
                      <m:t>    =</m:t>
                    </m:r>
                    <m:r>
                      <m:rPr>
                        <m:nor/>
                      </m:rPr>
                      <a:rPr lang="en-US" sz="1800" dirty="0"/>
                      <m:t>0.281</m:t>
                    </m:r>
                    <m:r>
                      <m:rPr>
                        <m:nor/>
                      </m:rPr>
                      <a:rPr lang="en-US" sz="1800" dirty="0"/>
                      <m:t>%</m:t>
                    </m:r>
                  </m:oMath>
                </a14:m>
                <a:endParaRPr lang="en-US" sz="1800" dirty="0"/>
              </a:p>
              <a:p>
                <a:r>
                  <a:rPr lang="en-US" sz="1800" dirty="0"/>
                  <a:t>Wastewater factor = 0.85.                </a:t>
                </a:r>
              </a:p>
              <a:p>
                <a:r>
                  <a:rPr lang="en-US" sz="1800" dirty="0"/>
                  <a:t>Wastewater produced per capita = 120 * 0.85 = 102 L / capita. day.                                   </a:t>
                </a:r>
              </a:p>
              <a:p>
                <a:pPr>
                  <a:buFont typeface="Wingdings" panose="05000000000000000000" pitchFamily="2" charset="2"/>
                  <a:buChar char="§"/>
                </a:pPr>
                <a:r>
                  <a:rPr lang="en-US" sz="1800" dirty="0"/>
                  <a:t>PHF = </a:t>
                </a:r>
                <a14:m>
                  <m:oMath xmlns:m="http://schemas.openxmlformats.org/officeDocument/2006/math">
                    <m:f>
                      <m:fPr>
                        <m:ctrlPr>
                          <a:rPr lang="en-US" sz="1800" i="1">
                            <a:latin typeface="Cambria Math" panose="02040503050406030204" pitchFamily="18" charset="0"/>
                          </a:rPr>
                        </m:ctrlPr>
                      </m:fPr>
                      <m:num>
                        <m:r>
                          <a:rPr lang="en-US" sz="1800" i="1">
                            <a:latin typeface="Cambria Math" panose="02040503050406030204" pitchFamily="18" charset="0"/>
                          </a:rPr>
                          <m:t>5</m:t>
                        </m:r>
                      </m:num>
                      <m:den>
                        <m:r>
                          <a:rPr lang="en-US" sz="1800" i="1">
                            <a:latin typeface="Cambria Math" panose="02040503050406030204" pitchFamily="18" charset="0"/>
                          </a:rPr>
                          <m:t>𝑝𝑜𝑝</m:t>
                        </m:r>
                        <m:r>
                          <a:rPr lang="en-US" sz="1800" i="1">
                            <a:latin typeface="Cambria Math" panose="02040503050406030204" pitchFamily="18" charset="0"/>
                          </a:rPr>
                          <m:t>^(</m:t>
                        </m:r>
                        <m:f>
                          <m:fPr>
                            <m:ctrlPr>
                              <a:rPr lang="en-US" sz="1800" i="1">
                                <a:latin typeface="Cambria Math" panose="02040503050406030204" pitchFamily="18" charset="0"/>
                              </a:rPr>
                            </m:ctrlPr>
                          </m:fPr>
                          <m:num>
                            <m:r>
                              <a:rPr lang="en-US" sz="1800" i="1">
                                <a:latin typeface="Cambria Math" panose="02040503050406030204" pitchFamily="18" charset="0"/>
                              </a:rPr>
                              <m:t>1</m:t>
                            </m:r>
                          </m:num>
                          <m:den>
                            <m:r>
                              <a:rPr lang="en-US" sz="1800" i="1">
                                <a:latin typeface="Cambria Math" panose="02040503050406030204" pitchFamily="18" charset="0"/>
                              </a:rPr>
                              <m:t>6</m:t>
                            </m:r>
                          </m:den>
                        </m:f>
                        <m:r>
                          <a:rPr lang="en-US" sz="1800" i="1">
                            <a:latin typeface="Cambria Math" panose="02040503050406030204" pitchFamily="18" charset="0"/>
                          </a:rPr>
                          <m:t>)</m:t>
                        </m:r>
                      </m:den>
                    </m:f>
                  </m:oMath>
                </a14:m>
                <a:r>
                  <a:rPr lang="en-US" sz="1800" dirty="0"/>
                  <a:t> = </a:t>
                </a:r>
                <a14:m>
                  <m:oMath xmlns:m="http://schemas.openxmlformats.org/officeDocument/2006/math">
                    <m:f>
                      <m:fPr>
                        <m:ctrlPr>
                          <a:rPr lang="en-US" sz="1800" i="1">
                            <a:latin typeface="Cambria Math" panose="02040503050406030204" pitchFamily="18" charset="0"/>
                          </a:rPr>
                        </m:ctrlPr>
                      </m:fPr>
                      <m:num>
                        <m:r>
                          <a:rPr lang="en-US" sz="1800" i="1">
                            <a:latin typeface="Cambria Math" panose="02040503050406030204" pitchFamily="18" charset="0"/>
                          </a:rPr>
                          <m:t>5</m:t>
                        </m:r>
                      </m:num>
                      <m:den>
                        <m:r>
                          <a:rPr lang="en-US" sz="1800">
                            <a:latin typeface="Cambria Math" panose="02040503050406030204" pitchFamily="18" charset="0"/>
                          </a:rPr>
                          <m:t>5</m:t>
                        </m:r>
                        <m:r>
                          <a:rPr lang="en-US" sz="1800">
                            <a:latin typeface="Cambria Math"/>
                          </a:rPr>
                          <m:t>,</m:t>
                        </m:r>
                        <m:r>
                          <a:rPr lang="en-US" sz="1800">
                            <a:latin typeface="Cambria Math" panose="02040503050406030204" pitchFamily="18" charset="0"/>
                          </a:rPr>
                          <m:t>153</m:t>
                        </m:r>
                        <m:r>
                          <a:rPr lang="en-US" sz="1800" i="1">
                            <a:latin typeface="Cambria Math" panose="02040503050406030204" pitchFamily="18" charset="0"/>
                          </a:rPr>
                          <m:t>^(</m:t>
                        </m:r>
                        <m:r>
                          <a:rPr lang="en-US" sz="1800" i="1">
                            <a:latin typeface="Cambria Math" panose="02040503050406030204" pitchFamily="18" charset="0"/>
                          </a:rPr>
                          <m:t>1</m:t>
                        </m:r>
                        <m:r>
                          <a:rPr lang="en-US" sz="1800" i="1">
                            <a:latin typeface="Cambria Math" panose="02040503050406030204" pitchFamily="18" charset="0"/>
                          </a:rPr>
                          <m:t>/</m:t>
                        </m:r>
                        <m:r>
                          <a:rPr lang="en-US" sz="1800" i="1">
                            <a:latin typeface="Cambria Math" panose="02040503050406030204" pitchFamily="18" charset="0"/>
                          </a:rPr>
                          <m:t>6</m:t>
                        </m:r>
                        <m:r>
                          <a:rPr lang="en-US" sz="1800" i="1">
                            <a:latin typeface="Cambria Math" panose="02040503050406030204" pitchFamily="18" charset="0"/>
                          </a:rPr>
                          <m:t>)</m:t>
                        </m:r>
                      </m:den>
                    </m:f>
                  </m:oMath>
                </a14:m>
                <a:r>
                  <a:rPr lang="en-US" sz="1800" dirty="0"/>
                  <a:t>  = 3.785 (Take </a:t>
                </a:r>
                <a:r>
                  <a:rPr lang="en-US" sz="1800" dirty="0" err="1"/>
                  <a:t>phf</a:t>
                </a:r>
                <a:r>
                  <a:rPr lang="en-US" sz="1800" dirty="0"/>
                  <a:t>=3.8)</a:t>
                </a:r>
              </a:p>
              <a:p>
                <a:pPr>
                  <a:buFont typeface="Wingdings" panose="05000000000000000000" pitchFamily="2" charset="2"/>
                  <a:buChar char="§"/>
                </a:pPr>
                <a:r>
                  <a:rPr lang="en-US" sz="1800" dirty="0"/>
                  <a:t>Total Load per manhole = Infiltration + Load on manhole. </a:t>
                </a:r>
              </a:p>
            </p:txBody>
          </p:sp>
        </mc:Choice>
        <mc:Fallback xmlns="">
          <p:sp>
            <p:nvSpPr>
              <p:cNvPr id="3" name="Content Placeholder 2">
                <a:extLst>
                  <a:ext uri="{FF2B5EF4-FFF2-40B4-BE49-F238E27FC236}">
                    <a16:creationId xmlns:a16="http://schemas.microsoft.com/office/drawing/2014/main" xmlns="" id="{8B177728-F115-4323-A317-4C5687C765D9}"/>
                  </a:ext>
                </a:extLst>
              </p:cNvPr>
              <p:cNvSpPr>
                <a:spLocks noGrp="1" noRot="1" noChangeAspect="1" noMove="1" noResize="1" noEditPoints="1" noAdjustHandles="1" noChangeArrowheads="1" noChangeShapeType="1" noTextEdit="1"/>
              </p:cNvSpPr>
              <p:nvPr>
                <p:ph sz="quarter" idx="13"/>
              </p:nvPr>
            </p:nvSpPr>
            <p:spPr>
              <a:xfrm>
                <a:off x="2209330" y="2495882"/>
                <a:ext cx="7773340" cy="3454158"/>
              </a:xfrm>
              <a:blipFill>
                <a:blip r:embed="rId2" cstate="print"/>
                <a:stretch>
                  <a:fillRect l="-470" t="-1587"/>
                </a:stretch>
              </a:blipFill>
            </p:spPr>
            <p:txBody>
              <a:bodyPr/>
              <a:lstStyle/>
              <a:p>
                <a:r>
                  <a:rPr lang="ar-SA">
                    <a:noFill/>
                  </a:rPr>
                  <a:t> </a:t>
                </a:r>
              </a:p>
            </p:txBody>
          </p:sp>
        </mc:Fallback>
      </mc:AlternateContent>
    </p:spTree>
    <p:extLst>
      <p:ext uri="{BB962C8B-B14F-4D97-AF65-F5344CB8AC3E}">
        <p14:creationId xmlns:p14="http://schemas.microsoft.com/office/powerpoint/2010/main" val="3191516351"/>
      </p:ext>
    </p:extLst>
  </p:cSld>
  <p:clrMapOvr>
    <a:masterClrMapping/>
  </p:clrMapOvr>
  <p:transition spd="med">
    <p:pull/>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Load on Manholes</a:t>
            </a:r>
          </a:p>
        </p:txBody>
      </p:sp>
      <p:graphicFrame>
        <p:nvGraphicFramePr>
          <p:cNvPr id="4" name="Content Placeholder 3"/>
          <p:cNvGraphicFramePr>
            <a:graphicFrameLocks noGrp="1"/>
          </p:cNvGraphicFramePr>
          <p:nvPr>
            <p:ph sz="quarter" idx="13"/>
            <p:extLst/>
          </p:nvPr>
        </p:nvGraphicFramePr>
        <p:xfrm>
          <a:off x="2209800" y="2366963"/>
          <a:ext cx="7772400" cy="39050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30448233"/>
      </p:ext>
    </p:extLst>
  </p:cSld>
  <p:clrMapOvr>
    <a:masterClrMapping/>
  </p:clrMapOvr>
  <p:transition spd="med">
    <p:pull/>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332" y="618519"/>
            <a:ext cx="7773338" cy="907154"/>
          </a:xfrm>
        </p:spPr>
        <p:txBody>
          <a:bodyPr>
            <a:normAutofit fontScale="90000"/>
          </a:bodyPr>
          <a:lstStyle/>
          <a:p>
            <a:pPr lvl="0"/>
            <a:r>
              <a:rPr lang="en-US" b="1" dirty="0"/>
              <a:t>Modeling, analysis and design</a:t>
            </a:r>
            <a:br>
              <a:rPr lang="en-US" b="1" dirty="0"/>
            </a:br>
            <a:endParaRPr lang="en-US" dirty="0"/>
          </a:p>
        </p:txBody>
      </p:sp>
      <p:sp>
        <p:nvSpPr>
          <p:cNvPr id="3" name="Content Placeholder 2"/>
          <p:cNvSpPr>
            <a:spLocks noGrp="1"/>
          </p:cNvSpPr>
          <p:nvPr>
            <p:ph sz="quarter" idx="13"/>
          </p:nvPr>
        </p:nvSpPr>
        <p:spPr>
          <a:xfrm>
            <a:off x="2209330" y="1326525"/>
            <a:ext cx="7772870" cy="4464676"/>
          </a:xfrm>
        </p:spPr>
        <p:txBody>
          <a:bodyPr/>
          <a:lstStyle/>
          <a:p>
            <a:pPr marL="457200" indent="-457200">
              <a:buFont typeface="+mj-lt"/>
              <a:buAutoNum type="arabicPeriod"/>
            </a:pPr>
            <a:r>
              <a:rPr lang="en-US" dirty="0"/>
              <a:t>Constructing the Network</a:t>
            </a:r>
          </a:p>
          <a:p>
            <a:pPr marL="457200" indent="-457200">
              <a:buFont typeface="+mj-lt"/>
              <a:buAutoNum type="arabicPeriod"/>
            </a:pPr>
            <a:endParaRPr lang="en-US" dirty="0"/>
          </a:p>
        </p:txBody>
      </p:sp>
      <p:pic>
        <p:nvPicPr>
          <p:cNvPr id="4" name="Picture 3" descr="D:\graduation project1\1\screen  shot\all  network.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45973" y="1867436"/>
            <a:ext cx="8500055" cy="4507606"/>
          </a:xfrm>
          <a:prstGeom prst="rect">
            <a:avLst/>
          </a:prstGeom>
          <a:noFill/>
          <a:ln>
            <a:noFill/>
          </a:ln>
        </p:spPr>
      </p:pic>
    </p:spTree>
    <p:extLst>
      <p:ext uri="{BB962C8B-B14F-4D97-AF65-F5344CB8AC3E}">
        <p14:creationId xmlns:p14="http://schemas.microsoft.com/office/powerpoint/2010/main" val="2930637844"/>
      </p:ext>
    </p:extLst>
  </p:cSld>
  <p:clrMapOvr>
    <a:masterClrMapping/>
  </p:clrMapOvr>
  <p:transition spd="med">
    <p:pull/>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332" y="618519"/>
            <a:ext cx="7773338" cy="1133009"/>
          </a:xfrm>
        </p:spPr>
        <p:txBody>
          <a:bodyPr>
            <a:normAutofit fontScale="90000"/>
          </a:bodyPr>
          <a:lstStyle/>
          <a:p>
            <a:r>
              <a:rPr lang="en-US" dirty="0"/>
              <a:t>Modeling, analysis and design</a:t>
            </a:r>
            <a:br>
              <a:rPr lang="en-US" dirty="0"/>
            </a:br>
            <a:endParaRPr lang="en-US" dirty="0"/>
          </a:p>
        </p:txBody>
      </p:sp>
      <p:sp>
        <p:nvSpPr>
          <p:cNvPr id="3" name="Content Placeholder 2"/>
          <p:cNvSpPr>
            <a:spLocks noGrp="1"/>
          </p:cNvSpPr>
          <p:nvPr>
            <p:ph sz="quarter" idx="13"/>
          </p:nvPr>
        </p:nvSpPr>
        <p:spPr>
          <a:xfrm>
            <a:off x="2209330" y="1635618"/>
            <a:ext cx="7772870" cy="4155583"/>
          </a:xfrm>
        </p:spPr>
        <p:txBody>
          <a:bodyPr/>
          <a:lstStyle/>
          <a:p>
            <a:pPr marL="0" indent="0">
              <a:buNone/>
            </a:pPr>
            <a:r>
              <a:rPr lang="en-US" dirty="0"/>
              <a:t>2. Input Data</a:t>
            </a:r>
          </a:p>
          <a:p>
            <a:pPr marL="0" indent="0">
              <a:buNone/>
            </a:pPr>
            <a:endParaRPr lang="en-US" dirty="0"/>
          </a:p>
        </p:txBody>
      </p:sp>
      <p:pic>
        <p:nvPicPr>
          <p:cNvPr id="4" name="Picture 3"/>
          <p:cNvPicPr/>
          <p:nvPr/>
        </p:nvPicPr>
        <p:blipFill>
          <a:blip r:embed="rId2" cstate="print"/>
          <a:stretch>
            <a:fillRect/>
          </a:stretch>
        </p:blipFill>
        <p:spPr>
          <a:xfrm>
            <a:off x="1524000" y="2293788"/>
            <a:ext cx="5181600" cy="4564212"/>
          </a:xfrm>
          <a:prstGeom prst="rect">
            <a:avLst/>
          </a:prstGeom>
        </p:spPr>
      </p:pic>
      <p:pic>
        <p:nvPicPr>
          <p:cNvPr id="5" name="Picture 4" descr="D:\graduation project1\1\screen  shot\conduit catalog.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06900" y="2293788"/>
            <a:ext cx="5660631" cy="4564212"/>
          </a:xfrm>
          <a:prstGeom prst="rect">
            <a:avLst/>
          </a:prstGeom>
          <a:noFill/>
          <a:ln>
            <a:noFill/>
          </a:ln>
        </p:spPr>
      </p:pic>
    </p:spTree>
    <p:extLst>
      <p:ext uri="{BB962C8B-B14F-4D97-AF65-F5344CB8AC3E}">
        <p14:creationId xmlns:p14="http://schemas.microsoft.com/office/powerpoint/2010/main" val="2031822983"/>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332" y="618519"/>
            <a:ext cx="7773338" cy="1334460"/>
          </a:xfrm>
        </p:spPr>
        <p:txBody>
          <a:bodyPr/>
          <a:lstStyle/>
          <a:p>
            <a:r>
              <a:rPr lang="en-US" dirty="0"/>
              <a:t>Modeling, analysis and design</a:t>
            </a:r>
            <a:br>
              <a:rPr lang="en-US" dirty="0"/>
            </a:br>
            <a:endParaRPr lang="en-US" dirty="0"/>
          </a:p>
        </p:txBody>
      </p:sp>
      <p:pic>
        <p:nvPicPr>
          <p:cNvPr id="5" name="Content Placeholder 4" descr="D:\graduation project1\1\screen  shot\velocity constrain.PNG"/>
          <p:cNvPicPr>
            <a:picLocks noGrp="1"/>
          </p:cNvPicPr>
          <p:nvPr>
            <p:ph sz="quarter" idx="13"/>
          </p:nvPr>
        </p:nvPicPr>
        <p:blipFill>
          <a:blip r:embed="rId2" cstate="print">
            <a:extLst>
              <a:ext uri="{28A0092B-C50C-407E-A947-70E740481C1C}">
                <a14:useLocalDpi xmlns:a14="http://schemas.microsoft.com/office/drawing/2010/main" val="0"/>
              </a:ext>
            </a:extLst>
          </a:blip>
          <a:srcRect/>
          <a:stretch>
            <a:fillRect/>
          </a:stretch>
        </p:blipFill>
        <p:spPr bwMode="auto">
          <a:xfrm>
            <a:off x="1524001" y="2214696"/>
            <a:ext cx="5520266" cy="4643305"/>
          </a:xfrm>
          <a:prstGeom prst="rect">
            <a:avLst/>
          </a:prstGeom>
          <a:noFill/>
          <a:ln>
            <a:noFill/>
          </a:ln>
        </p:spPr>
      </p:pic>
      <p:pic>
        <p:nvPicPr>
          <p:cNvPr id="8" name="Content Placeholder 7" descr="D:\graduation project1\1\screen  shot\vover constrain.PNG"/>
          <p:cNvPicPr>
            <a:picLocks noGrp="1"/>
          </p:cNvPicPr>
          <p:nvPr>
            <p:ph sz="quarter" idx="14"/>
          </p:nvPr>
        </p:nvPicPr>
        <p:blipFill>
          <a:blip r:embed="rId3" cstate="print">
            <a:extLst>
              <a:ext uri="{28A0092B-C50C-407E-A947-70E740481C1C}">
                <a14:useLocalDpi xmlns:a14="http://schemas.microsoft.com/office/drawing/2010/main" val="0"/>
              </a:ext>
            </a:extLst>
          </a:blip>
          <a:srcRect/>
          <a:stretch>
            <a:fillRect/>
          </a:stretch>
        </p:blipFill>
        <p:spPr bwMode="auto">
          <a:xfrm>
            <a:off x="5362222" y="2214696"/>
            <a:ext cx="5305778" cy="4643305"/>
          </a:xfrm>
          <a:prstGeom prst="rect">
            <a:avLst/>
          </a:prstGeom>
          <a:noFill/>
          <a:ln>
            <a:noFill/>
          </a:ln>
        </p:spPr>
      </p:pic>
    </p:spTree>
    <p:extLst>
      <p:ext uri="{BB962C8B-B14F-4D97-AF65-F5344CB8AC3E}">
        <p14:creationId xmlns:p14="http://schemas.microsoft.com/office/powerpoint/2010/main" val="1960377353"/>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a:t>After we collected the questionnaire data  from the villagers who live in Al-</a:t>
            </a:r>
            <a:r>
              <a:rPr lang="en-US" sz="1800" dirty="0" err="1"/>
              <a:t>Attarah</a:t>
            </a:r>
            <a:r>
              <a:rPr lang="en-US" dirty="0"/>
              <a:t/>
            </a:r>
            <a:br>
              <a:rPr lang="en-US" dirty="0"/>
            </a:br>
            <a:endParaRPr lang="en-US" dirty="0"/>
          </a:p>
        </p:txBody>
      </p:sp>
      <p:sp>
        <p:nvSpPr>
          <p:cNvPr id="3" name="Content Placeholder 2"/>
          <p:cNvSpPr>
            <a:spLocks noGrp="1"/>
          </p:cNvSpPr>
          <p:nvPr>
            <p:ph sz="quarter" idx="13"/>
          </p:nvPr>
        </p:nvSpPr>
        <p:spPr>
          <a:xfrm>
            <a:off x="2267946" y="1558202"/>
            <a:ext cx="7772870" cy="587122"/>
          </a:xfrm>
        </p:spPr>
        <p:txBody>
          <a:bodyPr/>
          <a:lstStyle/>
          <a:p>
            <a:r>
              <a:rPr lang="en-US" dirty="0"/>
              <a:t>We got this information</a:t>
            </a:r>
          </a:p>
        </p:txBody>
      </p:sp>
      <p:graphicFrame>
        <p:nvGraphicFramePr>
          <p:cNvPr id="4" name="Chart 3">
            <a:extLst>
              <a:ext uri="{FF2B5EF4-FFF2-40B4-BE49-F238E27FC236}">
                <a16:creationId xmlns:a16="http://schemas.microsoft.com/office/drawing/2014/main" id="{989ABBB6-4C7D-46C4-9D28-1C614A3FA0FE}"/>
              </a:ext>
            </a:extLst>
          </p:cNvPr>
          <p:cNvGraphicFramePr/>
          <p:nvPr>
            <p:extLst/>
          </p:nvPr>
        </p:nvGraphicFramePr>
        <p:xfrm>
          <a:off x="3988360" y="2057256"/>
          <a:ext cx="4479403" cy="453073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a:extLst>
              <a:ext uri="{FF2B5EF4-FFF2-40B4-BE49-F238E27FC236}">
                <a16:creationId xmlns:a16="http://schemas.microsoft.com/office/drawing/2014/main" id="{94BD9D8F-6E51-41F5-B5FC-92E3D57158CA}"/>
              </a:ext>
            </a:extLst>
          </p:cNvPr>
          <p:cNvGraphicFramePr/>
          <p:nvPr>
            <p:extLst/>
          </p:nvPr>
        </p:nvGraphicFramePr>
        <p:xfrm>
          <a:off x="3971944" y="2069231"/>
          <a:ext cx="4479403" cy="436289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ontent Placeholder 6">
            <a:extLst>
              <a:ext uri="{FF2B5EF4-FFF2-40B4-BE49-F238E27FC236}">
                <a16:creationId xmlns:a16="http://schemas.microsoft.com/office/drawing/2014/main" id="{EE407398-3F89-4EB0-B814-91A42D0BAC6E}"/>
              </a:ext>
            </a:extLst>
          </p:cNvPr>
          <p:cNvGraphicFramePr>
            <a:graphicFrameLocks/>
          </p:cNvGraphicFramePr>
          <p:nvPr>
            <p:extLst/>
          </p:nvPr>
        </p:nvGraphicFramePr>
        <p:xfrm>
          <a:off x="3900286" y="1996718"/>
          <a:ext cx="4572000" cy="454210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006474221"/>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Graphic spid="5" grpId="0">
        <p:bldAsOne/>
      </p:bldGraphic>
      <p:bldGraphic spid="6" grpId="0">
        <p:bldAsOne/>
      </p:bldGraphic>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D:\graduation project1\1\screen  shot\slope constain.PNG"/>
          <p:cNvPicPr>
            <a:picLocks noGrp="1"/>
          </p:cNvPicPr>
          <p:nvPr>
            <p:ph sz="quarter" idx="13"/>
          </p:nvPr>
        </p:nvPicPr>
        <p:blipFill>
          <a:blip r:embed="rId2" cstate="print">
            <a:extLst>
              <a:ext uri="{28A0092B-C50C-407E-A947-70E740481C1C}">
                <a14:useLocalDpi xmlns:a14="http://schemas.microsoft.com/office/drawing/2010/main" val="0"/>
              </a:ext>
            </a:extLst>
          </a:blip>
          <a:srcRect/>
          <a:stretch>
            <a:fillRect/>
          </a:stretch>
        </p:blipFill>
        <p:spPr bwMode="auto">
          <a:xfrm>
            <a:off x="523337" y="1017918"/>
            <a:ext cx="5113866" cy="4942935"/>
          </a:xfrm>
          <a:prstGeom prst="rect">
            <a:avLst/>
          </a:prstGeom>
          <a:noFill/>
          <a:ln>
            <a:noFill/>
          </a:ln>
        </p:spPr>
      </p:pic>
      <p:pic>
        <p:nvPicPr>
          <p:cNvPr id="6" name="Content Placeholder 5" descr="D:\graduation project1\1\screen  shot\drop constrain.PNG"/>
          <p:cNvPicPr>
            <a:picLocks noGrp="1"/>
          </p:cNvPicPr>
          <p:nvPr>
            <p:ph sz="quarter" idx="14"/>
          </p:nvPr>
        </p:nvPicPr>
        <p:blipFill>
          <a:blip r:embed="rId3" cstate="print">
            <a:extLst>
              <a:ext uri="{28A0092B-C50C-407E-A947-70E740481C1C}">
                <a14:useLocalDpi xmlns:a14="http://schemas.microsoft.com/office/drawing/2010/main" val="0"/>
              </a:ext>
            </a:extLst>
          </a:blip>
          <a:srcRect/>
          <a:stretch>
            <a:fillRect/>
          </a:stretch>
        </p:blipFill>
        <p:spPr bwMode="auto">
          <a:xfrm>
            <a:off x="5748814" y="1052530"/>
            <a:ext cx="5678310" cy="4882443"/>
          </a:xfrm>
          <a:prstGeom prst="rect">
            <a:avLst/>
          </a:prstGeom>
          <a:noFill/>
          <a:ln>
            <a:noFill/>
          </a:ln>
        </p:spPr>
      </p:pic>
    </p:spTree>
    <p:extLst>
      <p:ext uri="{BB962C8B-B14F-4D97-AF65-F5344CB8AC3E}">
        <p14:creationId xmlns:p14="http://schemas.microsoft.com/office/powerpoint/2010/main" val="1693887284"/>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D:\Capture.PNG"/>
          <p:cNvPicPr>
            <a:picLocks noGrp="1"/>
          </p:cNvPicPr>
          <p:nvPr>
            <p:ph sz="quarter" idx="13"/>
          </p:nvPr>
        </p:nvPicPr>
        <p:blipFill>
          <a:blip r:embed="rId2" cstate="print">
            <a:extLst>
              <a:ext uri="{28A0092B-C50C-407E-A947-70E740481C1C}">
                <a14:useLocalDpi xmlns:a14="http://schemas.microsoft.com/office/drawing/2010/main" val="0"/>
              </a:ext>
            </a:extLst>
          </a:blip>
          <a:srcRect/>
          <a:stretch>
            <a:fillRect/>
          </a:stretch>
        </p:blipFill>
        <p:spPr bwMode="auto">
          <a:xfrm>
            <a:off x="350808" y="923025"/>
            <a:ext cx="6282905" cy="5154123"/>
          </a:xfrm>
          <a:prstGeom prst="rect">
            <a:avLst/>
          </a:prstGeom>
          <a:noFill/>
          <a:ln>
            <a:noFill/>
          </a:ln>
        </p:spPr>
      </p:pic>
      <p:pic>
        <p:nvPicPr>
          <p:cNvPr id="6" name="Content Placeholder 5" descr="D:\1.PNG"/>
          <p:cNvPicPr>
            <a:picLocks noGrp="1"/>
          </p:cNvPicPr>
          <p:nvPr>
            <p:ph sz="quarter" idx="14"/>
          </p:nvPr>
        </p:nvPicPr>
        <p:blipFill>
          <a:blip r:embed="rId3" cstate="print">
            <a:extLst>
              <a:ext uri="{28A0092B-C50C-407E-A947-70E740481C1C}">
                <a14:useLocalDpi xmlns:a14="http://schemas.microsoft.com/office/drawing/2010/main" val="0"/>
              </a:ext>
            </a:extLst>
          </a:blip>
          <a:srcRect/>
          <a:stretch>
            <a:fillRect/>
          </a:stretch>
        </p:blipFill>
        <p:spPr bwMode="auto">
          <a:xfrm>
            <a:off x="6676845" y="833250"/>
            <a:ext cx="5026324" cy="5300131"/>
          </a:xfrm>
          <a:prstGeom prst="rect">
            <a:avLst/>
          </a:prstGeom>
          <a:noFill/>
          <a:ln>
            <a:noFill/>
          </a:ln>
        </p:spPr>
      </p:pic>
    </p:spTree>
    <p:extLst>
      <p:ext uri="{BB962C8B-B14F-4D97-AF65-F5344CB8AC3E}">
        <p14:creationId xmlns:p14="http://schemas.microsoft.com/office/powerpoint/2010/main" val="4218809219"/>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D:\graduation project1\1\screen  shot\saintary load control center 1.PNG"/>
          <p:cNvPicPr>
            <a:picLocks noGrp="1"/>
          </p:cNvPicPr>
          <p:nvPr>
            <p:ph sz="quarter" idx="13"/>
          </p:nvPr>
        </p:nvPicPr>
        <p:blipFill>
          <a:blip r:embed="rId2" cstate="print">
            <a:extLst>
              <a:ext uri="{28A0092B-C50C-407E-A947-70E740481C1C}">
                <a14:useLocalDpi xmlns:a14="http://schemas.microsoft.com/office/drawing/2010/main" val="0"/>
              </a:ext>
            </a:extLst>
          </a:blip>
          <a:srcRect/>
          <a:stretch>
            <a:fillRect/>
          </a:stretch>
        </p:blipFill>
        <p:spPr bwMode="auto">
          <a:xfrm>
            <a:off x="2714446" y="508960"/>
            <a:ext cx="6863644" cy="5667021"/>
          </a:xfrm>
          <a:prstGeom prst="rect">
            <a:avLst/>
          </a:prstGeom>
          <a:noFill/>
          <a:ln>
            <a:noFill/>
          </a:ln>
        </p:spPr>
      </p:pic>
      <p:pic>
        <p:nvPicPr>
          <p:cNvPr id="8" name="Content Placeholder 7" descr="D:\graduation project1\1\screen  shot\unit saintary.PNG"/>
          <p:cNvPicPr>
            <a:picLocks noGrp="1"/>
          </p:cNvPicPr>
          <p:nvPr>
            <p:ph sz="quarter" idx="14"/>
          </p:nvPr>
        </p:nvPicPr>
        <p:blipFill>
          <a:blip r:embed="rId3" cstate="print">
            <a:extLst>
              <a:ext uri="{28A0092B-C50C-407E-A947-70E740481C1C}">
                <a14:useLocalDpi xmlns:a14="http://schemas.microsoft.com/office/drawing/2010/main" val="0"/>
              </a:ext>
            </a:extLst>
          </a:blip>
          <a:srcRect/>
          <a:stretch>
            <a:fillRect/>
          </a:stretch>
        </p:blipFill>
        <p:spPr bwMode="auto">
          <a:xfrm>
            <a:off x="2734574" y="526211"/>
            <a:ext cx="6788988" cy="5495027"/>
          </a:xfrm>
          <a:prstGeom prst="rect">
            <a:avLst/>
          </a:prstGeom>
          <a:noFill/>
          <a:ln>
            <a:noFill/>
          </a:ln>
        </p:spPr>
      </p:pic>
    </p:spTree>
    <p:extLst>
      <p:ext uri="{BB962C8B-B14F-4D97-AF65-F5344CB8AC3E}">
        <p14:creationId xmlns:p14="http://schemas.microsoft.com/office/powerpoint/2010/main" val="844190780"/>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D:\graduation project1\1\screen  shot\extreme flow setup.PNG"/>
          <p:cNvPicPr>
            <a:picLocks noGrp="1"/>
          </p:cNvPicPr>
          <p:nvPr>
            <p:ph sz="quarter" idx="13"/>
          </p:nvPr>
        </p:nvPicPr>
        <p:blipFill>
          <a:blip r:embed="rId2" cstate="print">
            <a:extLst>
              <a:ext uri="{28A0092B-C50C-407E-A947-70E740481C1C}">
                <a14:useLocalDpi xmlns:a14="http://schemas.microsoft.com/office/drawing/2010/main" val="0"/>
              </a:ext>
            </a:extLst>
          </a:blip>
          <a:srcRect/>
          <a:stretch>
            <a:fillRect/>
          </a:stretch>
        </p:blipFill>
        <p:spPr bwMode="auto">
          <a:xfrm>
            <a:off x="3413185" y="1216325"/>
            <a:ext cx="5734756" cy="5046133"/>
          </a:xfrm>
          <a:prstGeom prst="rect">
            <a:avLst/>
          </a:prstGeom>
          <a:noFill/>
          <a:ln>
            <a:noFill/>
          </a:ln>
        </p:spPr>
      </p:pic>
      <p:pic>
        <p:nvPicPr>
          <p:cNvPr id="6" name="Content Placeholder 5" descr="D:\graduation project1\1\screen  shot\calculation option.PNG"/>
          <p:cNvPicPr>
            <a:picLocks noGrp="1"/>
          </p:cNvPicPr>
          <p:nvPr>
            <p:ph sz="quarter" idx="14"/>
          </p:nvPr>
        </p:nvPicPr>
        <p:blipFill>
          <a:blip r:embed="rId3" cstate="print">
            <a:extLst>
              <a:ext uri="{28A0092B-C50C-407E-A947-70E740481C1C}">
                <a14:useLocalDpi xmlns:a14="http://schemas.microsoft.com/office/drawing/2010/main" val="0"/>
              </a:ext>
            </a:extLst>
          </a:blip>
          <a:srcRect/>
          <a:stretch>
            <a:fillRect/>
          </a:stretch>
        </p:blipFill>
        <p:spPr bwMode="auto">
          <a:xfrm>
            <a:off x="3346411" y="1152320"/>
            <a:ext cx="5840721" cy="5110457"/>
          </a:xfrm>
          <a:prstGeom prst="rect">
            <a:avLst/>
          </a:prstGeom>
          <a:noFill/>
          <a:ln>
            <a:noFill/>
          </a:ln>
        </p:spPr>
      </p:pic>
    </p:spTree>
    <p:extLst>
      <p:ext uri="{BB962C8B-B14F-4D97-AF65-F5344CB8AC3E}">
        <p14:creationId xmlns:p14="http://schemas.microsoft.com/office/powerpoint/2010/main" val="249152013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D:\2.PNG"/>
          <p:cNvPicPr>
            <a:picLocks noGrp="1"/>
          </p:cNvPicPr>
          <p:nvPr>
            <p:ph sz="quarter" idx="13"/>
          </p:nvPr>
        </p:nvPicPr>
        <p:blipFill>
          <a:blip r:embed="rId2" cstate="print">
            <a:extLst>
              <a:ext uri="{28A0092B-C50C-407E-A947-70E740481C1C}">
                <a14:useLocalDpi xmlns:a14="http://schemas.microsoft.com/office/drawing/2010/main" val="0"/>
              </a:ext>
            </a:extLst>
          </a:blip>
          <a:srcRect/>
          <a:stretch>
            <a:fillRect/>
          </a:stretch>
        </p:blipFill>
        <p:spPr bwMode="auto">
          <a:xfrm>
            <a:off x="1881527" y="613859"/>
            <a:ext cx="8159620" cy="5350934"/>
          </a:xfrm>
          <a:prstGeom prst="rect">
            <a:avLst/>
          </a:prstGeom>
          <a:noFill/>
          <a:ln>
            <a:noFill/>
          </a:ln>
        </p:spPr>
      </p:pic>
    </p:spTree>
    <p:extLst>
      <p:ext uri="{BB962C8B-B14F-4D97-AF65-F5344CB8AC3E}">
        <p14:creationId xmlns:p14="http://schemas.microsoft.com/office/powerpoint/2010/main" val="2484647625"/>
      </p:ext>
    </p:extLst>
  </p:cSld>
  <p:clrMapOvr>
    <a:masterClrMapping/>
  </p:clrMapOvr>
  <p:transition spd="med">
    <p:pull/>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b="1" dirty="0"/>
              <a:t>Results and discussion </a:t>
            </a:r>
            <a:br>
              <a:rPr lang="en-US" b="1" dirty="0"/>
            </a:br>
            <a:endParaRPr lang="en-US" dirty="0"/>
          </a:p>
        </p:txBody>
      </p:sp>
      <p:sp>
        <p:nvSpPr>
          <p:cNvPr id="3" name="Content Placeholder 2"/>
          <p:cNvSpPr>
            <a:spLocks noGrp="1"/>
          </p:cNvSpPr>
          <p:nvPr>
            <p:ph sz="quarter" idx="13"/>
          </p:nvPr>
        </p:nvSpPr>
        <p:spPr>
          <a:xfrm>
            <a:off x="1833094" y="1841679"/>
            <a:ext cx="8149577" cy="4842456"/>
          </a:xfrm>
        </p:spPr>
        <p:txBody>
          <a:bodyPr/>
          <a:lstStyle/>
          <a:p>
            <a:r>
              <a:rPr lang="en-GB" dirty="0"/>
              <a:t>velocity</a:t>
            </a:r>
            <a:endParaRPr lang="en-US" dirty="0"/>
          </a:p>
        </p:txBody>
      </p:sp>
      <p:graphicFrame>
        <p:nvGraphicFramePr>
          <p:cNvPr id="5" name="Chart 4"/>
          <p:cNvGraphicFramePr/>
          <p:nvPr>
            <p:extLst/>
          </p:nvPr>
        </p:nvGraphicFramePr>
        <p:xfrm>
          <a:off x="1719468" y="2642736"/>
          <a:ext cx="8263202" cy="402852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82810589"/>
      </p:ext>
    </p:extLst>
  </p:cSld>
  <p:clrMapOvr>
    <a:masterClrMapping/>
  </p:clrMapOvr>
  <p:transition spd="med">
    <p:pull/>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Results and discussion </a:t>
            </a:r>
            <a:br>
              <a:rPr lang="en-US" b="1" dirty="0"/>
            </a:br>
            <a:endParaRPr lang="en-US" dirty="0"/>
          </a:p>
        </p:txBody>
      </p:sp>
      <p:sp>
        <p:nvSpPr>
          <p:cNvPr id="3" name="Content Placeholder 2"/>
          <p:cNvSpPr>
            <a:spLocks noGrp="1"/>
          </p:cNvSpPr>
          <p:nvPr>
            <p:ph sz="quarter" idx="13"/>
          </p:nvPr>
        </p:nvSpPr>
        <p:spPr>
          <a:xfrm>
            <a:off x="2029027" y="1787545"/>
            <a:ext cx="8133949" cy="4870833"/>
          </a:xfrm>
        </p:spPr>
        <p:txBody>
          <a:bodyPr/>
          <a:lstStyle/>
          <a:p>
            <a:r>
              <a:rPr lang="en-US" dirty="0"/>
              <a:t>Slope</a:t>
            </a:r>
          </a:p>
        </p:txBody>
      </p:sp>
      <p:graphicFrame>
        <p:nvGraphicFramePr>
          <p:cNvPr id="4" name="Chart 3"/>
          <p:cNvGraphicFramePr/>
          <p:nvPr>
            <p:extLst/>
          </p:nvPr>
        </p:nvGraphicFramePr>
        <p:xfrm>
          <a:off x="1874479" y="2356835"/>
          <a:ext cx="7772870" cy="427422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777697508"/>
      </p:ext>
    </p:extLst>
  </p:cSld>
  <p:clrMapOvr>
    <a:masterClrMapping/>
  </p:clrMapOvr>
  <p:transition spd="med">
    <p:pull/>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332" y="618519"/>
            <a:ext cx="7773338" cy="1223161"/>
          </a:xfrm>
        </p:spPr>
        <p:txBody>
          <a:bodyPr>
            <a:normAutofit fontScale="90000"/>
          </a:bodyPr>
          <a:lstStyle/>
          <a:p>
            <a:r>
              <a:rPr lang="en-US" b="1" dirty="0"/>
              <a:t>Results and discussion </a:t>
            </a:r>
            <a:br>
              <a:rPr lang="en-US" b="1" dirty="0"/>
            </a:br>
            <a:endParaRPr lang="en-US" dirty="0"/>
          </a:p>
        </p:txBody>
      </p:sp>
      <p:sp>
        <p:nvSpPr>
          <p:cNvPr id="3" name="Content Placeholder 2"/>
          <p:cNvSpPr>
            <a:spLocks noGrp="1"/>
          </p:cNvSpPr>
          <p:nvPr>
            <p:ph sz="quarter" idx="13"/>
          </p:nvPr>
        </p:nvSpPr>
        <p:spPr>
          <a:xfrm>
            <a:off x="2209330" y="1609860"/>
            <a:ext cx="7772870" cy="4181341"/>
          </a:xfrm>
        </p:spPr>
        <p:txBody>
          <a:bodyPr/>
          <a:lstStyle/>
          <a:p>
            <a:r>
              <a:rPr lang="en-US" dirty="0"/>
              <a:t>Cover Depth </a:t>
            </a:r>
          </a:p>
          <a:p>
            <a:endParaRPr lang="en-US" dirty="0"/>
          </a:p>
        </p:txBody>
      </p:sp>
      <p:graphicFrame>
        <p:nvGraphicFramePr>
          <p:cNvPr id="4" name="Chart 3"/>
          <p:cNvGraphicFramePr/>
          <p:nvPr>
            <p:extLst/>
          </p:nvPr>
        </p:nvGraphicFramePr>
        <p:xfrm>
          <a:off x="1897487" y="2202288"/>
          <a:ext cx="8397026" cy="439169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004579903"/>
      </p:ext>
    </p:extLst>
  </p:cSld>
  <p:clrMapOvr>
    <a:masterClrMapping/>
  </p:clrMapOvr>
  <p:transition spd="med">
    <p:pull/>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Results and discussion </a:t>
            </a:r>
            <a:br>
              <a:rPr lang="en-US" b="1" dirty="0"/>
            </a:br>
            <a:endParaRPr lang="en-US" dirty="0"/>
          </a:p>
        </p:txBody>
      </p:sp>
      <p:sp>
        <p:nvSpPr>
          <p:cNvPr id="3" name="Content Placeholder 2"/>
          <p:cNvSpPr>
            <a:spLocks noGrp="1"/>
          </p:cNvSpPr>
          <p:nvPr>
            <p:ph sz="quarter" idx="13"/>
          </p:nvPr>
        </p:nvSpPr>
        <p:spPr>
          <a:xfrm>
            <a:off x="2090670" y="1764407"/>
            <a:ext cx="7891530" cy="4026794"/>
          </a:xfrm>
        </p:spPr>
        <p:txBody>
          <a:bodyPr/>
          <a:lstStyle/>
          <a:p>
            <a:r>
              <a:rPr lang="en-US" dirty="0">
                <a:solidFill>
                  <a:srgbClr val="000000"/>
                </a:solidFill>
                <a:latin typeface="Calibri" panose="020F0502020204030204" pitchFamily="34" charset="0"/>
                <a:ea typeface="Calibri" panose="020F0502020204030204" pitchFamily="34" charset="0"/>
                <a:cs typeface="Arial" panose="020B0604020202020204" pitchFamily="34" charset="0"/>
              </a:rPr>
              <a:t> Outfall</a:t>
            </a:r>
            <a:endParaRPr lang="en-US" dirty="0"/>
          </a:p>
          <a:p>
            <a:endParaRPr lang="en-US" dirty="0"/>
          </a:p>
        </p:txBody>
      </p:sp>
      <p:pic>
        <p:nvPicPr>
          <p:cNvPr id="5" name="Content Placeholder 3" descr="eweww.PNG"/>
          <p:cNvPicPr>
            <a:picLocks/>
          </p:cNvPicPr>
          <p:nvPr/>
        </p:nvPicPr>
        <p:blipFill>
          <a:blip r:embed="rId2" cstate="print"/>
          <a:stretch>
            <a:fillRect/>
          </a:stretch>
        </p:blipFill>
        <p:spPr>
          <a:xfrm>
            <a:off x="2209332" y="2859111"/>
            <a:ext cx="7772868" cy="3387144"/>
          </a:xfrm>
          <a:prstGeom prst="rect">
            <a:avLst/>
          </a:prstGeom>
        </p:spPr>
      </p:pic>
    </p:spTree>
    <p:extLst>
      <p:ext uri="{BB962C8B-B14F-4D97-AF65-F5344CB8AC3E}">
        <p14:creationId xmlns:p14="http://schemas.microsoft.com/office/powerpoint/2010/main" val="1132430782"/>
      </p:ext>
    </p:extLst>
  </p:cSld>
  <p:clrMapOvr>
    <a:masterClrMapping/>
  </p:clrMapOvr>
  <p:transition spd="med">
    <p:pull/>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332" y="132523"/>
            <a:ext cx="7773338" cy="1404730"/>
          </a:xfrm>
        </p:spPr>
        <p:txBody>
          <a:bodyPr/>
          <a:lstStyle/>
          <a:p>
            <a:r>
              <a:rPr lang="en-US" dirty="0"/>
              <a:t>Profiles</a:t>
            </a:r>
          </a:p>
        </p:txBody>
      </p:sp>
      <p:sp>
        <p:nvSpPr>
          <p:cNvPr id="3" name="Content Placeholder 2"/>
          <p:cNvSpPr>
            <a:spLocks noGrp="1"/>
          </p:cNvSpPr>
          <p:nvPr>
            <p:ph sz="quarter" idx="13"/>
          </p:nvPr>
        </p:nvSpPr>
        <p:spPr/>
        <p:txBody>
          <a:bodyPr/>
          <a:lstStyle/>
          <a:p>
            <a:pPr marL="0" indent="0">
              <a:buNone/>
            </a:pPr>
            <a:r>
              <a:rPr lang="en-US" dirty="0"/>
              <a:t> </a:t>
            </a:r>
          </a:p>
          <a:p>
            <a:endParaRPr lang="en-US" dirty="0"/>
          </a:p>
        </p:txBody>
      </p:sp>
      <p:pic>
        <p:nvPicPr>
          <p:cNvPr id="5" name="Picture 4" descr="D:\p2.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1" y="1762540"/>
            <a:ext cx="4982817" cy="5095461"/>
          </a:xfrm>
          <a:prstGeom prst="rect">
            <a:avLst/>
          </a:prstGeom>
          <a:noFill/>
          <a:ln>
            <a:noFill/>
          </a:ln>
        </p:spPr>
      </p:pic>
      <p:pic>
        <p:nvPicPr>
          <p:cNvPr id="6" name="Content Placeholder 5" descr="D:\p1.PNG"/>
          <p:cNvPicPr>
            <a:picLocks noGrp="1"/>
          </p:cNvPicPr>
          <p:nvPr>
            <p:ph sz="quarter" idx="14"/>
          </p:nvPr>
        </p:nvPicPr>
        <p:blipFill>
          <a:blip r:embed="rId3" cstate="print">
            <a:extLst>
              <a:ext uri="{28A0092B-C50C-407E-A947-70E740481C1C}">
                <a14:useLocalDpi xmlns:a14="http://schemas.microsoft.com/office/drawing/2010/main" val="0"/>
              </a:ext>
            </a:extLst>
          </a:blip>
          <a:srcRect/>
          <a:stretch>
            <a:fillRect/>
          </a:stretch>
        </p:blipFill>
        <p:spPr bwMode="auto">
          <a:xfrm>
            <a:off x="5420140" y="1762538"/>
            <a:ext cx="5247861" cy="5095462"/>
          </a:xfrm>
          <a:prstGeom prst="rect">
            <a:avLst/>
          </a:prstGeom>
          <a:noFill/>
          <a:ln>
            <a:noFill/>
          </a:ln>
        </p:spPr>
      </p:pic>
    </p:spTree>
    <p:extLst>
      <p:ext uri="{BB962C8B-B14F-4D97-AF65-F5344CB8AC3E}">
        <p14:creationId xmlns:p14="http://schemas.microsoft.com/office/powerpoint/2010/main" val="225005620"/>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a:extLst>
              <a:ext uri="{FF2B5EF4-FFF2-40B4-BE49-F238E27FC236}">
                <a16:creationId xmlns:a16="http://schemas.microsoft.com/office/drawing/2014/main" id="{0ED071D6-893D-4142-BFBD-251462C926FA}"/>
              </a:ext>
            </a:extLst>
          </p:cNvPr>
          <p:cNvGraphicFramePr/>
          <p:nvPr>
            <p:extLst/>
          </p:nvPr>
        </p:nvGraphicFramePr>
        <p:xfrm>
          <a:off x="2663301" y="1028386"/>
          <a:ext cx="6887832" cy="479777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ontent Placeholder 7">
            <a:extLst>
              <a:ext uri="{FF2B5EF4-FFF2-40B4-BE49-F238E27FC236}">
                <a16:creationId xmlns:a16="http://schemas.microsoft.com/office/drawing/2014/main" id="{BC9D14B2-3398-4FAF-9C0C-F3240076177A}"/>
              </a:ext>
            </a:extLst>
          </p:cNvPr>
          <p:cNvGraphicFramePr>
            <a:graphicFrameLocks noGrp="1"/>
          </p:cNvGraphicFramePr>
          <p:nvPr>
            <p:ph sz="quarter" idx="13"/>
            <p:extLst/>
          </p:nvPr>
        </p:nvGraphicFramePr>
        <p:xfrm>
          <a:off x="2485747" y="1003943"/>
          <a:ext cx="7093040" cy="498404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508530304"/>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Graphic spid="5" grpId="0">
        <p:bldAsOne/>
      </p:bldGraphic>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332" y="618519"/>
            <a:ext cx="7773338" cy="1029978"/>
          </a:xfrm>
        </p:spPr>
        <p:txBody>
          <a:bodyPr/>
          <a:lstStyle/>
          <a:p>
            <a:pPr lvl="0"/>
            <a:r>
              <a:rPr lang="en-US" b="1" dirty="0"/>
              <a:t>cost of the project</a:t>
            </a:r>
          </a:p>
        </p:txBody>
      </p:sp>
      <p:sp>
        <p:nvSpPr>
          <p:cNvPr id="3" name="Content Placeholder 2"/>
          <p:cNvSpPr>
            <a:spLocks noGrp="1"/>
          </p:cNvSpPr>
          <p:nvPr>
            <p:ph sz="quarter" idx="13"/>
          </p:nvPr>
        </p:nvSpPr>
        <p:spPr>
          <a:xfrm>
            <a:off x="2209330" y="1790164"/>
            <a:ext cx="7772870" cy="4001037"/>
          </a:xfrm>
        </p:spPr>
        <p:txBody>
          <a:bodyPr>
            <a:normAutofit fontScale="77500" lnSpcReduction="20000"/>
          </a:bodyPr>
          <a:lstStyle/>
          <a:p>
            <a:r>
              <a:rPr lang="en-US" b="1" dirty="0"/>
              <a:t>We use only 8 inch conduits and its unit price is = 8 $. </a:t>
            </a:r>
          </a:p>
          <a:p>
            <a:r>
              <a:rPr lang="en-US" b="1" dirty="0"/>
              <a:t>The unit price of meter length excavation = 9 $. </a:t>
            </a:r>
          </a:p>
          <a:p>
            <a:r>
              <a:rPr lang="en-US" b="1" dirty="0"/>
              <a:t>We assumed that the taxes equal 20% of the total cost. </a:t>
            </a:r>
          </a:p>
          <a:p>
            <a:r>
              <a:rPr lang="en-US" b="1" dirty="0"/>
              <a:t>The unit price of a manhole (D = 1m) including cover and all elements = 350 $.</a:t>
            </a:r>
          </a:p>
          <a:p>
            <a:r>
              <a:rPr lang="en-US" b="1" dirty="0"/>
              <a:t>Cost summary: </a:t>
            </a:r>
          </a:p>
          <a:p>
            <a:pPr lvl="0"/>
            <a:r>
              <a:rPr lang="en-US" b="1" dirty="0"/>
              <a:t>Total cost of cut = 54,714 $. </a:t>
            </a:r>
          </a:p>
          <a:p>
            <a:pPr lvl="0"/>
            <a:r>
              <a:rPr lang="en-US" b="1" dirty="0"/>
              <a:t>Total cost of conduits = 58,126 $. </a:t>
            </a:r>
          </a:p>
          <a:p>
            <a:pPr lvl="0"/>
            <a:r>
              <a:rPr lang="en-US" b="1" dirty="0"/>
              <a:t>Total cost including taxes = 135,410 $.</a:t>
            </a:r>
          </a:p>
          <a:p>
            <a:pPr lvl="0"/>
            <a:r>
              <a:rPr lang="en-US" b="1" dirty="0"/>
              <a:t>Total cost of manholes = 374 * 350 = 130,900 $.</a:t>
            </a:r>
          </a:p>
          <a:p>
            <a:r>
              <a:rPr lang="en-US" b="1" i="1" dirty="0"/>
              <a:t>Total project cost = 266,310 $.</a:t>
            </a:r>
            <a:endParaRPr lang="en-US" b="1" dirty="0"/>
          </a:p>
          <a:p>
            <a:endParaRPr lang="en-US" dirty="0"/>
          </a:p>
        </p:txBody>
      </p:sp>
    </p:spTree>
    <p:extLst>
      <p:ext uri="{BB962C8B-B14F-4D97-AF65-F5344CB8AC3E}">
        <p14:creationId xmlns:p14="http://schemas.microsoft.com/office/powerpoint/2010/main" val="2295391489"/>
      </p:ext>
    </p:extLst>
  </p:cSld>
  <p:clrMapOvr>
    <a:masterClrMapping/>
  </p:clrMapOvr>
  <p:transition spd="med">
    <p:pull/>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lgn="ctr" rtl="0">
              <a:lnSpc>
                <a:spcPct val="90000"/>
              </a:lnSpc>
              <a:spcBef>
                <a:spcPct val="0"/>
              </a:spcBef>
            </a:pPr>
            <a:r>
              <a:rPr lang="en-GB" cap="all" dirty="0" smtClean="0">
                <a:solidFill>
                  <a:schemeClr val="tx1"/>
                </a:solidFill>
              </a:rPr>
              <a:t>Conclusions</a:t>
            </a:r>
            <a:r>
              <a:rPr lang="en-US" b="1" dirty="0">
                <a:solidFill>
                  <a:schemeClr val="tx1"/>
                </a:solidFill>
              </a:rPr>
              <a:t/>
            </a:r>
            <a:br>
              <a:rPr lang="en-US" b="1" dirty="0">
                <a:solidFill>
                  <a:schemeClr val="tx1"/>
                </a:solidFill>
              </a:rPr>
            </a:br>
            <a:endParaRPr lang="en-US" dirty="0">
              <a:solidFill>
                <a:schemeClr val="tx1"/>
              </a:solidFill>
            </a:endParaRPr>
          </a:p>
        </p:txBody>
      </p:sp>
      <p:sp>
        <p:nvSpPr>
          <p:cNvPr id="3" name="Content Placeholder 2"/>
          <p:cNvSpPr>
            <a:spLocks noGrp="1"/>
          </p:cNvSpPr>
          <p:nvPr>
            <p:ph sz="quarter" idx="13"/>
          </p:nvPr>
        </p:nvSpPr>
        <p:spPr/>
        <p:txBody>
          <a:bodyPr/>
          <a:lstStyle/>
          <a:p>
            <a:pPr lvl="0"/>
            <a:r>
              <a:rPr lang="en-US" dirty="0"/>
              <a:t>The network ends with one outfall.</a:t>
            </a:r>
          </a:p>
          <a:p>
            <a:pPr lvl="0"/>
            <a:r>
              <a:rPr lang="en-US" dirty="0"/>
              <a:t>The network includes 374 manholes and 374 conduits.</a:t>
            </a:r>
          </a:p>
          <a:p>
            <a:pPr lvl="0"/>
            <a:r>
              <a:rPr lang="en-US" dirty="0"/>
              <a:t>All conduits have a diameter of 8".</a:t>
            </a:r>
          </a:p>
          <a:p>
            <a:pPr lvl="0"/>
            <a:r>
              <a:rPr lang="en-US" dirty="0"/>
              <a:t>Slopes of pipes are within a range of (1 - 12%).</a:t>
            </a:r>
          </a:p>
          <a:p>
            <a:pPr lvl="0"/>
            <a:r>
              <a:rPr lang="en-US" dirty="0"/>
              <a:t>Cover depths varies from (0.8 – 5.69 m).</a:t>
            </a:r>
          </a:p>
          <a:p>
            <a:pPr lvl="0"/>
            <a:r>
              <a:rPr lang="en-US" dirty="0"/>
              <a:t>Velocities through conduits varies from (0.3 - 1.96m/s).</a:t>
            </a:r>
          </a:p>
          <a:p>
            <a:endParaRPr lang="en-US" dirty="0"/>
          </a:p>
        </p:txBody>
      </p:sp>
    </p:spTree>
    <p:extLst>
      <p:ext uri="{BB962C8B-B14F-4D97-AF65-F5344CB8AC3E}">
        <p14:creationId xmlns:p14="http://schemas.microsoft.com/office/powerpoint/2010/main" val="3881266826"/>
      </p:ext>
    </p:extLst>
  </p:cSld>
  <p:clrMapOvr>
    <a:masterClrMapping/>
  </p:clrMapOvr>
  <p:transition spd="med">
    <p:pull/>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lgn="ctr" rtl="0">
              <a:lnSpc>
                <a:spcPct val="90000"/>
              </a:lnSpc>
              <a:spcBef>
                <a:spcPct val="0"/>
              </a:spcBef>
            </a:pPr>
            <a:r>
              <a:rPr lang="en-GB" sz="2400" b="1" dirty="0">
                <a:latin typeface="+mj-lt"/>
              </a:rPr>
              <a:t>Discussion and </a:t>
            </a:r>
            <a:r>
              <a:rPr lang="en-GB" sz="2400" b="1" dirty="0" smtClean="0">
                <a:latin typeface="+mj-lt"/>
              </a:rPr>
              <a:t>Recommendations</a:t>
            </a:r>
            <a:r>
              <a:rPr lang="en-GB" sz="2400" b="1" dirty="0">
                <a:latin typeface="+mj-lt"/>
              </a:rPr>
              <a:t>:</a:t>
            </a:r>
            <a:r>
              <a:rPr lang="en-US" b="1" dirty="0"/>
              <a:t/>
            </a:r>
            <a:br>
              <a:rPr lang="en-US" b="1" dirty="0"/>
            </a:br>
            <a:endParaRPr lang="en-US" dirty="0"/>
          </a:p>
        </p:txBody>
      </p:sp>
      <p:sp>
        <p:nvSpPr>
          <p:cNvPr id="3" name="Content Placeholder 2"/>
          <p:cNvSpPr>
            <a:spLocks noGrp="1"/>
          </p:cNvSpPr>
          <p:nvPr>
            <p:ph sz="quarter" idx="13"/>
          </p:nvPr>
        </p:nvSpPr>
        <p:spPr/>
        <p:txBody>
          <a:bodyPr/>
          <a:lstStyle/>
          <a:p>
            <a:r>
              <a:rPr lang="en-US" dirty="0"/>
              <a:t>The design of WWCN of al-</a:t>
            </a:r>
            <a:r>
              <a:rPr lang="en-US" dirty="0" err="1"/>
              <a:t>attarah</a:t>
            </a:r>
            <a:r>
              <a:rPr lang="en-US" dirty="0"/>
              <a:t> Village is a primary design since the village don’t have a sewer network and the design that we made can apply in reality because the values of velocity and cover depth meet the constraints, So as we see we don’t have any problem so we can apply it, And the cost of the WWCN it’s also suitable.</a:t>
            </a:r>
          </a:p>
        </p:txBody>
      </p:sp>
    </p:spTree>
    <p:extLst>
      <p:ext uri="{BB962C8B-B14F-4D97-AF65-F5344CB8AC3E}">
        <p14:creationId xmlns:p14="http://schemas.microsoft.com/office/powerpoint/2010/main" val="1219959582"/>
      </p:ext>
    </p:extLst>
  </p:cSld>
  <p:clrMapOvr>
    <a:masterClrMapping/>
  </p:clrMapOvr>
  <p:transition spd="med">
    <p:pull/>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581F06-506B-48F3-80DA-9F36870EA365}"/>
              </a:ext>
            </a:extLst>
          </p:cNvPr>
          <p:cNvSpPr/>
          <p:nvPr/>
        </p:nvSpPr>
        <p:spPr>
          <a:xfrm>
            <a:off x="2209332" y="1577238"/>
            <a:ext cx="8269690" cy="46622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indent="-342900">
              <a:lnSpc>
                <a:spcPct val="200000"/>
              </a:lnSpc>
              <a:buFont typeface="Wingdings" panose="05000000000000000000" pitchFamily="2" charset="2"/>
              <a:buChar char="Ø"/>
            </a:pPr>
            <a:endParaRPr lang="en-US" sz="2200" dirty="0">
              <a:solidFill>
                <a:schemeClr val="tx1"/>
              </a:solidFill>
              <a:latin typeface="Times New Roman" panose="02020603050405020304" pitchFamily="18" charset="0"/>
              <a:cs typeface="Times New Roman" panose="02020603050405020304" pitchFamily="18" charset="0"/>
            </a:endParaRPr>
          </a:p>
        </p:txBody>
      </p:sp>
      <p:pic>
        <p:nvPicPr>
          <p:cNvPr id="9" name="Picture 8" descr="A picture containing person, sport&#10;&#10;Description generated with high confidence">
            <a:extLst>
              <a:ext uri="{FF2B5EF4-FFF2-40B4-BE49-F238E27FC236}">
                <a16:creationId xmlns:a16="http://schemas.microsoft.com/office/drawing/2014/main" id="{0ACFBE33-4A79-4418-8A79-AB8B65B2038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0" y="0"/>
            <a:ext cx="9144000" cy="6865166"/>
          </a:xfrm>
          <a:prstGeom prst="rect">
            <a:avLst/>
          </a:prstGeom>
        </p:spPr>
      </p:pic>
    </p:spTree>
    <p:extLst>
      <p:ext uri="{BB962C8B-B14F-4D97-AF65-F5344CB8AC3E}">
        <p14:creationId xmlns:p14="http://schemas.microsoft.com/office/powerpoint/2010/main" val="82920416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a:extLst>
              <a:ext uri="{FF2B5EF4-FFF2-40B4-BE49-F238E27FC236}">
                <a16:creationId xmlns:a16="http://schemas.microsoft.com/office/drawing/2014/main" id="{01F4898C-603E-4CFB-B08A-A044EFC86E24}"/>
              </a:ext>
            </a:extLst>
          </p:cNvPr>
          <p:cNvGraphicFramePr/>
          <p:nvPr>
            <p:extLst/>
          </p:nvPr>
        </p:nvGraphicFramePr>
        <p:xfrm>
          <a:off x="2579297" y="879894"/>
          <a:ext cx="6150634" cy="495156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a:extLst>
              <a:ext uri="{FF2B5EF4-FFF2-40B4-BE49-F238E27FC236}">
                <a16:creationId xmlns:a16="http://schemas.microsoft.com/office/drawing/2014/main" id="{D2AE360C-232F-4504-AB5C-2AC267CE9C1E}"/>
              </a:ext>
            </a:extLst>
          </p:cNvPr>
          <p:cNvGraphicFramePr/>
          <p:nvPr>
            <p:extLst/>
          </p:nvPr>
        </p:nvGraphicFramePr>
        <p:xfrm>
          <a:off x="2329131" y="781809"/>
          <a:ext cx="6786113" cy="485986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166826930"/>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Graphic spid="5"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a:extLst>
              <a:ext uri="{FF2B5EF4-FFF2-40B4-BE49-F238E27FC236}">
                <a16:creationId xmlns:a16="http://schemas.microsoft.com/office/drawing/2014/main" id="{A205E91C-CA7C-446B-BB0D-CEBAEE95A74B}"/>
              </a:ext>
            </a:extLst>
          </p:cNvPr>
          <p:cNvGraphicFramePr/>
          <p:nvPr>
            <p:extLst/>
          </p:nvPr>
        </p:nvGraphicFramePr>
        <p:xfrm>
          <a:off x="2518914" y="1216326"/>
          <a:ext cx="6814868" cy="506044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ontent Placeholder 5">
            <a:extLst>
              <a:ext uri="{FF2B5EF4-FFF2-40B4-BE49-F238E27FC236}">
                <a16:creationId xmlns:a16="http://schemas.microsoft.com/office/drawing/2014/main" id="{7DAC42AC-D4A5-47B7-8B8D-D8796AA29EFB}"/>
              </a:ext>
            </a:extLst>
          </p:cNvPr>
          <p:cNvGraphicFramePr>
            <a:graphicFrameLocks noGrp="1"/>
          </p:cNvGraphicFramePr>
          <p:nvPr>
            <p:ph sz="quarter" idx="13"/>
            <p:extLst/>
          </p:nvPr>
        </p:nvGraphicFramePr>
        <p:xfrm>
          <a:off x="1811546" y="1012551"/>
          <a:ext cx="7873042" cy="506044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755098045"/>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Graphic spid="5"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4616E103-E8C2-4EC9-9A12-B4724D065392}"/>
                  </a:ext>
                </a:extLst>
              </p:cNvPr>
              <p:cNvSpPr>
                <a:spLocks noGrp="1"/>
              </p:cNvSpPr>
              <p:nvPr>
                <p:ph sz="quarter" idx="13"/>
              </p:nvPr>
            </p:nvSpPr>
            <p:spPr>
              <a:xfrm>
                <a:off x="2019300" y="1593274"/>
                <a:ext cx="8153400" cy="4876799"/>
              </a:xfrm>
            </p:spPr>
            <p:txBody>
              <a:bodyPr>
                <a:normAutofit/>
              </a:bodyPr>
              <a:lstStyle/>
              <a:p>
                <a:pPr marL="285750" lvl="2" indent="-285750">
                  <a:buFont typeface="Wingdings" panose="05000000000000000000" pitchFamily="2" charset="2"/>
                  <a:buChar char="q"/>
                </a:pPr>
                <a:r>
                  <a:rPr lang="en-US" dirty="0"/>
                  <a:t> Energy Equation </a:t>
                </a:r>
              </a:p>
              <a:p>
                <a:pPr marL="342900" lvl="2" indent="-342900">
                  <a:buFont typeface="Wingdings" panose="05000000000000000000" pitchFamily="2" charset="2"/>
                  <a:buChar char="§"/>
                </a:pPr>
                <a:endParaRPr lang="en-US" dirty="0"/>
              </a:p>
              <a:p>
                <a:pPr marL="720725" lvl="2" indent="-360363">
                  <a:buFont typeface="Wingdings" panose="05000000000000000000" pitchFamily="2" charset="2"/>
                  <a:buChar char="§"/>
                  <a:tabLst>
                    <a:tab pos="900113" algn="l"/>
                  </a:tabLst>
                </a:pPr>
                <a14:m>
                  <m:oMath xmlns:m="http://schemas.openxmlformats.org/officeDocument/2006/math">
                    <m:f>
                      <m:fPr>
                        <m:ctrlPr>
                          <a:rPr lang="en-US" sz="1800" i="1">
                            <a:latin typeface="Cambria Math" panose="02040503050406030204" pitchFamily="18" charset="0"/>
                          </a:rPr>
                        </m:ctrlPr>
                      </m:fPr>
                      <m:num>
                        <m:sSub>
                          <m:sSubPr>
                            <m:ctrlPr>
                              <a:rPr lang="en-US" sz="1800" i="1">
                                <a:latin typeface="Cambria Math" panose="02040503050406030204" pitchFamily="18" charset="0"/>
                              </a:rPr>
                            </m:ctrlPr>
                          </m:sSubPr>
                          <m:e>
                            <m:r>
                              <a:rPr lang="en-US" sz="1800" i="1">
                                <a:latin typeface="Cambria Math" panose="02040503050406030204" pitchFamily="18" charset="0"/>
                              </a:rPr>
                              <m:t>𝑃</m:t>
                            </m:r>
                          </m:e>
                          <m:sub>
                            <m:r>
                              <a:rPr lang="en-US" sz="1800" i="1">
                                <a:latin typeface="Cambria Math" panose="02040503050406030204" pitchFamily="18" charset="0"/>
                              </a:rPr>
                              <m:t>1</m:t>
                            </m:r>
                          </m:sub>
                        </m:sSub>
                      </m:num>
                      <m:den>
                        <m:r>
                          <a:rPr lang="en-US" sz="1800" i="1">
                            <a:latin typeface="Cambria Math" panose="02040503050406030204" pitchFamily="18" charset="0"/>
                          </a:rPr>
                          <m:t>𝛾</m:t>
                        </m:r>
                      </m:den>
                    </m:f>
                    <m:r>
                      <a:rPr lang="en-US" sz="1800" i="1">
                        <a:latin typeface="Cambria Math" panose="02040503050406030204" pitchFamily="18" charset="0"/>
                      </a:rPr>
                      <m:t>+ </m:t>
                    </m:r>
                    <m:f>
                      <m:fPr>
                        <m:ctrlPr>
                          <a:rPr lang="en-US" sz="1800" i="1">
                            <a:latin typeface="Cambria Math" panose="02040503050406030204" pitchFamily="18" charset="0"/>
                          </a:rPr>
                        </m:ctrlPr>
                      </m:fPr>
                      <m:num>
                        <m:sSubSup>
                          <m:sSubSupPr>
                            <m:ctrlPr>
                              <a:rPr lang="en-US" sz="1800" i="1">
                                <a:latin typeface="Cambria Math" panose="02040503050406030204" pitchFamily="18" charset="0"/>
                              </a:rPr>
                            </m:ctrlPr>
                          </m:sSubSupPr>
                          <m:e>
                            <m:r>
                              <a:rPr lang="en-US" sz="1800" i="1">
                                <a:latin typeface="Cambria Math" panose="02040503050406030204" pitchFamily="18" charset="0"/>
                              </a:rPr>
                              <m:t>𝑉</m:t>
                            </m:r>
                          </m:e>
                          <m:sub>
                            <m:r>
                              <a:rPr lang="en-US" sz="1800" i="1">
                                <a:latin typeface="Cambria Math" panose="02040503050406030204" pitchFamily="18" charset="0"/>
                              </a:rPr>
                              <m:t>1</m:t>
                            </m:r>
                          </m:sub>
                          <m:sup>
                            <m:r>
                              <a:rPr lang="en-US" sz="1800" i="1">
                                <a:latin typeface="Cambria Math" panose="02040503050406030204" pitchFamily="18" charset="0"/>
                              </a:rPr>
                              <m:t>2</m:t>
                            </m:r>
                          </m:sup>
                        </m:sSubSup>
                      </m:num>
                      <m:den>
                        <m:r>
                          <a:rPr lang="en-US" sz="1800" i="1">
                            <a:latin typeface="Cambria Math" panose="02040503050406030204" pitchFamily="18" charset="0"/>
                          </a:rPr>
                          <m:t>2</m:t>
                        </m:r>
                        <m:r>
                          <a:rPr lang="en-US" sz="1800" i="1">
                            <a:latin typeface="Cambria Math" panose="02040503050406030204" pitchFamily="18" charset="0"/>
                          </a:rPr>
                          <m:t>𝑔</m:t>
                        </m:r>
                      </m:den>
                    </m:f>
                    <m:r>
                      <a:rPr lang="en-US" sz="1800" i="1">
                        <a:latin typeface="Cambria Math" panose="02040503050406030204" pitchFamily="18" charset="0"/>
                      </a:rPr>
                      <m:t>+ </m:t>
                    </m:r>
                    <m:sSub>
                      <m:sSubPr>
                        <m:ctrlPr>
                          <a:rPr lang="en-US" sz="1800" i="1">
                            <a:latin typeface="Cambria Math" panose="02040503050406030204" pitchFamily="18" charset="0"/>
                          </a:rPr>
                        </m:ctrlPr>
                      </m:sSubPr>
                      <m:e>
                        <m:r>
                          <a:rPr lang="en-US" sz="1800" i="1">
                            <a:latin typeface="Cambria Math" panose="02040503050406030204" pitchFamily="18" charset="0"/>
                          </a:rPr>
                          <m:t>𝑍</m:t>
                        </m:r>
                      </m:e>
                      <m:sub>
                        <m:r>
                          <a:rPr lang="en-US" sz="1800" i="1">
                            <a:latin typeface="Cambria Math" panose="02040503050406030204" pitchFamily="18" charset="0"/>
                          </a:rPr>
                          <m:t>1</m:t>
                        </m:r>
                      </m:sub>
                    </m:sSub>
                    <m:r>
                      <a:rPr lang="en-US" sz="1800" i="1">
                        <a:latin typeface="Cambria Math" panose="02040503050406030204" pitchFamily="18" charset="0"/>
                      </a:rPr>
                      <m:t>= </m:t>
                    </m:r>
                    <m:f>
                      <m:fPr>
                        <m:ctrlPr>
                          <a:rPr lang="en-US" sz="1800" i="1">
                            <a:latin typeface="Cambria Math" panose="02040503050406030204" pitchFamily="18" charset="0"/>
                          </a:rPr>
                        </m:ctrlPr>
                      </m:fPr>
                      <m:num>
                        <m:sSub>
                          <m:sSubPr>
                            <m:ctrlPr>
                              <a:rPr lang="en-US" sz="1800" i="1">
                                <a:latin typeface="Cambria Math" panose="02040503050406030204" pitchFamily="18" charset="0"/>
                              </a:rPr>
                            </m:ctrlPr>
                          </m:sSubPr>
                          <m:e>
                            <m:r>
                              <a:rPr lang="en-US" sz="1800" i="1">
                                <a:latin typeface="Cambria Math" panose="02040503050406030204" pitchFamily="18" charset="0"/>
                              </a:rPr>
                              <m:t>𝑃</m:t>
                            </m:r>
                          </m:e>
                          <m:sub>
                            <m:r>
                              <a:rPr lang="en-US" sz="1800" i="1">
                                <a:latin typeface="Cambria Math" panose="02040503050406030204" pitchFamily="18" charset="0"/>
                              </a:rPr>
                              <m:t>2</m:t>
                            </m:r>
                          </m:sub>
                        </m:sSub>
                      </m:num>
                      <m:den>
                        <m:r>
                          <a:rPr lang="en-US" sz="1800" i="1">
                            <a:latin typeface="Cambria Math" panose="02040503050406030204" pitchFamily="18" charset="0"/>
                          </a:rPr>
                          <m:t>𝛾</m:t>
                        </m:r>
                      </m:den>
                    </m:f>
                    <m:r>
                      <a:rPr lang="en-US" sz="1800" i="1">
                        <a:latin typeface="Cambria Math" panose="02040503050406030204" pitchFamily="18" charset="0"/>
                      </a:rPr>
                      <m:t>+ </m:t>
                    </m:r>
                    <m:f>
                      <m:fPr>
                        <m:ctrlPr>
                          <a:rPr lang="en-US" sz="1800" i="1">
                            <a:latin typeface="Cambria Math" panose="02040503050406030204" pitchFamily="18" charset="0"/>
                          </a:rPr>
                        </m:ctrlPr>
                      </m:fPr>
                      <m:num>
                        <m:sSubSup>
                          <m:sSubSupPr>
                            <m:ctrlPr>
                              <a:rPr lang="en-US" sz="1800" i="1">
                                <a:latin typeface="Cambria Math" panose="02040503050406030204" pitchFamily="18" charset="0"/>
                              </a:rPr>
                            </m:ctrlPr>
                          </m:sSubSupPr>
                          <m:e>
                            <m:r>
                              <a:rPr lang="en-US" sz="1800" i="1">
                                <a:latin typeface="Cambria Math" panose="02040503050406030204" pitchFamily="18" charset="0"/>
                              </a:rPr>
                              <m:t>𝑉</m:t>
                            </m:r>
                          </m:e>
                          <m:sub>
                            <m:r>
                              <a:rPr lang="en-US" sz="1800" i="1">
                                <a:latin typeface="Cambria Math" panose="02040503050406030204" pitchFamily="18" charset="0"/>
                              </a:rPr>
                              <m:t>2</m:t>
                            </m:r>
                          </m:sub>
                          <m:sup>
                            <m:r>
                              <a:rPr lang="en-US" sz="1800" i="1">
                                <a:latin typeface="Cambria Math" panose="02040503050406030204" pitchFamily="18" charset="0"/>
                              </a:rPr>
                              <m:t>2</m:t>
                            </m:r>
                          </m:sup>
                        </m:sSubSup>
                      </m:num>
                      <m:den>
                        <m:r>
                          <a:rPr lang="en-US" sz="1800" i="1">
                            <a:latin typeface="Cambria Math" panose="02040503050406030204" pitchFamily="18" charset="0"/>
                          </a:rPr>
                          <m:t>2</m:t>
                        </m:r>
                        <m:r>
                          <a:rPr lang="en-US" sz="1800" i="1">
                            <a:latin typeface="Cambria Math" panose="02040503050406030204" pitchFamily="18" charset="0"/>
                          </a:rPr>
                          <m:t>𝑔</m:t>
                        </m:r>
                      </m:den>
                    </m:f>
                    <m:r>
                      <a:rPr lang="en-US" sz="1800" i="1">
                        <a:latin typeface="Cambria Math" panose="02040503050406030204" pitchFamily="18" charset="0"/>
                      </a:rPr>
                      <m:t>+ </m:t>
                    </m:r>
                    <m:sSub>
                      <m:sSubPr>
                        <m:ctrlPr>
                          <a:rPr lang="en-US" sz="1800" i="1">
                            <a:latin typeface="Cambria Math" panose="02040503050406030204" pitchFamily="18" charset="0"/>
                          </a:rPr>
                        </m:ctrlPr>
                      </m:sSubPr>
                      <m:e>
                        <m:r>
                          <a:rPr lang="en-US" sz="1800" i="1">
                            <a:latin typeface="Cambria Math" panose="02040503050406030204" pitchFamily="18" charset="0"/>
                          </a:rPr>
                          <m:t>𝑍</m:t>
                        </m:r>
                      </m:e>
                      <m:sub>
                        <m:r>
                          <a:rPr lang="en-US" sz="1800" i="1">
                            <a:latin typeface="Cambria Math" panose="02040503050406030204" pitchFamily="18" charset="0"/>
                          </a:rPr>
                          <m:t>2</m:t>
                        </m:r>
                      </m:sub>
                    </m:sSub>
                  </m:oMath>
                </a14:m>
                <a:endParaRPr lang="en-US" sz="1800" dirty="0"/>
              </a:p>
              <a:p>
                <a:pPr marL="623888" lvl="2" indent="-263525">
                  <a:buFont typeface="Wingdings" panose="05000000000000000000" pitchFamily="2" charset="2"/>
                  <a:buChar char="§"/>
                </a:pPr>
                <a:endParaRPr lang="en-US" sz="1800" dirty="0"/>
              </a:p>
              <a:p>
                <a:pPr marL="263525" lvl="2" indent="-263525">
                  <a:buFont typeface="Wingdings" panose="05000000000000000000" pitchFamily="2" charset="2"/>
                  <a:buChar char="q"/>
                </a:pPr>
                <a:r>
                  <a:rPr lang="en-US" dirty="0"/>
                  <a:t> Darcy-</a:t>
                </a:r>
                <a:r>
                  <a:rPr lang="en-US" dirty="0" err="1"/>
                  <a:t>Weisbach</a:t>
                </a:r>
                <a:r>
                  <a:rPr lang="en-US" dirty="0"/>
                  <a:t> Equation</a:t>
                </a:r>
              </a:p>
              <a:p>
                <a:pPr marL="0" lvl="2" indent="0">
                  <a:buNone/>
                </a:pPr>
                <a:endParaRPr lang="en-US" dirty="0"/>
              </a:p>
              <a:p>
                <a:pPr marL="360363" lvl="2" indent="360363">
                  <a:buFont typeface="Wingdings" panose="05000000000000000000" pitchFamily="2" charset="2"/>
                  <a:buChar char="§"/>
                </a:pPr>
                <a:r>
                  <a:rPr lang="en-US" dirty="0"/>
                  <a:t> </a:t>
                </a:r>
              </a:p>
              <a:p>
                <a:pPr marL="263525" lvl="2" indent="-263525">
                  <a:buFont typeface="Wingdings" panose="05000000000000000000" pitchFamily="2" charset="2"/>
                  <a:buChar char="q"/>
                </a:pPr>
                <a:endParaRPr lang="en-US" dirty="0"/>
              </a:p>
              <a:p>
                <a:pPr marL="263525" lvl="2" indent="-263525">
                  <a:buFont typeface="Wingdings" panose="05000000000000000000" pitchFamily="2" charset="2"/>
                  <a:buChar char="q"/>
                  <a:tabLst>
                    <a:tab pos="360363" algn="l"/>
                  </a:tabLst>
                </a:pPr>
                <a:r>
                  <a:rPr lang="en-US" dirty="0"/>
                  <a:t> Continuity Equation                                   </a:t>
                </a:r>
              </a:p>
              <a:p>
                <a:pPr marL="263525" lvl="2" indent="-263525">
                  <a:buFont typeface="Wingdings" panose="05000000000000000000" pitchFamily="2" charset="2"/>
                  <a:buChar char="q"/>
                  <a:tabLst>
                    <a:tab pos="360363" algn="l"/>
                  </a:tabLst>
                </a:pPr>
                <a:endParaRPr lang="en-US" dirty="0"/>
              </a:p>
              <a:p>
                <a:pPr marL="720725" indent="-360363">
                  <a:buFont typeface="Wingdings" panose="05000000000000000000" pitchFamily="2" charset="2"/>
                  <a:buChar char="§"/>
                  <a:tabLst>
                    <a:tab pos="360363" algn="l"/>
                  </a:tabLst>
                </a:pPr>
                <a:r>
                  <a:rPr lang="en-US" sz="1800" dirty="0"/>
                  <a:t>Q1 + Q2 = Q3 + demand             </a:t>
                </a:r>
              </a:p>
              <a:p>
                <a:pPr marL="0" lvl="2" indent="0" algn="ctr">
                  <a:buNone/>
                </a:pPr>
                <a:endParaRPr lang="en-US" dirty="0"/>
              </a:p>
              <a:p>
                <a:pPr marL="263525" lvl="2" indent="-263525">
                  <a:buFont typeface="Wingdings" panose="05000000000000000000" pitchFamily="2" charset="2"/>
                  <a:buChar char="q"/>
                </a:pPr>
                <a:endParaRPr lang="en-US" dirty="0"/>
              </a:p>
              <a:p>
                <a:pPr marL="342900" lvl="2" indent="-342900">
                  <a:buFont typeface="Wingdings" panose="05000000000000000000" pitchFamily="2" charset="2"/>
                  <a:buChar char="§"/>
                </a:pPr>
                <a:endParaRPr lang="en-US" dirty="0"/>
              </a:p>
              <a:p>
                <a:pPr marL="263525" lvl="2" indent="-263525">
                  <a:buFont typeface="Wingdings" panose="05000000000000000000" pitchFamily="2" charset="2"/>
                  <a:buChar char="q"/>
                </a:pPr>
                <a:endParaRPr lang="en-US" dirty="0"/>
              </a:p>
              <a:p>
                <a:pPr marL="342900" lvl="2" indent="-342900">
                  <a:buFont typeface="Wingdings" panose="05000000000000000000" pitchFamily="2" charset="2"/>
                  <a:buChar char="§"/>
                </a:pPr>
                <a:endParaRPr lang="en-US" dirty="0"/>
              </a:p>
              <a:p>
                <a:pPr marL="342900" lvl="2" indent="-342900">
                  <a:buFont typeface="Wingdings" panose="05000000000000000000" pitchFamily="2" charset="2"/>
                  <a:buChar char="§"/>
                </a:pPr>
                <a:endParaRPr lang="en-US" dirty="0"/>
              </a:p>
              <a:p>
                <a:pPr marL="342900" lvl="2" indent="-342900">
                  <a:buFont typeface="Wingdings" panose="05000000000000000000" pitchFamily="2" charset="2"/>
                  <a:buChar char="§"/>
                </a:pPr>
                <a:endParaRPr lang="en-US" dirty="0"/>
              </a:p>
              <a:p>
                <a:pPr marL="360363" lvl="2" indent="0">
                  <a:buNone/>
                </a:pPr>
                <a:endParaRPr lang="en-US" sz="1800" dirty="0"/>
              </a:p>
              <a:p>
                <a:pPr marL="285750" lvl="2" indent="-285750">
                  <a:buFont typeface="Wingdings" panose="05000000000000000000" pitchFamily="2" charset="2"/>
                  <a:buChar char="q"/>
                </a:pPr>
                <a:endParaRPr lang="en-US" dirty="0"/>
              </a:p>
              <a:p>
                <a:pPr marL="0" lvl="2" indent="0">
                  <a:buNone/>
                </a:pPr>
                <a:endParaRPr lang="en-US" dirty="0"/>
              </a:p>
              <a:p>
                <a:pPr marL="342900" lvl="2" indent="-342900">
                  <a:buFont typeface="Wingdings" panose="05000000000000000000" pitchFamily="2" charset="2"/>
                  <a:buChar char="§"/>
                </a:pPr>
                <a:endParaRPr lang="en-US" dirty="0"/>
              </a:p>
            </p:txBody>
          </p:sp>
        </mc:Choice>
        <mc:Fallback xmlns="">
          <p:sp>
            <p:nvSpPr>
              <p:cNvPr id="4" name="Content Placeholder 3">
                <a:extLst>
                  <a:ext uri="{FF2B5EF4-FFF2-40B4-BE49-F238E27FC236}">
                    <a16:creationId xmlns:a16="http://schemas.microsoft.com/office/drawing/2014/main" xmlns="" id="{4616E103-E8C2-4EC9-9A12-B4724D065392}"/>
                  </a:ext>
                </a:extLst>
              </p:cNvPr>
              <p:cNvSpPr>
                <a:spLocks noGrp="1" noRot="1" noChangeAspect="1" noMove="1" noResize="1" noEditPoints="1" noAdjustHandles="1" noChangeArrowheads="1" noChangeShapeType="1" noTextEdit="1"/>
              </p:cNvSpPr>
              <p:nvPr>
                <p:ph sz="quarter" idx="13"/>
              </p:nvPr>
            </p:nvSpPr>
            <p:spPr>
              <a:xfrm>
                <a:off x="2019300" y="1593274"/>
                <a:ext cx="8153400" cy="4876799"/>
              </a:xfrm>
              <a:blipFill>
                <a:blip r:embed="rId2" cstate="print"/>
                <a:stretch>
                  <a:fillRect l="-673" t="-1250"/>
                </a:stretch>
              </a:blipFill>
            </p:spPr>
            <p:txBody>
              <a:bodyPr/>
              <a:lstStyle/>
              <a:p>
                <a:r>
                  <a:rPr lang="ar-SA">
                    <a:noFill/>
                  </a:rPr>
                  <a:t> </a:t>
                </a:r>
              </a:p>
            </p:txBody>
          </p:sp>
        </mc:Fallback>
      </mc:AlternateContent>
      <p:sp>
        <p:nvSpPr>
          <p:cNvPr id="7" name="Title 6">
            <a:extLst>
              <a:ext uri="{FF2B5EF4-FFF2-40B4-BE49-F238E27FC236}">
                <a16:creationId xmlns:a16="http://schemas.microsoft.com/office/drawing/2014/main" id="{D56A69CA-5F5A-416D-B71B-1BEEB006D1C4}"/>
              </a:ext>
            </a:extLst>
          </p:cNvPr>
          <p:cNvSpPr>
            <a:spLocks noGrp="1"/>
          </p:cNvSpPr>
          <p:nvPr>
            <p:ph type="title"/>
          </p:nvPr>
        </p:nvSpPr>
        <p:spPr>
          <a:xfrm>
            <a:off x="2438400" y="387928"/>
            <a:ext cx="7543800" cy="1011382"/>
          </a:xfrm>
        </p:spPr>
        <p:txBody>
          <a:bodyPr>
            <a:normAutofit/>
          </a:bodyPr>
          <a:lstStyle/>
          <a:p>
            <a:r>
              <a:rPr lang="en-US" sz="3200" b="1" dirty="0"/>
              <a:t>Equation Used in </a:t>
            </a:r>
            <a:r>
              <a:rPr lang="en-US" sz="3200" b="1" dirty="0" err="1"/>
              <a:t>WaterCAD</a:t>
            </a:r>
            <a:endParaRPr lang="ar-SA" sz="3200" b="1" dirty="0"/>
          </a:p>
        </p:txBody>
      </p:sp>
      <p:pic>
        <p:nvPicPr>
          <p:cNvPr id="4103" name="image14.png">
            <a:extLst>
              <a:ext uri="{FF2B5EF4-FFF2-40B4-BE49-F238E27FC236}">
                <a16:creationId xmlns:a16="http://schemas.microsoft.com/office/drawing/2014/main" id="{26BA6E43-CAE2-453D-BA45-C9F472A508B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31090" y="4169352"/>
            <a:ext cx="2798618" cy="438150"/>
          </a:xfrm>
          <a:prstGeom prst="rect">
            <a:avLst/>
          </a:prstGeom>
          <a:noFill/>
          <a:extLst>
            <a:ext uri="{909E8E84-426E-40DD-AFC4-6F175D3DCCD1}">
              <a14:hiddenFill xmlns:a14="http://schemas.microsoft.com/office/drawing/2010/main">
                <a:solidFill>
                  <a:srgbClr val="FFFFFF"/>
                </a:solidFill>
              </a14:hiddenFill>
            </a:ext>
          </a:extLst>
        </p:spPr>
      </p:pic>
      <p:pic>
        <p:nvPicPr>
          <p:cNvPr id="21" name="صورة 1" descr="C:\Users\Horizon\Desktop\ccccccccc.JPG">
            <a:extLst>
              <a:ext uri="{FF2B5EF4-FFF2-40B4-BE49-F238E27FC236}">
                <a16:creationId xmlns:a16="http://schemas.microsoft.com/office/drawing/2014/main" id="{696FF471-2967-40A4-A75B-EFE377460B5A}"/>
              </a:ext>
            </a:extLst>
          </p:cNvPr>
          <p:cNvPicPr/>
          <p:nvPr/>
        </p:nvPicPr>
        <p:blipFill>
          <a:blip r:embed="rId4" cstate="print"/>
          <a:srcRect/>
          <a:stretch>
            <a:fillRect/>
          </a:stretch>
        </p:blipFill>
        <p:spPr bwMode="auto">
          <a:xfrm>
            <a:off x="6572250" y="4800599"/>
            <a:ext cx="3409950" cy="1752600"/>
          </a:xfrm>
          <a:prstGeom prst="rect">
            <a:avLst/>
          </a:prstGeom>
          <a:noFill/>
          <a:ln w="9525">
            <a:noFill/>
            <a:miter lim="800000"/>
            <a:headEnd/>
            <a:tailEnd/>
          </a:ln>
        </p:spPr>
      </p:pic>
    </p:spTree>
    <p:extLst>
      <p:ext uri="{BB962C8B-B14F-4D97-AF65-F5344CB8AC3E}">
        <p14:creationId xmlns:p14="http://schemas.microsoft.com/office/powerpoint/2010/main" val="3218729920"/>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484037F6-CB61-4ACD-A0FE-984335F1F981}"/>
                  </a:ext>
                </a:extLst>
              </p:cNvPr>
              <p:cNvSpPr>
                <a:spLocks noGrp="1"/>
              </p:cNvSpPr>
              <p:nvPr>
                <p:ph sz="quarter" idx="13"/>
              </p:nvPr>
            </p:nvSpPr>
            <p:spPr>
              <a:xfrm>
                <a:off x="2479965" y="942109"/>
                <a:ext cx="7685809" cy="5597236"/>
              </a:xfrm>
            </p:spPr>
            <p:txBody>
              <a:bodyPr/>
              <a:lstStyle/>
              <a:p>
                <a:pPr marL="263525">
                  <a:buFont typeface="Wingdings" panose="05000000000000000000" pitchFamily="2" charset="2"/>
                  <a:buChar char="q"/>
                </a:pPr>
                <a:r>
                  <a:rPr lang="en-US" dirty="0"/>
                  <a:t>  Hazen-William Equation</a:t>
                </a:r>
              </a:p>
              <a:p>
                <a:pPr marL="623888" indent="-84138">
                  <a:buFont typeface="Wingdings" panose="05000000000000000000" pitchFamily="2" charset="2"/>
                  <a:buChar char="§"/>
                </a:pPr>
                <a:r>
                  <a:rPr lang="en-US" dirty="0"/>
                  <a:t> </a:t>
                </a:r>
                <a14:m>
                  <m:oMath xmlns:m="http://schemas.openxmlformats.org/officeDocument/2006/math">
                    <m:r>
                      <a:rPr lang="en-US" i="1">
                        <a:latin typeface="Cambria Math" panose="02040503050406030204" pitchFamily="18" charset="0"/>
                      </a:rPr>
                      <m:t>h</m:t>
                    </m:r>
                    <m:r>
                      <a:rPr lang="en-US" i="1">
                        <a:latin typeface="Cambria Math" panose="02040503050406030204" pitchFamily="18" charset="0"/>
                      </a:rPr>
                      <m:t>𝑓</m:t>
                    </m:r>
                    <m:r>
                      <a:rPr lang="en-US">
                        <a:latin typeface="Cambria Math" panose="02040503050406030204" pitchFamily="18" charset="0"/>
                      </a:rPr>
                      <m:t>=</m:t>
                    </m:r>
                    <m:r>
                      <m:rPr>
                        <m:sty m:val="p"/>
                      </m:rPr>
                      <a:rPr lang="en-US">
                        <a:latin typeface="Cambria Math" panose="02040503050406030204" pitchFamily="18" charset="0"/>
                      </a:rPr>
                      <m:t>K</m:t>
                    </m:r>
                    <m:r>
                      <a:rPr lang="en-US">
                        <a:latin typeface="Cambria Math" panose="02040503050406030204" pitchFamily="18" charset="0"/>
                      </a:rPr>
                      <m:t> </m:t>
                    </m:r>
                    <m:f>
                      <m:fPr>
                        <m:ctrlPr>
                          <a:rPr lang="en-US" i="1">
                            <a:latin typeface="Cambria Math" panose="02040503050406030204" pitchFamily="18" charset="0"/>
                          </a:rPr>
                        </m:ctrlPr>
                      </m:fPr>
                      <m:num>
                        <m:sSup>
                          <m:sSupPr>
                            <m:ctrlPr>
                              <a:rPr lang="en-US" i="1">
                                <a:latin typeface="Cambria Math" panose="02040503050406030204" pitchFamily="18" charset="0"/>
                              </a:rPr>
                            </m:ctrlPr>
                          </m:sSupPr>
                          <m:e>
                            <m:r>
                              <m:rPr>
                                <m:sty m:val="p"/>
                              </m:rPr>
                              <a:rPr lang="en-US">
                                <a:latin typeface="Cambria Math" panose="02040503050406030204" pitchFamily="18" charset="0"/>
                              </a:rPr>
                              <m:t>Q</m:t>
                            </m:r>
                          </m:e>
                          <m:sup>
                            <m:r>
                              <a:rPr lang="en-US">
                                <a:latin typeface="Cambria Math" panose="02040503050406030204" pitchFamily="18" charset="0"/>
                              </a:rPr>
                              <m:t>1</m:t>
                            </m:r>
                            <m:r>
                              <a:rPr lang="en-US">
                                <a:latin typeface="Cambria Math" panose="02040503050406030204" pitchFamily="18" charset="0"/>
                              </a:rPr>
                              <m:t>.</m:t>
                            </m:r>
                            <m:r>
                              <a:rPr lang="en-US">
                                <a:latin typeface="Cambria Math" panose="02040503050406030204" pitchFamily="18" charset="0"/>
                              </a:rPr>
                              <m:t>852</m:t>
                            </m:r>
                          </m:sup>
                        </m:sSup>
                      </m:num>
                      <m:den>
                        <m:sSup>
                          <m:sSupPr>
                            <m:ctrlPr>
                              <a:rPr lang="en-US" i="1">
                                <a:latin typeface="Cambria Math" panose="02040503050406030204" pitchFamily="18" charset="0"/>
                              </a:rPr>
                            </m:ctrlPr>
                          </m:sSupPr>
                          <m:e>
                            <m:r>
                              <a:rPr lang="en-US">
                                <a:latin typeface="Cambria Math" panose="02040503050406030204" pitchFamily="18" charset="0"/>
                              </a:rPr>
                              <m:t>(</m:t>
                            </m:r>
                            <m:r>
                              <m:rPr>
                                <m:sty m:val="p"/>
                              </m:rPr>
                              <a:rPr lang="en-US">
                                <a:latin typeface="Cambria Math" panose="02040503050406030204" pitchFamily="18" charset="0"/>
                              </a:rPr>
                              <m:t>CHW</m:t>
                            </m:r>
                          </m:e>
                          <m:sup>
                            <m:r>
                              <a:rPr lang="en-US">
                                <a:latin typeface="Cambria Math" panose="02040503050406030204" pitchFamily="18" charset="0"/>
                              </a:rPr>
                              <m:t>1</m:t>
                            </m:r>
                            <m:r>
                              <a:rPr lang="en-US">
                                <a:latin typeface="Cambria Math" panose="02040503050406030204" pitchFamily="18" charset="0"/>
                              </a:rPr>
                              <m:t>.</m:t>
                            </m:r>
                            <m:r>
                              <a:rPr lang="en-US">
                                <a:latin typeface="Cambria Math" panose="02040503050406030204" pitchFamily="18" charset="0"/>
                              </a:rPr>
                              <m:t>852</m:t>
                            </m:r>
                          </m:sup>
                        </m:sSup>
                        <m:r>
                          <a:rPr lang="en-US">
                            <a:latin typeface="Cambria Math" panose="02040503050406030204" pitchFamily="18" charset="0"/>
                          </a:rPr>
                          <m:t>)</m:t>
                        </m:r>
                        <m:r>
                          <a:rPr lang="en-US" i="1">
                            <a:latin typeface="Cambria Math" panose="02040503050406030204" pitchFamily="18" charset="0"/>
                          </a:rPr>
                          <m:t>∗</m:t>
                        </m:r>
                        <m:r>
                          <a:rPr lang="en-US">
                            <a:latin typeface="Cambria Math" panose="02040503050406030204" pitchFamily="18" charset="0"/>
                          </a:rPr>
                          <m:t>(</m:t>
                        </m:r>
                        <m:sSup>
                          <m:sSupPr>
                            <m:ctrlPr>
                              <a:rPr lang="en-US" i="1">
                                <a:latin typeface="Cambria Math" panose="02040503050406030204" pitchFamily="18" charset="0"/>
                              </a:rPr>
                            </m:ctrlPr>
                          </m:sSupPr>
                          <m:e>
                            <m:r>
                              <m:rPr>
                                <m:sty m:val="p"/>
                              </m:rPr>
                              <a:rPr lang="en-US">
                                <a:latin typeface="Cambria Math" panose="02040503050406030204" pitchFamily="18" charset="0"/>
                              </a:rPr>
                              <m:t>D</m:t>
                            </m:r>
                          </m:e>
                          <m:sup>
                            <m:r>
                              <a:rPr lang="en-US">
                                <a:latin typeface="Cambria Math" panose="02040503050406030204" pitchFamily="18" charset="0"/>
                              </a:rPr>
                              <m:t>4</m:t>
                            </m:r>
                            <m:r>
                              <a:rPr lang="en-US">
                                <a:latin typeface="Cambria Math" panose="02040503050406030204" pitchFamily="18" charset="0"/>
                              </a:rPr>
                              <m:t>.</m:t>
                            </m:r>
                            <m:r>
                              <a:rPr lang="en-US">
                                <a:latin typeface="Cambria Math" panose="02040503050406030204" pitchFamily="18" charset="0"/>
                              </a:rPr>
                              <m:t>87</m:t>
                            </m:r>
                          </m:sup>
                        </m:sSup>
                        <m:r>
                          <a:rPr lang="en-US">
                            <a:latin typeface="Cambria Math" panose="02040503050406030204" pitchFamily="18" charset="0"/>
                          </a:rPr>
                          <m:t>)</m:t>
                        </m:r>
                      </m:den>
                    </m:f>
                    <m:r>
                      <a:rPr lang="en-US">
                        <a:latin typeface="Cambria Math" panose="02040503050406030204" pitchFamily="18" charset="0"/>
                      </a:rPr>
                      <m:t> </m:t>
                    </m:r>
                    <m:r>
                      <m:rPr>
                        <m:sty m:val="p"/>
                      </m:rPr>
                      <a:rPr lang="en-US">
                        <a:latin typeface="Cambria Math" panose="02040503050406030204" pitchFamily="18" charset="0"/>
                      </a:rPr>
                      <m:t>L</m:t>
                    </m:r>
                  </m:oMath>
                </a14:m>
                <a:r>
                  <a:rPr lang="en-US" dirty="0"/>
                  <a:t> </a:t>
                </a:r>
              </a:p>
              <a:p>
                <a:pPr marL="623888" indent="-84138">
                  <a:buFont typeface="Wingdings" panose="05000000000000000000" pitchFamily="2" charset="2"/>
                  <a:buChar char="§"/>
                </a:pPr>
                <a:endParaRPr lang="en-US" dirty="0"/>
              </a:p>
              <a:p>
                <a:pPr marL="360363" indent="-360363">
                  <a:buFont typeface="Wingdings" panose="05000000000000000000" pitchFamily="2" charset="2"/>
                  <a:buChar char="q"/>
                </a:pPr>
                <a:r>
                  <a:rPr lang="en-US" dirty="0"/>
                  <a:t> Energy Conservation </a:t>
                </a:r>
              </a:p>
              <a:p>
                <a:pPr marL="360363" indent="-360363">
                  <a:buFont typeface="Wingdings" panose="05000000000000000000" pitchFamily="2" charset="2"/>
                  <a:buChar char="q"/>
                </a:pPr>
                <a:endParaRPr lang="en-US" dirty="0"/>
              </a:p>
              <a:p>
                <a:pPr marL="360363" indent="-360363">
                  <a:buFont typeface="Wingdings" panose="05000000000000000000" pitchFamily="2" charset="2"/>
                  <a:buChar char="q"/>
                </a:pPr>
                <a:endParaRPr lang="en-US" dirty="0"/>
              </a:p>
              <a:p>
                <a:pPr marL="360363" indent="-360363">
                  <a:buFont typeface="Wingdings" panose="05000000000000000000" pitchFamily="2" charset="2"/>
                  <a:buChar char="q"/>
                </a:pPr>
                <a:endParaRPr lang="en-US" dirty="0"/>
              </a:p>
              <a:p>
                <a:pPr marL="360363" indent="-360363">
                  <a:buFont typeface="Wingdings" panose="05000000000000000000" pitchFamily="2" charset="2"/>
                  <a:buChar char="q"/>
                </a:pPr>
                <a:endParaRPr lang="en-US" dirty="0"/>
              </a:p>
              <a:p>
                <a:pPr marL="360363" indent="-360363">
                  <a:buFont typeface="Wingdings" panose="05000000000000000000" pitchFamily="2" charset="2"/>
                  <a:buChar char="q"/>
                </a:pPr>
                <a:endParaRPr lang="en-US" dirty="0"/>
              </a:p>
              <a:p>
                <a:pPr marL="720725" indent="-180975">
                  <a:buFont typeface="Wingdings" panose="05000000000000000000" pitchFamily="2" charset="2"/>
                  <a:buChar char="§"/>
                  <a:tabLst>
                    <a:tab pos="720725" algn="l"/>
                  </a:tabLst>
                </a:pPr>
                <a:r>
                  <a:rPr lang="en-US" sz="1800" dirty="0">
                    <a:cs typeface="+mj-cs"/>
                  </a:rPr>
                  <a:t> - hf1– hf4 + hf3 + hf2 =0</a:t>
                </a:r>
              </a:p>
              <a:p>
                <a:pPr>
                  <a:buFont typeface="Wingdings" panose="05000000000000000000" pitchFamily="2" charset="2"/>
                  <a:buChar char="§"/>
                </a:pPr>
                <a:endParaRPr lang="ar-SA" dirty="0"/>
              </a:p>
            </p:txBody>
          </p:sp>
        </mc:Choice>
        <mc:Fallback xmlns="">
          <p:sp>
            <p:nvSpPr>
              <p:cNvPr id="4" name="Content Placeholder 3">
                <a:extLst>
                  <a:ext uri="{FF2B5EF4-FFF2-40B4-BE49-F238E27FC236}">
                    <a16:creationId xmlns:a16="http://schemas.microsoft.com/office/drawing/2014/main" xmlns="" id="{484037F6-CB61-4ACD-A0FE-984335F1F981}"/>
                  </a:ext>
                </a:extLst>
              </p:cNvPr>
              <p:cNvSpPr>
                <a:spLocks noGrp="1" noRot="1" noChangeAspect="1" noMove="1" noResize="1" noEditPoints="1" noAdjustHandles="1" noChangeArrowheads="1" noChangeShapeType="1" noTextEdit="1"/>
              </p:cNvSpPr>
              <p:nvPr>
                <p:ph sz="quarter" idx="13"/>
              </p:nvPr>
            </p:nvSpPr>
            <p:spPr>
              <a:xfrm>
                <a:off x="2479965" y="942109"/>
                <a:ext cx="7685809" cy="5597236"/>
              </a:xfrm>
              <a:blipFill>
                <a:blip r:embed="rId2" cstate="print"/>
                <a:stretch>
                  <a:fillRect l="-1427" t="-1852"/>
                </a:stretch>
              </a:blipFill>
            </p:spPr>
            <p:txBody>
              <a:bodyPr/>
              <a:lstStyle/>
              <a:p>
                <a:r>
                  <a:rPr lang="ar-SA">
                    <a:noFill/>
                  </a:rPr>
                  <a:t> </a:t>
                </a:r>
              </a:p>
            </p:txBody>
          </p:sp>
        </mc:Fallback>
      </mc:AlternateContent>
      <p:pic>
        <p:nvPicPr>
          <p:cNvPr id="6" name="صورة 2" descr="C:\Users\Horizon\Desktop\Captbure.JPG">
            <a:extLst>
              <a:ext uri="{FF2B5EF4-FFF2-40B4-BE49-F238E27FC236}">
                <a16:creationId xmlns:a16="http://schemas.microsoft.com/office/drawing/2014/main" id="{63092330-EC37-4CED-A569-CF6D01346F0B}"/>
              </a:ext>
            </a:extLst>
          </p:cNvPr>
          <p:cNvPicPr/>
          <p:nvPr/>
        </p:nvPicPr>
        <p:blipFill>
          <a:blip r:embed="rId3" cstate="print"/>
          <a:srcRect/>
          <a:stretch>
            <a:fillRect/>
          </a:stretch>
        </p:blipFill>
        <p:spPr bwMode="auto">
          <a:xfrm>
            <a:off x="3377536" y="3429000"/>
            <a:ext cx="2167255" cy="1734820"/>
          </a:xfrm>
          <a:prstGeom prst="rect">
            <a:avLst/>
          </a:prstGeom>
          <a:noFill/>
          <a:ln w="9525">
            <a:noFill/>
            <a:miter lim="800000"/>
            <a:headEnd/>
            <a:tailEnd/>
          </a:ln>
        </p:spPr>
      </p:pic>
    </p:spTree>
    <p:extLst>
      <p:ext uri="{BB962C8B-B14F-4D97-AF65-F5344CB8AC3E}">
        <p14:creationId xmlns:p14="http://schemas.microsoft.com/office/powerpoint/2010/main" val="2582773642"/>
      </p:ext>
    </p:extLst>
  </p:cSld>
  <p:clrMapOvr>
    <a:masterClrMapping/>
  </p:clrMapOvr>
  <p:transition spd="slow">
    <p:cove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047888-1C79-4589-95B3-26DB4501CDC2}"/>
              </a:ext>
            </a:extLst>
          </p:cNvPr>
          <p:cNvSpPr>
            <a:spLocks noGrp="1"/>
          </p:cNvSpPr>
          <p:nvPr>
            <p:ph type="title"/>
          </p:nvPr>
        </p:nvSpPr>
        <p:spPr/>
        <p:txBody>
          <a:bodyPr>
            <a:normAutofit/>
          </a:bodyPr>
          <a:lstStyle/>
          <a:p>
            <a:r>
              <a:rPr lang="en-US" sz="3200" b="1" dirty="0"/>
              <a:t>Data of the Demand used </a:t>
            </a:r>
            <a:endParaRPr lang="ar-SA" sz="3200" b="1"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8B177728-F115-4323-A317-4C5687C765D9}"/>
                  </a:ext>
                </a:extLst>
              </p:cNvPr>
              <p:cNvSpPr>
                <a:spLocks noGrp="1"/>
              </p:cNvSpPr>
              <p:nvPr>
                <p:ph sz="quarter" idx="13"/>
              </p:nvPr>
            </p:nvSpPr>
            <p:spPr>
              <a:xfrm>
                <a:off x="2209332" y="2685748"/>
                <a:ext cx="7772870" cy="3424107"/>
              </a:xfrm>
            </p:spPr>
            <p:txBody>
              <a:bodyPr>
                <a:normAutofit lnSpcReduction="10000"/>
              </a:bodyPr>
              <a:lstStyle/>
              <a:p>
                <a:pPr marL="179388" indent="-179388">
                  <a:buFont typeface="Wingdings" panose="05000000000000000000" pitchFamily="2" charset="2"/>
                  <a:buChar char="§"/>
                </a:pPr>
                <a:r>
                  <a:rPr lang="en-US" sz="1800" dirty="0"/>
                  <a:t>From (WHO), the </a:t>
                </a:r>
                <a:r>
                  <a:rPr lang="en-US" sz="1800" dirty="0" err="1"/>
                  <a:t>averege</a:t>
                </a:r>
                <a:r>
                  <a:rPr lang="en-US" sz="1800" dirty="0"/>
                  <a:t> consumption 120 l/c/day</a:t>
                </a:r>
              </a:p>
              <a:p>
                <a:pPr marL="179388" indent="-179388">
                  <a:buFont typeface="Wingdings" panose="05000000000000000000" pitchFamily="2" charset="2"/>
                  <a:buChar char="§"/>
                  <a:tabLst>
                    <a:tab pos="179388" algn="l"/>
                  </a:tabLst>
                </a:pPr>
                <a:r>
                  <a:rPr lang="en-US" cap="none" dirty="0"/>
                  <a:t>Demand= (120/(1-.0%)) =120 l/c/day</a:t>
                </a:r>
              </a:p>
              <a:p>
                <a:pPr marL="179388" indent="-179388">
                  <a:buFont typeface="Wingdings" panose="05000000000000000000" pitchFamily="2" charset="2"/>
                  <a:buChar char="§"/>
                </a:pPr>
                <a:r>
                  <a:rPr lang="en-US" sz="1800" dirty="0"/>
                  <a:t>Q</a:t>
                </a:r>
                <a:r>
                  <a:rPr lang="en-US" cap="none" dirty="0"/>
                  <a:t> = </a:t>
                </a:r>
                <a:r>
                  <a:rPr lang="en-US" i="1" cap="none" dirty="0"/>
                  <a:t>p</a:t>
                </a:r>
                <a:r>
                  <a:rPr lang="en-US" cap="none" dirty="0"/>
                  <a:t>2047 * average consumption per capita.</a:t>
                </a:r>
              </a:p>
              <a:p>
                <a:pPr marL="179388" indent="-179388"/>
                <a:r>
                  <a:rPr lang="en-US" cap="none" dirty="0"/>
                  <a:t>Q = (5153 * 120)/1000 = 618.36 </a:t>
                </a:r>
                <a14:m>
                  <m:oMath xmlns:m="http://schemas.openxmlformats.org/officeDocument/2006/math">
                    <m:r>
                      <a:rPr lang="en-US" i="1" cap="none">
                        <a:latin typeface="Cambria Math" panose="02040503050406030204" pitchFamily="18" charset="0"/>
                      </a:rPr>
                      <m:t>  </m:t>
                    </m:r>
                    <m:sSup>
                      <m:sSupPr>
                        <m:ctrlPr>
                          <a:rPr lang="en-US" i="1" cap="none">
                            <a:latin typeface="Cambria Math" panose="02040503050406030204" pitchFamily="18" charset="0"/>
                          </a:rPr>
                        </m:ctrlPr>
                      </m:sSupPr>
                      <m:e>
                        <m:r>
                          <a:rPr lang="en-US" i="1" cap="none">
                            <a:latin typeface="Cambria Math" panose="02040503050406030204" pitchFamily="18" charset="0"/>
                          </a:rPr>
                          <m:t>𝑚</m:t>
                        </m:r>
                      </m:e>
                      <m:sup>
                        <m:r>
                          <a:rPr lang="en-US" i="1" cap="none">
                            <a:latin typeface="Cambria Math" panose="02040503050406030204" pitchFamily="18" charset="0"/>
                          </a:rPr>
                          <m:t>3</m:t>
                        </m:r>
                      </m:sup>
                    </m:sSup>
                    <m:r>
                      <a:rPr lang="en-US" i="1" cap="none">
                        <a:latin typeface="Cambria Math" panose="02040503050406030204" pitchFamily="18" charset="0"/>
                      </a:rPr>
                      <m:t>/</m:t>
                    </m:r>
                    <m:r>
                      <a:rPr lang="en-US" i="1" cap="none">
                        <a:latin typeface="Cambria Math" panose="02040503050406030204" pitchFamily="18" charset="0"/>
                      </a:rPr>
                      <m:t>𝑑𝑎𝑦</m:t>
                    </m:r>
                  </m:oMath>
                </a14:m>
                <a:r>
                  <a:rPr lang="en-US" cap="none" dirty="0"/>
                  <a:t> (we will take 620).</a:t>
                </a:r>
              </a:p>
              <a:p>
                <a:pPr marL="179388" indent="-179388">
                  <a:buFont typeface="Wingdings" panose="05000000000000000000" pitchFamily="2" charset="2"/>
                  <a:buChar char="§"/>
                </a:pPr>
                <a:r>
                  <a:rPr lang="en-US" sz="1800" dirty="0"/>
                  <a:t> M</a:t>
                </a:r>
                <a:r>
                  <a:rPr lang="en-US" cap="none" dirty="0"/>
                  <a:t>aximum daily factor 1.8.</a:t>
                </a:r>
              </a:p>
              <a:p>
                <a:pPr marL="179388" indent="-179388">
                  <a:buFont typeface="Wingdings" panose="05000000000000000000" pitchFamily="2" charset="2"/>
                  <a:buChar char="§"/>
                </a:pPr>
                <a:r>
                  <a:rPr lang="en-US" cap="none" dirty="0"/>
                  <a:t>The </a:t>
                </a:r>
                <a:r>
                  <a:rPr lang="en-US" sz="1800" dirty="0"/>
                  <a:t>M</a:t>
                </a:r>
                <a:r>
                  <a:rPr lang="en-US" cap="none" dirty="0"/>
                  <a:t>aximum daily demand</a:t>
                </a:r>
                <a:r>
                  <a:rPr lang="en-US" dirty="0"/>
                  <a:t> =  620* 1.8 = 1116</a:t>
                </a:r>
                <a14:m>
                  <m:oMath xmlns:m="http://schemas.openxmlformats.org/officeDocument/2006/math">
                    <m:r>
                      <a:rPr lang="en-US" i="1">
                        <a:latin typeface="Cambria Math" panose="02040503050406030204" pitchFamily="18" charset="0"/>
                      </a:rPr>
                      <m:t>  </m:t>
                    </m:r>
                    <m:sSup>
                      <m:sSupPr>
                        <m:ctrlPr>
                          <a:rPr lang="en-US" i="1">
                            <a:latin typeface="Cambria Math" panose="02040503050406030204" pitchFamily="18" charset="0"/>
                          </a:rPr>
                        </m:ctrlPr>
                      </m:sSupPr>
                      <m:e>
                        <m:r>
                          <a:rPr lang="en-US" i="1">
                            <a:latin typeface="Cambria Math" panose="02040503050406030204" pitchFamily="18" charset="0"/>
                          </a:rPr>
                          <m:t>𝑚</m:t>
                        </m:r>
                      </m:e>
                      <m:sup>
                        <m:r>
                          <a:rPr lang="en-US" i="1">
                            <a:latin typeface="Cambria Math" panose="02040503050406030204" pitchFamily="18" charset="0"/>
                          </a:rPr>
                          <m:t>3</m:t>
                        </m:r>
                      </m:sup>
                    </m:sSup>
                    <m:r>
                      <a:rPr lang="en-US" i="1">
                        <a:latin typeface="Cambria Math" panose="02040503050406030204" pitchFamily="18" charset="0"/>
                      </a:rPr>
                      <m:t>/</m:t>
                    </m:r>
                    <m:r>
                      <a:rPr lang="en-US" i="1">
                        <a:latin typeface="Cambria Math" panose="02040503050406030204" pitchFamily="18" charset="0"/>
                      </a:rPr>
                      <m:t>𝑑𝑎𝑦</m:t>
                    </m:r>
                  </m:oMath>
                </a14:m>
                <a:r>
                  <a:rPr lang="en-US" dirty="0"/>
                  <a:t>. </a:t>
                </a:r>
                <a:endParaRPr lang="ar-SA" sz="1800" dirty="0"/>
              </a:p>
            </p:txBody>
          </p:sp>
        </mc:Choice>
        <mc:Fallback xmlns="">
          <p:sp>
            <p:nvSpPr>
              <p:cNvPr id="3" name="Content Placeholder 2">
                <a:extLst>
                  <a:ext uri="{FF2B5EF4-FFF2-40B4-BE49-F238E27FC236}">
                    <a16:creationId xmlns:a16="http://schemas.microsoft.com/office/drawing/2014/main" xmlns="" id="{8B177728-F115-4323-A317-4C5687C765D9}"/>
                  </a:ext>
                </a:extLst>
              </p:cNvPr>
              <p:cNvSpPr>
                <a:spLocks noGrp="1" noRot="1" noChangeAspect="1" noMove="1" noResize="1" noEditPoints="1" noAdjustHandles="1" noChangeArrowheads="1" noChangeShapeType="1" noTextEdit="1"/>
              </p:cNvSpPr>
              <p:nvPr>
                <p:ph sz="quarter" idx="13"/>
              </p:nvPr>
            </p:nvSpPr>
            <p:spPr>
              <a:xfrm>
                <a:off x="2209332" y="2685748"/>
                <a:ext cx="7772870" cy="3424107"/>
              </a:xfrm>
              <a:blipFill>
                <a:blip r:embed="rId2" cstate="print"/>
                <a:stretch>
                  <a:fillRect l="-1411" t="-2496" r="-940" b="-2852"/>
                </a:stretch>
              </a:blipFill>
            </p:spPr>
            <p:txBody>
              <a:bodyPr/>
              <a:lstStyle/>
              <a:p>
                <a:r>
                  <a:rPr lang="ar-SA">
                    <a:noFill/>
                  </a:rPr>
                  <a:t> </a:t>
                </a:r>
              </a:p>
            </p:txBody>
          </p:sp>
        </mc:Fallback>
      </mc:AlternateContent>
    </p:spTree>
    <p:extLst>
      <p:ext uri="{BB962C8B-B14F-4D97-AF65-F5344CB8AC3E}">
        <p14:creationId xmlns:p14="http://schemas.microsoft.com/office/powerpoint/2010/main" val="414291640"/>
      </p:ext>
    </p:extLst>
  </p:cSld>
  <p:clrMapOvr>
    <a:masterClrMapping/>
  </p:clrMapOvr>
  <p:transition spd="med">
    <p:pull/>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Flow</Template>
  <TotalTime>49</TotalTime>
  <Words>876</Words>
  <Application>Microsoft Office PowerPoint</Application>
  <PresentationFormat>Widescreen</PresentationFormat>
  <Paragraphs>285</Paragraphs>
  <Slides>43</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43</vt:i4>
      </vt:variant>
    </vt:vector>
  </HeadingPairs>
  <TitlesOfParts>
    <vt:vector size="50" baseType="lpstr">
      <vt:lpstr>Arial</vt:lpstr>
      <vt:lpstr>Calibri</vt:lpstr>
      <vt:lpstr>Calibri Light</vt:lpstr>
      <vt:lpstr>Cambria Math</vt:lpstr>
      <vt:lpstr>Times New Roman</vt:lpstr>
      <vt:lpstr>Wingdings</vt:lpstr>
      <vt:lpstr>Office Theme</vt:lpstr>
      <vt:lpstr>PowerPoint Presentation</vt:lpstr>
      <vt:lpstr>Methodology used in Graduation Project I</vt:lpstr>
      <vt:lpstr>After we collected the questionnaire data  from the villagers who live in Al-Attarah </vt:lpstr>
      <vt:lpstr>PowerPoint Presentation</vt:lpstr>
      <vt:lpstr>PowerPoint Presentation</vt:lpstr>
      <vt:lpstr>PowerPoint Presentation</vt:lpstr>
      <vt:lpstr>Equation Used in WaterCAD</vt:lpstr>
      <vt:lpstr>PowerPoint Presentation</vt:lpstr>
      <vt:lpstr>Data of the Demand used </vt:lpstr>
      <vt:lpstr>PowerPoint Presentation</vt:lpstr>
      <vt:lpstr>PowerPoint Presentation</vt:lpstr>
      <vt:lpstr>The results was : </vt:lpstr>
      <vt:lpstr>PowerPoint Presentation</vt:lpstr>
      <vt:lpstr> Graduation Project II Content</vt:lpstr>
      <vt:lpstr>Content</vt:lpstr>
      <vt:lpstr>Objectives</vt:lpstr>
      <vt:lpstr>INTRODUCTION</vt:lpstr>
      <vt:lpstr>PowerPoint Presentation</vt:lpstr>
      <vt:lpstr>Methodology </vt:lpstr>
      <vt:lpstr>Data Collection</vt:lpstr>
      <vt:lpstr>PowerPoint Presentation</vt:lpstr>
      <vt:lpstr> Design Criteria  </vt:lpstr>
      <vt:lpstr>Equation Used in sewer CAD</vt:lpstr>
      <vt:lpstr>Data of Future Population </vt:lpstr>
      <vt:lpstr>Demand calculation</vt:lpstr>
      <vt:lpstr>Load on Manholes</vt:lpstr>
      <vt:lpstr>Modeling, analysis and design </vt:lpstr>
      <vt:lpstr>Modeling, analysis and design </vt:lpstr>
      <vt:lpstr>Modeling, analysis and design </vt:lpstr>
      <vt:lpstr>PowerPoint Presentation</vt:lpstr>
      <vt:lpstr>PowerPoint Presentation</vt:lpstr>
      <vt:lpstr>PowerPoint Presentation</vt:lpstr>
      <vt:lpstr>PowerPoint Presentation</vt:lpstr>
      <vt:lpstr>PowerPoint Presentation</vt:lpstr>
      <vt:lpstr>Results and discussion  </vt:lpstr>
      <vt:lpstr>Results and discussion  </vt:lpstr>
      <vt:lpstr>Results and discussion  </vt:lpstr>
      <vt:lpstr>Results and discussion  </vt:lpstr>
      <vt:lpstr>Profiles</vt:lpstr>
      <vt:lpstr>cost of the project</vt:lpstr>
      <vt:lpstr>Conclusions </vt:lpstr>
      <vt:lpstr>Discussion and Recommendations: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كتكوت</dc:creator>
  <cp:lastModifiedBy>Medad</cp:lastModifiedBy>
  <cp:revision>4</cp:revision>
  <dcterms:created xsi:type="dcterms:W3CDTF">2018-12-23T02:32:02Z</dcterms:created>
  <dcterms:modified xsi:type="dcterms:W3CDTF">2019-01-10T08:01:39Z</dcterms:modified>
</cp:coreProperties>
</file>