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1" d="100"/>
          <a:sy n="21" d="100"/>
        </p:scale>
        <p:origin x="2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83327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3124200" y="-38100"/>
            <a:ext cx="18135600" cy="120966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7950200" y="1104900"/>
            <a:ext cx="17259302" cy="11506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15681340" y="70358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15290800" y="11303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3048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slide1.jpg" descr="slide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4014" y="-1527"/>
            <a:ext cx="24395907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slide10.jpg" descr="slide1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61" y="-16651"/>
            <a:ext cx="24340677" cy="136849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slide11.jpg" descr="slide1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013" y="-16651"/>
            <a:ext cx="24197974" cy="136047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lide12.jpg" descr="slide1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0" y="54701"/>
            <a:ext cx="24297149" cy="136604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slide14.jpg" descr="slide1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351" y="-224"/>
            <a:ext cx="24396701" cy="137164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slide15.jpg" descr="slide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350" y="-224"/>
            <a:ext cx="24396700" cy="137164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slide16.jpg" descr="slide1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351" y="-224"/>
            <a:ext cx="24396701" cy="137164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lide17.jpg" descr="slide1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894" y="-224"/>
            <a:ext cx="24396701" cy="137164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Untitled-Project-2.jpg" descr="Untitled-Project-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61" y="19025"/>
            <a:ext cx="24395908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G_9188.JPG" descr="IMG_918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6382" y="813567"/>
            <a:ext cx="9066652" cy="120888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Untitled-Project-5.jpg" descr="Untitled-Project-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4014" y="8749"/>
            <a:ext cx="24412028" cy="13725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Untitled-Project-3.jpg" descr="Untitled-Project-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4014" y="-3951"/>
            <a:ext cx="24412028" cy="137250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slide2.jpg" descr="slide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4014" y="-16651"/>
            <a:ext cx="24455137" cy="137493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m = (Y2 - Y1) / (X2-X1)"/>
          <p:cNvSpPr txBox="1"/>
          <p:nvPr/>
        </p:nvSpPr>
        <p:spPr>
          <a:xfrm>
            <a:off x="7051679" y="9452154"/>
            <a:ext cx="8819713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6000"/>
            </a:pPr>
            <a:r>
              <a:t> m = 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Y2</a:t>
            </a:r>
            <a:r>
              <a:t> -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Y1</a:t>
            </a:r>
            <a:r>
              <a:t>) / 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X2</a:t>
            </a:r>
            <a:r>
              <a:t>-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X1</a:t>
            </a:r>
            <a:r>
              <a:t>)</a:t>
            </a:r>
          </a:p>
        </p:txBody>
      </p:sp>
      <p:sp>
        <p:nvSpPr>
          <p:cNvPr id="159" name="Vector X = (Yrobot - Y) / m"/>
          <p:cNvSpPr txBox="1"/>
          <p:nvPr/>
        </p:nvSpPr>
        <p:spPr>
          <a:xfrm>
            <a:off x="6857596" y="10899163"/>
            <a:ext cx="9794139" cy="1019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6000"/>
            </a:pPr>
            <a:r>
              <a:t>Vector X = (Yrobot -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Y</a:t>
            </a:r>
            <a:r>
              <a:t>) / m</a:t>
            </a:r>
          </a:p>
        </p:txBody>
      </p:sp>
      <p:sp>
        <p:nvSpPr>
          <p:cNvPr id="160" name="X2 = Vector X + X"/>
          <p:cNvSpPr txBox="1"/>
          <p:nvPr/>
        </p:nvSpPr>
        <p:spPr>
          <a:xfrm>
            <a:off x="6564466" y="12294790"/>
            <a:ext cx="9794139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6000"/>
            </a:pPr>
            <a:r>
              <a:t>X2 = Vector X +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X</a:t>
            </a:r>
          </a:p>
        </p:txBody>
      </p:sp>
      <p:pic>
        <p:nvPicPr>
          <p:cNvPr id="161" name="airhockeyTopView.png" descr="airhockeyTopVie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5690" y="-154949"/>
            <a:ext cx="19716562" cy="9661116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(X1,Y1)"/>
          <p:cNvSpPr txBox="1"/>
          <p:nvPr/>
        </p:nvSpPr>
        <p:spPr>
          <a:xfrm>
            <a:off x="15937431" y="5471822"/>
            <a:ext cx="2641093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(X1,Y1)</a:t>
            </a:r>
          </a:p>
        </p:txBody>
      </p:sp>
      <p:sp>
        <p:nvSpPr>
          <p:cNvPr id="163" name="(X2,Y2)"/>
          <p:cNvSpPr txBox="1"/>
          <p:nvPr/>
        </p:nvSpPr>
        <p:spPr>
          <a:xfrm>
            <a:off x="15330941" y="1960216"/>
            <a:ext cx="2641093" cy="1019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(X2,Y2)</a:t>
            </a:r>
          </a:p>
        </p:txBody>
      </p:sp>
      <p:sp>
        <p:nvSpPr>
          <p:cNvPr id="164" name="(X,Y)"/>
          <p:cNvSpPr txBox="1"/>
          <p:nvPr/>
        </p:nvSpPr>
        <p:spPr>
          <a:xfrm>
            <a:off x="13828114" y="533180"/>
            <a:ext cx="1793749" cy="1019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r>
              <a:t>(X,Y)</a:t>
            </a:r>
          </a:p>
        </p:txBody>
      </p:sp>
      <p:sp>
        <p:nvSpPr>
          <p:cNvPr id="165" name="m"/>
          <p:cNvSpPr txBox="1"/>
          <p:nvPr/>
        </p:nvSpPr>
        <p:spPr>
          <a:xfrm>
            <a:off x="15785364" y="3002501"/>
            <a:ext cx="804673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t>m</a:t>
            </a:r>
          </a:p>
        </p:txBody>
      </p:sp>
      <p:sp>
        <p:nvSpPr>
          <p:cNvPr id="166" name="m = -m"/>
          <p:cNvSpPr txBox="1"/>
          <p:nvPr/>
        </p:nvSpPr>
        <p:spPr>
          <a:xfrm>
            <a:off x="8050551" y="1032642"/>
            <a:ext cx="2686051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t>m = -m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slide20.jpg" descr="slide2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351" y="-224"/>
            <a:ext cx="24396701" cy="137164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lide3.jpg" descr="slide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4014" y="-1527"/>
            <a:ext cx="24412028" cy="137250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slide4.jpg" descr="slide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1958" y="0"/>
            <a:ext cx="24395958" cy="13716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slide5.jpg" descr="slide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95907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slide6.jpg" descr="slide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4014" y="-1527"/>
            <a:ext cx="24395907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slide7.jpg" descr="slide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754" y="75174"/>
            <a:ext cx="24128492" cy="135656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slide8.jpg" descr="slide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61" y="-16651"/>
            <a:ext cx="24340677" cy="136849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slide9.jpg" descr="slide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634" y="-3951"/>
            <a:ext cx="24278421" cy="136499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Custom</PresentationFormat>
  <Paragraphs>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Helvetica Neue</vt:lpstr>
      <vt:lpstr>Helvetica Neue Light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New</dc:creator>
  <cp:lastModifiedBy>‏‏مستخدم Windows</cp:lastModifiedBy>
  <cp:revision>1</cp:revision>
  <dcterms:modified xsi:type="dcterms:W3CDTF">2020-03-13T10:21:45Z</dcterms:modified>
</cp:coreProperties>
</file>