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9" r:id="rId1"/>
  </p:sldMasterIdLst>
  <p:notesMasterIdLst>
    <p:notesMasterId r:id="rId28"/>
  </p:notesMasterIdLst>
  <p:sldIdLst>
    <p:sldId id="256" r:id="rId2"/>
    <p:sldId id="280" r:id="rId3"/>
    <p:sldId id="257" r:id="rId4"/>
    <p:sldId id="258" r:id="rId5"/>
    <p:sldId id="259" r:id="rId6"/>
    <p:sldId id="260" r:id="rId7"/>
    <p:sldId id="262" r:id="rId8"/>
    <p:sldId id="261" r:id="rId9"/>
    <p:sldId id="263" r:id="rId10"/>
    <p:sldId id="264" r:id="rId11"/>
    <p:sldId id="265" r:id="rId12"/>
    <p:sldId id="266" r:id="rId13"/>
    <p:sldId id="267" r:id="rId14"/>
    <p:sldId id="273" r:id="rId15"/>
    <p:sldId id="279" r:id="rId16"/>
    <p:sldId id="276" r:id="rId17"/>
    <p:sldId id="277" r:id="rId18"/>
    <p:sldId id="278" r:id="rId19"/>
    <p:sldId id="272" r:id="rId20"/>
    <p:sldId id="268" r:id="rId21"/>
    <p:sldId id="269" r:id="rId22"/>
    <p:sldId id="270" r:id="rId23"/>
    <p:sldId id="271" r:id="rId24"/>
    <p:sldId id="274" r:id="rId25"/>
    <p:sldId id="281" r:id="rId26"/>
    <p:sldId id="282" r:id="rId2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9" d="100"/>
          <a:sy n="89" d="100"/>
        </p:scale>
        <p:origin x="46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CDBD170-5640-4AC2-A288-4204E6A79771}" type="doc">
      <dgm:prSet loTypeId="urn:microsoft.com/office/officeart/2005/8/layout/chevron1" loCatId="process" qsTypeId="urn:microsoft.com/office/officeart/2005/8/quickstyle/simple2" qsCatId="simple" csTypeId="urn:microsoft.com/office/officeart/2005/8/colors/colorful2" csCatId="colorful" phldr="1"/>
      <dgm:spPr/>
    </dgm:pt>
    <dgm:pt modelId="{C140DD73-1581-4C2B-A0E2-15CD00C526E3}">
      <dgm:prSet phldrT="[Text]"/>
      <dgm:spPr/>
      <dgm:t>
        <a:bodyPr/>
        <a:lstStyle/>
        <a:p>
          <a:r>
            <a:rPr lang="en-US" dirty="0" smtClean="0"/>
            <a:t>Data Collection</a:t>
          </a:r>
          <a:endParaRPr lang="en-US" dirty="0"/>
        </a:p>
      </dgm:t>
    </dgm:pt>
    <dgm:pt modelId="{A9DBD8C1-6B5B-4013-ABA0-50C12CAD6BA8}" type="parTrans" cxnId="{85BC2A59-0A5D-4930-9F4F-D6F75618A55A}">
      <dgm:prSet/>
      <dgm:spPr/>
      <dgm:t>
        <a:bodyPr/>
        <a:lstStyle/>
        <a:p>
          <a:endParaRPr lang="en-US"/>
        </a:p>
      </dgm:t>
    </dgm:pt>
    <dgm:pt modelId="{5CB26EA4-13DB-4EBF-9C88-6D2A01D45684}" type="sibTrans" cxnId="{85BC2A59-0A5D-4930-9F4F-D6F75618A55A}">
      <dgm:prSet/>
      <dgm:spPr/>
      <dgm:t>
        <a:bodyPr/>
        <a:lstStyle/>
        <a:p>
          <a:endParaRPr lang="en-US"/>
        </a:p>
      </dgm:t>
    </dgm:pt>
    <dgm:pt modelId="{55C122E4-B53B-49F3-830F-52A3B67E68F7}">
      <dgm:prSet phldrT="[Text]"/>
      <dgm:spPr/>
      <dgm:t>
        <a:bodyPr/>
        <a:lstStyle/>
        <a:p>
          <a:r>
            <a:rPr lang="en-US" dirty="0" smtClean="0"/>
            <a:t>Fill &amp; Organize Data – JSON</a:t>
          </a:r>
          <a:endParaRPr lang="en-US" dirty="0"/>
        </a:p>
      </dgm:t>
    </dgm:pt>
    <dgm:pt modelId="{583C35EB-0C6C-4D6D-89A4-7B56F3101C95}" type="parTrans" cxnId="{51F9FFD7-DBD0-492D-9E09-0FC5A426B558}">
      <dgm:prSet/>
      <dgm:spPr/>
      <dgm:t>
        <a:bodyPr/>
        <a:lstStyle/>
        <a:p>
          <a:endParaRPr lang="en-US"/>
        </a:p>
      </dgm:t>
    </dgm:pt>
    <dgm:pt modelId="{6EEEF5B3-E400-41FF-9438-A357621138AE}" type="sibTrans" cxnId="{51F9FFD7-DBD0-492D-9E09-0FC5A426B558}">
      <dgm:prSet/>
      <dgm:spPr/>
      <dgm:t>
        <a:bodyPr/>
        <a:lstStyle/>
        <a:p>
          <a:endParaRPr lang="en-US"/>
        </a:p>
      </dgm:t>
    </dgm:pt>
    <dgm:pt modelId="{F6676853-5E29-4FB4-A877-B99AE349DE7B}">
      <dgm:prSet phldrT="[Text]"/>
      <dgm:spPr/>
      <dgm:t>
        <a:bodyPr/>
        <a:lstStyle/>
        <a:p>
          <a:r>
            <a:rPr lang="en-US" dirty="0" smtClean="0"/>
            <a:t>Indexing</a:t>
          </a:r>
          <a:endParaRPr lang="en-US" dirty="0"/>
        </a:p>
      </dgm:t>
    </dgm:pt>
    <dgm:pt modelId="{97C0A868-C5B9-4014-BC64-A848A85C35BF}" type="parTrans" cxnId="{2DAB3607-EF1B-4F18-A882-EA865AA3669D}">
      <dgm:prSet/>
      <dgm:spPr/>
      <dgm:t>
        <a:bodyPr/>
        <a:lstStyle/>
        <a:p>
          <a:endParaRPr lang="en-US"/>
        </a:p>
      </dgm:t>
    </dgm:pt>
    <dgm:pt modelId="{CA72E06E-A5DD-4EA5-B6FB-ABF46F01FCD0}" type="sibTrans" cxnId="{2DAB3607-EF1B-4F18-A882-EA865AA3669D}">
      <dgm:prSet/>
      <dgm:spPr/>
      <dgm:t>
        <a:bodyPr/>
        <a:lstStyle/>
        <a:p>
          <a:endParaRPr lang="en-US"/>
        </a:p>
      </dgm:t>
    </dgm:pt>
    <dgm:pt modelId="{8D22DC3C-F6BF-4368-9C3D-F69CED37E61C}">
      <dgm:prSet phldrT="[Text]"/>
      <dgm:spPr/>
      <dgm:t>
        <a:bodyPr/>
        <a:lstStyle/>
        <a:p>
          <a:r>
            <a:rPr lang="en-US" dirty="0" smtClean="0"/>
            <a:t>Lucene (Ready for searching)</a:t>
          </a:r>
          <a:endParaRPr lang="en-US" dirty="0"/>
        </a:p>
      </dgm:t>
    </dgm:pt>
    <dgm:pt modelId="{B32D30A0-9DBE-4374-BE32-951D44E8CC8E}" type="parTrans" cxnId="{4246078F-16F1-484A-B35B-805DAAC4686E}">
      <dgm:prSet/>
      <dgm:spPr/>
      <dgm:t>
        <a:bodyPr/>
        <a:lstStyle/>
        <a:p>
          <a:endParaRPr lang="en-US"/>
        </a:p>
      </dgm:t>
    </dgm:pt>
    <dgm:pt modelId="{2B0A82E9-7D34-44F7-8DEF-88AF0C5B3E43}" type="sibTrans" cxnId="{4246078F-16F1-484A-B35B-805DAAC4686E}">
      <dgm:prSet/>
      <dgm:spPr/>
      <dgm:t>
        <a:bodyPr/>
        <a:lstStyle/>
        <a:p>
          <a:endParaRPr lang="en-US"/>
        </a:p>
      </dgm:t>
    </dgm:pt>
    <dgm:pt modelId="{83FFD908-602B-4870-8520-EF532F668B84}">
      <dgm:prSet phldrT="[Text]"/>
      <dgm:spPr/>
      <dgm:t>
        <a:bodyPr/>
        <a:lstStyle/>
        <a:p>
          <a:r>
            <a:rPr lang="en-US" dirty="0" smtClean="0"/>
            <a:t>Received JSON File</a:t>
          </a:r>
          <a:endParaRPr lang="en-US" dirty="0"/>
        </a:p>
      </dgm:t>
    </dgm:pt>
    <dgm:pt modelId="{87BDA805-8359-4AA1-8724-2E07EAC44BB0}" type="parTrans" cxnId="{D861CE75-2204-4827-89A8-7AE65051A5EA}">
      <dgm:prSet/>
      <dgm:spPr/>
      <dgm:t>
        <a:bodyPr/>
        <a:lstStyle/>
        <a:p>
          <a:endParaRPr lang="en-US"/>
        </a:p>
      </dgm:t>
    </dgm:pt>
    <dgm:pt modelId="{DE88AC5E-1CA0-434D-802C-31197AC55202}" type="sibTrans" cxnId="{D861CE75-2204-4827-89A8-7AE65051A5EA}">
      <dgm:prSet/>
      <dgm:spPr/>
      <dgm:t>
        <a:bodyPr/>
        <a:lstStyle/>
        <a:p>
          <a:endParaRPr lang="en-US"/>
        </a:p>
      </dgm:t>
    </dgm:pt>
    <dgm:pt modelId="{849EE0FE-6F9F-4B64-92B9-0C17881DF291}">
      <dgm:prSet phldrT="[Text]"/>
      <dgm:spPr/>
      <dgm:t>
        <a:bodyPr/>
        <a:lstStyle/>
        <a:p>
          <a:r>
            <a:rPr lang="en-US" dirty="0" smtClean="0"/>
            <a:t>Print and parse the content</a:t>
          </a:r>
          <a:endParaRPr lang="en-US" dirty="0"/>
        </a:p>
      </dgm:t>
    </dgm:pt>
    <dgm:pt modelId="{4B1BE0B3-C005-43EB-8E90-78C0F8135D7D}" type="parTrans" cxnId="{1F1E5435-8778-4785-8D03-60B06FCA687D}">
      <dgm:prSet/>
      <dgm:spPr/>
      <dgm:t>
        <a:bodyPr/>
        <a:lstStyle/>
        <a:p>
          <a:endParaRPr lang="en-US"/>
        </a:p>
      </dgm:t>
    </dgm:pt>
    <dgm:pt modelId="{894B872A-7C30-49BF-B1ED-722B771FC3E4}" type="sibTrans" cxnId="{1F1E5435-8778-4785-8D03-60B06FCA687D}">
      <dgm:prSet/>
      <dgm:spPr/>
      <dgm:t>
        <a:bodyPr/>
        <a:lstStyle/>
        <a:p>
          <a:endParaRPr lang="en-US"/>
        </a:p>
      </dgm:t>
    </dgm:pt>
    <dgm:pt modelId="{7A4B2917-2B18-4748-A883-C9C87528BC77}" type="pres">
      <dgm:prSet presAssocID="{1CDBD170-5640-4AC2-A288-4204E6A79771}" presName="Name0" presStyleCnt="0">
        <dgm:presLayoutVars>
          <dgm:dir/>
          <dgm:animLvl val="lvl"/>
          <dgm:resizeHandles val="exact"/>
        </dgm:presLayoutVars>
      </dgm:prSet>
      <dgm:spPr/>
    </dgm:pt>
    <dgm:pt modelId="{2BD29A07-E250-4DE0-9B4F-3ED10E2390A5}" type="pres">
      <dgm:prSet presAssocID="{C140DD73-1581-4C2B-A0E2-15CD00C526E3}" presName="parTxOnly" presStyleLbl="node1" presStyleIdx="0" presStyleCnt="6">
        <dgm:presLayoutVars>
          <dgm:chMax val="0"/>
          <dgm:chPref val="0"/>
          <dgm:bulletEnabled val="1"/>
        </dgm:presLayoutVars>
      </dgm:prSet>
      <dgm:spPr/>
      <dgm:t>
        <a:bodyPr/>
        <a:lstStyle/>
        <a:p>
          <a:endParaRPr lang="en-US"/>
        </a:p>
      </dgm:t>
    </dgm:pt>
    <dgm:pt modelId="{928D91DE-0865-4C8D-BA54-402ACDDA79DF}" type="pres">
      <dgm:prSet presAssocID="{5CB26EA4-13DB-4EBF-9C88-6D2A01D45684}" presName="parTxOnlySpace" presStyleCnt="0"/>
      <dgm:spPr/>
    </dgm:pt>
    <dgm:pt modelId="{38BFC323-923D-4C45-8FF4-725FB9910279}" type="pres">
      <dgm:prSet presAssocID="{55C122E4-B53B-49F3-830F-52A3B67E68F7}" presName="parTxOnly" presStyleLbl="node1" presStyleIdx="1" presStyleCnt="6">
        <dgm:presLayoutVars>
          <dgm:chMax val="0"/>
          <dgm:chPref val="0"/>
          <dgm:bulletEnabled val="1"/>
        </dgm:presLayoutVars>
      </dgm:prSet>
      <dgm:spPr/>
      <dgm:t>
        <a:bodyPr/>
        <a:lstStyle/>
        <a:p>
          <a:endParaRPr lang="en-US"/>
        </a:p>
      </dgm:t>
    </dgm:pt>
    <dgm:pt modelId="{44F87B32-47CB-496D-9AD4-69EC3E137C5C}" type="pres">
      <dgm:prSet presAssocID="{6EEEF5B3-E400-41FF-9438-A357621138AE}" presName="parTxOnlySpace" presStyleCnt="0"/>
      <dgm:spPr/>
    </dgm:pt>
    <dgm:pt modelId="{4037803E-18E3-4E62-8BD0-F974F47D8854}" type="pres">
      <dgm:prSet presAssocID="{F6676853-5E29-4FB4-A877-B99AE349DE7B}" presName="parTxOnly" presStyleLbl="node1" presStyleIdx="2" presStyleCnt="6">
        <dgm:presLayoutVars>
          <dgm:chMax val="0"/>
          <dgm:chPref val="0"/>
          <dgm:bulletEnabled val="1"/>
        </dgm:presLayoutVars>
      </dgm:prSet>
      <dgm:spPr/>
      <dgm:t>
        <a:bodyPr/>
        <a:lstStyle/>
        <a:p>
          <a:endParaRPr lang="en-US"/>
        </a:p>
      </dgm:t>
    </dgm:pt>
    <dgm:pt modelId="{9C38695E-8CEA-4578-86AC-09B24B08F55B}" type="pres">
      <dgm:prSet presAssocID="{CA72E06E-A5DD-4EA5-B6FB-ABF46F01FCD0}" presName="parTxOnlySpace" presStyleCnt="0"/>
      <dgm:spPr/>
    </dgm:pt>
    <dgm:pt modelId="{ED93935F-693D-4A41-9791-E6DF5622EED2}" type="pres">
      <dgm:prSet presAssocID="{8D22DC3C-F6BF-4368-9C3D-F69CED37E61C}" presName="parTxOnly" presStyleLbl="node1" presStyleIdx="3" presStyleCnt="6">
        <dgm:presLayoutVars>
          <dgm:chMax val="0"/>
          <dgm:chPref val="0"/>
          <dgm:bulletEnabled val="1"/>
        </dgm:presLayoutVars>
      </dgm:prSet>
      <dgm:spPr/>
      <dgm:t>
        <a:bodyPr/>
        <a:lstStyle/>
        <a:p>
          <a:endParaRPr lang="en-US"/>
        </a:p>
      </dgm:t>
    </dgm:pt>
    <dgm:pt modelId="{5E662F02-C1FC-4672-AACE-47998252AB74}" type="pres">
      <dgm:prSet presAssocID="{2B0A82E9-7D34-44F7-8DEF-88AF0C5B3E43}" presName="parTxOnlySpace" presStyleCnt="0"/>
      <dgm:spPr/>
    </dgm:pt>
    <dgm:pt modelId="{0041DBDC-E2D7-4014-AC06-E5BDBAA6F5B0}" type="pres">
      <dgm:prSet presAssocID="{83FFD908-602B-4870-8520-EF532F668B84}" presName="parTxOnly" presStyleLbl="node1" presStyleIdx="4" presStyleCnt="6">
        <dgm:presLayoutVars>
          <dgm:chMax val="0"/>
          <dgm:chPref val="0"/>
          <dgm:bulletEnabled val="1"/>
        </dgm:presLayoutVars>
      </dgm:prSet>
      <dgm:spPr/>
      <dgm:t>
        <a:bodyPr/>
        <a:lstStyle/>
        <a:p>
          <a:endParaRPr lang="en-US"/>
        </a:p>
      </dgm:t>
    </dgm:pt>
    <dgm:pt modelId="{DE551891-B502-4B51-8722-299E72B6429E}" type="pres">
      <dgm:prSet presAssocID="{DE88AC5E-1CA0-434D-802C-31197AC55202}" presName="parTxOnlySpace" presStyleCnt="0"/>
      <dgm:spPr/>
    </dgm:pt>
    <dgm:pt modelId="{12A35D6F-6517-4782-AD71-405F673D4BDE}" type="pres">
      <dgm:prSet presAssocID="{849EE0FE-6F9F-4B64-92B9-0C17881DF291}" presName="parTxOnly" presStyleLbl="node1" presStyleIdx="5" presStyleCnt="6">
        <dgm:presLayoutVars>
          <dgm:chMax val="0"/>
          <dgm:chPref val="0"/>
          <dgm:bulletEnabled val="1"/>
        </dgm:presLayoutVars>
      </dgm:prSet>
      <dgm:spPr/>
      <dgm:t>
        <a:bodyPr/>
        <a:lstStyle/>
        <a:p>
          <a:endParaRPr lang="en-US"/>
        </a:p>
      </dgm:t>
    </dgm:pt>
  </dgm:ptLst>
  <dgm:cxnLst>
    <dgm:cxn modelId="{F0CE495A-D348-43AC-AD90-ED0D1421FAD1}" type="presOf" srcId="{83FFD908-602B-4870-8520-EF532F668B84}" destId="{0041DBDC-E2D7-4014-AC06-E5BDBAA6F5B0}" srcOrd="0" destOrd="0" presId="urn:microsoft.com/office/officeart/2005/8/layout/chevron1"/>
    <dgm:cxn modelId="{51F9FFD7-DBD0-492D-9E09-0FC5A426B558}" srcId="{1CDBD170-5640-4AC2-A288-4204E6A79771}" destId="{55C122E4-B53B-49F3-830F-52A3B67E68F7}" srcOrd="1" destOrd="0" parTransId="{583C35EB-0C6C-4D6D-89A4-7B56F3101C95}" sibTransId="{6EEEF5B3-E400-41FF-9438-A357621138AE}"/>
    <dgm:cxn modelId="{1F1E5435-8778-4785-8D03-60B06FCA687D}" srcId="{1CDBD170-5640-4AC2-A288-4204E6A79771}" destId="{849EE0FE-6F9F-4B64-92B9-0C17881DF291}" srcOrd="5" destOrd="0" parTransId="{4B1BE0B3-C005-43EB-8E90-78C0F8135D7D}" sibTransId="{894B872A-7C30-49BF-B1ED-722B771FC3E4}"/>
    <dgm:cxn modelId="{2DAB3607-EF1B-4F18-A882-EA865AA3669D}" srcId="{1CDBD170-5640-4AC2-A288-4204E6A79771}" destId="{F6676853-5E29-4FB4-A877-B99AE349DE7B}" srcOrd="2" destOrd="0" parTransId="{97C0A868-C5B9-4014-BC64-A848A85C35BF}" sibTransId="{CA72E06E-A5DD-4EA5-B6FB-ABF46F01FCD0}"/>
    <dgm:cxn modelId="{13806CB7-87E4-4F57-BE4E-1993C3F3378B}" type="presOf" srcId="{F6676853-5E29-4FB4-A877-B99AE349DE7B}" destId="{4037803E-18E3-4E62-8BD0-F974F47D8854}" srcOrd="0" destOrd="0" presId="urn:microsoft.com/office/officeart/2005/8/layout/chevron1"/>
    <dgm:cxn modelId="{F7EBD775-63FE-41B8-BF7B-D962EFE28499}" type="presOf" srcId="{8D22DC3C-F6BF-4368-9C3D-F69CED37E61C}" destId="{ED93935F-693D-4A41-9791-E6DF5622EED2}" srcOrd="0" destOrd="0" presId="urn:microsoft.com/office/officeart/2005/8/layout/chevron1"/>
    <dgm:cxn modelId="{D861CE75-2204-4827-89A8-7AE65051A5EA}" srcId="{1CDBD170-5640-4AC2-A288-4204E6A79771}" destId="{83FFD908-602B-4870-8520-EF532F668B84}" srcOrd="4" destOrd="0" parTransId="{87BDA805-8359-4AA1-8724-2E07EAC44BB0}" sibTransId="{DE88AC5E-1CA0-434D-802C-31197AC55202}"/>
    <dgm:cxn modelId="{85BC2A59-0A5D-4930-9F4F-D6F75618A55A}" srcId="{1CDBD170-5640-4AC2-A288-4204E6A79771}" destId="{C140DD73-1581-4C2B-A0E2-15CD00C526E3}" srcOrd="0" destOrd="0" parTransId="{A9DBD8C1-6B5B-4013-ABA0-50C12CAD6BA8}" sibTransId="{5CB26EA4-13DB-4EBF-9C88-6D2A01D45684}"/>
    <dgm:cxn modelId="{59C9C675-77CC-48FE-8085-D6A63E287519}" type="presOf" srcId="{849EE0FE-6F9F-4B64-92B9-0C17881DF291}" destId="{12A35D6F-6517-4782-AD71-405F673D4BDE}" srcOrd="0" destOrd="0" presId="urn:microsoft.com/office/officeart/2005/8/layout/chevron1"/>
    <dgm:cxn modelId="{24107577-28F4-4F92-AE35-0675CABC255E}" type="presOf" srcId="{1CDBD170-5640-4AC2-A288-4204E6A79771}" destId="{7A4B2917-2B18-4748-A883-C9C87528BC77}" srcOrd="0" destOrd="0" presId="urn:microsoft.com/office/officeart/2005/8/layout/chevron1"/>
    <dgm:cxn modelId="{4246078F-16F1-484A-B35B-805DAAC4686E}" srcId="{1CDBD170-5640-4AC2-A288-4204E6A79771}" destId="{8D22DC3C-F6BF-4368-9C3D-F69CED37E61C}" srcOrd="3" destOrd="0" parTransId="{B32D30A0-9DBE-4374-BE32-951D44E8CC8E}" sibTransId="{2B0A82E9-7D34-44F7-8DEF-88AF0C5B3E43}"/>
    <dgm:cxn modelId="{59B43D45-3C5B-4FA4-8E15-334EEE683818}" type="presOf" srcId="{C140DD73-1581-4C2B-A0E2-15CD00C526E3}" destId="{2BD29A07-E250-4DE0-9B4F-3ED10E2390A5}" srcOrd="0" destOrd="0" presId="urn:microsoft.com/office/officeart/2005/8/layout/chevron1"/>
    <dgm:cxn modelId="{1256B7DC-78B7-4490-BABD-EBF75E1BAFB0}" type="presOf" srcId="{55C122E4-B53B-49F3-830F-52A3B67E68F7}" destId="{38BFC323-923D-4C45-8FF4-725FB9910279}" srcOrd="0" destOrd="0" presId="urn:microsoft.com/office/officeart/2005/8/layout/chevron1"/>
    <dgm:cxn modelId="{5460A615-0DA2-4398-9A94-692B249DF1E6}" type="presParOf" srcId="{7A4B2917-2B18-4748-A883-C9C87528BC77}" destId="{2BD29A07-E250-4DE0-9B4F-3ED10E2390A5}" srcOrd="0" destOrd="0" presId="urn:microsoft.com/office/officeart/2005/8/layout/chevron1"/>
    <dgm:cxn modelId="{CC5AC265-3913-49DE-95AB-1F888583156A}" type="presParOf" srcId="{7A4B2917-2B18-4748-A883-C9C87528BC77}" destId="{928D91DE-0865-4C8D-BA54-402ACDDA79DF}" srcOrd="1" destOrd="0" presId="urn:microsoft.com/office/officeart/2005/8/layout/chevron1"/>
    <dgm:cxn modelId="{80C2852A-FCB4-4726-9C94-AFB959273637}" type="presParOf" srcId="{7A4B2917-2B18-4748-A883-C9C87528BC77}" destId="{38BFC323-923D-4C45-8FF4-725FB9910279}" srcOrd="2" destOrd="0" presId="urn:microsoft.com/office/officeart/2005/8/layout/chevron1"/>
    <dgm:cxn modelId="{2E1E6564-17CC-4134-9226-4F11C0D353F9}" type="presParOf" srcId="{7A4B2917-2B18-4748-A883-C9C87528BC77}" destId="{44F87B32-47CB-496D-9AD4-69EC3E137C5C}" srcOrd="3" destOrd="0" presId="urn:microsoft.com/office/officeart/2005/8/layout/chevron1"/>
    <dgm:cxn modelId="{C5DDB1FA-5C79-4250-82BA-6868CF53BFF8}" type="presParOf" srcId="{7A4B2917-2B18-4748-A883-C9C87528BC77}" destId="{4037803E-18E3-4E62-8BD0-F974F47D8854}" srcOrd="4" destOrd="0" presId="urn:microsoft.com/office/officeart/2005/8/layout/chevron1"/>
    <dgm:cxn modelId="{A0F82AF9-2F7B-49F7-B2F1-2701C09C2398}" type="presParOf" srcId="{7A4B2917-2B18-4748-A883-C9C87528BC77}" destId="{9C38695E-8CEA-4578-86AC-09B24B08F55B}" srcOrd="5" destOrd="0" presId="urn:microsoft.com/office/officeart/2005/8/layout/chevron1"/>
    <dgm:cxn modelId="{57FD68BB-A18F-4CF3-A86E-6319150138C1}" type="presParOf" srcId="{7A4B2917-2B18-4748-A883-C9C87528BC77}" destId="{ED93935F-693D-4A41-9791-E6DF5622EED2}" srcOrd="6" destOrd="0" presId="urn:microsoft.com/office/officeart/2005/8/layout/chevron1"/>
    <dgm:cxn modelId="{596EF461-04A0-4FDF-8DBE-0C9407C7FFAC}" type="presParOf" srcId="{7A4B2917-2B18-4748-A883-C9C87528BC77}" destId="{5E662F02-C1FC-4672-AACE-47998252AB74}" srcOrd="7" destOrd="0" presId="urn:microsoft.com/office/officeart/2005/8/layout/chevron1"/>
    <dgm:cxn modelId="{ACCE3250-73A2-4C50-B290-97798C9D0DE3}" type="presParOf" srcId="{7A4B2917-2B18-4748-A883-C9C87528BC77}" destId="{0041DBDC-E2D7-4014-AC06-E5BDBAA6F5B0}" srcOrd="8" destOrd="0" presId="urn:microsoft.com/office/officeart/2005/8/layout/chevron1"/>
    <dgm:cxn modelId="{6E9A2CB3-A658-4740-8A7B-73E7C5E4A0C5}" type="presParOf" srcId="{7A4B2917-2B18-4748-A883-C9C87528BC77}" destId="{DE551891-B502-4B51-8722-299E72B6429E}" srcOrd="9" destOrd="0" presId="urn:microsoft.com/office/officeart/2005/8/layout/chevron1"/>
    <dgm:cxn modelId="{855347DA-5520-4B04-8A7C-4B8BA307BE44}" type="presParOf" srcId="{7A4B2917-2B18-4748-A883-C9C87528BC77}" destId="{12A35D6F-6517-4782-AD71-405F673D4BDE}" srcOrd="10"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31F9A21-4C56-4997-B3FE-7233162FD7B4}" type="doc">
      <dgm:prSet loTypeId="urn:microsoft.com/office/officeart/2005/8/layout/funnel1" loCatId="process" qsTypeId="urn:microsoft.com/office/officeart/2005/8/quickstyle/simple4" qsCatId="simple" csTypeId="urn:microsoft.com/office/officeart/2005/8/colors/colorful3" csCatId="colorful" phldr="1"/>
      <dgm:spPr/>
      <dgm:t>
        <a:bodyPr/>
        <a:lstStyle/>
        <a:p>
          <a:endParaRPr lang="en-US"/>
        </a:p>
      </dgm:t>
    </dgm:pt>
    <dgm:pt modelId="{F821DE40-0728-4F58-9746-6D3DD341BBA5}">
      <dgm:prSet phldrT="[Text]"/>
      <dgm:spPr/>
      <dgm:t>
        <a:bodyPr/>
        <a:lstStyle/>
        <a:p>
          <a:r>
            <a:rPr lang="en-US" dirty="0" smtClean="0"/>
            <a:t>API</a:t>
          </a:r>
          <a:endParaRPr lang="en-US" dirty="0"/>
        </a:p>
      </dgm:t>
    </dgm:pt>
    <dgm:pt modelId="{A76CCEE4-18C4-4662-A48F-03793AA620EB}" type="parTrans" cxnId="{EE90DA72-5310-4AC6-A52B-995EAB188F52}">
      <dgm:prSet/>
      <dgm:spPr/>
      <dgm:t>
        <a:bodyPr/>
        <a:lstStyle/>
        <a:p>
          <a:endParaRPr lang="en-US"/>
        </a:p>
      </dgm:t>
    </dgm:pt>
    <dgm:pt modelId="{A04B1B20-2D95-46A0-B551-236F128543F6}" type="sibTrans" cxnId="{EE90DA72-5310-4AC6-A52B-995EAB188F52}">
      <dgm:prSet/>
      <dgm:spPr/>
      <dgm:t>
        <a:bodyPr/>
        <a:lstStyle/>
        <a:p>
          <a:endParaRPr lang="en-US"/>
        </a:p>
      </dgm:t>
    </dgm:pt>
    <dgm:pt modelId="{8A09C3A4-EE42-4B2F-9C90-66E20515374C}">
      <dgm:prSet phldrT="[Text]"/>
      <dgm:spPr/>
      <dgm:t>
        <a:bodyPr/>
        <a:lstStyle/>
        <a:p>
          <a:r>
            <a:rPr lang="en-US" dirty="0" smtClean="0"/>
            <a:t>Lucene</a:t>
          </a:r>
          <a:endParaRPr lang="en-US" dirty="0"/>
        </a:p>
      </dgm:t>
    </dgm:pt>
    <dgm:pt modelId="{C1E6BAF0-E19D-4F37-93ED-F935778AAAE3}" type="parTrans" cxnId="{06FBCCA2-4441-420B-9792-79327596A2EA}">
      <dgm:prSet/>
      <dgm:spPr/>
      <dgm:t>
        <a:bodyPr/>
        <a:lstStyle/>
        <a:p>
          <a:endParaRPr lang="en-US"/>
        </a:p>
      </dgm:t>
    </dgm:pt>
    <dgm:pt modelId="{C9CA30C9-E9ED-468C-A7DA-40919DAD12DE}" type="sibTrans" cxnId="{06FBCCA2-4441-420B-9792-79327596A2EA}">
      <dgm:prSet/>
      <dgm:spPr/>
      <dgm:t>
        <a:bodyPr/>
        <a:lstStyle/>
        <a:p>
          <a:endParaRPr lang="en-US"/>
        </a:p>
      </dgm:t>
    </dgm:pt>
    <dgm:pt modelId="{3C34BDBF-7254-45F0-9E9E-D4780892FD9E}">
      <dgm:prSet phldrT="[Text]"/>
      <dgm:spPr/>
      <dgm:t>
        <a:bodyPr/>
        <a:lstStyle/>
        <a:p>
          <a:endParaRPr lang="en-US" dirty="0"/>
        </a:p>
      </dgm:t>
    </dgm:pt>
    <dgm:pt modelId="{9D2D80C5-1320-4F2E-8508-24E584D4FD3E}" type="parTrans" cxnId="{99609033-E85A-4AFA-A822-B756A60F02D9}">
      <dgm:prSet/>
      <dgm:spPr/>
      <dgm:t>
        <a:bodyPr/>
        <a:lstStyle/>
        <a:p>
          <a:endParaRPr lang="en-US"/>
        </a:p>
      </dgm:t>
    </dgm:pt>
    <dgm:pt modelId="{6FF6B7C1-AF55-4E58-B83B-820B359D8757}" type="sibTrans" cxnId="{99609033-E85A-4AFA-A822-B756A60F02D9}">
      <dgm:prSet/>
      <dgm:spPr/>
      <dgm:t>
        <a:bodyPr/>
        <a:lstStyle/>
        <a:p>
          <a:endParaRPr lang="en-US"/>
        </a:p>
      </dgm:t>
    </dgm:pt>
    <dgm:pt modelId="{1D491B63-6048-4FEB-9652-323B3FC6578B}" type="pres">
      <dgm:prSet presAssocID="{F31F9A21-4C56-4997-B3FE-7233162FD7B4}" presName="Name0" presStyleCnt="0">
        <dgm:presLayoutVars>
          <dgm:chMax val="4"/>
          <dgm:resizeHandles val="exact"/>
        </dgm:presLayoutVars>
      </dgm:prSet>
      <dgm:spPr/>
      <dgm:t>
        <a:bodyPr/>
        <a:lstStyle/>
        <a:p>
          <a:endParaRPr lang="en-US"/>
        </a:p>
      </dgm:t>
    </dgm:pt>
    <dgm:pt modelId="{ABE15A52-7CD4-47B2-91CB-AD027D36DE11}" type="pres">
      <dgm:prSet presAssocID="{F31F9A21-4C56-4997-B3FE-7233162FD7B4}" presName="ellipse" presStyleLbl="trBgShp" presStyleIdx="0" presStyleCnt="1"/>
      <dgm:spPr/>
    </dgm:pt>
    <dgm:pt modelId="{9651E843-3CA6-437D-93C6-4B28A07D6EB2}" type="pres">
      <dgm:prSet presAssocID="{F31F9A21-4C56-4997-B3FE-7233162FD7B4}" presName="arrow1" presStyleLbl="fgShp" presStyleIdx="0" presStyleCnt="1"/>
      <dgm:spPr/>
    </dgm:pt>
    <dgm:pt modelId="{F89CE463-FB1C-4132-BC9B-08A13FC91A59}" type="pres">
      <dgm:prSet presAssocID="{F31F9A21-4C56-4997-B3FE-7233162FD7B4}" presName="rectangle" presStyleLbl="revTx" presStyleIdx="0" presStyleCnt="1">
        <dgm:presLayoutVars>
          <dgm:bulletEnabled val="1"/>
        </dgm:presLayoutVars>
      </dgm:prSet>
      <dgm:spPr/>
      <dgm:t>
        <a:bodyPr/>
        <a:lstStyle/>
        <a:p>
          <a:endParaRPr lang="en-US"/>
        </a:p>
      </dgm:t>
    </dgm:pt>
    <dgm:pt modelId="{4BED2D7A-EC19-4FF9-A7E3-DD4BAF80AEC7}" type="pres">
      <dgm:prSet presAssocID="{8A09C3A4-EE42-4B2F-9C90-66E20515374C}" presName="item1" presStyleLbl="node1" presStyleIdx="0" presStyleCnt="2">
        <dgm:presLayoutVars>
          <dgm:bulletEnabled val="1"/>
        </dgm:presLayoutVars>
      </dgm:prSet>
      <dgm:spPr/>
      <dgm:t>
        <a:bodyPr/>
        <a:lstStyle/>
        <a:p>
          <a:endParaRPr lang="en-US"/>
        </a:p>
      </dgm:t>
    </dgm:pt>
    <dgm:pt modelId="{6CD6FB35-A532-47F0-978A-476D7157CFCC}" type="pres">
      <dgm:prSet presAssocID="{3C34BDBF-7254-45F0-9E9E-D4780892FD9E}" presName="item2" presStyleLbl="node1" presStyleIdx="1" presStyleCnt="2">
        <dgm:presLayoutVars>
          <dgm:bulletEnabled val="1"/>
        </dgm:presLayoutVars>
      </dgm:prSet>
      <dgm:spPr/>
      <dgm:t>
        <a:bodyPr/>
        <a:lstStyle/>
        <a:p>
          <a:endParaRPr lang="en-US"/>
        </a:p>
      </dgm:t>
    </dgm:pt>
    <dgm:pt modelId="{69C5B1CF-19CE-4ABD-9796-854B46A58BDB}" type="pres">
      <dgm:prSet presAssocID="{F31F9A21-4C56-4997-B3FE-7233162FD7B4}" presName="funnel" presStyleLbl="trAlignAcc1" presStyleIdx="0" presStyleCnt="1"/>
      <dgm:spPr/>
    </dgm:pt>
  </dgm:ptLst>
  <dgm:cxnLst>
    <dgm:cxn modelId="{2F27BA04-7AF6-4EDC-91FB-4A7105F56D71}" type="presOf" srcId="{F821DE40-0728-4F58-9746-6D3DD341BBA5}" destId="{6CD6FB35-A532-47F0-978A-476D7157CFCC}" srcOrd="0" destOrd="0" presId="urn:microsoft.com/office/officeart/2005/8/layout/funnel1"/>
    <dgm:cxn modelId="{99609033-E85A-4AFA-A822-B756A60F02D9}" srcId="{F31F9A21-4C56-4997-B3FE-7233162FD7B4}" destId="{3C34BDBF-7254-45F0-9E9E-D4780892FD9E}" srcOrd="2" destOrd="0" parTransId="{9D2D80C5-1320-4F2E-8508-24E584D4FD3E}" sibTransId="{6FF6B7C1-AF55-4E58-B83B-820B359D8757}"/>
    <dgm:cxn modelId="{430FF1C1-3C24-4F1F-AF43-62369BF797E3}" type="presOf" srcId="{8A09C3A4-EE42-4B2F-9C90-66E20515374C}" destId="{4BED2D7A-EC19-4FF9-A7E3-DD4BAF80AEC7}" srcOrd="0" destOrd="0" presId="urn:microsoft.com/office/officeart/2005/8/layout/funnel1"/>
    <dgm:cxn modelId="{07EDD694-345B-4647-91B4-18A321F89529}" type="presOf" srcId="{3C34BDBF-7254-45F0-9E9E-D4780892FD9E}" destId="{F89CE463-FB1C-4132-BC9B-08A13FC91A59}" srcOrd="0" destOrd="0" presId="urn:microsoft.com/office/officeart/2005/8/layout/funnel1"/>
    <dgm:cxn modelId="{312E3CBB-D075-4B76-A5BE-00C8A07ECF35}" type="presOf" srcId="{F31F9A21-4C56-4997-B3FE-7233162FD7B4}" destId="{1D491B63-6048-4FEB-9652-323B3FC6578B}" srcOrd="0" destOrd="0" presId="urn:microsoft.com/office/officeart/2005/8/layout/funnel1"/>
    <dgm:cxn modelId="{EE90DA72-5310-4AC6-A52B-995EAB188F52}" srcId="{F31F9A21-4C56-4997-B3FE-7233162FD7B4}" destId="{F821DE40-0728-4F58-9746-6D3DD341BBA5}" srcOrd="0" destOrd="0" parTransId="{A76CCEE4-18C4-4662-A48F-03793AA620EB}" sibTransId="{A04B1B20-2D95-46A0-B551-236F128543F6}"/>
    <dgm:cxn modelId="{06FBCCA2-4441-420B-9792-79327596A2EA}" srcId="{F31F9A21-4C56-4997-B3FE-7233162FD7B4}" destId="{8A09C3A4-EE42-4B2F-9C90-66E20515374C}" srcOrd="1" destOrd="0" parTransId="{C1E6BAF0-E19D-4F37-93ED-F935778AAAE3}" sibTransId="{C9CA30C9-E9ED-468C-A7DA-40919DAD12DE}"/>
    <dgm:cxn modelId="{86E5F51C-1F0F-4023-9D28-668815E6DE76}" type="presParOf" srcId="{1D491B63-6048-4FEB-9652-323B3FC6578B}" destId="{ABE15A52-7CD4-47B2-91CB-AD027D36DE11}" srcOrd="0" destOrd="0" presId="urn:microsoft.com/office/officeart/2005/8/layout/funnel1"/>
    <dgm:cxn modelId="{304BD695-9813-47BE-BE0A-46188158ACB5}" type="presParOf" srcId="{1D491B63-6048-4FEB-9652-323B3FC6578B}" destId="{9651E843-3CA6-437D-93C6-4B28A07D6EB2}" srcOrd="1" destOrd="0" presId="urn:microsoft.com/office/officeart/2005/8/layout/funnel1"/>
    <dgm:cxn modelId="{21A50182-CEF5-4C46-B741-E29D3081B4A9}" type="presParOf" srcId="{1D491B63-6048-4FEB-9652-323B3FC6578B}" destId="{F89CE463-FB1C-4132-BC9B-08A13FC91A59}" srcOrd="2" destOrd="0" presId="urn:microsoft.com/office/officeart/2005/8/layout/funnel1"/>
    <dgm:cxn modelId="{3FC5E08A-DAA2-4056-AF2C-0C0485A6ABA3}" type="presParOf" srcId="{1D491B63-6048-4FEB-9652-323B3FC6578B}" destId="{4BED2D7A-EC19-4FF9-A7E3-DD4BAF80AEC7}" srcOrd="3" destOrd="0" presId="urn:microsoft.com/office/officeart/2005/8/layout/funnel1"/>
    <dgm:cxn modelId="{5487CFAF-5454-4DC5-8D25-5F1C533F7DB3}" type="presParOf" srcId="{1D491B63-6048-4FEB-9652-323B3FC6578B}" destId="{6CD6FB35-A532-47F0-978A-476D7157CFCC}" srcOrd="4" destOrd="0" presId="urn:microsoft.com/office/officeart/2005/8/layout/funnel1"/>
    <dgm:cxn modelId="{A121DD64-587C-4800-B96E-024E2BE12A8A}" type="presParOf" srcId="{1D491B63-6048-4FEB-9652-323B3FC6578B}" destId="{69C5B1CF-19CE-4ABD-9796-854B46A58BDB}" srcOrd="5" destOrd="0" presId="urn:microsoft.com/office/officeart/2005/8/layout/funnel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2F735E1-5BD5-47DB-BC9B-51279E917841}" type="doc">
      <dgm:prSet loTypeId="urn:microsoft.com/office/officeart/2005/8/layout/gear1" loCatId="cycle" qsTypeId="urn:microsoft.com/office/officeart/2005/8/quickstyle/simple1" qsCatId="simple" csTypeId="urn:microsoft.com/office/officeart/2005/8/colors/colorful3" csCatId="colorful" phldr="1"/>
      <dgm:spPr/>
    </dgm:pt>
    <dgm:pt modelId="{3FED0C11-EC7B-4EB9-90CB-E8641A42E7C3}">
      <dgm:prSet phldrT="[Text]"/>
      <dgm:spPr/>
      <dgm:t>
        <a:bodyPr/>
        <a:lstStyle/>
        <a:p>
          <a:r>
            <a:rPr lang="en-US" dirty="0" smtClean="0"/>
            <a:t>Send JSON</a:t>
          </a:r>
          <a:endParaRPr lang="en-US" dirty="0"/>
        </a:p>
      </dgm:t>
    </dgm:pt>
    <dgm:pt modelId="{4E404C5E-7DEF-47FE-972E-33AC59CD42A0}" type="parTrans" cxnId="{77D28A29-B785-4A5A-8666-F17F26B9F217}">
      <dgm:prSet/>
      <dgm:spPr/>
      <dgm:t>
        <a:bodyPr/>
        <a:lstStyle/>
        <a:p>
          <a:endParaRPr lang="en-US"/>
        </a:p>
      </dgm:t>
    </dgm:pt>
    <dgm:pt modelId="{66AF25C5-3926-4861-B564-938DD8E661F6}" type="sibTrans" cxnId="{77D28A29-B785-4A5A-8666-F17F26B9F217}">
      <dgm:prSet/>
      <dgm:spPr/>
      <dgm:t>
        <a:bodyPr/>
        <a:lstStyle/>
        <a:p>
          <a:endParaRPr lang="en-US"/>
        </a:p>
      </dgm:t>
    </dgm:pt>
    <dgm:pt modelId="{57D53EB3-93E3-4098-A245-9B02DF34AF3A}">
      <dgm:prSet phldrT="[Text]"/>
      <dgm:spPr/>
      <dgm:t>
        <a:bodyPr/>
        <a:lstStyle/>
        <a:p>
          <a:r>
            <a:rPr lang="en-US" dirty="0" smtClean="0"/>
            <a:t>Indexing</a:t>
          </a:r>
          <a:endParaRPr lang="en-US" dirty="0"/>
        </a:p>
      </dgm:t>
    </dgm:pt>
    <dgm:pt modelId="{F00DC194-8AD7-4174-9D78-421120506BB7}" type="sibTrans" cxnId="{C11DF747-E471-45D2-9CDA-DFAAB162B874}">
      <dgm:prSet/>
      <dgm:spPr/>
      <dgm:t>
        <a:bodyPr/>
        <a:lstStyle/>
        <a:p>
          <a:endParaRPr lang="en-US"/>
        </a:p>
      </dgm:t>
    </dgm:pt>
    <dgm:pt modelId="{A9C90C35-A5FA-4C71-B58B-C901D9E61949}" type="parTrans" cxnId="{C11DF747-E471-45D2-9CDA-DFAAB162B874}">
      <dgm:prSet/>
      <dgm:spPr/>
      <dgm:t>
        <a:bodyPr/>
        <a:lstStyle/>
        <a:p>
          <a:endParaRPr lang="en-US"/>
        </a:p>
      </dgm:t>
    </dgm:pt>
    <dgm:pt modelId="{F382746F-3F32-42E0-A897-0F0A2B141883}">
      <dgm:prSet phldrT="[Text]"/>
      <dgm:spPr/>
      <dgm:t>
        <a:bodyPr/>
        <a:lstStyle/>
        <a:p>
          <a:r>
            <a:rPr lang="en-US" dirty="0" smtClean="0"/>
            <a:t>Searching</a:t>
          </a:r>
          <a:endParaRPr lang="en-US" dirty="0"/>
        </a:p>
      </dgm:t>
    </dgm:pt>
    <dgm:pt modelId="{10AC0E20-B284-45D5-B835-AC9B45232A60}" type="sibTrans" cxnId="{0DCD52AF-F703-4913-AA62-DCE664E4281A}">
      <dgm:prSet/>
      <dgm:spPr/>
      <dgm:t>
        <a:bodyPr/>
        <a:lstStyle/>
        <a:p>
          <a:endParaRPr lang="en-US"/>
        </a:p>
      </dgm:t>
    </dgm:pt>
    <dgm:pt modelId="{FC23F25D-15DB-4A4C-85EB-13D6279256F8}" type="parTrans" cxnId="{0DCD52AF-F703-4913-AA62-DCE664E4281A}">
      <dgm:prSet/>
      <dgm:spPr/>
      <dgm:t>
        <a:bodyPr/>
        <a:lstStyle/>
        <a:p>
          <a:endParaRPr lang="en-US"/>
        </a:p>
      </dgm:t>
    </dgm:pt>
    <dgm:pt modelId="{B0C2A4AD-3186-4B05-B1C6-F6FFA06C32FB}" type="pres">
      <dgm:prSet presAssocID="{52F735E1-5BD5-47DB-BC9B-51279E917841}" presName="composite" presStyleCnt="0">
        <dgm:presLayoutVars>
          <dgm:chMax val="3"/>
          <dgm:animLvl val="lvl"/>
          <dgm:resizeHandles val="exact"/>
        </dgm:presLayoutVars>
      </dgm:prSet>
      <dgm:spPr/>
    </dgm:pt>
    <dgm:pt modelId="{26BCDD4D-F44E-48B1-9781-A99AEC8B724D}" type="pres">
      <dgm:prSet presAssocID="{3FED0C11-EC7B-4EB9-90CB-E8641A42E7C3}" presName="gear1" presStyleLbl="node1" presStyleIdx="0" presStyleCnt="3">
        <dgm:presLayoutVars>
          <dgm:chMax val="1"/>
          <dgm:bulletEnabled val="1"/>
        </dgm:presLayoutVars>
      </dgm:prSet>
      <dgm:spPr/>
      <dgm:t>
        <a:bodyPr/>
        <a:lstStyle/>
        <a:p>
          <a:endParaRPr lang="en-US"/>
        </a:p>
      </dgm:t>
    </dgm:pt>
    <dgm:pt modelId="{5858A2E8-EB9C-4508-8DB8-4C6BD6998CEB}" type="pres">
      <dgm:prSet presAssocID="{3FED0C11-EC7B-4EB9-90CB-E8641A42E7C3}" presName="gear1srcNode" presStyleLbl="node1" presStyleIdx="0" presStyleCnt="3"/>
      <dgm:spPr/>
      <dgm:t>
        <a:bodyPr/>
        <a:lstStyle/>
        <a:p>
          <a:endParaRPr lang="en-US"/>
        </a:p>
      </dgm:t>
    </dgm:pt>
    <dgm:pt modelId="{863010A6-36C9-4628-BDE8-5DDB6290FB3A}" type="pres">
      <dgm:prSet presAssocID="{3FED0C11-EC7B-4EB9-90CB-E8641A42E7C3}" presName="gear1dstNode" presStyleLbl="node1" presStyleIdx="0" presStyleCnt="3"/>
      <dgm:spPr/>
      <dgm:t>
        <a:bodyPr/>
        <a:lstStyle/>
        <a:p>
          <a:endParaRPr lang="en-US"/>
        </a:p>
      </dgm:t>
    </dgm:pt>
    <dgm:pt modelId="{DCE6396D-E615-4475-A98C-D8204EABEA89}" type="pres">
      <dgm:prSet presAssocID="{F382746F-3F32-42E0-A897-0F0A2B141883}" presName="gear2" presStyleLbl="node1" presStyleIdx="1" presStyleCnt="3">
        <dgm:presLayoutVars>
          <dgm:chMax val="1"/>
          <dgm:bulletEnabled val="1"/>
        </dgm:presLayoutVars>
      </dgm:prSet>
      <dgm:spPr/>
      <dgm:t>
        <a:bodyPr/>
        <a:lstStyle/>
        <a:p>
          <a:endParaRPr lang="en-US"/>
        </a:p>
      </dgm:t>
    </dgm:pt>
    <dgm:pt modelId="{B98CC82A-774F-48A5-898F-F726D4F117FF}" type="pres">
      <dgm:prSet presAssocID="{F382746F-3F32-42E0-A897-0F0A2B141883}" presName="gear2srcNode" presStyleLbl="node1" presStyleIdx="1" presStyleCnt="3"/>
      <dgm:spPr/>
      <dgm:t>
        <a:bodyPr/>
        <a:lstStyle/>
        <a:p>
          <a:endParaRPr lang="en-US"/>
        </a:p>
      </dgm:t>
    </dgm:pt>
    <dgm:pt modelId="{F0A80541-F4ED-4D8D-BCCF-9C3CF51B246E}" type="pres">
      <dgm:prSet presAssocID="{F382746F-3F32-42E0-A897-0F0A2B141883}" presName="gear2dstNode" presStyleLbl="node1" presStyleIdx="1" presStyleCnt="3"/>
      <dgm:spPr/>
      <dgm:t>
        <a:bodyPr/>
        <a:lstStyle/>
        <a:p>
          <a:endParaRPr lang="en-US"/>
        </a:p>
      </dgm:t>
    </dgm:pt>
    <dgm:pt modelId="{E917E235-6C9D-4216-AC1B-834BC481BE22}" type="pres">
      <dgm:prSet presAssocID="{57D53EB3-93E3-4098-A245-9B02DF34AF3A}" presName="gear3" presStyleLbl="node1" presStyleIdx="2" presStyleCnt="3"/>
      <dgm:spPr/>
      <dgm:t>
        <a:bodyPr/>
        <a:lstStyle/>
        <a:p>
          <a:endParaRPr lang="en-US"/>
        </a:p>
      </dgm:t>
    </dgm:pt>
    <dgm:pt modelId="{D8445DAF-6E36-4CF6-BEF5-DD071A9C4C41}" type="pres">
      <dgm:prSet presAssocID="{57D53EB3-93E3-4098-A245-9B02DF34AF3A}" presName="gear3tx" presStyleLbl="node1" presStyleIdx="2" presStyleCnt="3">
        <dgm:presLayoutVars>
          <dgm:chMax val="1"/>
          <dgm:bulletEnabled val="1"/>
        </dgm:presLayoutVars>
      </dgm:prSet>
      <dgm:spPr/>
      <dgm:t>
        <a:bodyPr/>
        <a:lstStyle/>
        <a:p>
          <a:endParaRPr lang="en-US"/>
        </a:p>
      </dgm:t>
    </dgm:pt>
    <dgm:pt modelId="{A8BF63AD-5679-407E-B8FF-A8AC31526F48}" type="pres">
      <dgm:prSet presAssocID="{57D53EB3-93E3-4098-A245-9B02DF34AF3A}" presName="gear3srcNode" presStyleLbl="node1" presStyleIdx="2" presStyleCnt="3"/>
      <dgm:spPr/>
      <dgm:t>
        <a:bodyPr/>
        <a:lstStyle/>
        <a:p>
          <a:endParaRPr lang="en-US"/>
        </a:p>
      </dgm:t>
    </dgm:pt>
    <dgm:pt modelId="{7E6EB412-A2E0-4DD4-B83F-477BC78EC0A0}" type="pres">
      <dgm:prSet presAssocID="{57D53EB3-93E3-4098-A245-9B02DF34AF3A}" presName="gear3dstNode" presStyleLbl="node1" presStyleIdx="2" presStyleCnt="3"/>
      <dgm:spPr/>
      <dgm:t>
        <a:bodyPr/>
        <a:lstStyle/>
        <a:p>
          <a:endParaRPr lang="en-US"/>
        </a:p>
      </dgm:t>
    </dgm:pt>
    <dgm:pt modelId="{4ED1A7FA-9E82-47F3-A78C-A3314E010D44}" type="pres">
      <dgm:prSet presAssocID="{66AF25C5-3926-4861-B564-938DD8E661F6}" presName="connector1" presStyleLbl="sibTrans2D1" presStyleIdx="0" presStyleCnt="3"/>
      <dgm:spPr/>
      <dgm:t>
        <a:bodyPr/>
        <a:lstStyle/>
        <a:p>
          <a:endParaRPr lang="en-US"/>
        </a:p>
      </dgm:t>
    </dgm:pt>
    <dgm:pt modelId="{E0838ADC-054B-4899-8F49-7C884F4FDF31}" type="pres">
      <dgm:prSet presAssocID="{10AC0E20-B284-45D5-B835-AC9B45232A60}" presName="connector2" presStyleLbl="sibTrans2D1" presStyleIdx="1" presStyleCnt="3"/>
      <dgm:spPr/>
      <dgm:t>
        <a:bodyPr/>
        <a:lstStyle/>
        <a:p>
          <a:endParaRPr lang="en-US"/>
        </a:p>
      </dgm:t>
    </dgm:pt>
    <dgm:pt modelId="{54ACA5E9-0834-44E6-AFC5-05FFA0D3A2DD}" type="pres">
      <dgm:prSet presAssocID="{F00DC194-8AD7-4174-9D78-421120506BB7}" presName="connector3" presStyleLbl="sibTrans2D1" presStyleIdx="2" presStyleCnt="3"/>
      <dgm:spPr/>
      <dgm:t>
        <a:bodyPr/>
        <a:lstStyle/>
        <a:p>
          <a:endParaRPr lang="en-US"/>
        </a:p>
      </dgm:t>
    </dgm:pt>
  </dgm:ptLst>
  <dgm:cxnLst>
    <dgm:cxn modelId="{118648AE-7E91-4C3D-8216-CEEABFE9578B}" type="presOf" srcId="{57D53EB3-93E3-4098-A245-9B02DF34AF3A}" destId="{A8BF63AD-5679-407E-B8FF-A8AC31526F48}" srcOrd="2" destOrd="0" presId="urn:microsoft.com/office/officeart/2005/8/layout/gear1"/>
    <dgm:cxn modelId="{91F86DAF-353E-406A-B8E6-BA0B8CD4B6BC}" type="presOf" srcId="{57D53EB3-93E3-4098-A245-9B02DF34AF3A}" destId="{7E6EB412-A2E0-4DD4-B83F-477BC78EC0A0}" srcOrd="3" destOrd="0" presId="urn:microsoft.com/office/officeart/2005/8/layout/gear1"/>
    <dgm:cxn modelId="{06307A69-165E-4DBE-9ADF-2929690E8533}" type="presOf" srcId="{57D53EB3-93E3-4098-A245-9B02DF34AF3A}" destId="{E917E235-6C9D-4216-AC1B-834BC481BE22}" srcOrd="0" destOrd="0" presId="urn:microsoft.com/office/officeart/2005/8/layout/gear1"/>
    <dgm:cxn modelId="{19D32BE2-1AAF-4084-95D0-98BA70367105}" type="presOf" srcId="{3FED0C11-EC7B-4EB9-90CB-E8641A42E7C3}" destId="{863010A6-36C9-4628-BDE8-5DDB6290FB3A}" srcOrd="2" destOrd="0" presId="urn:microsoft.com/office/officeart/2005/8/layout/gear1"/>
    <dgm:cxn modelId="{D7F59F51-8B90-42F8-B234-93EDCE792419}" type="presOf" srcId="{3FED0C11-EC7B-4EB9-90CB-E8641A42E7C3}" destId="{5858A2E8-EB9C-4508-8DB8-4C6BD6998CEB}" srcOrd="1" destOrd="0" presId="urn:microsoft.com/office/officeart/2005/8/layout/gear1"/>
    <dgm:cxn modelId="{78DBBD5B-87DD-4F69-A9A0-B303731FE2F2}" type="presOf" srcId="{F382746F-3F32-42E0-A897-0F0A2B141883}" destId="{B98CC82A-774F-48A5-898F-F726D4F117FF}" srcOrd="1" destOrd="0" presId="urn:microsoft.com/office/officeart/2005/8/layout/gear1"/>
    <dgm:cxn modelId="{746D9479-E123-4250-8606-FF81730B848E}" type="presOf" srcId="{57D53EB3-93E3-4098-A245-9B02DF34AF3A}" destId="{D8445DAF-6E36-4CF6-BEF5-DD071A9C4C41}" srcOrd="1" destOrd="0" presId="urn:microsoft.com/office/officeart/2005/8/layout/gear1"/>
    <dgm:cxn modelId="{32F0E939-9E7F-4175-86EF-5A0F1787CC4E}" type="presOf" srcId="{66AF25C5-3926-4861-B564-938DD8E661F6}" destId="{4ED1A7FA-9E82-47F3-A78C-A3314E010D44}" srcOrd="0" destOrd="0" presId="urn:microsoft.com/office/officeart/2005/8/layout/gear1"/>
    <dgm:cxn modelId="{5D8636FC-6B80-4F36-90A4-6DC988D37214}" type="presOf" srcId="{F00DC194-8AD7-4174-9D78-421120506BB7}" destId="{54ACA5E9-0834-44E6-AFC5-05FFA0D3A2DD}" srcOrd="0" destOrd="0" presId="urn:microsoft.com/office/officeart/2005/8/layout/gear1"/>
    <dgm:cxn modelId="{F0843AF4-0384-4675-A95D-35B947836135}" type="presOf" srcId="{10AC0E20-B284-45D5-B835-AC9B45232A60}" destId="{E0838ADC-054B-4899-8F49-7C884F4FDF31}" srcOrd="0" destOrd="0" presId="urn:microsoft.com/office/officeart/2005/8/layout/gear1"/>
    <dgm:cxn modelId="{49E97EC3-82C1-454A-817B-743EE6162FB2}" type="presOf" srcId="{F382746F-3F32-42E0-A897-0F0A2B141883}" destId="{F0A80541-F4ED-4D8D-BCCF-9C3CF51B246E}" srcOrd="2" destOrd="0" presId="urn:microsoft.com/office/officeart/2005/8/layout/gear1"/>
    <dgm:cxn modelId="{EBD30861-1530-42F4-B0FA-C319CF942902}" type="presOf" srcId="{3FED0C11-EC7B-4EB9-90CB-E8641A42E7C3}" destId="{26BCDD4D-F44E-48B1-9781-A99AEC8B724D}" srcOrd="0" destOrd="0" presId="urn:microsoft.com/office/officeart/2005/8/layout/gear1"/>
    <dgm:cxn modelId="{47E65E00-5D3C-402C-9559-DF313F27A92A}" type="presOf" srcId="{52F735E1-5BD5-47DB-BC9B-51279E917841}" destId="{B0C2A4AD-3186-4B05-B1C6-F6FFA06C32FB}" srcOrd="0" destOrd="0" presId="urn:microsoft.com/office/officeart/2005/8/layout/gear1"/>
    <dgm:cxn modelId="{6F5E06AD-3F30-4F7D-AB90-2063DA0A2B6C}" type="presOf" srcId="{F382746F-3F32-42E0-A897-0F0A2B141883}" destId="{DCE6396D-E615-4475-A98C-D8204EABEA89}" srcOrd="0" destOrd="0" presId="urn:microsoft.com/office/officeart/2005/8/layout/gear1"/>
    <dgm:cxn modelId="{0DCD52AF-F703-4913-AA62-DCE664E4281A}" srcId="{52F735E1-5BD5-47DB-BC9B-51279E917841}" destId="{F382746F-3F32-42E0-A897-0F0A2B141883}" srcOrd="1" destOrd="0" parTransId="{FC23F25D-15DB-4A4C-85EB-13D6279256F8}" sibTransId="{10AC0E20-B284-45D5-B835-AC9B45232A60}"/>
    <dgm:cxn modelId="{77D28A29-B785-4A5A-8666-F17F26B9F217}" srcId="{52F735E1-5BD5-47DB-BC9B-51279E917841}" destId="{3FED0C11-EC7B-4EB9-90CB-E8641A42E7C3}" srcOrd="0" destOrd="0" parTransId="{4E404C5E-7DEF-47FE-972E-33AC59CD42A0}" sibTransId="{66AF25C5-3926-4861-B564-938DD8E661F6}"/>
    <dgm:cxn modelId="{C11DF747-E471-45D2-9CDA-DFAAB162B874}" srcId="{52F735E1-5BD5-47DB-BC9B-51279E917841}" destId="{57D53EB3-93E3-4098-A245-9B02DF34AF3A}" srcOrd="2" destOrd="0" parTransId="{A9C90C35-A5FA-4C71-B58B-C901D9E61949}" sibTransId="{F00DC194-8AD7-4174-9D78-421120506BB7}"/>
    <dgm:cxn modelId="{B3297D28-9705-4092-B980-D42D9F0C07F4}" type="presParOf" srcId="{B0C2A4AD-3186-4B05-B1C6-F6FFA06C32FB}" destId="{26BCDD4D-F44E-48B1-9781-A99AEC8B724D}" srcOrd="0" destOrd="0" presId="urn:microsoft.com/office/officeart/2005/8/layout/gear1"/>
    <dgm:cxn modelId="{7F48647A-2654-401C-893C-D613321EF155}" type="presParOf" srcId="{B0C2A4AD-3186-4B05-B1C6-F6FFA06C32FB}" destId="{5858A2E8-EB9C-4508-8DB8-4C6BD6998CEB}" srcOrd="1" destOrd="0" presId="urn:microsoft.com/office/officeart/2005/8/layout/gear1"/>
    <dgm:cxn modelId="{0B119503-7272-4FFA-9880-1166BEA763BD}" type="presParOf" srcId="{B0C2A4AD-3186-4B05-B1C6-F6FFA06C32FB}" destId="{863010A6-36C9-4628-BDE8-5DDB6290FB3A}" srcOrd="2" destOrd="0" presId="urn:microsoft.com/office/officeart/2005/8/layout/gear1"/>
    <dgm:cxn modelId="{C8966295-77E7-4141-B4C4-3D40A23CBFEE}" type="presParOf" srcId="{B0C2A4AD-3186-4B05-B1C6-F6FFA06C32FB}" destId="{DCE6396D-E615-4475-A98C-D8204EABEA89}" srcOrd="3" destOrd="0" presId="urn:microsoft.com/office/officeart/2005/8/layout/gear1"/>
    <dgm:cxn modelId="{5153FFEA-A13E-4315-8EF7-94CEEA2BEE0A}" type="presParOf" srcId="{B0C2A4AD-3186-4B05-B1C6-F6FFA06C32FB}" destId="{B98CC82A-774F-48A5-898F-F726D4F117FF}" srcOrd="4" destOrd="0" presId="urn:microsoft.com/office/officeart/2005/8/layout/gear1"/>
    <dgm:cxn modelId="{4EE1D335-78F1-45EE-BDEB-ED7D185F17F5}" type="presParOf" srcId="{B0C2A4AD-3186-4B05-B1C6-F6FFA06C32FB}" destId="{F0A80541-F4ED-4D8D-BCCF-9C3CF51B246E}" srcOrd="5" destOrd="0" presId="urn:microsoft.com/office/officeart/2005/8/layout/gear1"/>
    <dgm:cxn modelId="{6976832C-A1B5-452E-9FA1-EFED55DBC965}" type="presParOf" srcId="{B0C2A4AD-3186-4B05-B1C6-F6FFA06C32FB}" destId="{E917E235-6C9D-4216-AC1B-834BC481BE22}" srcOrd="6" destOrd="0" presId="urn:microsoft.com/office/officeart/2005/8/layout/gear1"/>
    <dgm:cxn modelId="{FBAA69DF-A5C6-484D-B5B4-ADC493B1B071}" type="presParOf" srcId="{B0C2A4AD-3186-4B05-B1C6-F6FFA06C32FB}" destId="{D8445DAF-6E36-4CF6-BEF5-DD071A9C4C41}" srcOrd="7" destOrd="0" presId="urn:microsoft.com/office/officeart/2005/8/layout/gear1"/>
    <dgm:cxn modelId="{A119DB3E-763A-4590-BFB5-695A742B8AA6}" type="presParOf" srcId="{B0C2A4AD-3186-4B05-B1C6-F6FFA06C32FB}" destId="{A8BF63AD-5679-407E-B8FF-A8AC31526F48}" srcOrd="8" destOrd="0" presId="urn:microsoft.com/office/officeart/2005/8/layout/gear1"/>
    <dgm:cxn modelId="{C49C3A95-19AE-48DE-9B86-216856842180}" type="presParOf" srcId="{B0C2A4AD-3186-4B05-B1C6-F6FFA06C32FB}" destId="{7E6EB412-A2E0-4DD4-B83F-477BC78EC0A0}" srcOrd="9" destOrd="0" presId="urn:microsoft.com/office/officeart/2005/8/layout/gear1"/>
    <dgm:cxn modelId="{63C239BC-F92D-464F-A0D0-B50D539607AB}" type="presParOf" srcId="{B0C2A4AD-3186-4B05-B1C6-F6FFA06C32FB}" destId="{4ED1A7FA-9E82-47F3-A78C-A3314E010D44}" srcOrd="10" destOrd="0" presId="urn:microsoft.com/office/officeart/2005/8/layout/gear1"/>
    <dgm:cxn modelId="{5F88E2DE-A697-49ED-A446-436DFEE1BBAA}" type="presParOf" srcId="{B0C2A4AD-3186-4B05-B1C6-F6FFA06C32FB}" destId="{E0838ADC-054B-4899-8F49-7C884F4FDF31}" srcOrd="11" destOrd="0" presId="urn:microsoft.com/office/officeart/2005/8/layout/gear1"/>
    <dgm:cxn modelId="{AA957341-684D-4D45-9DA9-C7471C7B36F3}" type="presParOf" srcId="{B0C2A4AD-3186-4B05-B1C6-F6FFA06C32FB}" destId="{54ACA5E9-0834-44E6-AFC5-05FFA0D3A2DD}" srcOrd="12" destOrd="0" presId="urn:microsoft.com/office/officeart/2005/8/layout/gear1"/>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1D02300-3496-4530-B63B-A5832260A0A1}" type="doc">
      <dgm:prSet loTypeId="urn:microsoft.com/office/officeart/2009/3/layout/RandomtoResultProcess" loCatId="process" qsTypeId="urn:microsoft.com/office/officeart/2005/8/quickstyle/simple1" qsCatId="simple" csTypeId="urn:microsoft.com/office/officeart/2005/8/colors/colorful4" csCatId="colorful" phldr="1"/>
      <dgm:spPr/>
      <dgm:t>
        <a:bodyPr/>
        <a:lstStyle/>
        <a:p>
          <a:endParaRPr lang="en-US"/>
        </a:p>
      </dgm:t>
    </dgm:pt>
    <dgm:pt modelId="{E64089BB-88B4-4749-A8EB-71E3A7443731}">
      <dgm:prSet phldrT="[Text]"/>
      <dgm:spPr/>
      <dgm:t>
        <a:bodyPr/>
        <a:lstStyle/>
        <a:p>
          <a:r>
            <a:rPr lang="en-US" dirty="0" smtClean="0"/>
            <a:t>Fuzzy OCR Text</a:t>
          </a:r>
          <a:endParaRPr lang="en-US" dirty="0"/>
        </a:p>
      </dgm:t>
    </dgm:pt>
    <dgm:pt modelId="{545874E5-8545-4C7B-AFD3-AC84DFD9D8B9}" type="parTrans" cxnId="{7E884184-DED1-4F74-AEDB-F79B67C6BF15}">
      <dgm:prSet/>
      <dgm:spPr/>
      <dgm:t>
        <a:bodyPr/>
        <a:lstStyle/>
        <a:p>
          <a:endParaRPr lang="en-US"/>
        </a:p>
      </dgm:t>
    </dgm:pt>
    <dgm:pt modelId="{6F451A84-8EE9-42E0-9675-CE00313244B6}" type="sibTrans" cxnId="{7E884184-DED1-4F74-AEDB-F79B67C6BF15}">
      <dgm:prSet/>
      <dgm:spPr/>
      <dgm:t>
        <a:bodyPr/>
        <a:lstStyle/>
        <a:p>
          <a:endParaRPr lang="en-US"/>
        </a:p>
      </dgm:t>
    </dgm:pt>
    <dgm:pt modelId="{13C7E61B-0595-4A3D-81D1-6701B5AB5FF3}">
      <dgm:prSet phldrT="[Text]"/>
      <dgm:spPr/>
      <dgm:t>
        <a:bodyPr/>
        <a:lstStyle/>
        <a:p>
          <a:r>
            <a:rPr lang="en-US" dirty="0" smtClean="0"/>
            <a:t>Android</a:t>
          </a:r>
          <a:endParaRPr lang="en-US" dirty="0"/>
        </a:p>
      </dgm:t>
    </dgm:pt>
    <dgm:pt modelId="{B5D7037A-3F26-4E3F-9649-4DD0D395A877}" type="parTrans" cxnId="{B2990CF3-0286-4D23-9190-A208A48A2206}">
      <dgm:prSet/>
      <dgm:spPr/>
      <dgm:t>
        <a:bodyPr/>
        <a:lstStyle/>
        <a:p>
          <a:endParaRPr lang="en-US"/>
        </a:p>
      </dgm:t>
    </dgm:pt>
    <dgm:pt modelId="{EB1DAB45-08B0-471A-B818-0149AE7F1243}" type="sibTrans" cxnId="{B2990CF3-0286-4D23-9190-A208A48A2206}">
      <dgm:prSet/>
      <dgm:spPr/>
      <dgm:t>
        <a:bodyPr/>
        <a:lstStyle/>
        <a:p>
          <a:endParaRPr lang="en-US"/>
        </a:p>
      </dgm:t>
    </dgm:pt>
    <dgm:pt modelId="{0A64D85D-7A75-4981-AA0F-1517AA3A90FD}">
      <dgm:prSet phldrT="[Text]"/>
      <dgm:spPr/>
      <dgm:t>
        <a:bodyPr/>
        <a:lstStyle/>
        <a:p>
          <a:r>
            <a:rPr lang="en-US" dirty="0" smtClean="0"/>
            <a:t>QUERY</a:t>
          </a:r>
          <a:endParaRPr lang="en-US" dirty="0"/>
        </a:p>
      </dgm:t>
    </dgm:pt>
    <dgm:pt modelId="{ECAB8C2F-07E7-4904-A4C2-49132FC99C44}" type="parTrans" cxnId="{917EA668-6EF2-4704-8BCD-10D634E7B262}">
      <dgm:prSet/>
      <dgm:spPr/>
      <dgm:t>
        <a:bodyPr/>
        <a:lstStyle/>
        <a:p>
          <a:endParaRPr lang="en-US"/>
        </a:p>
      </dgm:t>
    </dgm:pt>
    <dgm:pt modelId="{3E393F90-BE0C-49FC-9943-697E827EB10C}" type="sibTrans" cxnId="{917EA668-6EF2-4704-8BCD-10D634E7B262}">
      <dgm:prSet/>
      <dgm:spPr/>
      <dgm:t>
        <a:bodyPr/>
        <a:lstStyle/>
        <a:p>
          <a:endParaRPr lang="en-US"/>
        </a:p>
      </dgm:t>
    </dgm:pt>
    <dgm:pt modelId="{63A7D02B-E110-4355-8CDB-BE19D0334290}">
      <dgm:prSet phldrT="[Text]"/>
      <dgm:spPr/>
      <dgm:t>
        <a:bodyPr/>
        <a:lstStyle/>
        <a:p>
          <a:r>
            <a:rPr lang="en-US" dirty="0" smtClean="0"/>
            <a:t>Network</a:t>
          </a:r>
          <a:endParaRPr lang="en-US" dirty="0"/>
        </a:p>
      </dgm:t>
    </dgm:pt>
    <dgm:pt modelId="{6F59FC2C-77E7-4615-9D0E-4128C203E409}" type="parTrans" cxnId="{5B47FA0E-0BCF-4140-82D0-B25A80F07C5F}">
      <dgm:prSet/>
      <dgm:spPr/>
      <dgm:t>
        <a:bodyPr/>
        <a:lstStyle/>
        <a:p>
          <a:endParaRPr lang="en-US"/>
        </a:p>
      </dgm:t>
    </dgm:pt>
    <dgm:pt modelId="{5B772F63-D5AA-4176-8025-89C859D719D7}" type="sibTrans" cxnId="{5B47FA0E-0BCF-4140-82D0-B25A80F07C5F}">
      <dgm:prSet/>
      <dgm:spPr/>
      <dgm:t>
        <a:bodyPr/>
        <a:lstStyle/>
        <a:p>
          <a:endParaRPr lang="en-US"/>
        </a:p>
      </dgm:t>
    </dgm:pt>
    <dgm:pt modelId="{3B204A39-9405-4913-A71D-B5AC2F8C042C}" type="pres">
      <dgm:prSet presAssocID="{21D02300-3496-4530-B63B-A5832260A0A1}" presName="Name0" presStyleCnt="0">
        <dgm:presLayoutVars>
          <dgm:dir/>
          <dgm:animOne val="branch"/>
          <dgm:animLvl val="lvl"/>
        </dgm:presLayoutVars>
      </dgm:prSet>
      <dgm:spPr/>
      <dgm:t>
        <a:bodyPr/>
        <a:lstStyle/>
        <a:p>
          <a:endParaRPr lang="en-US"/>
        </a:p>
      </dgm:t>
    </dgm:pt>
    <dgm:pt modelId="{00323195-1129-4BF6-A148-383BE318F2BA}" type="pres">
      <dgm:prSet presAssocID="{E64089BB-88B4-4749-A8EB-71E3A7443731}" presName="chaos" presStyleCnt="0"/>
      <dgm:spPr/>
    </dgm:pt>
    <dgm:pt modelId="{4C15D4A9-A307-4D34-8F03-5A42BA5FF00B}" type="pres">
      <dgm:prSet presAssocID="{E64089BB-88B4-4749-A8EB-71E3A7443731}" presName="parTx1" presStyleLbl="revTx" presStyleIdx="0" presStyleCnt="3"/>
      <dgm:spPr/>
      <dgm:t>
        <a:bodyPr/>
        <a:lstStyle/>
        <a:p>
          <a:endParaRPr lang="en-US"/>
        </a:p>
      </dgm:t>
    </dgm:pt>
    <dgm:pt modelId="{9360DB36-24CD-4B6C-A8C1-9264C76CBB35}" type="pres">
      <dgm:prSet presAssocID="{E64089BB-88B4-4749-A8EB-71E3A7443731}" presName="desTx1" presStyleLbl="revTx" presStyleIdx="1" presStyleCnt="3">
        <dgm:presLayoutVars>
          <dgm:bulletEnabled val="1"/>
        </dgm:presLayoutVars>
      </dgm:prSet>
      <dgm:spPr/>
      <dgm:t>
        <a:bodyPr/>
        <a:lstStyle/>
        <a:p>
          <a:endParaRPr lang="en-US"/>
        </a:p>
      </dgm:t>
    </dgm:pt>
    <dgm:pt modelId="{ACB4528A-560E-4B07-8D03-7B4D7EB591BD}" type="pres">
      <dgm:prSet presAssocID="{E64089BB-88B4-4749-A8EB-71E3A7443731}" presName="c1" presStyleLbl="node1" presStyleIdx="0" presStyleCnt="19"/>
      <dgm:spPr/>
    </dgm:pt>
    <dgm:pt modelId="{57EE4DF0-E32D-49E4-872E-40830C653C11}" type="pres">
      <dgm:prSet presAssocID="{E64089BB-88B4-4749-A8EB-71E3A7443731}" presName="c2" presStyleLbl="node1" presStyleIdx="1" presStyleCnt="19"/>
      <dgm:spPr/>
    </dgm:pt>
    <dgm:pt modelId="{6EAEF59B-F17F-40DC-B704-C273FF6D404A}" type="pres">
      <dgm:prSet presAssocID="{E64089BB-88B4-4749-A8EB-71E3A7443731}" presName="c3" presStyleLbl="node1" presStyleIdx="2" presStyleCnt="19"/>
      <dgm:spPr/>
    </dgm:pt>
    <dgm:pt modelId="{2964F519-164B-4215-B394-18588D2BCFA7}" type="pres">
      <dgm:prSet presAssocID="{E64089BB-88B4-4749-A8EB-71E3A7443731}" presName="c4" presStyleLbl="node1" presStyleIdx="3" presStyleCnt="19"/>
      <dgm:spPr/>
    </dgm:pt>
    <dgm:pt modelId="{EF1DCF28-D0E5-45BA-B9FD-439B4138F644}" type="pres">
      <dgm:prSet presAssocID="{E64089BB-88B4-4749-A8EB-71E3A7443731}" presName="c5" presStyleLbl="node1" presStyleIdx="4" presStyleCnt="19"/>
      <dgm:spPr/>
    </dgm:pt>
    <dgm:pt modelId="{D3A0C50D-DDC0-4697-8694-5BF6D1ECCB92}" type="pres">
      <dgm:prSet presAssocID="{E64089BB-88B4-4749-A8EB-71E3A7443731}" presName="c6" presStyleLbl="node1" presStyleIdx="5" presStyleCnt="19"/>
      <dgm:spPr/>
    </dgm:pt>
    <dgm:pt modelId="{ACFB993A-D0BC-44ED-A939-7B9C6770B22B}" type="pres">
      <dgm:prSet presAssocID="{E64089BB-88B4-4749-A8EB-71E3A7443731}" presName="c7" presStyleLbl="node1" presStyleIdx="6" presStyleCnt="19"/>
      <dgm:spPr/>
    </dgm:pt>
    <dgm:pt modelId="{FEC483B1-BF23-4429-AEDA-CCE42CC33E43}" type="pres">
      <dgm:prSet presAssocID="{E64089BB-88B4-4749-A8EB-71E3A7443731}" presName="c8" presStyleLbl="node1" presStyleIdx="7" presStyleCnt="19"/>
      <dgm:spPr/>
    </dgm:pt>
    <dgm:pt modelId="{9D836527-CDB4-4FD4-BEAE-D8DC550079D5}" type="pres">
      <dgm:prSet presAssocID="{E64089BB-88B4-4749-A8EB-71E3A7443731}" presName="c9" presStyleLbl="node1" presStyleIdx="8" presStyleCnt="19"/>
      <dgm:spPr/>
    </dgm:pt>
    <dgm:pt modelId="{3EEAED4C-3CB2-4BEB-9279-95E808A46300}" type="pres">
      <dgm:prSet presAssocID="{E64089BB-88B4-4749-A8EB-71E3A7443731}" presName="c10" presStyleLbl="node1" presStyleIdx="9" presStyleCnt="19"/>
      <dgm:spPr/>
    </dgm:pt>
    <dgm:pt modelId="{E2D5A8C2-D0BB-4256-9C37-DD5DCE9B7CB0}" type="pres">
      <dgm:prSet presAssocID="{E64089BB-88B4-4749-A8EB-71E3A7443731}" presName="c11" presStyleLbl="node1" presStyleIdx="10" presStyleCnt="19"/>
      <dgm:spPr/>
    </dgm:pt>
    <dgm:pt modelId="{1519A3C5-DC09-4FF3-B93B-FE5A7B462687}" type="pres">
      <dgm:prSet presAssocID="{E64089BB-88B4-4749-A8EB-71E3A7443731}" presName="c12" presStyleLbl="node1" presStyleIdx="11" presStyleCnt="19"/>
      <dgm:spPr/>
    </dgm:pt>
    <dgm:pt modelId="{B9C85F6C-BFD3-4767-862A-EDF485D4D92C}" type="pres">
      <dgm:prSet presAssocID="{E64089BB-88B4-4749-A8EB-71E3A7443731}" presName="c13" presStyleLbl="node1" presStyleIdx="12" presStyleCnt="19"/>
      <dgm:spPr/>
    </dgm:pt>
    <dgm:pt modelId="{E3034F6E-CA50-4FD4-ABC9-5932B1571ACD}" type="pres">
      <dgm:prSet presAssocID="{E64089BB-88B4-4749-A8EB-71E3A7443731}" presName="c14" presStyleLbl="node1" presStyleIdx="13" presStyleCnt="19"/>
      <dgm:spPr/>
    </dgm:pt>
    <dgm:pt modelId="{D219FEEA-10DE-4DDD-B90A-AA4F79FC618C}" type="pres">
      <dgm:prSet presAssocID="{E64089BB-88B4-4749-A8EB-71E3A7443731}" presName="c15" presStyleLbl="node1" presStyleIdx="14" presStyleCnt="19"/>
      <dgm:spPr/>
    </dgm:pt>
    <dgm:pt modelId="{39926B2B-1D64-4903-8974-0DBC4832C98E}" type="pres">
      <dgm:prSet presAssocID="{E64089BB-88B4-4749-A8EB-71E3A7443731}" presName="c16" presStyleLbl="node1" presStyleIdx="15" presStyleCnt="19"/>
      <dgm:spPr/>
    </dgm:pt>
    <dgm:pt modelId="{1BE0EE2C-493E-4F08-896E-79DD727DF0AB}" type="pres">
      <dgm:prSet presAssocID="{E64089BB-88B4-4749-A8EB-71E3A7443731}" presName="c17" presStyleLbl="node1" presStyleIdx="16" presStyleCnt="19"/>
      <dgm:spPr/>
    </dgm:pt>
    <dgm:pt modelId="{18AF8BD5-5F72-4E1B-AC6A-6683E79E0E9B}" type="pres">
      <dgm:prSet presAssocID="{E64089BB-88B4-4749-A8EB-71E3A7443731}" presName="c18" presStyleLbl="node1" presStyleIdx="17" presStyleCnt="19"/>
      <dgm:spPr/>
    </dgm:pt>
    <dgm:pt modelId="{A5C55942-E95B-44C5-B3AC-CEBD468485AA}" type="pres">
      <dgm:prSet presAssocID="{6F451A84-8EE9-42E0-9675-CE00313244B6}" presName="chevronComposite1" presStyleCnt="0"/>
      <dgm:spPr/>
    </dgm:pt>
    <dgm:pt modelId="{D830C89B-4AEE-4EA8-BBA7-F7F0BC28EA35}" type="pres">
      <dgm:prSet presAssocID="{6F451A84-8EE9-42E0-9675-CE00313244B6}" presName="chevron1" presStyleLbl="sibTrans2D1" presStyleIdx="0" presStyleCnt="2"/>
      <dgm:spPr/>
    </dgm:pt>
    <dgm:pt modelId="{FA1B2381-7896-46D6-8BBE-15F768386A3A}" type="pres">
      <dgm:prSet presAssocID="{6F451A84-8EE9-42E0-9675-CE00313244B6}" presName="spChevron1" presStyleCnt="0"/>
      <dgm:spPr/>
    </dgm:pt>
    <dgm:pt modelId="{AAECC78D-3563-466D-A32B-EE58A61B7F6F}" type="pres">
      <dgm:prSet presAssocID="{6F451A84-8EE9-42E0-9675-CE00313244B6}" presName="overlap" presStyleCnt="0"/>
      <dgm:spPr/>
    </dgm:pt>
    <dgm:pt modelId="{52E35ACB-16C1-4B86-96E7-DD28DAFCB0AD}" type="pres">
      <dgm:prSet presAssocID="{6F451A84-8EE9-42E0-9675-CE00313244B6}" presName="chevronComposite2" presStyleCnt="0"/>
      <dgm:spPr/>
    </dgm:pt>
    <dgm:pt modelId="{EC78E86C-EE5C-45D7-B742-CD51FAED7492}" type="pres">
      <dgm:prSet presAssocID="{6F451A84-8EE9-42E0-9675-CE00313244B6}" presName="chevron2" presStyleLbl="sibTrans2D1" presStyleIdx="1" presStyleCnt="2"/>
      <dgm:spPr/>
    </dgm:pt>
    <dgm:pt modelId="{7BF30916-2C17-4E69-84F6-189BDEFB4749}" type="pres">
      <dgm:prSet presAssocID="{6F451A84-8EE9-42E0-9675-CE00313244B6}" presName="spChevron2" presStyleCnt="0"/>
      <dgm:spPr/>
    </dgm:pt>
    <dgm:pt modelId="{F3DEB7BA-A9CC-4750-AF06-0CCA9D3CBB3E}" type="pres">
      <dgm:prSet presAssocID="{0A64D85D-7A75-4981-AA0F-1517AA3A90FD}" presName="last" presStyleCnt="0"/>
      <dgm:spPr/>
    </dgm:pt>
    <dgm:pt modelId="{3C9BA469-D71A-40EA-808B-05B825DC2F67}" type="pres">
      <dgm:prSet presAssocID="{0A64D85D-7A75-4981-AA0F-1517AA3A90FD}" presName="circleTx" presStyleLbl="node1" presStyleIdx="18" presStyleCnt="19"/>
      <dgm:spPr/>
      <dgm:t>
        <a:bodyPr/>
        <a:lstStyle/>
        <a:p>
          <a:endParaRPr lang="en-US"/>
        </a:p>
      </dgm:t>
    </dgm:pt>
    <dgm:pt modelId="{FB205D23-7DA7-4B79-B785-B45D54998F62}" type="pres">
      <dgm:prSet presAssocID="{0A64D85D-7A75-4981-AA0F-1517AA3A90FD}" presName="desTxN" presStyleLbl="revTx" presStyleIdx="2" presStyleCnt="3">
        <dgm:presLayoutVars>
          <dgm:bulletEnabled val="1"/>
        </dgm:presLayoutVars>
      </dgm:prSet>
      <dgm:spPr/>
      <dgm:t>
        <a:bodyPr/>
        <a:lstStyle/>
        <a:p>
          <a:endParaRPr lang="en-US"/>
        </a:p>
      </dgm:t>
    </dgm:pt>
    <dgm:pt modelId="{56B1C39E-EF78-4028-8AC4-7D86269C9D53}" type="pres">
      <dgm:prSet presAssocID="{0A64D85D-7A75-4981-AA0F-1517AA3A90FD}" presName="spN" presStyleCnt="0"/>
      <dgm:spPr/>
    </dgm:pt>
  </dgm:ptLst>
  <dgm:cxnLst>
    <dgm:cxn modelId="{D29B87E4-48E3-42B1-B18E-C05D9ADB03E0}" type="presOf" srcId="{E64089BB-88B4-4749-A8EB-71E3A7443731}" destId="{4C15D4A9-A307-4D34-8F03-5A42BA5FF00B}" srcOrd="0" destOrd="0" presId="urn:microsoft.com/office/officeart/2009/3/layout/RandomtoResultProcess"/>
    <dgm:cxn modelId="{97E40299-9E5C-4DCA-BD04-5FD576BA4A96}" type="presOf" srcId="{13C7E61B-0595-4A3D-81D1-6701B5AB5FF3}" destId="{9360DB36-24CD-4B6C-A8C1-9264C76CBB35}" srcOrd="0" destOrd="0" presId="urn:microsoft.com/office/officeart/2009/3/layout/RandomtoResultProcess"/>
    <dgm:cxn modelId="{B2990CF3-0286-4D23-9190-A208A48A2206}" srcId="{E64089BB-88B4-4749-A8EB-71E3A7443731}" destId="{13C7E61B-0595-4A3D-81D1-6701B5AB5FF3}" srcOrd="0" destOrd="0" parTransId="{B5D7037A-3F26-4E3F-9649-4DD0D395A877}" sibTransId="{EB1DAB45-08B0-471A-B818-0149AE7F1243}"/>
    <dgm:cxn modelId="{072D60CB-8BBE-4A87-A396-FB992C60157F}" type="presOf" srcId="{63A7D02B-E110-4355-8CDB-BE19D0334290}" destId="{FB205D23-7DA7-4B79-B785-B45D54998F62}" srcOrd="0" destOrd="0" presId="urn:microsoft.com/office/officeart/2009/3/layout/RandomtoResultProcess"/>
    <dgm:cxn modelId="{4F255056-91CC-4D90-A449-9EE4BA71F9E2}" type="presOf" srcId="{21D02300-3496-4530-B63B-A5832260A0A1}" destId="{3B204A39-9405-4913-A71D-B5AC2F8C042C}" srcOrd="0" destOrd="0" presId="urn:microsoft.com/office/officeart/2009/3/layout/RandomtoResultProcess"/>
    <dgm:cxn modelId="{917EA668-6EF2-4704-8BCD-10D634E7B262}" srcId="{21D02300-3496-4530-B63B-A5832260A0A1}" destId="{0A64D85D-7A75-4981-AA0F-1517AA3A90FD}" srcOrd="1" destOrd="0" parTransId="{ECAB8C2F-07E7-4904-A4C2-49132FC99C44}" sibTransId="{3E393F90-BE0C-49FC-9943-697E827EB10C}"/>
    <dgm:cxn modelId="{7E884184-DED1-4F74-AEDB-F79B67C6BF15}" srcId="{21D02300-3496-4530-B63B-A5832260A0A1}" destId="{E64089BB-88B4-4749-A8EB-71E3A7443731}" srcOrd="0" destOrd="0" parTransId="{545874E5-8545-4C7B-AFD3-AC84DFD9D8B9}" sibTransId="{6F451A84-8EE9-42E0-9675-CE00313244B6}"/>
    <dgm:cxn modelId="{0F7B3B7B-D7AC-4371-9002-FF2F30AD4C2C}" type="presOf" srcId="{0A64D85D-7A75-4981-AA0F-1517AA3A90FD}" destId="{3C9BA469-D71A-40EA-808B-05B825DC2F67}" srcOrd="0" destOrd="0" presId="urn:microsoft.com/office/officeart/2009/3/layout/RandomtoResultProcess"/>
    <dgm:cxn modelId="{5B47FA0E-0BCF-4140-82D0-B25A80F07C5F}" srcId="{0A64D85D-7A75-4981-AA0F-1517AA3A90FD}" destId="{63A7D02B-E110-4355-8CDB-BE19D0334290}" srcOrd="0" destOrd="0" parTransId="{6F59FC2C-77E7-4615-9D0E-4128C203E409}" sibTransId="{5B772F63-D5AA-4176-8025-89C859D719D7}"/>
    <dgm:cxn modelId="{066A485A-0722-486E-9BED-6061EC352A9A}" type="presParOf" srcId="{3B204A39-9405-4913-A71D-B5AC2F8C042C}" destId="{00323195-1129-4BF6-A148-383BE318F2BA}" srcOrd="0" destOrd="0" presId="urn:microsoft.com/office/officeart/2009/3/layout/RandomtoResultProcess"/>
    <dgm:cxn modelId="{01FE0334-794C-40BD-8536-8308EDB77560}" type="presParOf" srcId="{00323195-1129-4BF6-A148-383BE318F2BA}" destId="{4C15D4A9-A307-4D34-8F03-5A42BA5FF00B}" srcOrd="0" destOrd="0" presId="urn:microsoft.com/office/officeart/2009/3/layout/RandomtoResultProcess"/>
    <dgm:cxn modelId="{792ED8B8-B5F6-45F4-AED8-A9525954E2DF}" type="presParOf" srcId="{00323195-1129-4BF6-A148-383BE318F2BA}" destId="{9360DB36-24CD-4B6C-A8C1-9264C76CBB35}" srcOrd="1" destOrd="0" presId="urn:microsoft.com/office/officeart/2009/3/layout/RandomtoResultProcess"/>
    <dgm:cxn modelId="{E06874A1-470E-4197-B714-8C9D1EBAC90D}" type="presParOf" srcId="{00323195-1129-4BF6-A148-383BE318F2BA}" destId="{ACB4528A-560E-4B07-8D03-7B4D7EB591BD}" srcOrd="2" destOrd="0" presId="urn:microsoft.com/office/officeart/2009/3/layout/RandomtoResultProcess"/>
    <dgm:cxn modelId="{037DF379-A455-4683-A999-F58C14B4559B}" type="presParOf" srcId="{00323195-1129-4BF6-A148-383BE318F2BA}" destId="{57EE4DF0-E32D-49E4-872E-40830C653C11}" srcOrd="3" destOrd="0" presId="urn:microsoft.com/office/officeart/2009/3/layout/RandomtoResultProcess"/>
    <dgm:cxn modelId="{ABFADA27-191C-4D7D-8F0D-BD8413DEAE05}" type="presParOf" srcId="{00323195-1129-4BF6-A148-383BE318F2BA}" destId="{6EAEF59B-F17F-40DC-B704-C273FF6D404A}" srcOrd="4" destOrd="0" presId="urn:microsoft.com/office/officeart/2009/3/layout/RandomtoResultProcess"/>
    <dgm:cxn modelId="{AB0A569C-AF68-4476-8071-002338DEA38B}" type="presParOf" srcId="{00323195-1129-4BF6-A148-383BE318F2BA}" destId="{2964F519-164B-4215-B394-18588D2BCFA7}" srcOrd="5" destOrd="0" presId="urn:microsoft.com/office/officeart/2009/3/layout/RandomtoResultProcess"/>
    <dgm:cxn modelId="{FEDE4E3E-7D97-4252-A2D2-C91B46695E34}" type="presParOf" srcId="{00323195-1129-4BF6-A148-383BE318F2BA}" destId="{EF1DCF28-D0E5-45BA-B9FD-439B4138F644}" srcOrd="6" destOrd="0" presId="urn:microsoft.com/office/officeart/2009/3/layout/RandomtoResultProcess"/>
    <dgm:cxn modelId="{60559257-B95B-420F-9841-677B6E5CC5F0}" type="presParOf" srcId="{00323195-1129-4BF6-A148-383BE318F2BA}" destId="{D3A0C50D-DDC0-4697-8694-5BF6D1ECCB92}" srcOrd="7" destOrd="0" presId="urn:microsoft.com/office/officeart/2009/3/layout/RandomtoResultProcess"/>
    <dgm:cxn modelId="{2E590368-0096-4B23-BFFB-5458C2B2B1A9}" type="presParOf" srcId="{00323195-1129-4BF6-A148-383BE318F2BA}" destId="{ACFB993A-D0BC-44ED-A939-7B9C6770B22B}" srcOrd="8" destOrd="0" presId="urn:microsoft.com/office/officeart/2009/3/layout/RandomtoResultProcess"/>
    <dgm:cxn modelId="{341C7B80-9568-4B7A-B6F2-667073D45FE1}" type="presParOf" srcId="{00323195-1129-4BF6-A148-383BE318F2BA}" destId="{FEC483B1-BF23-4429-AEDA-CCE42CC33E43}" srcOrd="9" destOrd="0" presId="urn:microsoft.com/office/officeart/2009/3/layout/RandomtoResultProcess"/>
    <dgm:cxn modelId="{AE045B4B-6D1C-4116-B839-44EF18B2E204}" type="presParOf" srcId="{00323195-1129-4BF6-A148-383BE318F2BA}" destId="{9D836527-CDB4-4FD4-BEAE-D8DC550079D5}" srcOrd="10" destOrd="0" presId="urn:microsoft.com/office/officeart/2009/3/layout/RandomtoResultProcess"/>
    <dgm:cxn modelId="{C6190643-444A-4B72-97E5-6981C4294FD5}" type="presParOf" srcId="{00323195-1129-4BF6-A148-383BE318F2BA}" destId="{3EEAED4C-3CB2-4BEB-9279-95E808A46300}" srcOrd="11" destOrd="0" presId="urn:microsoft.com/office/officeart/2009/3/layout/RandomtoResultProcess"/>
    <dgm:cxn modelId="{5D675A50-5AE0-4EAA-88BE-D0742496748E}" type="presParOf" srcId="{00323195-1129-4BF6-A148-383BE318F2BA}" destId="{E2D5A8C2-D0BB-4256-9C37-DD5DCE9B7CB0}" srcOrd="12" destOrd="0" presId="urn:microsoft.com/office/officeart/2009/3/layout/RandomtoResultProcess"/>
    <dgm:cxn modelId="{DBB5104F-4E03-40FD-9898-606FB0B114DD}" type="presParOf" srcId="{00323195-1129-4BF6-A148-383BE318F2BA}" destId="{1519A3C5-DC09-4FF3-B93B-FE5A7B462687}" srcOrd="13" destOrd="0" presId="urn:microsoft.com/office/officeart/2009/3/layout/RandomtoResultProcess"/>
    <dgm:cxn modelId="{79E3019E-EDCB-4B76-BFA9-E90C559D1EF0}" type="presParOf" srcId="{00323195-1129-4BF6-A148-383BE318F2BA}" destId="{B9C85F6C-BFD3-4767-862A-EDF485D4D92C}" srcOrd="14" destOrd="0" presId="urn:microsoft.com/office/officeart/2009/3/layout/RandomtoResultProcess"/>
    <dgm:cxn modelId="{BBBED613-81D9-4982-9F6F-5D80764EF7C8}" type="presParOf" srcId="{00323195-1129-4BF6-A148-383BE318F2BA}" destId="{E3034F6E-CA50-4FD4-ABC9-5932B1571ACD}" srcOrd="15" destOrd="0" presId="urn:microsoft.com/office/officeart/2009/3/layout/RandomtoResultProcess"/>
    <dgm:cxn modelId="{A16A47FA-9ECF-4E11-91D7-B90DCFE8278B}" type="presParOf" srcId="{00323195-1129-4BF6-A148-383BE318F2BA}" destId="{D219FEEA-10DE-4DDD-B90A-AA4F79FC618C}" srcOrd="16" destOrd="0" presId="urn:microsoft.com/office/officeart/2009/3/layout/RandomtoResultProcess"/>
    <dgm:cxn modelId="{FB69CDE0-20E6-449A-9BA8-96C6264E263C}" type="presParOf" srcId="{00323195-1129-4BF6-A148-383BE318F2BA}" destId="{39926B2B-1D64-4903-8974-0DBC4832C98E}" srcOrd="17" destOrd="0" presId="urn:microsoft.com/office/officeart/2009/3/layout/RandomtoResultProcess"/>
    <dgm:cxn modelId="{5A961F09-82F0-47C2-9445-56AEABFADB1F}" type="presParOf" srcId="{00323195-1129-4BF6-A148-383BE318F2BA}" destId="{1BE0EE2C-493E-4F08-896E-79DD727DF0AB}" srcOrd="18" destOrd="0" presId="urn:microsoft.com/office/officeart/2009/3/layout/RandomtoResultProcess"/>
    <dgm:cxn modelId="{01705BCD-FB47-4DCF-9EE9-739C2D491B5B}" type="presParOf" srcId="{00323195-1129-4BF6-A148-383BE318F2BA}" destId="{18AF8BD5-5F72-4E1B-AC6A-6683E79E0E9B}" srcOrd="19" destOrd="0" presId="urn:microsoft.com/office/officeart/2009/3/layout/RandomtoResultProcess"/>
    <dgm:cxn modelId="{A59DFF1A-DFB9-46F4-9E19-323A0DF3AE2E}" type="presParOf" srcId="{3B204A39-9405-4913-A71D-B5AC2F8C042C}" destId="{A5C55942-E95B-44C5-B3AC-CEBD468485AA}" srcOrd="1" destOrd="0" presId="urn:microsoft.com/office/officeart/2009/3/layout/RandomtoResultProcess"/>
    <dgm:cxn modelId="{8E258955-5588-4E68-94E2-DEF577EACC5C}" type="presParOf" srcId="{A5C55942-E95B-44C5-B3AC-CEBD468485AA}" destId="{D830C89B-4AEE-4EA8-BBA7-F7F0BC28EA35}" srcOrd="0" destOrd="0" presId="urn:microsoft.com/office/officeart/2009/3/layout/RandomtoResultProcess"/>
    <dgm:cxn modelId="{0E98A8AA-E3D4-440B-8233-328A0919FC05}" type="presParOf" srcId="{A5C55942-E95B-44C5-B3AC-CEBD468485AA}" destId="{FA1B2381-7896-46D6-8BBE-15F768386A3A}" srcOrd="1" destOrd="0" presId="urn:microsoft.com/office/officeart/2009/3/layout/RandomtoResultProcess"/>
    <dgm:cxn modelId="{D9BB9FB3-1752-4751-81F3-80F169ECF7A2}" type="presParOf" srcId="{3B204A39-9405-4913-A71D-B5AC2F8C042C}" destId="{AAECC78D-3563-466D-A32B-EE58A61B7F6F}" srcOrd="2" destOrd="0" presId="urn:microsoft.com/office/officeart/2009/3/layout/RandomtoResultProcess"/>
    <dgm:cxn modelId="{93BDEF23-679A-498A-88CF-B50860EE7E1D}" type="presParOf" srcId="{3B204A39-9405-4913-A71D-B5AC2F8C042C}" destId="{52E35ACB-16C1-4B86-96E7-DD28DAFCB0AD}" srcOrd="3" destOrd="0" presId="urn:microsoft.com/office/officeart/2009/3/layout/RandomtoResultProcess"/>
    <dgm:cxn modelId="{B0777086-F297-4F59-80E4-E363AF0443B1}" type="presParOf" srcId="{52E35ACB-16C1-4B86-96E7-DD28DAFCB0AD}" destId="{EC78E86C-EE5C-45D7-B742-CD51FAED7492}" srcOrd="0" destOrd="0" presId="urn:microsoft.com/office/officeart/2009/3/layout/RandomtoResultProcess"/>
    <dgm:cxn modelId="{9ADC2193-1D10-41C4-A821-A3E9A6B104D4}" type="presParOf" srcId="{52E35ACB-16C1-4B86-96E7-DD28DAFCB0AD}" destId="{7BF30916-2C17-4E69-84F6-189BDEFB4749}" srcOrd="1" destOrd="0" presId="urn:microsoft.com/office/officeart/2009/3/layout/RandomtoResultProcess"/>
    <dgm:cxn modelId="{52BA7F3E-FEC8-4730-95EE-9E207CE7223D}" type="presParOf" srcId="{3B204A39-9405-4913-A71D-B5AC2F8C042C}" destId="{F3DEB7BA-A9CC-4750-AF06-0CCA9D3CBB3E}" srcOrd="4" destOrd="0" presId="urn:microsoft.com/office/officeart/2009/3/layout/RandomtoResultProcess"/>
    <dgm:cxn modelId="{D8B99B9C-F7E4-4EF1-934D-D14A9F29C5B4}" type="presParOf" srcId="{F3DEB7BA-A9CC-4750-AF06-0CCA9D3CBB3E}" destId="{3C9BA469-D71A-40EA-808B-05B825DC2F67}" srcOrd="0" destOrd="0" presId="urn:microsoft.com/office/officeart/2009/3/layout/RandomtoResultProcess"/>
    <dgm:cxn modelId="{FBD156BD-CABC-4F38-A67E-1A53A4A71A14}" type="presParOf" srcId="{F3DEB7BA-A9CC-4750-AF06-0CCA9D3CBB3E}" destId="{FB205D23-7DA7-4B79-B785-B45D54998F62}" srcOrd="1" destOrd="0" presId="urn:microsoft.com/office/officeart/2009/3/layout/RandomtoResultProcess"/>
    <dgm:cxn modelId="{BA8824E2-95FA-458B-A057-A8178F59A1F0}" type="presParOf" srcId="{F3DEB7BA-A9CC-4750-AF06-0CCA9D3CBB3E}" destId="{56B1C39E-EF78-4028-8AC4-7D86269C9D53}" srcOrd="2" destOrd="0" presId="urn:microsoft.com/office/officeart/2009/3/layout/RandomtoResultProcess"/>
  </dgm:cxnLst>
  <dgm:bg/>
  <dgm:whole/>
  <dgm:extLst>
    <a:ext uri="http://schemas.microsoft.com/office/drawing/2008/diagram">
      <dsp:dataModelExt xmlns:dsp="http://schemas.microsoft.com/office/drawing/2008/diagram" relId="rId22"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21D02300-3496-4530-B63B-A5832260A0A1}" type="doc">
      <dgm:prSet loTypeId="urn:microsoft.com/office/officeart/2009/3/layout/RandomtoResultProcess" loCatId="process" qsTypeId="urn:microsoft.com/office/officeart/2005/8/quickstyle/simple1" qsCatId="simple" csTypeId="urn:microsoft.com/office/officeart/2005/8/colors/colorful5" csCatId="colorful" phldr="1"/>
      <dgm:spPr/>
      <dgm:t>
        <a:bodyPr/>
        <a:lstStyle/>
        <a:p>
          <a:endParaRPr lang="en-US"/>
        </a:p>
      </dgm:t>
    </dgm:pt>
    <dgm:pt modelId="{E64089BB-88B4-4749-A8EB-71E3A7443731}">
      <dgm:prSet phldrT="[Text]"/>
      <dgm:spPr/>
      <dgm:t>
        <a:bodyPr/>
        <a:lstStyle/>
        <a:p>
          <a:r>
            <a:rPr lang="en-US" dirty="0" smtClean="0"/>
            <a:t>JSON File</a:t>
          </a:r>
          <a:endParaRPr lang="en-US" dirty="0"/>
        </a:p>
      </dgm:t>
    </dgm:pt>
    <dgm:pt modelId="{545874E5-8545-4C7B-AFD3-AC84DFD9D8B9}" type="parTrans" cxnId="{7E884184-DED1-4F74-AEDB-F79B67C6BF15}">
      <dgm:prSet/>
      <dgm:spPr/>
      <dgm:t>
        <a:bodyPr/>
        <a:lstStyle/>
        <a:p>
          <a:endParaRPr lang="en-US"/>
        </a:p>
      </dgm:t>
    </dgm:pt>
    <dgm:pt modelId="{6F451A84-8EE9-42E0-9675-CE00313244B6}" type="sibTrans" cxnId="{7E884184-DED1-4F74-AEDB-F79B67C6BF15}">
      <dgm:prSet/>
      <dgm:spPr/>
      <dgm:t>
        <a:bodyPr/>
        <a:lstStyle/>
        <a:p>
          <a:endParaRPr lang="en-US"/>
        </a:p>
      </dgm:t>
    </dgm:pt>
    <dgm:pt modelId="{13C7E61B-0595-4A3D-81D1-6701B5AB5FF3}">
      <dgm:prSet phldrT="[Text]"/>
      <dgm:spPr/>
      <dgm:t>
        <a:bodyPr/>
        <a:lstStyle/>
        <a:p>
          <a:r>
            <a:rPr lang="en-US" dirty="0" smtClean="0"/>
            <a:t>Network</a:t>
          </a:r>
          <a:endParaRPr lang="en-US" dirty="0"/>
        </a:p>
      </dgm:t>
    </dgm:pt>
    <dgm:pt modelId="{B5D7037A-3F26-4E3F-9649-4DD0D395A877}" type="parTrans" cxnId="{B2990CF3-0286-4D23-9190-A208A48A2206}">
      <dgm:prSet/>
      <dgm:spPr/>
      <dgm:t>
        <a:bodyPr/>
        <a:lstStyle/>
        <a:p>
          <a:endParaRPr lang="en-US"/>
        </a:p>
      </dgm:t>
    </dgm:pt>
    <dgm:pt modelId="{EB1DAB45-08B0-471A-B818-0149AE7F1243}" type="sibTrans" cxnId="{B2990CF3-0286-4D23-9190-A208A48A2206}">
      <dgm:prSet/>
      <dgm:spPr/>
      <dgm:t>
        <a:bodyPr/>
        <a:lstStyle/>
        <a:p>
          <a:endParaRPr lang="en-US"/>
        </a:p>
      </dgm:t>
    </dgm:pt>
    <dgm:pt modelId="{0A64D85D-7A75-4981-AA0F-1517AA3A90FD}">
      <dgm:prSet phldrT="[Text]"/>
      <dgm:spPr/>
      <dgm:t>
        <a:bodyPr/>
        <a:lstStyle/>
        <a:p>
          <a:r>
            <a:rPr lang="en-US" dirty="0" smtClean="0"/>
            <a:t>Parsing</a:t>
          </a:r>
          <a:endParaRPr lang="en-US" dirty="0"/>
        </a:p>
      </dgm:t>
    </dgm:pt>
    <dgm:pt modelId="{ECAB8C2F-07E7-4904-A4C2-49132FC99C44}" type="parTrans" cxnId="{917EA668-6EF2-4704-8BCD-10D634E7B262}">
      <dgm:prSet/>
      <dgm:spPr/>
      <dgm:t>
        <a:bodyPr/>
        <a:lstStyle/>
        <a:p>
          <a:endParaRPr lang="en-US"/>
        </a:p>
      </dgm:t>
    </dgm:pt>
    <dgm:pt modelId="{3E393F90-BE0C-49FC-9943-697E827EB10C}" type="sibTrans" cxnId="{917EA668-6EF2-4704-8BCD-10D634E7B262}">
      <dgm:prSet/>
      <dgm:spPr/>
      <dgm:t>
        <a:bodyPr/>
        <a:lstStyle/>
        <a:p>
          <a:endParaRPr lang="en-US"/>
        </a:p>
      </dgm:t>
    </dgm:pt>
    <dgm:pt modelId="{63A7D02B-E110-4355-8CDB-BE19D0334290}">
      <dgm:prSet phldrT="[Text]"/>
      <dgm:spPr/>
      <dgm:t>
        <a:bodyPr/>
        <a:lstStyle/>
        <a:p>
          <a:r>
            <a:rPr lang="en-US" dirty="0" smtClean="0"/>
            <a:t>Android</a:t>
          </a:r>
          <a:endParaRPr lang="en-US" dirty="0"/>
        </a:p>
      </dgm:t>
    </dgm:pt>
    <dgm:pt modelId="{6F59FC2C-77E7-4615-9D0E-4128C203E409}" type="parTrans" cxnId="{5B47FA0E-0BCF-4140-82D0-B25A80F07C5F}">
      <dgm:prSet/>
      <dgm:spPr/>
      <dgm:t>
        <a:bodyPr/>
        <a:lstStyle/>
        <a:p>
          <a:endParaRPr lang="en-US"/>
        </a:p>
      </dgm:t>
    </dgm:pt>
    <dgm:pt modelId="{5B772F63-D5AA-4176-8025-89C859D719D7}" type="sibTrans" cxnId="{5B47FA0E-0BCF-4140-82D0-B25A80F07C5F}">
      <dgm:prSet/>
      <dgm:spPr/>
      <dgm:t>
        <a:bodyPr/>
        <a:lstStyle/>
        <a:p>
          <a:endParaRPr lang="en-US"/>
        </a:p>
      </dgm:t>
    </dgm:pt>
    <dgm:pt modelId="{3B204A39-9405-4913-A71D-B5AC2F8C042C}" type="pres">
      <dgm:prSet presAssocID="{21D02300-3496-4530-B63B-A5832260A0A1}" presName="Name0" presStyleCnt="0">
        <dgm:presLayoutVars>
          <dgm:dir/>
          <dgm:animOne val="branch"/>
          <dgm:animLvl val="lvl"/>
        </dgm:presLayoutVars>
      </dgm:prSet>
      <dgm:spPr/>
      <dgm:t>
        <a:bodyPr/>
        <a:lstStyle/>
        <a:p>
          <a:endParaRPr lang="en-US"/>
        </a:p>
      </dgm:t>
    </dgm:pt>
    <dgm:pt modelId="{00323195-1129-4BF6-A148-383BE318F2BA}" type="pres">
      <dgm:prSet presAssocID="{E64089BB-88B4-4749-A8EB-71E3A7443731}" presName="chaos" presStyleCnt="0"/>
      <dgm:spPr/>
    </dgm:pt>
    <dgm:pt modelId="{4C15D4A9-A307-4D34-8F03-5A42BA5FF00B}" type="pres">
      <dgm:prSet presAssocID="{E64089BB-88B4-4749-A8EB-71E3A7443731}" presName="parTx1" presStyleLbl="revTx" presStyleIdx="0" presStyleCnt="3"/>
      <dgm:spPr/>
      <dgm:t>
        <a:bodyPr/>
        <a:lstStyle/>
        <a:p>
          <a:endParaRPr lang="en-US"/>
        </a:p>
      </dgm:t>
    </dgm:pt>
    <dgm:pt modelId="{9360DB36-24CD-4B6C-A8C1-9264C76CBB35}" type="pres">
      <dgm:prSet presAssocID="{E64089BB-88B4-4749-A8EB-71E3A7443731}" presName="desTx1" presStyleLbl="revTx" presStyleIdx="1" presStyleCnt="3">
        <dgm:presLayoutVars>
          <dgm:bulletEnabled val="1"/>
        </dgm:presLayoutVars>
      </dgm:prSet>
      <dgm:spPr/>
      <dgm:t>
        <a:bodyPr/>
        <a:lstStyle/>
        <a:p>
          <a:endParaRPr lang="en-US"/>
        </a:p>
      </dgm:t>
    </dgm:pt>
    <dgm:pt modelId="{ACB4528A-560E-4B07-8D03-7B4D7EB591BD}" type="pres">
      <dgm:prSet presAssocID="{E64089BB-88B4-4749-A8EB-71E3A7443731}" presName="c1" presStyleLbl="node1" presStyleIdx="0" presStyleCnt="19"/>
      <dgm:spPr/>
    </dgm:pt>
    <dgm:pt modelId="{57EE4DF0-E32D-49E4-872E-40830C653C11}" type="pres">
      <dgm:prSet presAssocID="{E64089BB-88B4-4749-A8EB-71E3A7443731}" presName="c2" presStyleLbl="node1" presStyleIdx="1" presStyleCnt="19"/>
      <dgm:spPr/>
    </dgm:pt>
    <dgm:pt modelId="{6EAEF59B-F17F-40DC-B704-C273FF6D404A}" type="pres">
      <dgm:prSet presAssocID="{E64089BB-88B4-4749-A8EB-71E3A7443731}" presName="c3" presStyleLbl="node1" presStyleIdx="2" presStyleCnt="19"/>
      <dgm:spPr/>
    </dgm:pt>
    <dgm:pt modelId="{2964F519-164B-4215-B394-18588D2BCFA7}" type="pres">
      <dgm:prSet presAssocID="{E64089BB-88B4-4749-A8EB-71E3A7443731}" presName="c4" presStyleLbl="node1" presStyleIdx="3" presStyleCnt="19"/>
      <dgm:spPr/>
    </dgm:pt>
    <dgm:pt modelId="{EF1DCF28-D0E5-45BA-B9FD-439B4138F644}" type="pres">
      <dgm:prSet presAssocID="{E64089BB-88B4-4749-A8EB-71E3A7443731}" presName="c5" presStyleLbl="node1" presStyleIdx="4" presStyleCnt="19"/>
      <dgm:spPr/>
    </dgm:pt>
    <dgm:pt modelId="{D3A0C50D-DDC0-4697-8694-5BF6D1ECCB92}" type="pres">
      <dgm:prSet presAssocID="{E64089BB-88B4-4749-A8EB-71E3A7443731}" presName="c6" presStyleLbl="node1" presStyleIdx="5" presStyleCnt="19"/>
      <dgm:spPr/>
    </dgm:pt>
    <dgm:pt modelId="{ACFB993A-D0BC-44ED-A939-7B9C6770B22B}" type="pres">
      <dgm:prSet presAssocID="{E64089BB-88B4-4749-A8EB-71E3A7443731}" presName="c7" presStyleLbl="node1" presStyleIdx="6" presStyleCnt="19"/>
      <dgm:spPr/>
    </dgm:pt>
    <dgm:pt modelId="{FEC483B1-BF23-4429-AEDA-CCE42CC33E43}" type="pres">
      <dgm:prSet presAssocID="{E64089BB-88B4-4749-A8EB-71E3A7443731}" presName="c8" presStyleLbl="node1" presStyleIdx="7" presStyleCnt="19"/>
      <dgm:spPr/>
    </dgm:pt>
    <dgm:pt modelId="{9D836527-CDB4-4FD4-BEAE-D8DC550079D5}" type="pres">
      <dgm:prSet presAssocID="{E64089BB-88B4-4749-A8EB-71E3A7443731}" presName="c9" presStyleLbl="node1" presStyleIdx="8" presStyleCnt="19"/>
      <dgm:spPr/>
    </dgm:pt>
    <dgm:pt modelId="{3EEAED4C-3CB2-4BEB-9279-95E808A46300}" type="pres">
      <dgm:prSet presAssocID="{E64089BB-88B4-4749-A8EB-71E3A7443731}" presName="c10" presStyleLbl="node1" presStyleIdx="9" presStyleCnt="19"/>
      <dgm:spPr/>
    </dgm:pt>
    <dgm:pt modelId="{E2D5A8C2-D0BB-4256-9C37-DD5DCE9B7CB0}" type="pres">
      <dgm:prSet presAssocID="{E64089BB-88B4-4749-A8EB-71E3A7443731}" presName="c11" presStyleLbl="node1" presStyleIdx="10" presStyleCnt="19"/>
      <dgm:spPr/>
    </dgm:pt>
    <dgm:pt modelId="{1519A3C5-DC09-4FF3-B93B-FE5A7B462687}" type="pres">
      <dgm:prSet presAssocID="{E64089BB-88B4-4749-A8EB-71E3A7443731}" presName="c12" presStyleLbl="node1" presStyleIdx="11" presStyleCnt="19"/>
      <dgm:spPr/>
    </dgm:pt>
    <dgm:pt modelId="{B9C85F6C-BFD3-4767-862A-EDF485D4D92C}" type="pres">
      <dgm:prSet presAssocID="{E64089BB-88B4-4749-A8EB-71E3A7443731}" presName="c13" presStyleLbl="node1" presStyleIdx="12" presStyleCnt="19"/>
      <dgm:spPr/>
    </dgm:pt>
    <dgm:pt modelId="{E3034F6E-CA50-4FD4-ABC9-5932B1571ACD}" type="pres">
      <dgm:prSet presAssocID="{E64089BB-88B4-4749-A8EB-71E3A7443731}" presName="c14" presStyleLbl="node1" presStyleIdx="13" presStyleCnt="19"/>
      <dgm:spPr/>
    </dgm:pt>
    <dgm:pt modelId="{D219FEEA-10DE-4DDD-B90A-AA4F79FC618C}" type="pres">
      <dgm:prSet presAssocID="{E64089BB-88B4-4749-A8EB-71E3A7443731}" presName="c15" presStyleLbl="node1" presStyleIdx="14" presStyleCnt="19"/>
      <dgm:spPr/>
    </dgm:pt>
    <dgm:pt modelId="{39926B2B-1D64-4903-8974-0DBC4832C98E}" type="pres">
      <dgm:prSet presAssocID="{E64089BB-88B4-4749-A8EB-71E3A7443731}" presName="c16" presStyleLbl="node1" presStyleIdx="15" presStyleCnt="19"/>
      <dgm:spPr/>
    </dgm:pt>
    <dgm:pt modelId="{1BE0EE2C-493E-4F08-896E-79DD727DF0AB}" type="pres">
      <dgm:prSet presAssocID="{E64089BB-88B4-4749-A8EB-71E3A7443731}" presName="c17" presStyleLbl="node1" presStyleIdx="16" presStyleCnt="19"/>
      <dgm:spPr/>
    </dgm:pt>
    <dgm:pt modelId="{18AF8BD5-5F72-4E1B-AC6A-6683E79E0E9B}" type="pres">
      <dgm:prSet presAssocID="{E64089BB-88B4-4749-A8EB-71E3A7443731}" presName="c18" presStyleLbl="node1" presStyleIdx="17" presStyleCnt="19"/>
      <dgm:spPr/>
    </dgm:pt>
    <dgm:pt modelId="{A5C55942-E95B-44C5-B3AC-CEBD468485AA}" type="pres">
      <dgm:prSet presAssocID="{6F451A84-8EE9-42E0-9675-CE00313244B6}" presName="chevronComposite1" presStyleCnt="0"/>
      <dgm:spPr/>
    </dgm:pt>
    <dgm:pt modelId="{D830C89B-4AEE-4EA8-BBA7-F7F0BC28EA35}" type="pres">
      <dgm:prSet presAssocID="{6F451A84-8EE9-42E0-9675-CE00313244B6}" presName="chevron1" presStyleLbl="sibTrans2D1" presStyleIdx="0" presStyleCnt="2"/>
      <dgm:spPr/>
    </dgm:pt>
    <dgm:pt modelId="{FA1B2381-7896-46D6-8BBE-15F768386A3A}" type="pres">
      <dgm:prSet presAssocID="{6F451A84-8EE9-42E0-9675-CE00313244B6}" presName="spChevron1" presStyleCnt="0"/>
      <dgm:spPr/>
    </dgm:pt>
    <dgm:pt modelId="{AAECC78D-3563-466D-A32B-EE58A61B7F6F}" type="pres">
      <dgm:prSet presAssocID="{6F451A84-8EE9-42E0-9675-CE00313244B6}" presName="overlap" presStyleCnt="0"/>
      <dgm:spPr/>
    </dgm:pt>
    <dgm:pt modelId="{52E35ACB-16C1-4B86-96E7-DD28DAFCB0AD}" type="pres">
      <dgm:prSet presAssocID="{6F451A84-8EE9-42E0-9675-CE00313244B6}" presName="chevronComposite2" presStyleCnt="0"/>
      <dgm:spPr/>
    </dgm:pt>
    <dgm:pt modelId="{EC78E86C-EE5C-45D7-B742-CD51FAED7492}" type="pres">
      <dgm:prSet presAssocID="{6F451A84-8EE9-42E0-9675-CE00313244B6}" presName="chevron2" presStyleLbl="sibTrans2D1" presStyleIdx="1" presStyleCnt="2"/>
      <dgm:spPr/>
    </dgm:pt>
    <dgm:pt modelId="{7BF30916-2C17-4E69-84F6-189BDEFB4749}" type="pres">
      <dgm:prSet presAssocID="{6F451A84-8EE9-42E0-9675-CE00313244B6}" presName="spChevron2" presStyleCnt="0"/>
      <dgm:spPr/>
    </dgm:pt>
    <dgm:pt modelId="{F3DEB7BA-A9CC-4750-AF06-0CCA9D3CBB3E}" type="pres">
      <dgm:prSet presAssocID="{0A64D85D-7A75-4981-AA0F-1517AA3A90FD}" presName="last" presStyleCnt="0"/>
      <dgm:spPr/>
    </dgm:pt>
    <dgm:pt modelId="{3C9BA469-D71A-40EA-808B-05B825DC2F67}" type="pres">
      <dgm:prSet presAssocID="{0A64D85D-7A75-4981-AA0F-1517AA3A90FD}" presName="circleTx" presStyleLbl="node1" presStyleIdx="18" presStyleCnt="19"/>
      <dgm:spPr/>
      <dgm:t>
        <a:bodyPr/>
        <a:lstStyle/>
        <a:p>
          <a:endParaRPr lang="en-US"/>
        </a:p>
      </dgm:t>
    </dgm:pt>
    <dgm:pt modelId="{FB205D23-7DA7-4B79-B785-B45D54998F62}" type="pres">
      <dgm:prSet presAssocID="{0A64D85D-7A75-4981-AA0F-1517AA3A90FD}" presName="desTxN" presStyleLbl="revTx" presStyleIdx="2" presStyleCnt="3">
        <dgm:presLayoutVars>
          <dgm:bulletEnabled val="1"/>
        </dgm:presLayoutVars>
      </dgm:prSet>
      <dgm:spPr/>
      <dgm:t>
        <a:bodyPr/>
        <a:lstStyle/>
        <a:p>
          <a:endParaRPr lang="en-US"/>
        </a:p>
      </dgm:t>
    </dgm:pt>
    <dgm:pt modelId="{56B1C39E-EF78-4028-8AC4-7D86269C9D53}" type="pres">
      <dgm:prSet presAssocID="{0A64D85D-7A75-4981-AA0F-1517AA3A90FD}" presName="spN" presStyleCnt="0"/>
      <dgm:spPr/>
    </dgm:pt>
  </dgm:ptLst>
  <dgm:cxnLst>
    <dgm:cxn modelId="{46D0D0DF-C7DC-418F-AEDE-A68BCD2D350D}" type="presOf" srcId="{63A7D02B-E110-4355-8CDB-BE19D0334290}" destId="{FB205D23-7DA7-4B79-B785-B45D54998F62}" srcOrd="0" destOrd="0" presId="urn:microsoft.com/office/officeart/2009/3/layout/RandomtoResultProcess"/>
    <dgm:cxn modelId="{3EA80CDB-AB72-45A7-97E0-9DB40AF897B2}" type="presOf" srcId="{13C7E61B-0595-4A3D-81D1-6701B5AB5FF3}" destId="{9360DB36-24CD-4B6C-A8C1-9264C76CBB35}" srcOrd="0" destOrd="0" presId="urn:microsoft.com/office/officeart/2009/3/layout/RandomtoResultProcess"/>
    <dgm:cxn modelId="{10D5B5B7-99EB-4620-A6BF-7350C5D141EE}" type="presOf" srcId="{21D02300-3496-4530-B63B-A5832260A0A1}" destId="{3B204A39-9405-4913-A71D-B5AC2F8C042C}" srcOrd="0" destOrd="0" presId="urn:microsoft.com/office/officeart/2009/3/layout/RandomtoResultProcess"/>
    <dgm:cxn modelId="{C809C9D1-6B44-40CF-BCF7-80BFCA82C874}" type="presOf" srcId="{E64089BB-88B4-4749-A8EB-71E3A7443731}" destId="{4C15D4A9-A307-4D34-8F03-5A42BA5FF00B}" srcOrd="0" destOrd="0" presId="urn:microsoft.com/office/officeart/2009/3/layout/RandomtoResultProcess"/>
    <dgm:cxn modelId="{B2990CF3-0286-4D23-9190-A208A48A2206}" srcId="{E64089BB-88B4-4749-A8EB-71E3A7443731}" destId="{13C7E61B-0595-4A3D-81D1-6701B5AB5FF3}" srcOrd="0" destOrd="0" parTransId="{B5D7037A-3F26-4E3F-9649-4DD0D395A877}" sibTransId="{EB1DAB45-08B0-471A-B818-0149AE7F1243}"/>
    <dgm:cxn modelId="{917EA668-6EF2-4704-8BCD-10D634E7B262}" srcId="{21D02300-3496-4530-B63B-A5832260A0A1}" destId="{0A64D85D-7A75-4981-AA0F-1517AA3A90FD}" srcOrd="1" destOrd="0" parTransId="{ECAB8C2F-07E7-4904-A4C2-49132FC99C44}" sibTransId="{3E393F90-BE0C-49FC-9943-697E827EB10C}"/>
    <dgm:cxn modelId="{D87B6CC9-192C-40E5-96B5-0B6F2EA9733B}" type="presOf" srcId="{0A64D85D-7A75-4981-AA0F-1517AA3A90FD}" destId="{3C9BA469-D71A-40EA-808B-05B825DC2F67}" srcOrd="0" destOrd="0" presId="urn:microsoft.com/office/officeart/2009/3/layout/RandomtoResultProcess"/>
    <dgm:cxn modelId="{7E884184-DED1-4F74-AEDB-F79B67C6BF15}" srcId="{21D02300-3496-4530-B63B-A5832260A0A1}" destId="{E64089BB-88B4-4749-A8EB-71E3A7443731}" srcOrd="0" destOrd="0" parTransId="{545874E5-8545-4C7B-AFD3-AC84DFD9D8B9}" sibTransId="{6F451A84-8EE9-42E0-9675-CE00313244B6}"/>
    <dgm:cxn modelId="{5B47FA0E-0BCF-4140-82D0-B25A80F07C5F}" srcId="{0A64D85D-7A75-4981-AA0F-1517AA3A90FD}" destId="{63A7D02B-E110-4355-8CDB-BE19D0334290}" srcOrd="0" destOrd="0" parTransId="{6F59FC2C-77E7-4615-9D0E-4128C203E409}" sibTransId="{5B772F63-D5AA-4176-8025-89C859D719D7}"/>
    <dgm:cxn modelId="{208F7E34-00EE-43A8-A493-9074468C960E}" type="presParOf" srcId="{3B204A39-9405-4913-A71D-B5AC2F8C042C}" destId="{00323195-1129-4BF6-A148-383BE318F2BA}" srcOrd="0" destOrd="0" presId="urn:microsoft.com/office/officeart/2009/3/layout/RandomtoResultProcess"/>
    <dgm:cxn modelId="{7D77EA30-580C-4F2F-AB2D-B83B8B5C4944}" type="presParOf" srcId="{00323195-1129-4BF6-A148-383BE318F2BA}" destId="{4C15D4A9-A307-4D34-8F03-5A42BA5FF00B}" srcOrd="0" destOrd="0" presId="urn:microsoft.com/office/officeart/2009/3/layout/RandomtoResultProcess"/>
    <dgm:cxn modelId="{8D7D59BF-CCC5-4F5C-89F9-FB063FAD72CD}" type="presParOf" srcId="{00323195-1129-4BF6-A148-383BE318F2BA}" destId="{9360DB36-24CD-4B6C-A8C1-9264C76CBB35}" srcOrd="1" destOrd="0" presId="urn:microsoft.com/office/officeart/2009/3/layout/RandomtoResultProcess"/>
    <dgm:cxn modelId="{F9AB9306-7DBE-4F65-AD90-3DB5D9C0B15F}" type="presParOf" srcId="{00323195-1129-4BF6-A148-383BE318F2BA}" destId="{ACB4528A-560E-4B07-8D03-7B4D7EB591BD}" srcOrd="2" destOrd="0" presId="urn:microsoft.com/office/officeart/2009/3/layout/RandomtoResultProcess"/>
    <dgm:cxn modelId="{9CD1B06B-094F-4A2D-AC0D-FFE662782B62}" type="presParOf" srcId="{00323195-1129-4BF6-A148-383BE318F2BA}" destId="{57EE4DF0-E32D-49E4-872E-40830C653C11}" srcOrd="3" destOrd="0" presId="urn:microsoft.com/office/officeart/2009/3/layout/RandomtoResultProcess"/>
    <dgm:cxn modelId="{C9D48EFC-0850-4033-8616-58373896DD15}" type="presParOf" srcId="{00323195-1129-4BF6-A148-383BE318F2BA}" destId="{6EAEF59B-F17F-40DC-B704-C273FF6D404A}" srcOrd="4" destOrd="0" presId="urn:microsoft.com/office/officeart/2009/3/layout/RandomtoResultProcess"/>
    <dgm:cxn modelId="{3DE591E4-F51E-4B26-8DA4-12BB8A479E1C}" type="presParOf" srcId="{00323195-1129-4BF6-A148-383BE318F2BA}" destId="{2964F519-164B-4215-B394-18588D2BCFA7}" srcOrd="5" destOrd="0" presId="urn:microsoft.com/office/officeart/2009/3/layout/RandomtoResultProcess"/>
    <dgm:cxn modelId="{518E719F-1B80-49A4-ADAD-A744D98C604B}" type="presParOf" srcId="{00323195-1129-4BF6-A148-383BE318F2BA}" destId="{EF1DCF28-D0E5-45BA-B9FD-439B4138F644}" srcOrd="6" destOrd="0" presId="urn:microsoft.com/office/officeart/2009/3/layout/RandomtoResultProcess"/>
    <dgm:cxn modelId="{85E40D9D-4E01-4553-99EB-F27BD069F094}" type="presParOf" srcId="{00323195-1129-4BF6-A148-383BE318F2BA}" destId="{D3A0C50D-DDC0-4697-8694-5BF6D1ECCB92}" srcOrd="7" destOrd="0" presId="urn:microsoft.com/office/officeart/2009/3/layout/RandomtoResultProcess"/>
    <dgm:cxn modelId="{C86FE05E-E518-429A-B869-AC9878EDB7FF}" type="presParOf" srcId="{00323195-1129-4BF6-A148-383BE318F2BA}" destId="{ACFB993A-D0BC-44ED-A939-7B9C6770B22B}" srcOrd="8" destOrd="0" presId="urn:microsoft.com/office/officeart/2009/3/layout/RandomtoResultProcess"/>
    <dgm:cxn modelId="{C62B0262-690B-48E7-BB43-19897756E3B8}" type="presParOf" srcId="{00323195-1129-4BF6-A148-383BE318F2BA}" destId="{FEC483B1-BF23-4429-AEDA-CCE42CC33E43}" srcOrd="9" destOrd="0" presId="urn:microsoft.com/office/officeart/2009/3/layout/RandomtoResultProcess"/>
    <dgm:cxn modelId="{514DA790-0D18-4515-BCCA-6C0A390F6EF1}" type="presParOf" srcId="{00323195-1129-4BF6-A148-383BE318F2BA}" destId="{9D836527-CDB4-4FD4-BEAE-D8DC550079D5}" srcOrd="10" destOrd="0" presId="urn:microsoft.com/office/officeart/2009/3/layout/RandomtoResultProcess"/>
    <dgm:cxn modelId="{02A90C44-A259-49BA-92EE-3F2979926CB8}" type="presParOf" srcId="{00323195-1129-4BF6-A148-383BE318F2BA}" destId="{3EEAED4C-3CB2-4BEB-9279-95E808A46300}" srcOrd="11" destOrd="0" presId="urn:microsoft.com/office/officeart/2009/3/layout/RandomtoResultProcess"/>
    <dgm:cxn modelId="{F2EB4A19-4473-4D4A-8182-A8ADEE65E078}" type="presParOf" srcId="{00323195-1129-4BF6-A148-383BE318F2BA}" destId="{E2D5A8C2-D0BB-4256-9C37-DD5DCE9B7CB0}" srcOrd="12" destOrd="0" presId="urn:microsoft.com/office/officeart/2009/3/layout/RandomtoResultProcess"/>
    <dgm:cxn modelId="{D146E742-9503-40C0-9355-325F55A7266F}" type="presParOf" srcId="{00323195-1129-4BF6-A148-383BE318F2BA}" destId="{1519A3C5-DC09-4FF3-B93B-FE5A7B462687}" srcOrd="13" destOrd="0" presId="urn:microsoft.com/office/officeart/2009/3/layout/RandomtoResultProcess"/>
    <dgm:cxn modelId="{C5E55B48-F442-4A8E-B538-335A4F37B997}" type="presParOf" srcId="{00323195-1129-4BF6-A148-383BE318F2BA}" destId="{B9C85F6C-BFD3-4767-862A-EDF485D4D92C}" srcOrd="14" destOrd="0" presId="urn:microsoft.com/office/officeart/2009/3/layout/RandomtoResultProcess"/>
    <dgm:cxn modelId="{30264FF9-D185-4200-B731-7C05E26608A0}" type="presParOf" srcId="{00323195-1129-4BF6-A148-383BE318F2BA}" destId="{E3034F6E-CA50-4FD4-ABC9-5932B1571ACD}" srcOrd="15" destOrd="0" presId="urn:microsoft.com/office/officeart/2009/3/layout/RandomtoResultProcess"/>
    <dgm:cxn modelId="{D1A657E8-EB0E-47FB-8D56-E6633DD0DBD6}" type="presParOf" srcId="{00323195-1129-4BF6-A148-383BE318F2BA}" destId="{D219FEEA-10DE-4DDD-B90A-AA4F79FC618C}" srcOrd="16" destOrd="0" presId="urn:microsoft.com/office/officeart/2009/3/layout/RandomtoResultProcess"/>
    <dgm:cxn modelId="{4F7C6D45-825D-4C18-9BD3-96D22428F89A}" type="presParOf" srcId="{00323195-1129-4BF6-A148-383BE318F2BA}" destId="{39926B2B-1D64-4903-8974-0DBC4832C98E}" srcOrd="17" destOrd="0" presId="urn:microsoft.com/office/officeart/2009/3/layout/RandomtoResultProcess"/>
    <dgm:cxn modelId="{F7729C4B-9F73-4E1C-A1AE-B0B5518D1BA8}" type="presParOf" srcId="{00323195-1129-4BF6-A148-383BE318F2BA}" destId="{1BE0EE2C-493E-4F08-896E-79DD727DF0AB}" srcOrd="18" destOrd="0" presId="urn:microsoft.com/office/officeart/2009/3/layout/RandomtoResultProcess"/>
    <dgm:cxn modelId="{5E611779-DEA2-4FAE-9A5F-BFF71081C619}" type="presParOf" srcId="{00323195-1129-4BF6-A148-383BE318F2BA}" destId="{18AF8BD5-5F72-4E1B-AC6A-6683E79E0E9B}" srcOrd="19" destOrd="0" presId="urn:microsoft.com/office/officeart/2009/3/layout/RandomtoResultProcess"/>
    <dgm:cxn modelId="{7807828E-6EFF-4645-83A5-AEDF7F30CE68}" type="presParOf" srcId="{3B204A39-9405-4913-A71D-B5AC2F8C042C}" destId="{A5C55942-E95B-44C5-B3AC-CEBD468485AA}" srcOrd="1" destOrd="0" presId="urn:microsoft.com/office/officeart/2009/3/layout/RandomtoResultProcess"/>
    <dgm:cxn modelId="{689E7D4E-AF60-4D24-91EE-943A9A78AF5D}" type="presParOf" srcId="{A5C55942-E95B-44C5-B3AC-CEBD468485AA}" destId="{D830C89B-4AEE-4EA8-BBA7-F7F0BC28EA35}" srcOrd="0" destOrd="0" presId="urn:microsoft.com/office/officeart/2009/3/layout/RandomtoResultProcess"/>
    <dgm:cxn modelId="{953220F5-1913-4BBF-A631-3883AA8B00D4}" type="presParOf" srcId="{A5C55942-E95B-44C5-B3AC-CEBD468485AA}" destId="{FA1B2381-7896-46D6-8BBE-15F768386A3A}" srcOrd="1" destOrd="0" presId="urn:microsoft.com/office/officeart/2009/3/layout/RandomtoResultProcess"/>
    <dgm:cxn modelId="{A9F941DE-75A2-48E3-997F-5560EC8E160A}" type="presParOf" srcId="{3B204A39-9405-4913-A71D-B5AC2F8C042C}" destId="{AAECC78D-3563-466D-A32B-EE58A61B7F6F}" srcOrd="2" destOrd="0" presId="urn:microsoft.com/office/officeart/2009/3/layout/RandomtoResultProcess"/>
    <dgm:cxn modelId="{4564B150-BF13-41EE-BD02-FC1BCF75CAD2}" type="presParOf" srcId="{3B204A39-9405-4913-A71D-B5AC2F8C042C}" destId="{52E35ACB-16C1-4B86-96E7-DD28DAFCB0AD}" srcOrd="3" destOrd="0" presId="urn:microsoft.com/office/officeart/2009/3/layout/RandomtoResultProcess"/>
    <dgm:cxn modelId="{1D5AD183-9158-4482-B255-7E5D6F37D35F}" type="presParOf" srcId="{52E35ACB-16C1-4B86-96E7-DD28DAFCB0AD}" destId="{EC78E86C-EE5C-45D7-B742-CD51FAED7492}" srcOrd="0" destOrd="0" presId="urn:microsoft.com/office/officeart/2009/3/layout/RandomtoResultProcess"/>
    <dgm:cxn modelId="{EFF85788-B10D-4040-9850-5BE429DFD845}" type="presParOf" srcId="{52E35ACB-16C1-4B86-96E7-DD28DAFCB0AD}" destId="{7BF30916-2C17-4E69-84F6-189BDEFB4749}" srcOrd="1" destOrd="0" presId="urn:microsoft.com/office/officeart/2009/3/layout/RandomtoResultProcess"/>
    <dgm:cxn modelId="{54436F87-A3D6-47AE-AA10-0EB5063E39F1}" type="presParOf" srcId="{3B204A39-9405-4913-A71D-B5AC2F8C042C}" destId="{F3DEB7BA-A9CC-4750-AF06-0CCA9D3CBB3E}" srcOrd="4" destOrd="0" presId="urn:microsoft.com/office/officeart/2009/3/layout/RandomtoResultProcess"/>
    <dgm:cxn modelId="{4CE89DA6-7DBA-4A1C-BB3D-4DFC7F6EAD9A}" type="presParOf" srcId="{F3DEB7BA-A9CC-4750-AF06-0CCA9D3CBB3E}" destId="{3C9BA469-D71A-40EA-808B-05B825DC2F67}" srcOrd="0" destOrd="0" presId="urn:microsoft.com/office/officeart/2009/3/layout/RandomtoResultProcess"/>
    <dgm:cxn modelId="{2D8209D2-2C6E-4986-BEB6-3F3CCAC0652B}" type="presParOf" srcId="{F3DEB7BA-A9CC-4750-AF06-0CCA9D3CBB3E}" destId="{FB205D23-7DA7-4B79-B785-B45D54998F62}" srcOrd="1" destOrd="0" presId="urn:microsoft.com/office/officeart/2009/3/layout/RandomtoResultProcess"/>
    <dgm:cxn modelId="{E1F064C7-FC50-48EB-9330-496B151A8163}" type="presParOf" srcId="{F3DEB7BA-A9CC-4750-AF06-0CCA9D3CBB3E}" destId="{56B1C39E-EF78-4028-8AC4-7D86269C9D53}" srcOrd="2" destOrd="0" presId="urn:microsoft.com/office/officeart/2009/3/layout/RandomtoResultProcess"/>
  </dgm:cxnLst>
  <dgm:bg/>
  <dgm:whole/>
  <dgm:extLst>
    <a:ext uri="http://schemas.microsoft.com/office/drawing/2008/diagram">
      <dsp:dataModelExt xmlns:dsp="http://schemas.microsoft.com/office/drawing/2008/diagram" relId="rId2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layout3.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9/3/layout/RandomtoResultProcess">
  <dgm:title val=""/>
  <dgm:desc val=""/>
  <dgm:catLst>
    <dgm:cat type="process" pri="1275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clrData>
  <dgm:layoutNode name="Name0">
    <dgm:varLst>
      <dgm:dir/>
      <dgm:animOne val="branch"/>
      <dgm:animLvl val="lvl"/>
    </dgm:varLst>
    <dgm:choose name="Name1">
      <dgm:if name="Name2" func="var" arg="dir" op="equ" val="norm">
        <dgm:alg type="lin">
          <dgm:param type="fallback" val="2D"/>
          <dgm:param type="nodeVertAlign" val="t"/>
        </dgm:alg>
      </dgm:if>
      <dgm:else name="Name3">
        <dgm:alg type="lin">
          <dgm:param type="fallback" val="2D"/>
          <dgm:param type="nodeVertAlign" val="t"/>
          <dgm:param type="linDir" val="fromR"/>
        </dgm:alg>
      </dgm:else>
    </dgm:choose>
    <dgm:shape xmlns:r="http://schemas.openxmlformats.org/officeDocument/2006/relationships" r:blip="">
      <dgm:adjLst/>
    </dgm:shape>
    <dgm:constrLst>
      <dgm:constr type="userH" refType="h" fact="2"/>
      <dgm:constr type="w" for="ch" forName="chaos" refType="userH" fact="0.681"/>
      <dgm:constr type="h" for="ch" forName="chaos" refType="userH"/>
      <dgm:constr type="w" for="ch" forName="middle" refType="userH" fact="0.6"/>
      <dgm:constr type="h" for="ch" forName="middle" refType="userH"/>
      <dgm:constr type="w" for="ch" forName="last" refType="userH" fact="0.6"/>
      <dgm:constr type="h" for="ch" forName="last" refType="userH"/>
      <dgm:constr type="w" for="ch" forName="chevronComposite1" refType="userH" fact="0.22"/>
      <dgm:constr type="h" for="ch" forName="chevronComposite1" refType="userH" fact="0.52"/>
      <dgm:constr type="w" for="ch" forName="chevronComposite2" refType="userH" fact="0.22"/>
      <dgm:constr type="h" for="ch" forName="chevronComposite2" refType="userH" fact="0.52"/>
      <dgm:constr type="w" for="ch" forName="overlap" refType="userH" fact="-0.04"/>
      <dgm:constr type="h" for="ch" forName="overlap" refType="userH" fact="0.06"/>
      <dgm:constr type="primFontSz" for="des" forName="parTx1" op="equ" val="65"/>
      <dgm:constr type="primFontSz" for="des" forName="parTxMid" refType="primFontSz" refFor="des" refForName="parTx1" op="equ"/>
      <dgm:constr type="primFontSz" for="des" forName="circleTx" refType="primFontSz" refFor="des" refForName="parTx1" op="equ"/>
      <dgm:constr type="primFontSz" for="des" forName="desTx1" op="equ" val="65"/>
      <dgm:constr type="primFontSz" for="des" forName="desTxMid" refType="primFontSz" refFor="des" refForName="desTx1" op="equ"/>
      <dgm:constr type="primFontSz" for="des" forName="desTxN" refType="primFontSz" refFor="des" refForName="desTx1" op="equ"/>
    </dgm:constrLst>
    <dgm:forEach name="Name4" axis="ch" ptType="node">
      <dgm:choose name="Name5">
        <dgm:if name="Name6" axis="self" ptType="node" func="pos" op="equ" val="1">
          <dgm:layoutNode name="chaos">
            <dgm:alg type="composite"/>
            <dgm:shape xmlns:r="http://schemas.openxmlformats.org/officeDocument/2006/relationships" r:blip="">
              <dgm:adjLst/>
            </dgm:shape>
            <dgm:presOf/>
            <dgm:constrLst>
              <dgm:constr type="ctrX" for="ch" forName="parTx1" refType="w" fact="0.5"/>
              <dgm:constr type="t" for="ch" forName="parTx1" refType="w" fact="0.32"/>
              <dgm:constr type="w" for="ch" forName="parTx1" refType="w" fact="0.88"/>
              <dgm:constr type="h" for="ch" forName="parTx1" refType="w" fact="0.29"/>
              <dgm:constr type="ctrX" for="ch" forName="desTx1" refType="w" fact="0.5"/>
              <dgm:constr type="b" for="ch" forName="desTx1" refType="h"/>
              <dgm:constr type="w" for="ch" forName="desTx1" refType="w" fact="0.88"/>
              <dgm:constr type="h" for="ch" forName="desTx1" refType="h" fact="0.37"/>
              <dgm:constr type="l" for="ch" forName="c1" refType="w" fact="0.05"/>
              <dgm:constr type="t" for="ch" forName="c1" refType="w" fact="0.23"/>
              <dgm:constr type="w" for="ch" forName="c1" refType="w" fact="0.07"/>
              <dgm:constr type="h" for="ch" forName="c1" refType="w" refFor="ch" refForName="c1"/>
              <dgm:constr type="l" for="ch" forName="c2" refType="w" fact="0.1"/>
              <dgm:constr type="t" for="ch" forName="c2" refType="w" fact="0.13"/>
              <dgm:constr type="w" for="ch" forName="c2" refType="w" fact="0.07"/>
              <dgm:constr type="h" for="ch" forName="c2" refType="w" refFor="ch" refForName="c2"/>
              <dgm:constr type="l" for="ch" forName="c3" refType="w" fact="0.22"/>
              <dgm:constr type="t" for="ch" forName="c3" refType="w" fact="0.15"/>
              <dgm:constr type="w" for="ch" forName="c3" refType="w" fact="0.11"/>
              <dgm:constr type="h" for="ch" forName="c3" refType="w" refFor="ch" refForName="c3"/>
              <dgm:constr type="l" for="ch" forName="c4" refType="w" fact="0.32"/>
              <dgm:constr type="t" for="ch" forName="c4" refType="w" fact="0.04"/>
              <dgm:constr type="w" for="ch" forName="c4" refType="w" fact="0.07"/>
              <dgm:constr type="h" for="ch" forName="c4" refType="w" refFor="ch" refForName="c4"/>
              <dgm:constr type="l" for="ch" forName="c5" refType="w" fact="0.45"/>
              <dgm:constr type="t" for="ch" forName="c5" refType="w" fact="0"/>
              <dgm:constr type="w" for="ch" forName="c5" refType="w" fact="0.07"/>
              <dgm:constr type="h" for="ch" forName="c5" refType="w" refFor="ch" refForName="c5"/>
              <dgm:constr type="l" for="ch" forName="c6" refType="w" fact="0.61"/>
              <dgm:constr type="t" for="ch" forName="c6" refType="w" fact="0.07"/>
              <dgm:constr type="w" for="ch" forName="c6" refType="w" fact="0.07"/>
              <dgm:constr type="h" for="ch" forName="c6" refType="w" refFor="ch" refForName="c6"/>
              <dgm:constr type="l" for="ch" forName="c7" refType="w" fact="0.71"/>
              <dgm:constr type="t" for="ch" forName="c7" refType="w" fact="0.12"/>
              <dgm:constr type="w" for="ch" forName="c7" refType="w" fact="0.11"/>
              <dgm:constr type="h" for="ch" forName="c7" refType="w" refFor="ch" refForName="c7"/>
              <dgm:constr type="l" for="ch" forName="c8" refType="w" fact="0.85"/>
              <dgm:constr type="t" for="ch" forName="c8" refType="w" fact="0.23"/>
              <dgm:constr type="w" for="ch" forName="c8" refType="w" fact="0.07"/>
              <dgm:constr type="h" for="ch" forName="c8" refType="w" refFor="ch" refForName="c8"/>
              <dgm:constr type="l" for="ch" forName="c9" refType="w" fact="0.91"/>
              <dgm:constr type="t" for="ch" forName="c9" refType="w" fact="0.34"/>
              <dgm:constr type="w" for="ch" forName="c9" refType="w" fact="0.07"/>
              <dgm:constr type="h" for="ch" forName="c9" refType="w" refFor="ch" refForName="c9"/>
              <dgm:constr type="l" for="ch" forName="c10" refType="w" fact="0.39"/>
              <dgm:constr type="t" for="ch" forName="c10" refType="w" fact="0.13"/>
              <dgm:constr type="w" for="ch" forName="c10" refType="w" fact="0.18"/>
              <dgm:constr type="h" for="ch" forName="c10" refType="w" refFor="ch" refForName="c10"/>
              <dgm:constr type="l" for="ch" forName="c11" refType="w" fact="0"/>
              <dgm:constr type="t" for="ch" forName="c11" refType="w" fact="0.51"/>
              <dgm:constr type="w" for="ch" forName="c11" refType="w" fact="0.07"/>
              <dgm:constr type="h" for="ch" forName="c11" refType="w" refFor="ch" refForName="c11"/>
              <dgm:constr type="l" for="ch" forName="c12" refType="w" fact="0.06"/>
              <dgm:constr type="t" for="ch" forName="c12" refType="w" fact="0.6"/>
              <dgm:constr type="w" for="ch" forName="c12" refType="w" fact="0.11"/>
              <dgm:constr type="h" for="ch" forName="c12" refType="w" refFor="ch" refForName="c12"/>
              <dgm:constr type="l" for="ch" forName="c13" refType="w" fact="0.21"/>
              <dgm:constr type="t" for="ch" forName="c13" refType="w" fact="0.68"/>
              <dgm:constr type="w" for="ch" forName="c13" refType="w" fact="0.16"/>
              <dgm:constr type="h" for="ch" forName="c13" refType="w" refFor="ch" refForName="c13"/>
              <dgm:constr type="l" for="ch" forName="c14" refType="w" fact="0.42"/>
              <dgm:constr type="t" for="ch" forName="c14" refType="w" fact="0.81"/>
              <dgm:constr type="w" for="ch" forName="c14" refType="w" fact="0.07"/>
              <dgm:constr type="h" for="ch" forName="c14" refType="w" refFor="ch" refForName="c14"/>
              <dgm:constr type="l" for="ch" forName="c15" refType="w" fact="0.46"/>
              <dgm:constr type="t" for="ch" forName="c15" refType="w" fact="0.68"/>
              <dgm:constr type="w" for="ch" forName="c15" refType="w" fact="0.11"/>
              <dgm:constr type="h" for="ch" forName="c15" refType="w" refFor="ch" refForName="c15"/>
              <dgm:constr type="l" for="ch" forName="c16" refType="w" fact="0.56"/>
              <dgm:constr type="t" for="ch" forName="c16" refType="w" fact="0.82"/>
              <dgm:constr type="w" for="ch" forName="c16" refType="w" fact="0.07"/>
              <dgm:constr type="h" for="ch" forName="c16" refType="w" refFor="ch" refForName="c16"/>
              <dgm:constr type="l" for="ch" forName="c17" refType="w" fact="0.65"/>
              <dgm:constr type="t" for="ch" forName="c17" refType="w" fact="0.66"/>
              <dgm:constr type="w" for="ch" forName="c17" refType="w" fact="0.16"/>
              <dgm:constr type="h" for="ch" forName="c17" refType="w" refFor="ch" refForName="c17"/>
              <dgm:constr type="l" for="ch" forName="c18" refType="w" fact="0.87"/>
              <dgm:constr type="t" for="ch" forName="c18" refType="w" fact="0.62"/>
              <dgm:constr type="w" for="ch" forName="c18" refType="w" fact="0.11"/>
              <dgm:constr type="h" for="ch" forName="c18" refType="w" refFor="ch" refForName="c18"/>
            </dgm:constrLst>
            <dgm:layoutNode name="parTx1" styleLbl="revTx">
              <dgm:alg type="tx"/>
              <dgm:shape xmlns:r="http://schemas.openxmlformats.org/officeDocument/2006/relationships" type="rect"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7">
              <dgm:if name="Name8" axis="ch" ptType="node" func="cnt" op="gte" val="1">
                <dgm:layoutNode name="desTx1" styleLbl="revTx">
                  <dgm:varLst>
                    <dgm:bulletEnabled val="1"/>
                  </dgm:varLst>
                  <dgm:choose name="Name9">
                    <dgm:if name="Name10" axis="ch" ptType="node" func="cnt" op="equ" val="1">
                      <dgm:alg type="tx">
                        <dgm:param type="shpTxLTRAlignCh" val="l"/>
                      </dgm:alg>
                    </dgm:if>
                    <dgm:else name="Name11">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12"/>
            </dgm:choose>
            <dgm:layoutNode name="c1" styleLbl="node1">
              <dgm:alg type="sp"/>
              <dgm:shape xmlns:r="http://schemas.openxmlformats.org/officeDocument/2006/relationships" type="ellipse" r:blip="">
                <dgm:adjLst/>
              </dgm:shape>
              <dgm:presOf/>
            </dgm:layoutNode>
            <dgm:layoutNode name="c2" styleLbl="node1">
              <dgm:alg type="sp"/>
              <dgm:shape xmlns:r="http://schemas.openxmlformats.org/officeDocument/2006/relationships" type="ellipse" r:blip="">
                <dgm:adjLst/>
              </dgm:shape>
              <dgm:presOf/>
            </dgm:layoutNode>
            <dgm:layoutNode name="c3" styleLbl="node1">
              <dgm:alg type="sp"/>
              <dgm:shape xmlns:r="http://schemas.openxmlformats.org/officeDocument/2006/relationships" type="ellipse" r:blip="">
                <dgm:adjLst/>
              </dgm:shape>
              <dgm:presOf/>
            </dgm:layoutNode>
            <dgm:layoutNode name="c4" styleLbl="node1">
              <dgm:alg type="sp"/>
              <dgm:shape xmlns:r="http://schemas.openxmlformats.org/officeDocument/2006/relationships" type="ellipse" r:blip="">
                <dgm:adjLst/>
              </dgm:shape>
              <dgm:presOf/>
            </dgm:layoutNode>
            <dgm:layoutNode name="c5" styleLbl="node1">
              <dgm:alg type="sp"/>
              <dgm:shape xmlns:r="http://schemas.openxmlformats.org/officeDocument/2006/relationships" type="ellipse" r:blip="">
                <dgm:adjLst/>
              </dgm:shape>
              <dgm:presOf/>
            </dgm:layoutNode>
            <dgm:layoutNode name="c6" styleLbl="node1">
              <dgm:alg type="sp"/>
              <dgm:shape xmlns:r="http://schemas.openxmlformats.org/officeDocument/2006/relationships" type="ellipse" r:blip="">
                <dgm:adjLst/>
              </dgm:shape>
              <dgm:presOf/>
            </dgm:layoutNode>
            <dgm:layoutNode name="c7" styleLbl="node1">
              <dgm:alg type="sp"/>
              <dgm:shape xmlns:r="http://schemas.openxmlformats.org/officeDocument/2006/relationships" type="ellipse" r:blip="">
                <dgm:adjLst/>
              </dgm:shape>
              <dgm:presOf/>
            </dgm:layoutNode>
            <dgm:layoutNode name="c8" styleLbl="node1">
              <dgm:alg type="sp"/>
              <dgm:shape xmlns:r="http://schemas.openxmlformats.org/officeDocument/2006/relationships" type="ellipse" r:blip="">
                <dgm:adjLst/>
              </dgm:shape>
              <dgm:presOf/>
            </dgm:layoutNode>
            <dgm:layoutNode name="c9" styleLbl="node1">
              <dgm:alg type="sp"/>
              <dgm:shape xmlns:r="http://schemas.openxmlformats.org/officeDocument/2006/relationships" type="ellipse" r:blip="">
                <dgm:adjLst/>
              </dgm:shape>
              <dgm:presOf/>
            </dgm:layoutNode>
            <dgm:layoutNode name="c10" styleLbl="node1">
              <dgm:alg type="sp"/>
              <dgm:shape xmlns:r="http://schemas.openxmlformats.org/officeDocument/2006/relationships" type="ellipse" r:blip="">
                <dgm:adjLst/>
              </dgm:shape>
              <dgm:presOf/>
            </dgm:layoutNode>
            <dgm:layoutNode name="c11" styleLbl="node1">
              <dgm:alg type="sp"/>
              <dgm:shape xmlns:r="http://schemas.openxmlformats.org/officeDocument/2006/relationships" type="ellipse" r:blip="">
                <dgm:adjLst/>
              </dgm:shape>
              <dgm:presOf/>
            </dgm:layoutNode>
            <dgm:layoutNode name="c12" styleLbl="node1">
              <dgm:alg type="sp"/>
              <dgm:shape xmlns:r="http://schemas.openxmlformats.org/officeDocument/2006/relationships" type="ellipse" r:blip="">
                <dgm:adjLst/>
              </dgm:shape>
              <dgm:presOf/>
            </dgm:layoutNode>
            <dgm:layoutNode name="c13" styleLbl="node1">
              <dgm:alg type="sp"/>
              <dgm:shape xmlns:r="http://schemas.openxmlformats.org/officeDocument/2006/relationships" type="ellipse" r:blip="">
                <dgm:adjLst/>
              </dgm:shape>
              <dgm:presOf/>
            </dgm:layoutNode>
            <dgm:layoutNode name="c14" styleLbl="node1">
              <dgm:alg type="sp"/>
              <dgm:shape xmlns:r="http://schemas.openxmlformats.org/officeDocument/2006/relationships" type="ellipse" r:blip="">
                <dgm:adjLst/>
              </dgm:shape>
              <dgm:presOf/>
            </dgm:layoutNode>
            <dgm:layoutNode name="c15" styleLbl="node1">
              <dgm:alg type="sp"/>
              <dgm:shape xmlns:r="http://schemas.openxmlformats.org/officeDocument/2006/relationships" type="ellipse" r:blip="">
                <dgm:adjLst/>
              </dgm:shape>
              <dgm:presOf/>
            </dgm:layoutNode>
            <dgm:layoutNode name="c16" styleLbl="node1">
              <dgm:alg type="sp"/>
              <dgm:shape xmlns:r="http://schemas.openxmlformats.org/officeDocument/2006/relationships" type="ellipse" r:blip="">
                <dgm:adjLst/>
              </dgm:shape>
              <dgm:presOf/>
            </dgm:layoutNode>
            <dgm:layoutNode name="c17" styleLbl="node1">
              <dgm:alg type="sp"/>
              <dgm:shape xmlns:r="http://schemas.openxmlformats.org/officeDocument/2006/relationships" type="ellipse" r:blip="">
                <dgm:adjLst/>
              </dgm:shape>
              <dgm:presOf/>
            </dgm:layoutNode>
            <dgm:layoutNode name="c18" styleLbl="node1">
              <dgm:alg type="sp"/>
              <dgm:shape xmlns:r="http://schemas.openxmlformats.org/officeDocument/2006/relationships" type="ellipse" r:blip="">
                <dgm:adjLst/>
              </dgm:shape>
              <dgm:presOf/>
            </dgm:layoutNode>
          </dgm:layoutNode>
        </dgm:if>
        <dgm:if name="Name13" axis="self" ptType="node" func="revPos" op="equ" val="1">
          <dgm:layoutNode name="last">
            <dgm:alg type="composite"/>
            <dgm:shape xmlns:r="http://schemas.openxmlformats.org/officeDocument/2006/relationships" r:blip="">
              <dgm:adjLst/>
            </dgm:shape>
            <dgm:presOf/>
            <dgm:constrLst>
              <dgm:constr type="ctrX" for="ch" forName="circleTx" refType="w" fact="0.5"/>
              <dgm:constr type="t" for="ch" forName="circleTx" refType="w" fact="0.117"/>
              <dgm:constr type="w" for="ch" forName="circleTx" refType="h" refFor="ch" refForName="circleTx"/>
              <dgm:constr type="h" for="ch" forName="circleTx" refType="w" fact="0.85"/>
              <dgm:constr type="l" for="ch" forName="desTxN"/>
              <dgm:constr type="b" for="ch" forName="desTxN" refType="h"/>
              <dgm:constr type="w" for="ch" forName="desTxN" refType="w"/>
              <dgm:constr type="h" for="ch" forName="desTxN" refType="h" fact="0.37"/>
              <dgm:constr type="ctrX" for="ch" forName="spN" refType="w" fact="0.5"/>
              <dgm:constr type="t" for="ch" forName="spN"/>
              <dgm:constr type="w" for="ch" forName="spN" refType="w" fact="0.93"/>
              <dgm:constr type="h" for="ch" forName="spN" refType="h" fact="0.01"/>
            </dgm:constrLst>
            <dgm:layoutNode name="circleTx" styleLbl="node1">
              <dgm:alg type="tx"/>
              <dgm:shape xmlns:r="http://schemas.openxmlformats.org/officeDocument/2006/relationships" type="ellipse" r:blip="">
                <dgm:adjLst/>
              </dgm:shape>
              <dgm:presOf axis="self" ptType="node"/>
              <dgm:constrLst>
                <dgm:constr type="lMarg"/>
                <dgm:constr type="rMarg"/>
                <dgm:constr type="tMarg"/>
                <dgm:constr type="bMarg"/>
              </dgm:constrLst>
              <dgm:ruleLst>
                <dgm:rule type="primFontSz" val="5" fact="NaN" max="NaN"/>
              </dgm:ruleLst>
            </dgm:layoutNode>
            <dgm:choose name="Name14">
              <dgm:if name="Name15" axis="ch" ptType="node" func="cnt" op="gte" val="1">
                <dgm:layoutNode name="desTxN" styleLbl="revTx">
                  <dgm:varLst>
                    <dgm:bulletEnabled val="1"/>
                  </dgm:varLst>
                  <dgm:choose name="Name16">
                    <dgm:if name="Name17" axis="ch" ptType="node" func="cnt" op="equ" val="1">
                      <dgm:alg type="tx">
                        <dgm:param type="shpTxLTRAlignCh" val="l"/>
                      </dgm:alg>
                    </dgm:if>
                    <dgm:else name="Name18">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19"/>
            </dgm:choose>
            <dgm:layoutNode name="spN">
              <dgm:alg type="sp"/>
              <dgm:shape xmlns:r="http://schemas.openxmlformats.org/officeDocument/2006/relationships" r:blip="">
                <dgm:adjLst/>
              </dgm:shape>
              <dgm:presOf/>
            </dgm:layoutNode>
          </dgm:layoutNode>
        </dgm:if>
        <dgm:else name="Name20">
          <dgm:layoutNode name="middle">
            <dgm:alg type="composite"/>
            <dgm:shape xmlns:r="http://schemas.openxmlformats.org/officeDocument/2006/relationships" r:blip="">
              <dgm:adjLst/>
            </dgm:shape>
            <dgm:presOf/>
            <dgm:constrLst>
              <dgm:constr type="l" for="ch" forName="parTxMid"/>
              <dgm:constr type="t" for="ch" forName="parTxMid" refType="w" fact="0.167"/>
              <dgm:constr type="w" for="ch" forName="parTxMid" refType="w"/>
              <dgm:constr type="h" for="ch" forName="parTxMid" refType="w" fact="0.7"/>
              <dgm:constr type="l" for="ch" forName="desTxMid"/>
              <dgm:constr type="b" for="ch" forName="desTxMid" refType="h"/>
              <dgm:constr type="w" for="ch" forName="desTxMid" refType="w"/>
              <dgm:constr type="h" for="ch" forName="desTxMid" refType="h" fact="0.37"/>
              <dgm:constr type="ctrX" for="ch" forName="spMid" refType="w" fact="0.5"/>
              <dgm:constr type="t" for="ch" forName="spMid"/>
              <dgm:constr type="w" for="ch" forName="spMid" refType="w" fact="0.01"/>
              <dgm:constr type="h" for="ch" forName="spMid" refType="h" fact="0.01"/>
            </dgm:constrLst>
            <dgm:layoutNode name="parTxMid" styleLbl="revTx">
              <dgm:alg type="tx"/>
              <dgm:shape xmlns:r="http://schemas.openxmlformats.org/officeDocument/2006/relationships" type="rect"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21">
              <dgm:if name="Name22" axis="ch" ptType="node" func="cnt" op="gte" val="1">
                <dgm:layoutNode name="desTxMid" styleLbl="revTx">
                  <dgm:varLst>
                    <dgm:bulletEnabled val="1"/>
                  </dgm:varLst>
                  <dgm:choose name="Name23">
                    <dgm:if name="Name24" axis="ch" ptType="node" func="cnt" op="equ" val="1">
                      <dgm:alg type="tx">
                        <dgm:param type="shpTxLTRAlignCh" val="l"/>
                      </dgm:alg>
                    </dgm:if>
                    <dgm:else name="Name25">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26"/>
            </dgm:choose>
            <dgm:layoutNode name="spMid">
              <dgm:alg type="sp"/>
              <dgm:shape xmlns:r="http://schemas.openxmlformats.org/officeDocument/2006/relationships" r:blip="">
                <dgm:adjLst/>
              </dgm:shape>
              <dgm:presOf/>
            </dgm:layoutNode>
          </dgm:layoutNode>
        </dgm:else>
      </dgm:choose>
      <dgm:forEach name="Name27" axis="followSib" ptType="sibTrans" cnt="1">
        <dgm:layoutNode name="chevronComposite1" styleLbl="alignImgPlace1">
          <dgm:alg type="composite"/>
          <dgm:shape xmlns:r="http://schemas.openxmlformats.org/officeDocument/2006/relationships" r:blip="">
            <dgm:adjLst/>
          </dgm:shape>
          <dgm:presOf/>
          <dgm:constrLst>
            <dgm:constr type="l" for="ch" forName="chevron1"/>
            <dgm:constr type="t" for="ch" forName="chevron1" refType="h" fact="0.1923"/>
            <dgm:constr type="w" for="ch" forName="chevron1" refType="w"/>
            <dgm:constr type="b" for="ch" forName="chevron1" refType="h"/>
            <dgm:constr type="l" for="ch" forName="spChevron1"/>
            <dgm:constr type="t" for="ch" forName="spChevron1"/>
            <dgm:constr type="w" for="ch" forName="spChevron1" refType="w" fact="0.01"/>
            <dgm:constr type="h" for="ch" forName="spChevron1" refType="h" fact="0.01"/>
          </dgm:constrLst>
          <dgm:layoutNode name="chevron1">
            <dgm:alg type="sp"/>
            <dgm:choose name="Name28">
              <dgm:if name="Name29" func="var" arg="dir" op="equ" val="norm">
                <dgm:shape xmlns:r="http://schemas.openxmlformats.org/officeDocument/2006/relationships" type="chevron" r:blip="">
                  <dgm:adjLst>
                    <dgm:adj idx="1" val="0.6231"/>
                  </dgm:adjLst>
                </dgm:shape>
              </dgm:if>
              <dgm:else name="Name30">
                <dgm:shape xmlns:r="http://schemas.openxmlformats.org/officeDocument/2006/relationships" rot="180" type="chevron" r:blip="">
                  <dgm:adjLst>
                    <dgm:adj idx="1" val="0.6231"/>
                  </dgm:adjLst>
                </dgm:shape>
              </dgm:else>
            </dgm:choose>
            <dgm:presOf/>
          </dgm:layoutNode>
          <dgm:layoutNode name="spChevron1">
            <dgm:alg type="sp"/>
            <dgm:shape xmlns:r="http://schemas.openxmlformats.org/officeDocument/2006/relationships" r:blip="">
              <dgm:adjLst/>
            </dgm:shape>
            <dgm:presOf/>
          </dgm:layoutNode>
        </dgm:layoutNode>
        <dgm:choose name="Name31">
          <dgm:if name="Name32" axis="root ch" ptType="all node" func="cnt" op="equ" val="2">
            <dgm:layoutNode name="overlap">
              <dgm:alg type="sp"/>
              <dgm:shape xmlns:r="http://schemas.openxmlformats.org/officeDocument/2006/relationships" r:blip="">
                <dgm:adjLst/>
              </dgm:shape>
              <dgm:presOf/>
            </dgm:layoutNode>
            <dgm:layoutNode name="chevronComposite2" styleLbl="alignImgPlace1">
              <dgm:alg type="composite"/>
              <dgm:shape xmlns:r="http://schemas.openxmlformats.org/officeDocument/2006/relationships" r:blip="">
                <dgm:adjLst/>
              </dgm:shape>
              <dgm:presOf/>
              <dgm:constrLst>
                <dgm:constr type="l" for="ch" forName="chevron2"/>
                <dgm:constr type="t" for="ch" forName="chevron2" refType="h" fact="0.1923"/>
                <dgm:constr type="w" for="ch" forName="chevron2" refType="w"/>
                <dgm:constr type="b" for="ch" forName="chevron2" refType="h"/>
                <dgm:constr type="l" for="ch" forName="spChevron2"/>
                <dgm:constr type="t" for="ch" forName="spChevron2"/>
                <dgm:constr type="w" for="ch" forName="spChevron2" refType="w" fact="0.01"/>
                <dgm:constr type="h" for="ch" forName="spChevron2" refType="h" fact="0.01"/>
              </dgm:constrLst>
              <dgm:layoutNode name="chevron2">
                <dgm:alg type="sp"/>
                <dgm:choose name="Name33">
                  <dgm:if name="Name34" func="var" arg="dir" op="equ" val="norm">
                    <dgm:shape xmlns:r="http://schemas.openxmlformats.org/officeDocument/2006/relationships" type="chevron" r:blip="">
                      <dgm:adjLst>
                        <dgm:adj idx="1" val="0.6231"/>
                      </dgm:adjLst>
                    </dgm:shape>
                  </dgm:if>
                  <dgm:else name="Name35">
                    <dgm:shape xmlns:r="http://schemas.openxmlformats.org/officeDocument/2006/relationships" rot="180" type="chevron" r:blip="">
                      <dgm:adjLst>
                        <dgm:adj idx="1" val="0.6231"/>
                      </dgm:adjLst>
                    </dgm:shape>
                  </dgm:else>
                </dgm:choose>
                <dgm:presOf/>
              </dgm:layoutNode>
              <dgm:layoutNode name="spChevron2">
                <dgm:alg type="sp"/>
                <dgm:shape xmlns:r="http://schemas.openxmlformats.org/officeDocument/2006/relationships" r:blip="">
                  <dgm:adjLst/>
                </dgm:shape>
                <dgm:presOf/>
              </dgm:layoutNode>
            </dgm:layoutNode>
          </dgm:if>
          <dgm:else name="Name36"/>
        </dgm:choose>
      </dgm:forEach>
    </dgm:forEach>
  </dgm:layoutNode>
</dgm:layoutDef>
</file>

<file path=ppt/diagrams/layout5.xml><?xml version="1.0" encoding="utf-8"?>
<dgm:layoutDef xmlns:dgm="http://schemas.openxmlformats.org/drawingml/2006/diagram" xmlns:a="http://schemas.openxmlformats.org/drawingml/2006/main" uniqueId="urn:microsoft.com/office/officeart/2009/3/layout/RandomtoResultProcess">
  <dgm:title val=""/>
  <dgm:desc val=""/>
  <dgm:catLst>
    <dgm:cat type="process" pri="1275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clrData>
  <dgm:layoutNode name="Name0">
    <dgm:varLst>
      <dgm:dir/>
      <dgm:animOne val="branch"/>
      <dgm:animLvl val="lvl"/>
    </dgm:varLst>
    <dgm:choose name="Name1">
      <dgm:if name="Name2" func="var" arg="dir" op="equ" val="norm">
        <dgm:alg type="lin">
          <dgm:param type="fallback" val="2D"/>
          <dgm:param type="nodeVertAlign" val="t"/>
        </dgm:alg>
      </dgm:if>
      <dgm:else name="Name3">
        <dgm:alg type="lin">
          <dgm:param type="fallback" val="2D"/>
          <dgm:param type="nodeVertAlign" val="t"/>
          <dgm:param type="linDir" val="fromR"/>
        </dgm:alg>
      </dgm:else>
    </dgm:choose>
    <dgm:shape xmlns:r="http://schemas.openxmlformats.org/officeDocument/2006/relationships" r:blip="">
      <dgm:adjLst/>
    </dgm:shape>
    <dgm:constrLst>
      <dgm:constr type="userH" refType="h" fact="2"/>
      <dgm:constr type="w" for="ch" forName="chaos" refType="userH" fact="0.681"/>
      <dgm:constr type="h" for="ch" forName="chaos" refType="userH"/>
      <dgm:constr type="w" for="ch" forName="middle" refType="userH" fact="0.6"/>
      <dgm:constr type="h" for="ch" forName="middle" refType="userH"/>
      <dgm:constr type="w" for="ch" forName="last" refType="userH" fact="0.6"/>
      <dgm:constr type="h" for="ch" forName="last" refType="userH"/>
      <dgm:constr type="w" for="ch" forName="chevronComposite1" refType="userH" fact="0.22"/>
      <dgm:constr type="h" for="ch" forName="chevronComposite1" refType="userH" fact="0.52"/>
      <dgm:constr type="w" for="ch" forName="chevronComposite2" refType="userH" fact="0.22"/>
      <dgm:constr type="h" for="ch" forName="chevronComposite2" refType="userH" fact="0.52"/>
      <dgm:constr type="w" for="ch" forName="overlap" refType="userH" fact="-0.04"/>
      <dgm:constr type="h" for="ch" forName="overlap" refType="userH" fact="0.06"/>
      <dgm:constr type="primFontSz" for="des" forName="parTx1" op="equ" val="65"/>
      <dgm:constr type="primFontSz" for="des" forName="parTxMid" refType="primFontSz" refFor="des" refForName="parTx1" op="equ"/>
      <dgm:constr type="primFontSz" for="des" forName="circleTx" refType="primFontSz" refFor="des" refForName="parTx1" op="equ"/>
      <dgm:constr type="primFontSz" for="des" forName="desTx1" op="equ" val="65"/>
      <dgm:constr type="primFontSz" for="des" forName="desTxMid" refType="primFontSz" refFor="des" refForName="desTx1" op="equ"/>
      <dgm:constr type="primFontSz" for="des" forName="desTxN" refType="primFontSz" refFor="des" refForName="desTx1" op="equ"/>
    </dgm:constrLst>
    <dgm:forEach name="Name4" axis="ch" ptType="node">
      <dgm:choose name="Name5">
        <dgm:if name="Name6" axis="self" ptType="node" func="pos" op="equ" val="1">
          <dgm:layoutNode name="chaos">
            <dgm:alg type="composite"/>
            <dgm:shape xmlns:r="http://schemas.openxmlformats.org/officeDocument/2006/relationships" r:blip="">
              <dgm:adjLst/>
            </dgm:shape>
            <dgm:presOf/>
            <dgm:constrLst>
              <dgm:constr type="ctrX" for="ch" forName="parTx1" refType="w" fact="0.5"/>
              <dgm:constr type="t" for="ch" forName="parTx1" refType="w" fact="0.32"/>
              <dgm:constr type="w" for="ch" forName="parTx1" refType="w" fact="0.88"/>
              <dgm:constr type="h" for="ch" forName="parTx1" refType="w" fact="0.29"/>
              <dgm:constr type="ctrX" for="ch" forName="desTx1" refType="w" fact="0.5"/>
              <dgm:constr type="b" for="ch" forName="desTx1" refType="h"/>
              <dgm:constr type="w" for="ch" forName="desTx1" refType="w" fact="0.88"/>
              <dgm:constr type="h" for="ch" forName="desTx1" refType="h" fact="0.37"/>
              <dgm:constr type="l" for="ch" forName="c1" refType="w" fact="0.05"/>
              <dgm:constr type="t" for="ch" forName="c1" refType="w" fact="0.23"/>
              <dgm:constr type="w" for="ch" forName="c1" refType="w" fact="0.07"/>
              <dgm:constr type="h" for="ch" forName="c1" refType="w" refFor="ch" refForName="c1"/>
              <dgm:constr type="l" for="ch" forName="c2" refType="w" fact="0.1"/>
              <dgm:constr type="t" for="ch" forName="c2" refType="w" fact="0.13"/>
              <dgm:constr type="w" for="ch" forName="c2" refType="w" fact="0.07"/>
              <dgm:constr type="h" for="ch" forName="c2" refType="w" refFor="ch" refForName="c2"/>
              <dgm:constr type="l" for="ch" forName="c3" refType="w" fact="0.22"/>
              <dgm:constr type="t" for="ch" forName="c3" refType="w" fact="0.15"/>
              <dgm:constr type="w" for="ch" forName="c3" refType="w" fact="0.11"/>
              <dgm:constr type="h" for="ch" forName="c3" refType="w" refFor="ch" refForName="c3"/>
              <dgm:constr type="l" for="ch" forName="c4" refType="w" fact="0.32"/>
              <dgm:constr type="t" for="ch" forName="c4" refType="w" fact="0.04"/>
              <dgm:constr type="w" for="ch" forName="c4" refType="w" fact="0.07"/>
              <dgm:constr type="h" for="ch" forName="c4" refType="w" refFor="ch" refForName="c4"/>
              <dgm:constr type="l" for="ch" forName="c5" refType="w" fact="0.45"/>
              <dgm:constr type="t" for="ch" forName="c5" refType="w" fact="0"/>
              <dgm:constr type="w" for="ch" forName="c5" refType="w" fact="0.07"/>
              <dgm:constr type="h" for="ch" forName="c5" refType="w" refFor="ch" refForName="c5"/>
              <dgm:constr type="l" for="ch" forName="c6" refType="w" fact="0.61"/>
              <dgm:constr type="t" for="ch" forName="c6" refType="w" fact="0.07"/>
              <dgm:constr type="w" for="ch" forName="c6" refType="w" fact="0.07"/>
              <dgm:constr type="h" for="ch" forName="c6" refType="w" refFor="ch" refForName="c6"/>
              <dgm:constr type="l" for="ch" forName="c7" refType="w" fact="0.71"/>
              <dgm:constr type="t" for="ch" forName="c7" refType="w" fact="0.12"/>
              <dgm:constr type="w" for="ch" forName="c7" refType="w" fact="0.11"/>
              <dgm:constr type="h" for="ch" forName="c7" refType="w" refFor="ch" refForName="c7"/>
              <dgm:constr type="l" for="ch" forName="c8" refType="w" fact="0.85"/>
              <dgm:constr type="t" for="ch" forName="c8" refType="w" fact="0.23"/>
              <dgm:constr type="w" for="ch" forName="c8" refType="w" fact="0.07"/>
              <dgm:constr type="h" for="ch" forName="c8" refType="w" refFor="ch" refForName="c8"/>
              <dgm:constr type="l" for="ch" forName="c9" refType="w" fact="0.91"/>
              <dgm:constr type="t" for="ch" forName="c9" refType="w" fact="0.34"/>
              <dgm:constr type="w" for="ch" forName="c9" refType="w" fact="0.07"/>
              <dgm:constr type="h" for="ch" forName="c9" refType="w" refFor="ch" refForName="c9"/>
              <dgm:constr type="l" for="ch" forName="c10" refType="w" fact="0.39"/>
              <dgm:constr type="t" for="ch" forName="c10" refType="w" fact="0.13"/>
              <dgm:constr type="w" for="ch" forName="c10" refType="w" fact="0.18"/>
              <dgm:constr type="h" for="ch" forName="c10" refType="w" refFor="ch" refForName="c10"/>
              <dgm:constr type="l" for="ch" forName="c11" refType="w" fact="0"/>
              <dgm:constr type="t" for="ch" forName="c11" refType="w" fact="0.51"/>
              <dgm:constr type="w" for="ch" forName="c11" refType="w" fact="0.07"/>
              <dgm:constr type="h" for="ch" forName="c11" refType="w" refFor="ch" refForName="c11"/>
              <dgm:constr type="l" for="ch" forName="c12" refType="w" fact="0.06"/>
              <dgm:constr type="t" for="ch" forName="c12" refType="w" fact="0.6"/>
              <dgm:constr type="w" for="ch" forName="c12" refType="w" fact="0.11"/>
              <dgm:constr type="h" for="ch" forName="c12" refType="w" refFor="ch" refForName="c12"/>
              <dgm:constr type="l" for="ch" forName="c13" refType="w" fact="0.21"/>
              <dgm:constr type="t" for="ch" forName="c13" refType="w" fact="0.68"/>
              <dgm:constr type="w" for="ch" forName="c13" refType="w" fact="0.16"/>
              <dgm:constr type="h" for="ch" forName="c13" refType="w" refFor="ch" refForName="c13"/>
              <dgm:constr type="l" for="ch" forName="c14" refType="w" fact="0.42"/>
              <dgm:constr type="t" for="ch" forName="c14" refType="w" fact="0.81"/>
              <dgm:constr type="w" for="ch" forName="c14" refType="w" fact="0.07"/>
              <dgm:constr type="h" for="ch" forName="c14" refType="w" refFor="ch" refForName="c14"/>
              <dgm:constr type="l" for="ch" forName="c15" refType="w" fact="0.46"/>
              <dgm:constr type="t" for="ch" forName="c15" refType="w" fact="0.68"/>
              <dgm:constr type="w" for="ch" forName="c15" refType="w" fact="0.11"/>
              <dgm:constr type="h" for="ch" forName="c15" refType="w" refFor="ch" refForName="c15"/>
              <dgm:constr type="l" for="ch" forName="c16" refType="w" fact="0.56"/>
              <dgm:constr type="t" for="ch" forName="c16" refType="w" fact="0.82"/>
              <dgm:constr type="w" for="ch" forName="c16" refType="w" fact="0.07"/>
              <dgm:constr type="h" for="ch" forName="c16" refType="w" refFor="ch" refForName="c16"/>
              <dgm:constr type="l" for="ch" forName="c17" refType="w" fact="0.65"/>
              <dgm:constr type="t" for="ch" forName="c17" refType="w" fact="0.66"/>
              <dgm:constr type="w" for="ch" forName="c17" refType="w" fact="0.16"/>
              <dgm:constr type="h" for="ch" forName="c17" refType="w" refFor="ch" refForName="c17"/>
              <dgm:constr type="l" for="ch" forName="c18" refType="w" fact="0.87"/>
              <dgm:constr type="t" for="ch" forName="c18" refType="w" fact="0.62"/>
              <dgm:constr type="w" for="ch" forName="c18" refType="w" fact="0.11"/>
              <dgm:constr type="h" for="ch" forName="c18" refType="w" refFor="ch" refForName="c18"/>
            </dgm:constrLst>
            <dgm:layoutNode name="parTx1" styleLbl="revTx">
              <dgm:alg type="tx"/>
              <dgm:shape xmlns:r="http://schemas.openxmlformats.org/officeDocument/2006/relationships" type="rect"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7">
              <dgm:if name="Name8" axis="ch" ptType="node" func="cnt" op="gte" val="1">
                <dgm:layoutNode name="desTx1" styleLbl="revTx">
                  <dgm:varLst>
                    <dgm:bulletEnabled val="1"/>
                  </dgm:varLst>
                  <dgm:choose name="Name9">
                    <dgm:if name="Name10" axis="ch" ptType="node" func="cnt" op="equ" val="1">
                      <dgm:alg type="tx">
                        <dgm:param type="shpTxLTRAlignCh" val="l"/>
                      </dgm:alg>
                    </dgm:if>
                    <dgm:else name="Name11">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12"/>
            </dgm:choose>
            <dgm:layoutNode name="c1" styleLbl="node1">
              <dgm:alg type="sp"/>
              <dgm:shape xmlns:r="http://schemas.openxmlformats.org/officeDocument/2006/relationships" type="ellipse" r:blip="">
                <dgm:adjLst/>
              </dgm:shape>
              <dgm:presOf/>
            </dgm:layoutNode>
            <dgm:layoutNode name="c2" styleLbl="node1">
              <dgm:alg type="sp"/>
              <dgm:shape xmlns:r="http://schemas.openxmlformats.org/officeDocument/2006/relationships" type="ellipse" r:blip="">
                <dgm:adjLst/>
              </dgm:shape>
              <dgm:presOf/>
            </dgm:layoutNode>
            <dgm:layoutNode name="c3" styleLbl="node1">
              <dgm:alg type="sp"/>
              <dgm:shape xmlns:r="http://schemas.openxmlformats.org/officeDocument/2006/relationships" type="ellipse" r:blip="">
                <dgm:adjLst/>
              </dgm:shape>
              <dgm:presOf/>
            </dgm:layoutNode>
            <dgm:layoutNode name="c4" styleLbl="node1">
              <dgm:alg type="sp"/>
              <dgm:shape xmlns:r="http://schemas.openxmlformats.org/officeDocument/2006/relationships" type="ellipse" r:blip="">
                <dgm:adjLst/>
              </dgm:shape>
              <dgm:presOf/>
            </dgm:layoutNode>
            <dgm:layoutNode name="c5" styleLbl="node1">
              <dgm:alg type="sp"/>
              <dgm:shape xmlns:r="http://schemas.openxmlformats.org/officeDocument/2006/relationships" type="ellipse" r:blip="">
                <dgm:adjLst/>
              </dgm:shape>
              <dgm:presOf/>
            </dgm:layoutNode>
            <dgm:layoutNode name="c6" styleLbl="node1">
              <dgm:alg type="sp"/>
              <dgm:shape xmlns:r="http://schemas.openxmlformats.org/officeDocument/2006/relationships" type="ellipse" r:blip="">
                <dgm:adjLst/>
              </dgm:shape>
              <dgm:presOf/>
            </dgm:layoutNode>
            <dgm:layoutNode name="c7" styleLbl="node1">
              <dgm:alg type="sp"/>
              <dgm:shape xmlns:r="http://schemas.openxmlformats.org/officeDocument/2006/relationships" type="ellipse" r:blip="">
                <dgm:adjLst/>
              </dgm:shape>
              <dgm:presOf/>
            </dgm:layoutNode>
            <dgm:layoutNode name="c8" styleLbl="node1">
              <dgm:alg type="sp"/>
              <dgm:shape xmlns:r="http://schemas.openxmlformats.org/officeDocument/2006/relationships" type="ellipse" r:blip="">
                <dgm:adjLst/>
              </dgm:shape>
              <dgm:presOf/>
            </dgm:layoutNode>
            <dgm:layoutNode name="c9" styleLbl="node1">
              <dgm:alg type="sp"/>
              <dgm:shape xmlns:r="http://schemas.openxmlformats.org/officeDocument/2006/relationships" type="ellipse" r:blip="">
                <dgm:adjLst/>
              </dgm:shape>
              <dgm:presOf/>
            </dgm:layoutNode>
            <dgm:layoutNode name="c10" styleLbl="node1">
              <dgm:alg type="sp"/>
              <dgm:shape xmlns:r="http://schemas.openxmlformats.org/officeDocument/2006/relationships" type="ellipse" r:blip="">
                <dgm:adjLst/>
              </dgm:shape>
              <dgm:presOf/>
            </dgm:layoutNode>
            <dgm:layoutNode name="c11" styleLbl="node1">
              <dgm:alg type="sp"/>
              <dgm:shape xmlns:r="http://schemas.openxmlformats.org/officeDocument/2006/relationships" type="ellipse" r:blip="">
                <dgm:adjLst/>
              </dgm:shape>
              <dgm:presOf/>
            </dgm:layoutNode>
            <dgm:layoutNode name="c12" styleLbl="node1">
              <dgm:alg type="sp"/>
              <dgm:shape xmlns:r="http://schemas.openxmlformats.org/officeDocument/2006/relationships" type="ellipse" r:blip="">
                <dgm:adjLst/>
              </dgm:shape>
              <dgm:presOf/>
            </dgm:layoutNode>
            <dgm:layoutNode name="c13" styleLbl="node1">
              <dgm:alg type="sp"/>
              <dgm:shape xmlns:r="http://schemas.openxmlformats.org/officeDocument/2006/relationships" type="ellipse" r:blip="">
                <dgm:adjLst/>
              </dgm:shape>
              <dgm:presOf/>
            </dgm:layoutNode>
            <dgm:layoutNode name="c14" styleLbl="node1">
              <dgm:alg type="sp"/>
              <dgm:shape xmlns:r="http://schemas.openxmlformats.org/officeDocument/2006/relationships" type="ellipse" r:blip="">
                <dgm:adjLst/>
              </dgm:shape>
              <dgm:presOf/>
            </dgm:layoutNode>
            <dgm:layoutNode name="c15" styleLbl="node1">
              <dgm:alg type="sp"/>
              <dgm:shape xmlns:r="http://schemas.openxmlformats.org/officeDocument/2006/relationships" type="ellipse" r:blip="">
                <dgm:adjLst/>
              </dgm:shape>
              <dgm:presOf/>
            </dgm:layoutNode>
            <dgm:layoutNode name="c16" styleLbl="node1">
              <dgm:alg type="sp"/>
              <dgm:shape xmlns:r="http://schemas.openxmlformats.org/officeDocument/2006/relationships" type="ellipse" r:blip="">
                <dgm:adjLst/>
              </dgm:shape>
              <dgm:presOf/>
            </dgm:layoutNode>
            <dgm:layoutNode name="c17" styleLbl="node1">
              <dgm:alg type="sp"/>
              <dgm:shape xmlns:r="http://schemas.openxmlformats.org/officeDocument/2006/relationships" type="ellipse" r:blip="">
                <dgm:adjLst/>
              </dgm:shape>
              <dgm:presOf/>
            </dgm:layoutNode>
            <dgm:layoutNode name="c18" styleLbl="node1">
              <dgm:alg type="sp"/>
              <dgm:shape xmlns:r="http://schemas.openxmlformats.org/officeDocument/2006/relationships" type="ellipse" r:blip="">
                <dgm:adjLst/>
              </dgm:shape>
              <dgm:presOf/>
            </dgm:layoutNode>
          </dgm:layoutNode>
        </dgm:if>
        <dgm:if name="Name13" axis="self" ptType="node" func="revPos" op="equ" val="1">
          <dgm:layoutNode name="last">
            <dgm:alg type="composite"/>
            <dgm:shape xmlns:r="http://schemas.openxmlformats.org/officeDocument/2006/relationships" r:blip="">
              <dgm:adjLst/>
            </dgm:shape>
            <dgm:presOf/>
            <dgm:constrLst>
              <dgm:constr type="ctrX" for="ch" forName="circleTx" refType="w" fact="0.5"/>
              <dgm:constr type="t" for="ch" forName="circleTx" refType="w" fact="0.117"/>
              <dgm:constr type="w" for="ch" forName="circleTx" refType="h" refFor="ch" refForName="circleTx"/>
              <dgm:constr type="h" for="ch" forName="circleTx" refType="w" fact="0.85"/>
              <dgm:constr type="l" for="ch" forName="desTxN"/>
              <dgm:constr type="b" for="ch" forName="desTxN" refType="h"/>
              <dgm:constr type="w" for="ch" forName="desTxN" refType="w"/>
              <dgm:constr type="h" for="ch" forName="desTxN" refType="h" fact="0.37"/>
              <dgm:constr type="ctrX" for="ch" forName="spN" refType="w" fact="0.5"/>
              <dgm:constr type="t" for="ch" forName="spN"/>
              <dgm:constr type="w" for="ch" forName="spN" refType="w" fact="0.93"/>
              <dgm:constr type="h" for="ch" forName="spN" refType="h" fact="0.01"/>
            </dgm:constrLst>
            <dgm:layoutNode name="circleTx" styleLbl="node1">
              <dgm:alg type="tx"/>
              <dgm:shape xmlns:r="http://schemas.openxmlformats.org/officeDocument/2006/relationships" type="ellipse" r:blip="">
                <dgm:adjLst/>
              </dgm:shape>
              <dgm:presOf axis="self" ptType="node"/>
              <dgm:constrLst>
                <dgm:constr type="lMarg"/>
                <dgm:constr type="rMarg"/>
                <dgm:constr type="tMarg"/>
                <dgm:constr type="bMarg"/>
              </dgm:constrLst>
              <dgm:ruleLst>
                <dgm:rule type="primFontSz" val="5" fact="NaN" max="NaN"/>
              </dgm:ruleLst>
            </dgm:layoutNode>
            <dgm:choose name="Name14">
              <dgm:if name="Name15" axis="ch" ptType="node" func="cnt" op="gte" val="1">
                <dgm:layoutNode name="desTxN" styleLbl="revTx">
                  <dgm:varLst>
                    <dgm:bulletEnabled val="1"/>
                  </dgm:varLst>
                  <dgm:choose name="Name16">
                    <dgm:if name="Name17" axis="ch" ptType="node" func="cnt" op="equ" val="1">
                      <dgm:alg type="tx">
                        <dgm:param type="shpTxLTRAlignCh" val="l"/>
                      </dgm:alg>
                    </dgm:if>
                    <dgm:else name="Name18">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19"/>
            </dgm:choose>
            <dgm:layoutNode name="spN">
              <dgm:alg type="sp"/>
              <dgm:shape xmlns:r="http://schemas.openxmlformats.org/officeDocument/2006/relationships" r:blip="">
                <dgm:adjLst/>
              </dgm:shape>
              <dgm:presOf/>
            </dgm:layoutNode>
          </dgm:layoutNode>
        </dgm:if>
        <dgm:else name="Name20">
          <dgm:layoutNode name="middle">
            <dgm:alg type="composite"/>
            <dgm:shape xmlns:r="http://schemas.openxmlformats.org/officeDocument/2006/relationships" r:blip="">
              <dgm:adjLst/>
            </dgm:shape>
            <dgm:presOf/>
            <dgm:constrLst>
              <dgm:constr type="l" for="ch" forName="parTxMid"/>
              <dgm:constr type="t" for="ch" forName="parTxMid" refType="w" fact="0.167"/>
              <dgm:constr type="w" for="ch" forName="parTxMid" refType="w"/>
              <dgm:constr type="h" for="ch" forName="parTxMid" refType="w" fact="0.7"/>
              <dgm:constr type="l" for="ch" forName="desTxMid"/>
              <dgm:constr type="b" for="ch" forName="desTxMid" refType="h"/>
              <dgm:constr type="w" for="ch" forName="desTxMid" refType="w"/>
              <dgm:constr type="h" for="ch" forName="desTxMid" refType="h" fact="0.37"/>
              <dgm:constr type="ctrX" for="ch" forName="spMid" refType="w" fact="0.5"/>
              <dgm:constr type="t" for="ch" forName="spMid"/>
              <dgm:constr type="w" for="ch" forName="spMid" refType="w" fact="0.01"/>
              <dgm:constr type="h" for="ch" forName="spMid" refType="h" fact="0.01"/>
            </dgm:constrLst>
            <dgm:layoutNode name="parTxMid" styleLbl="revTx">
              <dgm:alg type="tx"/>
              <dgm:shape xmlns:r="http://schemas.openxmlformats.org/officeDocument/2006/relationships" type="rect"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21">
              <dgm:if name="Name22" axis="ch" ptType="node" func="cnt" op="gte" val="1">
                <dgm:layoutNode name="desTxMid" styleLbl="revTx">
                  <dgm:varLst>
                    <dgm:bulletEnabled val="1"/>
                  </dgm:varLst>
                  <dgm:choose name="Name23">
                    <dgm:if name="Name24" axis="ch" ptType="node" func="cnt" op="equ" val="1">
                      <dgm:alg type="tx">
                        <dgm:param type="shpTxLTRAlignCh" val="l"/>
                      </dgm:alg>
                    </dgm:if>
                    <dgm:else name="Name25">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26"/>
            </dgm:choose>
            <dgm:layoutNode name="spMid">
              <dgm:alg type="sp"/>
              <dgm:shape xmlns:r="http://schemas.openxmlformats.org/officeDocument/2006/relationships" r:blip="">
                <dgm:adjLst/>
              </dgm:shape>
              <dgm:presOf/>
            </dgm:layoutNode>
          </dgm:layoutNode>
        </dgm:else>
      </dgm:choose>
      <dgm:forEach name="Name27" axis="followSib" ptType="sibTrans" cnt="1">
        <dgm:layoutNode name="chevronComposite1" styleLbl="alignImgPlace1">
          <dgm:alg type="composite"/>
          <dgm:shape xmlns:r="http://schemas.openxmlformats.org/officeDocument/2006/relationships" r:blip="">
            <dgm:adjLst/>
          </dgm:shape>
          <dgm:presOf/>
          <dgm:constrLst>
            <dgm:constr type="l" for="ch" forName="chevron1"/>
            <dgm:constr type="t" for="ch" forName="chevron1" refType="h" fact="0.1923"/>
            <dgm:constr type="w" for="ch" forName="chevron1" refType="w"/>
            <dgm:constr type="b" for="ch" forName="chevron1" refType="h"/>
            <dgm:constr type="l" for="ch" forName="spChevron1"/>
            <dgm:constr type="t" for="ch" forName="spChevron1"/>
            <dgm:constr type="w" for="ch" forName="spChevron1" refType="w" fact="0.01"/>
            <dgm:constr type="h" for="ch" forName="spChevron1" refType="h" fact="0.01"/>
          </dgm:constrLst>
          <dgm:layoutNode name="chevron1">
            <dgm:alg type="sp"/>
            <dgm:choose name="Name28">
              <dgm:if name="Name29" func="var" arg="dir" op="equ" val="norm">
                <dgm:shape xmlns:r="http://schemas.openxmlformats.org/officeDocument/2006/relationships" type="chevron" r:blip="">
                  <dgm:adjLst>
                    <dgm:adj idx="1" val="0.6231"/>
                  </dgm:adjLst>
                </dgm:shape>
              </dgm:if>
              <dgm:else name="Name30">
                <dgm:shape xmlns:r="http://schemas.openxmlformats.org/officeDocument/2006/relationships" rot="180" type="chevron" r:blip="">
                  <dgm:adjLst>
                    <dgm:adj idx="1" val="0.6231"/>
                  </dgm:adjLst>
                </dgm:shape>
              </dgm:else>
            </dgm:choose>
            <dgm:presOf/>
          </dgm:layoutNode>
          <dgm:layoutNode name="spChevron1">
            <dgm:alg type="sp"/>
            <dgm:shape xmlns:r="http://schemas.openxmlformats.org/officeDocument/2006/relationships" r:blip="">
              <dgm:adjLst/>
            </dgm:shape>
            <dgm:presOf/>
          </dgm:layoutNode>
        </dgm:layoutNode>
        <dgm:choose name="Name31">
          <dgm:if name="Name32" axis="root ch" ptType="all node" func="cnt" op="equ" val="2">
            <dgm:layoutNode name="overlap">
              <dgm:alg type="sp"/>
              <dgm:shape xmlns:r="http://schemas.openxmlformats.org/officeDocument/2006/relationships" r:blip="">
                <dgm:adjLst/>
              </dgm:shape>
              <dgm:presOf/>
            </dgm:layoutNode>
            <dgm:layoutNode name="chevronComposite2" styleLbl="alignImgPlace1">
              <dgm:alg type="composite"/>
              <dgm:shape xmlns:r="http://schemas.openxmlformats.org/officeDocument/2006/relationships" r:blip="">
                <dgm:adjLst/>
              </dgm:shape>
              <dgm:presOf/>
              <dgm:constrLst>
                <dgm:constr type="l" for="ch" forName="chevron2"/>
                <dgm:constr type="t" for="ch" forName="chevron2" refType="h" fact="0.1923"/>
                <dgm:constr type="w" for="ch" forName="chevron2" refType="w"/>
                <dgm:constr type="b" for="ch" forName="chevron2" refType="h"/>
                <dgm:constr type="l" for="ch" forName="spChevron2"/>
                <dgm:constr type="t" for="ch" forName="spChevron2"/>
                <dgm:constr type="w" for="ch" forName="spChevron2" refType="w" fact="0.01"/>
                <dgm:constr type="h" for="ch" forName="spChevron2" refType="h" fact="0.01"/>
              </dgm:constrLst>
              <dgm:layoutNode name="chevron2">
                <dgm:alg type="sp"/>
                <dgm:choose name="Name33">
                  <dgm:if name="Name34" func="var" arg="dir" op="equ" val="norm">
                    <dgm:shape xmlns:r="http://schemas.openxmlformats.org/officeDocument/2006/relationships" type="chevron" r:blip="">
                      <dgm:adjLst>
                        <dgm:adj idx="1" val="0.6231"/>
                      </dgm:adjLst>
                    </dgm:shape>
                  </dgm:if>
                  <dgm:else name="Name35">
                    <dgm:shape xmlns:r="http://schemas.openxmlformats.org/officeDocument/2006/relationships" rot="180" type="chevron" r:blip="">
                      <dgm:adjLst>
                        <dgm:adj idx="1" val="0.6231"/>
                      </dgm:adjLst>
                    </dgm:shape>
                  </dgm:else>
                </dgm:choose>
                <dgm:presOf/>
              </dgm:layoutNode>
              <dgm:layoutNode name="spChevron2">
                <dgm:alg type="sp"/>
                <dgm:shape xmlns:r="http://schemas.openxmlformats.org/officeDocument/2006/relationships" r:blip="">
                  <dgm:adjLst/>
                </dgm:shape>
                <dgm:presOf/>
              </dgm:layoutNode>
            </dgm:layoutNode>
          </dgm:if>
          <dgm:else name="Name36"/>
        </dgm:choos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2801319-1562-4CED-B4CF-07F0CCD7AF4B}" type="datetimeFigureOut">
              <a:rPr lang="en-US" smtClean="0"/>
              <a:t>20/May/2018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B8C4517-58EF-4C7A-B9AD-DBF4DC997C56}" type="slidenum">
              <a:rPr lang="en-US" smtClean="0"/>
              <a:t>‹#›</a:t>
            </a:fld>
            <a:endParaRPr lang="en-US"/>
          </a:p>
        </p:txBody>
      </p:sp>
    </p:spTree>
    <p:extLst>
      <p:ext uri="{BB962C8B-B14F-4D97-AF65-F5344CB8AC3E}">
        <p14:creationId xmlns:p14="http://schemas.microsoft.com/office/powerpoint/2010/main" val="6852817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B8C4517-58EF-4C7A-B9AD-DBF4DC997C56}" type="slidenum">
              <a:rPr lang="en-US" smtClean="0"/>
              <a:t>1</a:t>
            </a:fld>
            <a:endParaRPr lang="en-US"/>
          </a:p>
        </p:txBody>
      </p:sp>
    </p:spTree>
    <p:extLst>
      <p:ext uri="{BB962C8B-B14F-4D97-AF65-F5344CB8AC3E}">
        <p14:creationId xmlns:p14="http://schemas.microsoft.com/office/powerpoint/2010/main" val="375881823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B8C4517-58EF-4C7A-B9AD-DBF4DC997C56}" type="slidenum">
              <a:rPr lang="en-US" smtClean="0"/>
              <a:t>10</a:t>
            </a:fld>
            <a:endParaRPr lang="en-US"/>
          </a:p>
        </p:txBody>
      </p:sp>
    </p:spTree>
    <p:extLst>
      <p:ext uri="{BB962C8B-B14F-4D97-AF65-F5344CB8AC3E}">
        <p14:creationId xmlns:p14="http://schemas.microsoft.com/office/powerpoint/2010/main" val="21727766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B8C4517-58EF-4C7A-B9AD-DBF4DC997C56}" type="slidenum">
              <a:rPr lang="en-US" smtClean="0"/>
              <a:t>11</a:t>
            </a:fld>
            <a:endParaRPr lang="en-US"/>
          </a:p>
        </p:txBody>
      </p:sp>
    </p:spTree>
    <p:extLst>
      <p:ext uri="{BB962C8B-B14F-4D97-AF65-F5344CB8AC3E}">
        <p14:creationId xmlns:p14="http://schemas.microsoft.com/office/powerpoint/2010/main" val="4398861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B8C4517-58EF-4C7A-B9AD-DBF4DC997C56}" type="slidenum">
              <a:rPr lang="en-US" smtClean="0"/>
              <a:t>12</a:t>
            </a:fld>
            <a:endParaRPr lang="en-US"/>
          </a:p>
        </p:txBody>
      </p:sp>
    </p:spTree>
    <p:extLst>
      <p:ext uri="{BB962C8B-B14F-4D97-AF65-F5344CB8AC3E}">
        <p14:creationId xmlns:p14="http://schemas.microsoft.com/office/powerpoint/2010/main" val="106924083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B8C4517-58EF-4C7A-B9AD-DBF4DC997C56}" type="slidenum">
              <a:rPr lang="en-US" smtClean="0"/>
              <a:t>13</a:t>
            </a:fld>
            <a:endParaRPr lang="en-US"/>
          </a:p>
        </p:txBody>
      </p:sp>
    </p:spTree>
    <p:extLst>
      <p:ext uri="{BB962C8B-B14F-4D97-AF65-F5344CB8AC3E}">
        <p14:creationId xmlns:p14="http://schemas.microsoft.com/office/powerpoint/2010/main" val="179297287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B8C4517-58EF-4C7A-B9AD-DBF4DC997C56}" type="slidenum">
              <a:rPr lang="en-US" smtClean="0"/>
              <a:t>14</a:t>
            </a:fld>
            <a:endParaRPr lang="en-US"/>
          </a:p>
        </p:txBody>
      </p:sp>
    </p:spTree>
    <p:extLst>
      <p:ext uri="{BB962C8B-B14F-4D97-AF65-F5344CB8AC3E}">
        <p14:creationId xmlns:p14="http://schemas.microsoft.com/office/powerpoint/2010/main" val="255372656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B8C4517-58EF-4C7A-B9AD-DBF4DC997C56}" type="slidenum">
              <a:rPr lang="en-US" smtClean="0"/>
              <a:t>15</a:t>
            </a:fld>
            <a:endParaRPr lang="en-US"/>
          </a:p>
        </p:txBody>
      </p:sp>
    </p:spTree>
    <p:extLst>
      <p:ext uri="{BB962C8B-B14F-4D97-AF65-F5344CB8AC3E}">
        <p14:creationId xmlns:p14="http://schemas.microsoft.com/office/powerpoint/2010/main" val="125462216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B8C4517-58EF-4C7A-B9AD-DBF4DC997C56}" type="slidenum">
              <a:rPr lang="en-US" smtClean="0"/>
              <a:t>16</a:t>
            </a:fld>
            <a:endParaRPr lang="en-US"/>
          </a:p>
        </p:txBody>
      </p:sp>
    </p:spTree>
    <p:extLst>
      <p:ext uri="{BB962C8B-B14F-4D97-AF65-F5344CB8AC3E}">
        <p14:creationId xmlns:p14="http://schemas.microsoft.com/office/powerpoint/2010/main" val="255645065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B8C4517-58EF-4C7A-B9AD-DBF4DC997C56}" type="slidenum">
              <a:rPr lang="en-US" smtClean="0"/>
              <a:t>17</a:t>
            </a:fld>
            <a:endParaRPr lang="en-US"/>
          </a:p>
        </p:txBody>
      </p:sp>
    </p:spTree>
    <p:extLst>
      <p:ext uri="{BB962C8B-B14F-4D97-AF65-F5344CB8AC3E}">
        <p14:creationId xmlns:p14="http://schemas.microsoft.com/office/powerpoint/2010/main" val="88272477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B8C4517-58EF-4C7A-B9AD-DBF4DC997C56}" type="slidenum">
              <a:rPr lang="en-US" smtClean="0"/>
              <a:t>18</a:t>
            </a:fld>
            <a:endParaRPr lang="en-US"/>
          </a:p>
        </p:txBody>
      </p:sp>
    </p:spTree>
    <p:extLst>
      <p:ext uri="{BB962C8B-B14F-4D97-AF65-F5344CB8AC3E}">
        <p14:creationId xmlns:p14="http://schemas.microsoft.com/office/powerpoint/2010/main" val="416886580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B8C4517-58EF-4C7A-B9AD-DBF4DC997C56}" type="slidenum">
              <a:rPr lang="en-US" smtClean="0"/>
              <a:t>19</a:t>
            </a:fld>
            <a:endParaRPr lang="en-US"/>
          </a:p>
        </p:txBody>
      </p:sp>
    </p:spTree>
    <p:extLst>
      <p:ext uri="{BB962C8B-B14F-4D97-AF65-F5344CB8AC3E}">
        <p14:creationId xmlns:p14="http://schemas.microsoft.com/office/powerpoint/2010/main" val="20742656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B8C4517-58EF-4C7A-B9AD-DBF4DC997C56}" type="slidenum">
              <a:rPr lang="en-US" smtClean="0"/>
              <a:t>2</a:t>
            </a:fld>
            <a:endParaRPr lang="en-US"/>
          </a:p>
        </p:txBody>
      </p:sp>
    </p:spTree>
    <p:extLst>
      <p:ext uri="{BB962C8B-B14F-4D97-AF65-F5344CB8AC3E}">
        <p14:creationId xmlns:p14="http://schemas.microsoft.com/office/powerpoint/2010/main" val="61181849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B8C4517-58EF-4C7A-B9AD-DBF4DC997C56}" type="slidenum">
              <a:rPr lang="en-US" smtClean="0"/>
              <a:t>20</a:t>
            </a:fld>
            <a:endParaRPr lang="en-US"/>
          </a:p>
        </p:txBody>
      </p:sp>
    </p:spTree>
    <p:extLst>
      <p:ext uri="{BB962C8B-B14F-4D97-AF65-F5344CB8AC3E}">
        <p14:creationId xmlns:p14="http://schemas.microsoft.com/office/powerpoint/2010/main" val="88597259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B8C4517-58EF-4C7A-B9AD-DBF4DC997C56}" type="slidenum">
              <a:rPr lang="en-US" smtClean="0"/>
              <a:t>21</a:t>
            </a:fld>
            <a:endParaRPr lang="en-US"/>
          </a:p>
        </p:txBody>
      </p:sp>
    </p:spTree>
    <p:extLst>
      <p:ext uri="{BB962C8B-B14F-4D97-AF65-F5344CB8AC3E}">
        <p14:creationId xmlns:p14="http://schemas.microsoft.com/office/powerpoint/2010/main" val="162807960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B8C4517-58EF-4C7A-B9AD-DBF4DC997C56}" type="slidenum">
              <a:rPr lang="en-US" smtClean="0"/>
              <a:t>22</a:t>
            </a:fld>
            <a:endParaRPr lang="en-US"/>
          </a:p>
        </p:txBody>
      </p:sp>
    </p:spTree>
    <p:extLst>
      <p:ext uri="{BB962C8B-B14F-4D97-AF65-F5344CB8AC3E}">
        <p14:creationId xmlns:p14="http://schemas.microsoft.com/office/powerpoint/2010/main" val="294530237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B8C4517-58EF-4C7A-B9AD-DBF4DC997C56}" type="slidenum">
              <a:rPr lang="en-US" smtClean="0"/>
              <a:t>23</a:t>
            </a:fld>
            <a:endParaRPr lang="en-US"/>
          </a:p>
        </p:txBody>
      </p:sp>
    </p:spTree>
    <p:extLst>
      <p:ext uri="{BB962C8B-B14F-4D97-AF65-F5344CB8AC3E}">
        <p14:creationId xmlns:p14="http://schemas.microsoft.com/office/powerpoint/2010/main" val="246234589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B8C4517-58EF-4C7A-B9AD-DBF4DC997C56}" type="slidenum">
              <a:rPr lang="en-US" smtClean="0"/>
              <a:t>24</a:t>
            </a:fld>
            <a:endParaRPr lang="en-US"/>
          </a:p>
        </p:txBody>
      </p:sp>
    </p:spTree>
    <p:extLst>
      <p:ext uri="{BB962C8B-B14F-4D97-AF65-F5344CB8AC3E}">
        <p14:creationId xmlns:p14="http://schemas.microsoft.com/office/powerpoint/2010/main" val="22441070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B8C4517-58EF-4C7A-B9AD-DBF4DC997C56}" type="slidenum">
              <a:rPr lang="en-US" smtClean="0"/>
              <a:t>3</a:t>
            </a:fld>
            <a:endParaRPr lang="en-US"/>
          </a:p>
        </p:txBody>
      </p:sp>
    </p:spTree>
    <p:extLst>
      <p:ext uri="{BB962C8B-B14F-4D97-AF65-F5344CB8AC3E}">
        <p14:creationId xmlns:p14="http://schemas.microsoft.com/office/powerpoint/2010/main" val="29195047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B8C4517-58EF-4C7A-B9AD-DBF4DC997C56}" type="slidenum">
              <a:rPr lang="en-US" smtClean="0"/>
              <a:t>4</a:t>
            </a:fld>
            <a:endParaRPr lang="en-US"/>
          </a:p>
        </p:txBody>
      </p:sp>
    </p:spTree>
    <p:extLst>
      <p:ext uri="{BB962C8B-B14F-4D97-AF65-F5344CB8AC3E}">
        <p14:creationId xmlns:p14="http://schemas.microsoft.com/office/powerpoint/2010/main" val="35873398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B8C4517-58EF-4C7A-B9AD-DBF4DC997C56}" type="slidenum">
              <a:rPr lang="en-US" smtClean="0"/>
              <a:t>5</a:t>
            </a:fld>
            <a:endParaRPr lang="en-US"/>
          </a:p>
        </p:txBody>
      </p:sp>
    </p:spTree>
    <p:extLst>
      <p:ext uri="{BB962C8B-B14F-4D97-AF65-F5344CB8AC3E}">
        <p14:creationId xmlns:p14="http://schemas.microsoft.com/office/powerpoint/2010/main" val="28429943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B8C4517-58EF-4C7A-B9AD-DBF4DC997C56}" type="slidenum">
              <a:rPr lang="en-US" smtClean="0"/>
              <a:t>6</a:t>
            </a:fld>
            <a:endParaRPr lang="en-US"/>
          </a:p>
        </p:txBody>
      </p:sp>
    </p:spTree>
    <p:extLst>
      <p:ext uri="{BB962C8B-B14F-4D97-AF65-F5344CB8AC3E}">
        <p14:creationId xmlns:p14="http://schemas.microsoft.com/office/powerpoint/2010/main" val="35859254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B8C4517-58EF-4C7A-B9AD-DBF4DC997C56}" type="slidenum">
              <a:rPr lang="en-US" smtClean="0"/>
              <a:t>7</a:t>
            </a:fld>
            <a:endParaRPr lang="en-US"/>
          </a:p>
        </p:txBody>
      </p:sp>
    </p:spTree>
    <p:extLst>
      <p:ext uri="{BB962C8B-B14F-4D97-AF65-F5344CB8AC3E}">
        <p14:creationId xmlns:p14="http://schemas.microsoft.com/office/powerpoint/2010/main" val="10292939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B8C4517-58EF-4C7A-B9AD-DBF4DC997C56}" type="slidenum">
              <a:rPr lang="en-US" smtClean="0"/>
              <a:t>8</a:t>
            </a:fld>
            <a:endParaRPr lang="en-US"/>
          </a:p>
        </p:txBody>
      </p:sp>
    </p:spTree>
    <p:extLst>
      <p:ext uri="{BB962C8B-B14F-4D97-AF65-F5344CB8AC3E}">
        <p14:creationId xmlns:p14="http://schemas.microsoft.com/office/powerpoint/2010/main" val="33070957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B8C4517-58EF-4C7A-B9AD-DBF4DC997C56}" type="slidenum">
              <a:rPr lang="en-US" smtClean="0"/>
              <a:t>9</a:t>
            </a:fld>
            <a:endParaRPr lang="en-US"/>
          </a:p>
        </p:txBody>
      </p:sp>
    </p:spTree>
    <p:extLst>
      <p:ext uri="{BB962C8B-B14F-4D97-AF65-F5344CB8AC3E}">
        <p14:creationId xmlns:p14="http://schemas.microsoft.com/office/powerpoint/2010/main" val="9566662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66" name="Picture 2" descr="\\DROBO-FS\QuickDrops\JB\PPTX NG\Droplets\LightingOverlay.png"/>
          <p:cNvPicPr>
            <a:picLocks noChangeAspect="1" noChangeArrowheads="1"/>
          </p:cNvPicPr>
          <p:nvPr/>
        </p:nvPicPr>
        <p:blipFill>
          <a:blip r:embed="rId2">
            <a:alphaModFix amt="30000"/>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xmlns="">
                <a:solidFill>
                  <a:srgbClr val="FFFFFF"/>
                </a:solidFill>
              </a14:hiddenFill>
            </a:ext>
          </a:extLst>
        </p:spPr>
      </p:pic>
      <p:grpSp>
        <p:nvGrpSpPr>
          <p:cNvPr id="11" name="Group 10"/>
          <p:cNvGrpSpPr/>
          <p:nvPr/>
        </p:nvGrpSpPr>
        <p:grpSpPr>
          <a:xfrm>
            <a:off x="0" y="0"/>
            <a:ext cx="2305051" cy="6858001"/>
            <a:chOff x="0" y="0"/>
            <a:chExt cx="2305051" cy="6858001"/>
          </a:xfrm>
          <a:gradFill flip="none" rotWithShape="1">
            <a:gsLst>
              <a:gs pos="0">
                <a:schemeClr val="tx2"/>
              </a:gs>
              <a:gs pos="100000">
                <a:schemeClr val="tx2">
                  <a:lumMod val="50000"/>
                </a:schemeClr>
              </a:gs>
            </a:gsLst>
            <a:lin ang="5400000" scaled="0"/>
            <a:tileRect/>
          </a:gradFill>
        </p:grpSpPr>
        <p:sp>
          <p:nvSpPr>
            <p:cNvPr id="12" name="Rectangle 5"/>
            <p:cNvSpPr>
              <a:spLocks noChangeArrowheads="1"/>
            </p:cNvSpPr>
            <p:nvPr/>
          </p:nvSpPr>
          <p:spPr bwMode="auto">
            <a:xfrm>
              <a:off x="1209675" y="4763"/>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13" name="Freeform 6"/>
            <p:cNvSpPr>
              <a:spLocks noEditPoints="1"/>
            </p:cNvSpPr>
            <p:nvPr/>
          </p:nvSpPr>
          <p:spPr bwMode="auto">
            <a:xfrm>
              <a:off x="1128713"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4" name="Freeform 7"/>
            <p:cNvSpPr>
              <a:spLocks noEditPoints="1"/>
            </p:cNvSpPr>
            <p:nvPr/>
          </p:nvSpPr>
          <p:spPr bwMode="auto">
            <a:xfrm>
              <a:off x="1123950"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5" name="Rectangle 8"/>
            <p:cNvSpPr>
              <a:spLocks noChangeArrowheads="1"/>
            </p:cNvSpPr>
            <p:nvPr/>
          </p:nvSpPr>
          <p:spPr bwMode="auto">
            <a:xfrm>
              <a:off x="414338" y="9525"/>
              <a:ext cx="28575" cy="4481513"/>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16" name="Freeform 9"/>
            <p:cNvSpPr>
              <a:spLocks noEditPoints="1"/>
            </p:cNvSpPr>
            <p:nvPr/>
          </p:nvSpPr>
          <p:spPr bwMode="auto">
            <a:xfrm>
              <a:off x="333375"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7" name="Freeform 10"/>
            <p:cNvSpPr/>
            <p:nvPr/>
          </p:nvSpPr>
          <p:spPr bwMode="auto">
            <a:xfrm>
              <a:off x="190500" y="9525"/>
              <a:ext cx="152400" cy="908050"/>
            </a:xfrm>
            <a:custGeom>
              <a:avLst/>
              <a:gdLst/>
              <a:ahLst/>
              <a:cxnLst/>
              <a:rect l="0" t="0" r="r" b="b"/>
              <a:pathLst>
                <a:path w="96" h="572">
                  <a:moveTo>
                    <a:pt x="15" y="572"/>
                  </a:moveTo>
                  <a:lnTo>
                    <a:pt x="0" y="566"/>
                  </a:lnTo>
                  <a:lnTo>
                    <a:pt x="81" y="380"/>
                  </a:lnTo>
                  <a:lnTo>
                    <a:pt x="81" y="0"/>
                  </a:lnTo>
                  <a:lnTo>
                    <a:pt x="96" y="0"/>
                  </a:lnTo>
                  <a:lnTo>
                    <a:pt x="96" y="383"/>
                  </a:lnTo>
                  <a:lnTo>
                    <a:pt x="15" y="57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8" name="Freeform 11"/>
            <p:cNvSpPr/>
            <p:nvPr/>
          </p:nvSpPr>
          <p:spPr bwMode="auto">
            <a:xfrm>
              <a:off x="1290638" y="14288"/>
              <a:ext cx="376238" cy="1801813"/>
            </a:xfrm>
            <a:custGeom>
              <a:avLst/>
              <a:gdLst/>
              <a:ahLst/>
              <a:cxnLst/>
              <a:rect l="0" t="0" r="r" b="b"/>
              <a:pathLst>
                <a:path w="237" h="1135">
                  <a:moveTo>
                    <a:pt x="222" y="1135"/>
                  </a:moveTo>
                  <a:lnTo>
                    <a:pt x="0" y="620"/>
                  </a:lnTo>
                  <a:lnTo>
                    <a:pt x="0" y="0"/>
                  </a:lnTo>
                  <a:lnTo>
                    <a:pt x="18" y="0"/>
                  </a:lnTo>
                  <a:lnTo>
                    <a:pt x="18" y="617"/>
                  </a:lnTo>
                  <a:lnTo>
                    <a:pt x="237" y="1129"/>
                  </a:lnTo>
                  <a:lnTo>
                    <a:pt x="222"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9" name="Freeform 12"/>
            <p:cNvSpPr>
              <a:spLocks noEditPoints="1"/>
            </p:cNvSpPr>
            <p:nvPr/>
          </p:nvSpPr>
          <p:spPr bwMode="auto">
            <a:xfrm>
              <a:off x="1600200" y="180181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0" name="Freeform 13"/>
            <p:cNvSpPr/>
            <p:nvPr/>
          </p:nvSpPr>
          <p:spPr bwMode="auto">
            <a:xfrm>
              <a:off x="1381125" y="9525"/>
              <a:ext cx="371475" cy="1425575"/>
            </a:xfrm>
            <a:custGeom>
              <a:avLst/>
              <a:gdLst/>
              <a:ahLst/>
              <a:cxnLst/>
              <a:rect l="0" t="0" r="r" b="b"/>
              <a:pathLst>
                <a:path w="234" h="898">
                  <a:moveTo>
                    <a:pt x="219" y="898"/>
                  </a:moveTo>
                  <a:lnTo>
                    <a:pt x="0" y="383"/>
                  </a:lnTo>
                  <a:lnTo>
                    <a:pt x="0" y="0"/>
                  </a:lnTo>
                  <a:lnTo>
                    <a:pt x="15" y="0"/>
                  </a:lnTo>
                  <a:lnTo>
                    <a:pt x="15" y="380"/>
                  </a:lnTo>
                  <a:lnTo>
                    <a:pt x="234" y="892"/>
                  </a:lnTo>
                  <a:lnTo>
                    <a:pt x="219"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1" name="Freeform 14"/>
            <p:cNvSpPr/>
            <p:nvPr/>
          </p:nvSpPr>
          <p:spPr bwMode="auto">
            <a:xfrm>
              <a:off x="1643063"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2" name="Freeform 15"/>
            <p:cNvSpPr>
              <a:spLocks noEditPoints="1"/>
            </p:cNvSpPr>
            <p:nvPr/>
          </p:nvSpPr>
          <p:spPr bwMode="auto">
            <a:xfrm>
              <a:off x="1685925" y="14208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3" name="Freeform 16"/>
            <p:cNvSpPr>
              <a:spLocks noEditPoints="1"/>
            </p:cNvSpPr>
            <p:nvPr/>
          </p:nvSpPr>
          <p:spPr bwMode="auto">
            <a:xfrm>
              <a:off x="168592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4" name="Freeform 17"/>
            <p:cNvSpPr/>
            <p:nvPr/>
          </p:nvSpPr>
          <p:spPr bwMode="auto">
            <a:xfrm>
              <a:off x="1743075" y="4763"/>
              <a:ext cx="419100" cy="522288"/>
            </a:xfrm>
            <a:custGeom>
              <a:avLst/>
              <a:gdLst/>
              <a:ahLst/>
              <a:cxnLst/>
              <a:rect l="0" t="0" r="r" b="b"/>
              <a:pathLst>
                <a:path w="264" h="329">
                  <a:moveTo>
                    <a:pt x="252" y="329"/>
                  </a:moveTo>
                  <a:lnTo>
                    <a:pt x="45" y="120"/>
                  </a:lnTo>
                  <a:lnTo>
                    <a:pt x="0" y="6"/>
                  </a:lnTo>
                  <a:lnTo>
                    <a:pt x="15" y="0"/>
                  </a:lnTo>
                  <a:lnTo>
                    <a:pt x="60" y="111"/>
                  </a:lnTo>
                  <a:lnTo>
                    <a:pt x="264" y="317"/>
                  </a:lnTo>
                  <a:lnTo>
                    <a:pt x="252" y="32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5" name="Freeform 18"/>
            <p:cNvSpPr>
              <a:spLocks noEditPoints="1"/>
            </p:cNvSpPr>
            <p:nvPr/>
          </p:nvSpPr>
          <p:spPr bwMode="auto">
            <a:xfrm>
              <a:off x="2119313"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6" name="Freeform 19"/>
            <p:cNvSpPr/>
            <p:nvPr/>
          </p:nvSpPr>
          <p:spPr bwMode="auto">
            <a:xfrm>
              <a:off x="952500" y="4763"/>
              <a:ext cx="152400" cy="908050"/>
            </a:xfrm>
            <a:custGeom>
              <a:avLst/>
              <a:gdLst/>
              <a:ahLst/>
              <a:cxnLst/>
              <a:rect l="0" t="0" r="r" b="b"/>
              <a:pathLst>
                <a:path w="96" h="572">
                  <a:moveTo>
                    <a:pt x="15" y="572"/>
                  </a:moveTo>
                  <a:lnTo>
                    <a:pt x="0" y="572"/>
                  </a:lnTo>
                  <a:lnTo>
                    <a:pt x="0" y="189"/>
                  </a:lnTo>
                  <a:lnTo>
                    <a:pt x="81" y="0"/>
                  </a:lnTo>
                  <a:lnTo>
                    <a:pt x="96" y="6"/>
                  </a:lnTo>
                  <a:lnTo>
                    <a:pt x="15" y="192"/>
                  </a:lnTo>
                  <a:lnTo>
                    <a:pt x="15" y="57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7" name="Freeform 20"/>
            <p:cNvSpPr>
              <a:spLocks noEditPoints="1"/>
            </p:cNvSpPr>
            <p:nvPr/>
          </p:nvSpPr>
          <p:spPr bwMode="auto">
            <a:xfrm>
              <a:off x="86677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8" name="Freeform 21"/>
            <p:cNvSpPr>
              <a:spLocks noEditPoints="1"/>
            </p:cNvSpPr>
            <p:nvPr/>
          </p:nvSpPr>
          <p:spPr bwMode="auto">
            <a:xfrm>
              <a:off x="890588" y="15541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9" name="Freeform 22"/>
            <p:cNvSpPr/>
            <p:nvPr/>
          </p:nvSpPr>
          <p:spPr bwMode="auto">
            <a:xfrm>
              <a:off x="738188" y="5622925"/>
              <a:ext cx="338138" cy="1216025"/>
            </a:xfrm>
            <a:custGeom>
              <a:avLst/>
              <a:gdLst/>
              <a:ahLst/>
              <a:cxnLst/>
              <a:rect l="0" t="0" r="r" b="b"/>
              <a:pathLst>
                <a:path w="213" h="766">
                  <a:moveTo>
                    <a:pt x="213" y="766"/>
                  </a:moveTo>
                  <a:lnTo>
                    <a:pt x="195" y="766"/>
                  </a:lnTo>
                  <a:lnTo>
                    <a:pt x="195" y="464"/>
                  </a:lnTo>
                  <a:lnTo>
                    <a:pt x="0" y="6"/>
                  </a:lnTo>
                  <a:lnTo>
                    <a:pt x="12" y="0"/>
                  </a:lnTo>
                  <a:lnTo>
                    <a:pt x="213" y="461"/>
                  </a:lnTo>
                  <a:lnTo>
                    <a:pt x="213" y="76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0" name="Freeform 23"/>
            <p:cNvSpPr>
              <a:spLocks noEditPoints="1"/>
            </p:cNvSpPr>
            <p:nvPr/>
          </p:nvSpPr>
          <p:spPr bwMode="auto">
            <a:xfrm>
              <a:off x="647700" y="5480050"/>
              <a:ext cx="157163" cy="157163"/>
            </a:xfrm>
            <a:custGeom>
              <a:avLst/>
              <a:gdLst/>
              <a:ahLst/>
              <a:cxnLst/>
              <a:rect l="0" t="0" r="r" b="b"/>
              <a:pathLst>
                <a:path w="33" h="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1" name="Freeform 24"/>
            <p:cNvSpPr>
              <a:spLocks noEditPoints="1"/>
            </p:cNvSpPr>
            <p:nvPr/>
          </p:nvSpPr>
          <p:spPr bwMode="auto">
            <a:xfrm>
              <a:off x="66675" y="903288"/>
              <a:ext cx="190500" cy="190500"/>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2" name="Freeform 25"/>
            <p:cNvSpPr/>
            <p:nvPr/>
          </p:nvSpPr>
          <p:spPr bwMode="auto">
            <a:xfrm>
              <a:off x="0" y="3897313"/>
              <a:ext cx="133350" cy="266700"/>
            </a:xfrm>
            <a:custGeom>
              <a:avLst/>
              <a:gdLst/>
              <a:ahLst/>
              <a:cxnLst/>
              <a:rect l="0" t="0" r="r" b="b"/>
              <a:pathLst>
                <a:path w="84" h="168">
                  <a:moveTo>
                    <a:pt x="69" y="168"/>
                  </a:moveTo>
                  <a:lnTo>
                    <a:pt x="0" y="6"/>
                  </a:lnTo>
                  <a:lnTo>
                    <a:pt x="12" y="0"/>
                  </a:lnTo>
                  <a:lnTo>
                    <a:pt x="84" y="162"/>
                  </a:lnTo>
                  <a:lnTo>
                    <a:pt x="69" y="16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3" name="Freeform 26"/>
            <p:cNvSpPr>
              <a:spLocks noEditPoints="1"/>
            </p:cNvSpPr>
            <p:nvPr/>
          </p:nvSpPr>
          <p:spPr bwMode="auto">
            <a:xfrm>
              <a:off x="66675" y="414972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4" name="Freeform 27"/>
            <p:cNvSpPr/>
            <p:nvPr/>
          </p:nvSpPr>
          <p:spPr bwMode="auto">
            <a:xfrm>
              <a:off x="0" y="1644650"/>
              <a:ext cx="133350" cy="269875"/>
            </a:xfrm>
            <a:custGeom>
              <a:avLst/>
              <a:gdLst/>
              <a:ahLst/>
              <a:cxnLst/>
              <a:rect l="0" t="0" r="r" b="b"/>
              <a:pathLst>
                <a:path w="84" h="170">
                  <a:moveTo>
                    <a:pt x="12" y="170"/>
                  </a:moveTo>
                  <a:lnTo>
                    <a:pt x="0" y="164"/>
                  </a:lnTo>
                  <a:lnTo>
                    <a:pt x="69" y="0"/>
                  </a:lnTo>
                  <a:lnTo>
                    <a:pt x="84" y="6"/>
                  </a:lnTo>
                  <a:lnTo>
                    <a:pt x="12" y="17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5" name="Freeform 28"/>
            <p:cNvSpPr>
              <a:spLocks noEditPoints="1"/>
            </p:cNvSpPr>
            <p:nvPr/>
          </p:nvSpPr>
          <p:spPr bwMode="auto">
            <a:xfrm>
              <a:off x="66675" y="146843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6" name="Freeform 29"/>
            <p:cNvSpPr/>
            <p:nvPr/>
          </p:nvSpPr>
          <p:spPr bwMode="auto">
            <a:xfrm>
              <a:off x="695325" y="4763"/>
              <a:ext cx="309563" cy="1558925"/>
            </a:xfrm>
            <a:custGeom>
              <a:avLst/>
              <a:gdLst/>
              <a:ahLst/>
              <a:cxnLst/>
              <a:rect l="0" t="0" r="r" b="b"/>
              <a:pathLst>
                <a:path w="195" h="982">
                  <a:moveTo>
                    <a:pt x="195" y="982"/>
                  </a:moveTo>
                  <a:lnTo>
                    <a:pt x="177" y="982"/>
                  </a:lnTo>
                  <a:lnTo>
                    <a:pt x="177" y="805"/>
                  </a:lnTo>
                  <a:lnTo>
                    <a:pt x="0" y="629"/>
                  </a:lnTo>
                  <a:lnTo>
                    <a:pt x="0" y="0"/>
                  </a:lnTo>
                  <a:lnTo>
                    <a:pt x="18" y="0"/>
                  </a:lnTo>
                  <a:lnTo>
                    <a:pt x="18" y="623"/>
                  </a:lnTo>
                  <a:lnTo>
                    <a:pt x="195" y="796"/>
                  </a:lnTo>
                  <a:lnTo>
                    <a:pt x="195" y="98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7" name="Freeform 30"/>
            <p:cNvSpPr>
              <a:spLocks noEditPoints="1"/>
            </p:cNvSpPr>
            <p:nvPr/>
          </p:nvSpPr>
          <p:spPr bwMode="auto">
            <a:xfrm>
              <a:off x="57150" y="48815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8" name="Freeform 31"/>
            <p:cNvSpPr/>
            <p:nvPr/>
          </p:nvSpPr>
          <p:spPr bwMode="auto">
            <a:xfrm>
              <a:off x="138113" y="5060950"/>
              <a:ext cx="304800" cy="1778000"/>
            </a:xfrm>
            <a:custGeom>
              <a:avLst/>
              <a:gdLst/>
              <a:ahLst/>
              <a:cxnLst/>
              <a:rect l="0" t="0" r="r" b="b"/>
              <a:pathLst>
                <a:path w="192" h="1120">
                  <a:moveTo>
                    <a:pt x="192" y="1120"/>
                  </a:moveTo>
                  <a:lnTo>
                    <a:pt x="177" y="1120"/>
                  </a:lnTo>
                  <a:lnTo>
                    <a:pt x="177" y="360"/>
                  </a:lnTo>
                  <a:lnTo>
                    <a:pt x="0" y="183"/>
                  </a:lnTo>
                  <a:lnTo>
                    <a:pt x="0" y="0"/>
                  </a:lnTo>
                  <a:lnTo>
                    <a:pt x="15" y="0"/>
                  </a:lnTo>
                  <a:lnTo>
                    <a:pt x="15" y="177"/>
                  </a:lnTo>
                  <a:lnTo>
                    <a:pt x="192" y="354"/>
                  </a:lnTo>
                  <a:lnTo>
                    <a:pt x="192" y="112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9" name="Freeform 32"/>
            <p:cNvSpPr>
              <a:spLocks noEditPoints="1"/>
            </p:cNvSpPr>
            <p:nvPr/>
          </p:nvSpPr>
          <p:spPr bwMode="auto">
            <a:xfrm>
              <a:off x="561975" y="64309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0" name="Rectangle 33"/>
            <p:cNvSpPr>
              <a:spLocks noChangeArrowheads="1"/>
            </p:cNvSpPr>
            <p:nvPr/>
          </p:nvSpPr>
          <p:spPr bwMode="auto">
            <a:xfrm>
              <a:off x="642938" y="6610350"/>
              <a:ext cx="23813" cy="242888"/>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41" name="Freeform 34"/>
            <p:cNvSpPr>
              <a:spLocks noEditPoints="1"/>
            </p:cNvSpPr>
            <p:nvPr/>
          </p:nvSpPr>
          <p:spPr bwMode="auto">
            <a:xfrm>
              <a:off x="76200" y="6430963"/>
              <a:ext cx="190500" cy="188913"/>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2" name="Freeform 35"/>
            <p:cNvSpPr/>
            <p:nvPr/>
          </p:nvSpPr>
          <p:spPr bwMode="auto">
            <a:xfrm>
              <a:off x="0" y="5978525"/>
              <a:ext cx="190500" cy="461963"/>
            </a:xfrm>
            <a:custGeom>
              <a:avLst/>
              <a:gdLst/>
              <a:ahLst/>
              <a:cxnLst/>
              <a:rect l="0" t="0" r="r" b="b"/>
              <a:pathLst>
                <a:path w="120" h="291">
                  <a:moveTo>
                    <a:pt x="120" y="291"/>
                  </a:moveTo>
                  <a:lnTo>
                    <a:pt x="105" y="291"/>
                  </a:lnTo>
                  <a:lnTo>
                    <a:pt x="105" y="114"/>
                  </a:lnTo>
                  <a:lnTo>
                    <a:pt x="0" y="9"/>
                  </a:lnTo>
                  <a:lnTo>
                    <a:pt x="12" y="0"/>
                  </a:lnTo>
                  <a:lnTo>
                    <a:pt x="120" y="108"/>
                  </a:lnTo>
                  <a:lnTo>
                    <a:pt x="120" y="29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3" name="Freeform 36"/>
            <p:cNvSpPr/>
            <p:nvPr/>
          </p:nvSpPr>
          <p:spPr bwMode="auto">
            <a:xfrm>
              <a:off x="1014413" y="1801813"/>
              <a:ext cx="214313" cy="755650"/>
            </a:xfrm>
            <a:custGeom>
              <a:avLst/>
              <a:gdLst/>
              <a:ahLst/>
              <a:cxnLst/>
              <a:rect l="0" t="0" r="r" b="b"/>
              <a:pathLst>
                <a:path w="135" h="476">
                  <a:moveTo>
                    <a:pt x="12" y="476"/>
                  </a:moveTo>
                  <a:lnTo>
                    <a:pt x="0" y="476"/>
                  </a:lnTo>
                  <a:lnTo>
                    <a:pt x="0" y="128"/>
                  </a:lnTo>
                  <a:lnTo>
                    <a:pt x="126" y="0"/>
                  </a:lnTo>
                  <a:lnTo>
                    <a:pt x="135" y="9"/>
                  </a:lnTo>
                  <a:lnTo>
                    <a:pt x="12" y="131"/>
                  </a:lnTo>
                  <a:lnTo>
                    <a:pt x="12" y="47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4" name="Freeform 37"/>
            <p:cNvSpPr>
              <a:spLocks noEditPoints="1"/>
            </p:cNvSpPr>
            <p:nvPr/>
          </p:nvSpPr>
          <p:spPr bwMode="auto">
            <a:xfrm>
              <a:off x="938213" y="2547938"/>
              <a:ext cx="166688" cy="160338"/>
            </a:xfrm>
            <a:custGeom>
              <a:avLst/>
              <a:gdLst/>
              <a:ahLst/>
              <a:cxnLst/>
              <a:rect l="0" t="0" r="r" b="b"/>
              <a:pathLst>
                <a:path w="35" h="34">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5" name="Freeform 38"/>
            <p:cNvSpPr/>
            <p:nvPr/>
          </p:nvSpPr>
          <p:spPr bwMode="auto">
            <a:xfrm>
              <a:off x="595313" y="4763"/>
              <a:ext cx="638175" cy="4025900"/>
            </a:xfrm>
            <a:custGeom>
              <a:avLst/>
              <a:gdLst/>
              <a:ahLst/>
              <a:cxnLst/>
              <a:rect l="0" t="0" r="r" b="b"/>
              <a:pathLst>
                <a:path w="402" h="2536">
                  <a:moveTo>
                    <a:pt x="402" y="2536"/>
                  </a:moveTo>
                  <a:lnTo>
                    <a:pt x="387" y="2536"/>
                  </a:lnTo>
                  <a:lnTo>
                    <a:pt x="387" y="2311"/>
                  </a:lnTo>
                  <a:lnTo>
                    <a:pt x="0" y="1925"/>
                  </a:lnTo>
                  <a:lnTo>
                    <a:pt x="0" y="0"/>
                  </a:lnTo>
                  <a:lnTo>
                    <a:pt x="15" y="0"/>
                  </a:lnTo>
                  <a:lnTo>
                    <a:pt x="15" y="1916"/>
                  </a:lnTo>
                  <a:lnTo>
                    <a:pt x="402" y="2302"/>
                  </a:lnTo>
                  <a:lnTo>
                    <a:pt x="402" y="253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6" name="Freeform 39"/>
            <p:cNvSpPr/>
            <p:nvPr/>
          </p:nvSpPr>
          <p:spPr bwMode="auto">
            <a:xfrm>
              <a:off x="1223963"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7" name="Freeform 40"/>
            <p:cNvSpPr>
              <a:spLocks noEditPoints="1"/>
            </p:cNvSpPr>
            <p:nvPr/>
          </p:nvSpPr>
          <p:spPr bwMode="auto">
            <a:xfrm>
              <a:off x="1300163" y="1849438"/>
              <a:ext cx="109538" cy="107950"/>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8" name="Freeform 41"/>
            <p:cNvSpPr/>
            <p:nvPr/>
          </p:nvSpPr>
          <p:spPr bwMode="auto">
            <a:xfrm>
              <a:off x="280988" y="3417888"/>
              <a:ext cx="142875" cy="474663"/>
            </a:xfrm>
            <a:custGeom>
              <a:avLst/>
              <a:gdLst/>
              <a:ahLst/>
              <a:cxnLst/>
              <a:rect l="0" t="0" r="r" b="b"/>
              <a:pathLst>
                <a:path w="90" h="299">
                  <a:moveTo>
                    <a:pt x="12" y="299"/>
                  </a:moveTo>
                  <a:lnTo>
                    <a:pt x="0" y="299"/>
                  </a:lnTo>
                  <a:lnTo>
                    <a:pt x="0" y="80"/>
                  </a:lnTo>
                  <a:lnTo>
                    <a:pt x="81" y="0"/>
                  </a:lnTo>
                  <a:lnTo>
                    <a:pt x="90" y="8"/>
                  </a:lnTo>
                  <a:lnTo>
                    <a:pt x="12" y="83"/>
                  </a:lnTo>
                  <a:lnTo>
                    <a:pt x="12" y="29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9" name="Freeform 42"/>
            <p:cNvSpPr>
              <a:spLocks noEditPoints="1"/>
            </p:cNvSpPr>
            <p:nvPr/>
          </p:nvSpPr>
          <p:spPr bwMode="auto">
            <a:xfrm>
              <a:off x="238125" y="3883025"/>
              <a:ext cx="109538" cy="109538"/>
            </a:xfrm>
            <a:custGeom>
              <a:avLst/>
              <a:gdLst/>
              <a:ahLst/>
              <a:cxnLst/>
              <a:rect l="0" t="0" r="r" b="b"/>
              <a:pathLst>
                <a:path w="23" h="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0" name="Freeform 43"/>
            <p:cNvSpPr/>
            <p:nvPr/>
          </p:nvSpPr>
          <p:spPr bwMode="auto">
            <a:xfrm>
              <a:off x="4763" y="2166938"/>
              <a:ext cx="114300" cy="452438"/>
            </a:xfrm>
            <a:custGeom>
              <a:avLst/>
              <a:gdLst/>
              <a:ahLst/>
              <a:cxnLst/>
              <a:rect l="0" t="0" r="r" b="b"/>
              <a:pathLst>
                <a:path w="72" h="285">
                  <a:moveTo>
                    <a:pt x="6" y="285"/>
                  </a:moveTo>
                  <a:lnTo>
                    <a:pt x="0" y="276"/>
                  </a:lnTo>
                  <a:lnTo>
                    <a:pt x="60" y="216"/>
                  </a:lnTo>
                  <a:lnTo>
                    <a:pt x="60" y="0"/>
                  </a:lnTo>
                  <a:lnTo>
                    <a:pt x="72" y="0"/>
                  </a:lnTo>
                  <a:lnTo>
                    <a:pt x="72" y="222"/>
                  </a:lnTo>
                  <a:lnTo>
                    <a:pt x="6" y="28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1" name="Freeform 44"/>
            <p:cNvSpPr>
              <a:spLocks noEditPoints="1"/>
            </p:cNvSpPr>
            <p:nvPr/>
          </p:nvSpPr>
          <p:spPr bwMode="auto">
            <a:xfrm>
              <a:off x="52388" y="2066925"/>
              <a:ext cx="109538" cy="109538"/>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2" name="Rectangle 45"/>
            <p:cNvSpPr>
              <a:spLocks noChangeArrowheads="1"/>
            </p:cNvSpPr>
            <p:nvPr/>
          </p:nvSpPr>
          <p:spPr bwMode="auto">
            <a:xfrm>
              <a:off x="1228725" y="4662488"/>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53" name="Freeform 46"/>
            <p:cNvSpPr/>
            <p:nvPr/>
          </p:nvSpPr>
          <p:spPr bwMode="auto">
            <a:xfrm>
              <a:off x="1319213" y="5041900"/>
              <a:ext cx="371475" cy="1801813"/>
            </a:xfrm>
            <a:custGeom>
              <a:avLst/>
              <a:gdLst/>
              <a:ahLst/>
              <a:cxnLst/>
              <a:rect l="0" t="0" r="r" b="b"/>
              <a:pathLst>
                <a:path w="234" h="1135">
                  <a:moveTo>
                    <a:pt x="15" y="1135"/>
                  </a:moveTo>
                  <a:lnTo>
                    <a:pt x="0" y="1135"/>
                  </a:lnTo>
                  <a:lnTo>
                    <a:pt x="0" y="515"/>
                  </a:lnTo>
                  <a:lnTo>
                    <a:pt x="0" y="512"/>
                  </a:lnTo>
                  <a:lnTo>
                    <a:pt x="219" y="0"/>
                  </a:lnTo>
                  <a:lnTo>
                    <a:pt x="234" y="6"/>
                  </a:lnTo>
                  <a:lnTo>
                    <a:pt x="15" y="518"/>
                  </a:lnTo>
                  <a:lnTo>
                    <a:pt x="15"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4" name="Freeform 47"/>
            <p:cNvSpPr>
              <a:spLocks noEditPoints="1"/>
            </p:cNvSpPr>
            <p:nvPr/>
          </p:nvSpPr>
          <p:spPr bwMode="auto">
            <a:xfrm>
              <a:off x="1147763"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5" name="Freeform 48"/>
            <p:cNvSpPr/>
            <p:nvPr/>
          </p:nvSpPr>
          <p:spPr bwMode="auto">
            <a:xfrm>
              <a:off x="819150" y="3983038"/>
              <a:ext cx="347663" cy="2860675"/>
            </a:xfrm>
            <a:custGeom>
              <a:avLst/>
              <a:gdLst/>
              <a:ahLst/>
              <a:cxnLst/>
              <a:rect l="0" t="0" r="r" b="b"/>
              <a:pathLst>
                <a:path w="219" h="1802">
                  <a:moveTo>
                    <a:pt x="219" y="1802"/>
                  </a:moveTo>
                  <a:lnTo>
                    <a:pt x="201" y="1802"/>
                  </a:lnTo>
                  <a:lnTo>
                    <a:pt x="201" y="1185"/>
                  </a:lnTo>
                  <a:lnTo>
                    <a:pt x="0" y="3"/>
                  </a:lnTo>
                  <a:lnTo>
                    <a:pt x="15" y="0"/>
                  </a:lnTo>
                  <a:lnTo>
                    <a:pt x="219" y="1185"/>
                  </a:lnTo>
                  <a:lnTo>
                    <a:pt x="219" y="180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6" name="Freeform 49"/>
            <p:cNvSpPr>
              <a:spLocks noEditPoints="1"/>
            </p:cNvSpPr>
            <p:nvPr/>
          </p:nvSpPr>
          <p:spPr bwMode="auto">
            <a:xfrm>
              <a:off x="728663" y="3806825"/>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7" name="Freeform 50"/>
            <p:cNvSpPr>
              <a:spLocks noEditPoints="1"/>
            </p:cNvSpPr>
            <p:nvPr/>
          </p:nvSpPr>
          <p:spPr bwMode="auto">
            <a:xfrm>
              <a:off x="1624013"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8" name="Freeform 51"/>
            <p:cNvSpPr/>
            <p:nvPr/>
          </p:nvSpPr>
          <p:spPr bwMode="auto">
            <a:xfrm>
              <a:off x="1404938" y="5422900"/>
              <a:ext cx="371475" cy="1425575"/>
            </a:xfrm>
            <a:custGeom>
              <a:avLst/>
              <a:gdLst/>
              <a:ahLst/>
              <a:cxnLst/>
              <a:rect l="0" t="0" r="r" b="b"/>
              <a:pathLst>
                <a:path w="234" h="898">
                  <a:moveTo>
                    <a:pt x="18" y="898"/>
                  </a:moveTo>
                  <a:lnTo>
                    <a:pt x="0" y="898"/>
                  </a:lnTo>
                  <a:lnTo>
                    <a:pt x="0" y="515"/>
                  </a:lnTo>
                  <a:lnTo>
                    <a:pt x="0" y="512"/>
                  </a:lnTo>
                  <a:lnTo>
                    <a:pt x="222" y="0"/>
                  </a:lnTo>
                  <a:lnTo>
                    <a:pt x="234" y="6"/>
                  </a:lnTo>
                  <a:lnTo>
                    <a:pt x="18" y="518"/>
                  </a:lnTo>
                  <a:lnTo>
                    <a:pt x="18"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9" name="Freeform 52"/>
            <p:cNvSpPr/>
            <p:nvPr/>
          </p:nvSpPr>
          <p:spPr bwMode="auto">
            <a:xfrm>
              <a:off x="1666875"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0" name="Freeform 53"/>
            <p:cNvSpPr>
              <a:spLocks noEditPoints="1"/>
            </p:cNvSpPr>
            <p:nvPr/>
          </p:nvSpPr>
          <p:spPr bwMode="auto">
            <a:xfrm>
              <a:off x="1709738"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1" name="Freeform 54"/>
            <p:cNvSpPr>
              <a:spLocks noEditPoints="1"/>
            </p:cNvSpPr>
            <p:nvPr/>
          </p:nvSpPr>
          <p:spPr bwMode="auto">
            <a:xfrm>
              <a:off x="1709738"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2" name="Freeform 55"/>
            <p:cNvSpPr/>
            <p:nvPr/>
          </p:nvSpPr>
          <p:spPr bwMode="auto">
            <a:xfrm>
              <a:off x="1766888" y="6330950"/>
              <a:ext cx="419100" cy="527050"/>
            </a:xfrm>
            <a:custGeom>
              <a:avLst/>
              <a:gdLst/>
              <a:ahLst/>
              <a:cxnLst/>
              <a:rect l="0" t="0" r="r" b="b"/>
              <a:pathLst>
                <a:path w="264" h="332">
                  <a:moveTo>
                    <a:pt x="12" y="332"/>
                  </a:moveTo>
                  <a:lnTo>
                    <a:pt x="0" y="326"/>
                  </a:lnTo>
                  <a:lnTo>
                    <a:pt x="45" y="206"/>
                  </a:lnTo>
                  <a:lnTo>
                    <a:pt x="255" y="0"/>
                  </a:lnTo>
                  <a:lnTo>
                    <a:pt x="264" y="12"/>
                  </a:lnTo>
                  <a:lnTo>
                    <a:pt x="60" y="215"/>
                  </a:lnTo>
                  <a:lnTo>
                    <a:pt x="12" y="33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3" name="Freeform 56"/>
            <p:cNvSpPr>
              <a:spLocks noEditPoints="1"/>
            </p:cNvSpPr>
            <p:nvPr/>
          </p:nvSpPr>
          <p:spPr bwMode="auto">
            <a:xfrm>
              <a:off x="2147888"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4" name="Freeform 57"/>
            <p:cNvSpPr/>
            <p:nvPr/>
          </p:nvSpPr>
          <p:spPr bwMode="auto">
            <a:xfrm>
              <a:off x="504825" y="9525"/>
              <a:ext cx="233363" cy="5103813"/>
            </a:xfrm>
            <a:custGeom>
              <a:avLst/>
              <a:gdLst/>
              <a:ahLst/>
              <a:cxnLst/>
              <a:rect l="0" t="0" r="r" b="b"/>
              <a:pathLst>
                <a:path w="147" h="3215">
                  <a:moveTo>
                    <a:pt x="132" y="3215"/>
                  </a:moveTo>
                  <a:lnTo>
                    <a:pt x="129" y="2754"/>
                  </a:lnTo>
                  <a:lnTo>
                    <a:pt x="0" y="1901"/>
                  </a:lnTo>
                  <a:lnTo>
                    <a:pt x="0" y="0"/>
                  </a:lnTo>
                  <a:lnTo>
                    <a:pt x="15" y="0"/>
                  </a:lnTo>
                  <a:lnTo>
                    <a:pt x="15" y="1898"/>
                  </a:lnTo>
                  <a:lnTo>
                    <a:pt x="144" y="2754"/>
                  </a:lnTo>
                  <a:lnTo>
                    <a:pt x="147" y="3215"/>
                  </a:lnTo>
                  <a:lnTo>
                    <a:pt x="132" y="321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5" name="Freeform 58"/>
            <p:cNvSpPr>
              <a:spLocks noEditPoints="1"/>
            </p:cNvSpPr>
            <p:nvPr/>
          </p:nvSpPr>
          <p:spPr bwMode="auto">
            <a:xfrm>
              <a:off x="633413" y="5103813"/>
              <a:ext cx="185738" cy="185738"/>
            </a:xfrm>
            <a:custGeom>
              <a:avLst/>
              <a:gdLst/>
              <a:ahLst/>
              <a:cxnLst/>
              <a:rect l="0" t="0" r="r" b="b"/>
              <a:pathLst>
                <a:path w="39" h="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ctrTitle"/>
          </p:nvPr>
        </p:nvSpPr>
        <p:spPr>
          <a:xfrm>
            <a:off x="1876424" y="1122363"/>
            <a:ext cx="8791575" cy="2387600"/>
          </a:xfrm>
        </p:spPr>
        <p:txBody>
          <a:bodyPr anchor="b">
            <a:normAutofit/>
          </a:bodyPr>
          <a:lstStyle>
            <a:lvl1pPr algn="l">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1876424" y="3602038"/>
            <a:ext cx="8791575" cy="1655762"/>
          </a:xfrm>
        </p:spPr>
        <p:txBody>
          <a:bodyPr>
            <a:normAutofit/>
          </a:bodyPr>
          <a:lstStyle>
            <a:lvl1pPr marL="0" indent="0" algn="l">
              <a:buNone/>
              <a:defRPr sz="2000" cap="all"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7077511" y="5410201"/>
            <a:ext cx="2743200" cy="365125"/>
          </a:xfrm>
        </p:spPr>
        <p:txBody>
          <a:bodyPr/>
          <a:lstStyle/>
          <a:p>
            <a:fld id="{48A87A34-81AB-432B-8DAE-1953F412C126}" type="datetimeFigureOut">
              <a:rPr lang="en-US" smtClean="0"/>
              <a:t>20/May/2018</a:t>
            </a:fld>
            <a:endParaRPr lang="en-US" dirty="0"/>
          </a:p>
        </p:txBody>
      </p:sp>
      <p:sp>
        <p:nvSpPr>
          <p:cNvPr id="5" name="Footer Placeholder 4"/>
          <p:cNvSpPr>
            <a:spLocks noGrp="1"/>
          </p:cNvSpPr>
          <p:nvPr>
            <p:ph type="ftr" sz="quarter" idx="11"/>
          </p:nvPr>
        </p:nvSpPr>
        <p:spPr>
          <a:xfrm>
            <a:off x="1876424" y="5410201"/>
            <a:ext cx="5124886" cy="365125"/>
          </a:xfrm>
        </p:spPr>
        <p:txBody>
          <a:bodyPr/>
          <a:lstStyle/>
          <a:p>
            <a:endParaRPr lang="en-US" dirty="0"/>
          </a:p>
        </p:txBody>
      </p:sp>
      <p:sp>
        <p:nvSpPr>
          <p:cNvPr id="6" name="Slide Number Placeholder 5"/>
          <p:cNvSpPr>
            <a:spLocks noGrp="1"/>
          </p:cNvSpPr>
          <p:nvPr>
            <p:ph type="sldNum" sz="quarter" idx="12"/>
          </p:nvPr>
        </p:nvSpPr>
        <p:spPr>
          <a:xfrm>
            <a:off x="9896911" y="5410199"/>
            <a:ext cx="771089" cy="365125"/>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5625236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0" y="4304664"/>
            <a:ext cx="9912355" cy="819355"/>
          </a:xfrm>
        </p:spPr>
        <p:txBody>
          <a:bodyPr anchor="b">
            <a:normAutofit/>
          </a:bodyPr>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41411" y="606426"/>
            <a:ext cx="9912354" cy="3299778"/>
          </a:xfrm>
          <a:prstGeom prst="round2DiagRect">
            <a:avLst>
              <a:gd name="adj1" fmla="val 4860"/>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3200"/>
            </a:lvl1pPr>
          </a:lstStyle>
          <a:p>
            <a:pPr marL="0" lvl="0" indent="0">
              <a:buNone/>
            </a:pPr>
            <a:r>
              <a:rPr lang="en-US" smtClean="0"/>
              <a:t>Click icon to add picture</a:t>
            </a:r>
            <a:endParaRPr lang="en-US" dirty="0"/>
          </a:p>
        </p:txBody>
      </p:sp>
      <p:sp>
        <p:nvSpPr>
          <p:cNvPr id="4" name="Text Placeholder 3"/>
          <p:cNvSpPr>
            <a:spLocks noGrp="1"/>
          </p:cNvSpPr>
          <p:nvPr>
            <p:ph type="body" sz="half" idx="2"/>
          </p:nvPr>
        </p:nvSpPr>
        <p:spPr>
          <a:xfrm>
            <a:off x="1141364" y="5124020"/>
            <a:ext cx="9910859" cy="682472"/>
          </a:xfrm>
        </p:spPr>
        <p:txBody>
          <a:bodyP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t>20/May/2018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8854087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56" y="609600"/>
            <a:ext cx="9905955" cy="3429000"/>
          </a:xfrm>
        </p:spPr>
        <p:txBody>
          <a:bodyPr anchor="ctr">
            <a:normAutofit/>
          </a:bodyPr>
          <a:lstStyle>
            <a:lvl1pPr>
              <a:defRPr sz="3600"/>
            </a:lvl1pPr>
          </a:lstStyle>
          <a:p>
            <a:r>
              <a:rPr lang="en-US" smtClean="0"/>
              <a:t>Click to edit Master title style</a:t>
            </a:r>
            <a:endParaRPr lang="en-US" dirty="0"/>
          </a:p>
        </p:txBody>
      </p:sp>
      <p:sp>
        <p:nvSpPr>
          <p:cNvPr id="4" name="Text Placeholder 3"/>
          <p:cNvSpPr>
            <a:spLocks noGrp="1"/>
          </p:cNvSpPr>
          <p:nvPr>
            <p:ph type="body" sz="half" idx="2"/>
          </p:nvPr>
        </p:nvSpPr>
        <p:spPr>
          <a:xfrm>
            <a:off x="1141410" y="4419599"/>
            <a:ext cx="9904459" cy="1371599"/>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t>20/May/2018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0266882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599"/>
            <a:ext cx="9302752" cy="2748429"/>
          </a:xfrm>
        </p:spPr>
        <p:txBody>
          <a:bodyPr anchor="ctr">
            <a:normAutofit/>
          </a:bodyPr>
          <a:lstStyle>
            <a:lvl1pPr>
              <a:defRPr sz="36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720644" y="3365557"/>
            <a:ext cx="875229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1141411" y="4309919"/>
            <a:ext cx="9906002" cy="1489496"/>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t>20/May/2018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
        <p:nvSpPr>
          <p:cNvPr id="60" name="TextBox 59"/>
          <p:cNvSpPr txBox="1"/>
          <p:nvPr/>
        </p:nvSpPr>
        <p:spPr>
          <a:xfrm>
            <a:off x="903512" y="73239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61" name="TextBox 60"/>
          <p:cNvSpPr txBox="1"/>
          <p:nvPr/>
        </p:nvSpPr>
        <p:spPr>
          <a:xfrm>
            <a:off x="10537370" y="2764972"/>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7155873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0" y="2134041"/>
            <a:ext cx="9906001" cy="2511835"/>
          </a:xfrm>
        </p:spPr>
        <p:txBody>
          <a:bodyPr anchor="b">
            <a:normAutofit/>
          </a:bodyPr>
          <a:lstStyle>
            <a:lvl1pPr>
              <a:defRPr sz="3600"/>
            </a:lvl1pPr>
          </a:lstStyle>
          <a:p>
            <a:r>
              <a:rPr lang="en-US" smtClean="0"/>
              <a:t>Click to edit Master title style</a:t>
            </a:r>
            <a:endParaRPr lang="en-US" dirty="0"/>
          </a:p>
        </p:txBody>
      </p:sp>
      <p:sp>
        <p:nvSpPr>
          <p:cNvPr id="4" name="Text Placeholder 3"/>
          <p:cNvSpPr>
            <a:spLocks noGrp="1"/>
          </p:cNvSpPr>
          <p:nvPr>
            <p:ph type="body" sz="half" idx="2"/>
          </p:nvPr>
        </p:nvSpPr>
        <p:spPr>
          <a:xfrm>
            <a:off x="1141364" y="4657655"/>
            <a:ext cx="9904505" cy="1140644"/>
          </a:xfrm>
        </p:spPr>
        <p:txBody>
          <a:bodyPr anchor="t">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t>20/May/2018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06190662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1141413" y="609600"/>
            <a:ext cx="9905998" cy="1905000"/>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1141410" y="2674463"/>
            <a:ext cx="3196899"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1127918" y="3360263"/>
            <a:ext cx="3208735"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4514766" y="2677635"/>
            <a:ext cx="3184385"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4504213" y="3363435"/>
            <a:ext cx="3195830"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7852442" y="2674463"/>
            <a:ext cx="3194968"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7852442" y="3360263"/>
            <a:ext cx="3194968"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48A87A34-81AB-432B-8DAE-1953F412C126}" type="datetimeFigureOut">
              <a:rPr lang="en-US" smtClean="0"/>
              <a:t>20/May/2018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81967007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1141411" y="609600"/>
            <a:ext cx="9905999" cy="1905000"/>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1141413" y="4404596"/>
            <a:ext cx="319524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1141413" y="2666998"/>
            <a:ext cx="31952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smtClean="0"/>
              <a:t>Click icon to add picture</a:t>
            </a:r>
            <a:endParaRPr lang="en-US" dirty="0"/>
          </a:p>
        </p:txBody>
      </p:sp>
      <p:sp>
        <p:nvSpPr>
          <p:cNvPr id="21" name="Text Placeholder 3"/>
          <p:cNvSpPr>
            <a:spLocks noGrp="1"/>
          </p:cNvSpPr>
          <p:nvPr>
            <p:ph type="body" sz="half" idx="18"/>
          </p:nvPr>
        </p:nvSpPr>
        <p:spPr>
          <a:xfrm>
            <a:off x="1141413" y="4980858"/>
            <a:ext cx="3195240" cy="81784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4489053" y="4404596"/>
            <a:ext cx="320040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4489053" y="2666998"/>
            <a:ext cx="31989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smtClean="0"/>
              <a:t>Click icon to add picture</a:t>
            </a:r>
            <a:endParaRPr lang="en-US" dirty="0"/>
          </a:p>
        </p:txBody>
      </p:sp>
      <p:sp>
        <p:nvSpPr>
          <p:cNvPr id="24" name="Text Placeholder 3"/>
          <p:cNvSpPr>
            <a:spLocks noGrp="1"/>
          </p:cNvSpPr>
          <p:nvPr>
            <p:ph type="body" sz="half" idx="19"/>
          </p:nvPr>
        </p:nvSpPr>
        <p:spPr>
          <a:xfrm>
            <a:off x="4487593" y="4980857"/>
            <a:ext cx="3200400" cy="81034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7852567" y="4404595"/>
            <a:ext cx="3190741"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7852442" y="2666998"/>
            <a:ext cx="3194969"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smtClean="0"/>
              <a:t>Click icon to add picture</a:t>
            </a:r>
            <a:endParaRPr lang="en-US" dirty="0"/>
          </a:p>
        </p:txBody>
      </p:sp>
      <p:sp>
        <p:nvSpPr>
          <p:cNvPr id="27" name="Text Placeholder 3"/>
          <p:cNvSpPr>
            <a:spLocks noGrp="1"/>
          </p:cNvSpPr>
          <p:nvPr>
            <p:ph type="body" sz="half" idx="20"/>
          </p:nvPr>
        </p:nvSpPr>
        <p:spPr>
          <a:xfrm>
            <a:off x="7852442" y="4980854"/>
            <a:ext cx="3194968" cy="81034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48A87A34-81AB-432B-8DAE-1953F412C126}" type="datetimeFigureOut">
              <a:rPr lang="en-US" smtClean="0"/>
              <a:t>20/May/2018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427553475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20/May/2018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405498277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42400" y="609599"/>
            <a:ext cx="2005011" cy="518160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41410" y="609599"/>
            <a:ext cx="7748590" cy="51816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20/May/2018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6189460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20/May/2018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6178118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41411" y="1419226"/>
            <a:ext cx="9906000" cy="2852737"/>
          </a:xfrm>
        </p:spPr>
        <p:txBody>
          <a:bodyPr anchor="b">
            <a:normAutofit/>
          </a:bodyPr>
          <a:lstStyle>
            <a:lvl1pP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1141411" y="4424362"/>
            <a:ext cx="9906000" cy="1374776"/>
          </a:xfrm>
        </p:spPr>
        <p:txBody>
          <a:bodyPr>
            <a:normAutofit/>
          </a:bodyPr>
          <a:lstStyle>
            <a:lvl1pPr marL="0" indent="0">
              <a:buNone/>
              <a:defRPr sz="1800" cap="all" baseline="0">
                <a:solidFill>
                  <a:schemeClr val="tx1">
                    <a:tint val="75000"/>
                  </a:schemeClr>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smtClean="0"/>
              <a:t>20/May/2018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40541886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41410" y="2249486"/>
            <a:ext cx="4878389" cy="354171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2249486"/>
            <a:ext cx="4875211" cy="354171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smtClean="0"/>
              <a:t>20/May/2018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0564079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19126"/>
            <a:ext cx="9906000" cy="1477961"/>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370019" y="2249486"/>
            <a:ext cx="4649783"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41410" y="3073397"/>
            <a:ext cx="4878391" cy="271780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400808" y="2249485"/>
            <a:ext cx="4646602"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3073397"/>
            <a:ext cx="4875210" cy="271780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smtClean="0"/>
              <a:t>20/May/2018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6137687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smtClean="0"/>
              <a:t>20/May/2018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4507512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smtClean="0"/>
              <a:t>20/May/2018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9858440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6705" y="609601"/>
            <a:ext cx="3856037" cy="1639884"/>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56200" y="592666"/>
            <a:ext cx="5891209" cy="5198534"/>
          </a:xfrm>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46705" y="2249486"/>
            <a:ext cx="3856037"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t>20/May/2018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536103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3" y="609600"/>
            <a:ext cx="5934508" cy="1639886"/>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380721" y="609601"/>
            <a:ext cx="3666690" cy="5181599"/>
          </a:xfrm>
          <a:prstGeom prst="round2DiagRect">
            <a:avLst>
              <a:gd name="adj1" fmla="val 5608"/>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141410" y="2249486"/>
            <a:ext cx="5934511"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t>20/May/2018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4811960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2" descr="\\DROBO-FS\QuickDrops\JB\PPTX NG\Droplets\LightingOverlay.png"/>
          <p:cNvPicPr>
            <a:picLocks noChangeAspect="1" noChangeArrowheads="1"/>
          </p:cNvPicPr>
          <p:nvPr/>
        </p:nvPicPr>
        <p:blipFill>
          <a:blip r:embed="rId19">
            <a:alphaModFix amt="30000"/>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xmlns="">
                <a:solidFill>
                  <a:srgbClr val="FFFFFF"/>
                </a:solidFill>
              </a14:hiddenFill>
            </a:ext>
          </a:extLst>
        </p:spPr>
      </p:pic>
      <p:grpSp>
        <p:nvGrpSpPr>
          <p:cNvPr id="8" name="Group 7"/>
          <p:cNvGrpSpPr/>
          <p:nvPr/>
        </p:nvGrpSpPr>
        <p:grpSpPr>
          <a:xfrm>
            <a:off x="-14288" y="0"/>
            <a:ext cx="12053888" cy="6858001"/>
            <a:chOff x="-14288" y="0"/>
            <a:chExt cx="12053888" cy="6858001"/>
          </a:xfrm>
          <a:gradFill flip="none" rotWithShape="1">
            <a:gsLst>
              <a:gs pos="0">
                <a:schemeClr val="tx2"/>
              </a:gs>
              <a:gs pos="100000">
                <a:schemeClr val="tx2">
                  <a:lumMod val="50000"/>
                </a:schemeClr>
              </a:gs>
            </a:gsLst>
            <a:lin ang="5400000" scaled="0"/>
            <a:tileRect/>
          </a:gradFill>
        </p:grpSpPr>
        <p:grpSp>
          <p:nvGrpSpPr>
            <p:cNvPr id="9" name="Group 8"/>
            <p:cNvGrpSpPr/>
            <p:nvPr/>
          </p:nvGrpSpPr>
          <p:grpSpPr>
            <a:xfrm>
              <a:off x="-14288" y="0"/>
              <a:ext cx="1220788" cy="6858001"/>
              <a:chOff x="-14288" y="0"/>
              <a:chExt cx="1220788" cy="6858001"/>
            </a:xfrm>
            <a:grpFill/>
          </p:grpSpPr>
          <p:sp>
            <p:nvSpPr>
              <p:cNvPr id="21" name="Rectangle 5"/>
              <p:cNvSpPr>
                <a:spLocks noChangeArrowheads="1"/>
              </p:cNvSpPr>
              <p:nvPr/>
            </p:nvSpPr>
            <p:spPr bwMode="auto">
              <a:xfrm>
                <a:off x="114300" y="4763"/>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22" name="Freeform 6"/>
              <p:cNvSpPr>
                <a:spLocks noEditPoints="1"/>
              </p:cNvSpPr>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3" name="Freeform 7"/>
              <p:cNvSpPr>
                <a:spLocks noEditPoints="1"/>
              </p:cNvSpPr>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4" name="Freeform 8"/>
              <p:cNvSpPr/>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5" name="Freeform 9"/>
              <p:cNvSpPr>
                <a:spLocks noEditPoints="1"/>
              </p:cNvSpPr>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6" name="Freeform 10"/>
              <p:cNvSpPr/>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7" name="Freeform 11"/>
              <p:cNvSpPr/>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8" name="Freeform 12"/>
              <p:cNvSpPr>
                <a:spLocks noEditPoints="1"/>
              </p:cNvSpPr>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9" name="Freeform 13"/>
              <p:cNvSpPr>
                <a:spLocks noEditPoints="1"/>
              </p:cNvSpPr>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0" name="Freeform 14"/>
              <p:cNvSpPr/>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1" name="Freeform 15"/>
              <p:cNvSpPr>
                <a:spLocks noEditPoints="1"/>
              </p:cNvSpPr>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2" name="Line 16"/>
              <p:cNvSpPr>
                <a:spLocks noChangeShapeType="1"/>
              </p:cNvSpPr>
              <p:nvPr/>
            </p:nvSpPr>
            <p:spPr bwMode="auto">
              <a:xfrm>
                <a:off x="-4763" y="9525"/>
                <a:ext cx="0" cy="0"/>
              </a:xfrm>
              <a:prstGeom prst="line">
                <a:avLst/>
              </a:prstGeom>
              <a:grpFill/>
              <a:ln w="15" cap="flat">
                <a:solidFill>
                  <a:srgbClr val="FFFFFF"/>
                </a:solidFill>
                <a:prstDash val="solid"/>
                <a:miter lim="800000"/>
                <a:headEnd/>
                <a:tailEnd/>
              </a:ln>
            </p:spPr>
          </p:sp>
          <p:sp>
            <p:nvSpPr>
              <p:cNvPr id="33" name="Freeform 17"/>
              <p:cNvSpPr/>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4" name="Freeform 18"/>
              <p:cNvSpPr/>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5" name="Freeform 19"/>
              <p:cNvSpPr/>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6" name="Freeform 20"/>
              <p:cNvSpPr>
                <a:spLocks noEditPoints="1"/>
              </p:cNvSpPr>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7" name="Rectangle 21"/>
              <p:cNvSpPr>
                <a:spLocks noChangeArrowheads="1"/>
              </p:cNvSpPr>
              <p:nvPr/>
            </p:nvSpPr>
            <p:spPr bwMode="auto">
              <a:xfrm>
                <a:off x="133350" y="4662488"/>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38" name="Freeform 22"/>
              <p:cNvSpPr/>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9" name="Freeform 23"/>
              <p:cNvSpPr>
                <a:spLocks noEditPoints="1"/>
              </p:cNvSpPr>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0" name="Freeform 24"/>
              <p:cNvSpPr/>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1" name="Freeform 25"/>
              <p:cNvSpPr>
                <a:spLocks noEditPoints="1"/>
              </p:cNvSpPr>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2" name="Freeform 26"/>
              <p:cNvSpPr/>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3" name="Freeform 27"/>
              <p:cNvSpPr/>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4" name="Freeform 28"/>
              <p:cNvSpPr>
                <a:spLocks noEditPoints="1"/>
              </p:cNvSpPr>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5" name="Freeform 29"/>
              <p:cNvSpPr>
                <a:spLocks noEditPoints="1"/>
              </p:cNvSpPr>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6" name="Freeform 30"/>
              <p:cNvSpPr/>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7" name="Freeform 31"/>
              <p:cNvSpPr>
                <a:spLocks noEditPoints="1"/>
              </p:cNvSpPr>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grpSp>
        <p:grpSp>
          <p:nvGrpSpPr>
            <p:cNvPr id="10" name="Group 9"/>
            <p:cNvGrpSpPr/>
            <p:nvPr/>
          </p:nvGrpSpPr>
          <p:grpSpPr>
            <a:xfrm>
              <a:off x="11364912" y="0"/>
              <a:ext cx="674688" cy="6848476"/>
              <a:chOff x="11364912" y="0"/>
              <a:chExt cx="674688" cy="6848476"/>
            </a:xfrm>
            <a:grpFill/>
          </p:grpSpPr>
          <p:sp>
            <p:nvSpPr>
              <p:cNvPr id="11" name="Freeform 32"/>
              <p:cNvSpPr/>
              <p:nvPr/>
            </p:nvSpPr>
            <p:spPr bwMode="auto">
              <a:xfrm>
                <a:off x="11483975" y="0"/>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2" name="Freeform 33"/>
              <p:cNvSpPr>
                <a:spLocks noEditPoints="1"/>
              </p:cNvSpPr>
              <p:nvPr/>
            </p:nvSpPr>
            <p:spPr bwMode="auto">
              <a:xfrm>
                <a:off x="11364912" y="474663"/>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3" name="Freeform 34"/>
              <p:cNvSpPr>
                <a:spLocks noEditPoints="1"/>
              </p:cNvSpPr>
              <p:nvPr/>
            </p:nvSpPr>
            <p:spPr bwMode="auto">
              <a:xfrm>
                <a:off x="11631612" y="1539875"/>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4" name="Freeform 35"/>
              <p:cNvSpPr/>
              <p:nvPr/>
            </p:nvSpPr>
            <p:spPr bwMode="auto">
              <a:xfrm>
                <a:off x="11531600" y="569436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5" name="Freeform 36"/>
              <p:cNvSpPr>
                <a:spLocks noEditPoints="1"/>
              </p:cNvSpPr>
              <p:nvPr/>
            </p:nvSpPr>
            <p:spPr bwMode="auto">
              <a:xfrm>
                <a:off x="11772900" y="5551488"/>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6" name="Freeform 37"/>
              <p:cNvSpPr/>
              <p:nvPr/>
            </p:nvSpPr>
            <p:spPr bwMode="auto">
              <a:xfrm>
                <a:off x="11710987" y="4763"/>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7" name="Freeform 38"/>
              <p:cNvSpPr>
                <a:spLocks noEditPoints="1"/>
              </p:cNvSpPr>
              <p:nvPr/>
            </p:nvSpPr>
            <p:spPr bwMode="auto">
              <a:xfrm>
                <a:off x="11636375" y="4867275"/>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8" name="Freeform 39"/>
              <p:cNvSpPr/>
              <p:nvPr/>
            </p:nvSpPr>
            <p:spPr bwMode="auto">
              <a:xfrm>
                <a:off x="11441112" y="5046663"/>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9" name="Freeform 40"/>
              <p:cNvSpPr>
                <a:spLocks noEditPoints="1"/>
              </p:cNvSpPr>
              <p:nvPr/>
            </p:nvSpPr>
            <p:spPr bwMode="auto">
              <a:xfrm>
                <a:off x="11849100" y="64166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0" name="Rectangle 41"/>
              <p:cNvSpPr>
                <a:spLocks noChangeArrowheads="1"/>
              </p:cNvSpPr>
              <p:nvPr/>
            </p:nvSpPr>
            <p:spPr bwMode="auto">
              <a:xfrm>
                <a:off x="11939587" y="6596063"/>
                <a:ext cx="23813" cy="252413"/>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grpSp>
      </p:grpSp>
      <p:sp>
        <p:nvSpPr>
          <p:cNvPr id="2" name="Title Placeholder 1"/>
          <p:cNvSpPr>
            <a:spLocks noGrp="1"/>
          </p:cNvSpPr>
          <p:nvPr>
            <p:ph type="title"/>
          </p:nvPr>
        </p:nvSpPr>
        <p:spPr>
          <a:xfrm>
            <a:off x="1141413" y="618518"/>
            <a:ext cx="9905998" cy="1478570"/>
          </a:xfrm>
          <a:prstGeom prst="rect">
            <a:avLst/>
          </a:prstGeom>
        </p:spPr>
        <p:txBody>
          <a:bodyPr vert="horz" lIns="91440" tIns="45720" rIns="91440" bIns="45720" rtlCol="0" anchor="ctr">
            <a:normAutofit/>
          </a:bodyPr>
          <a:lstStyle/>
          <a:p>
            <a:endParaRPr lang="en-US" dirty="0"/>
          </a:p>
        </p:txBody>
      </p:sp>
      <p:sp>
        <p:nvSpPr>
          <p:cNvPr id="3" name="Text Placeholder 2"/>
          <p:cNvSpPr>
            <a:spLocks noGrp="1"/>
          </p:cNvSpPr>
          <p:nvPr>
            <p:ph type="body" idx="1"/>
          </p:nvPr>
        </p:nvSpPr>
        <p:spPr>
          <a:xfrm>
            <a:off x="1141412" y="2249487"/>
            <a:ext cx="9905999" cy="3541714"/>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456921" y="5883276"/>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8A87A34-81AB-432B-8DAE-1953F412C126}" type="datetimeFigureOut">
              <a:rPr lang="en-US" smtClean="0"/>
              <a:pPr/>
              <a:t>20/May/2018</a:t>
            </a:fld>
            <a:endParaRPr lang="en-US" dirty="0"/>
          </a:p>
        </p:txBody>
      </p:sp>
      <p:sp>
        <p:nvSpPr>
          <p:cNvPr id="5" name="Footer Placeholder 4"/>
          <p:cNvSpPr>
            <a:spLocks noGrp="1"/>
          </p:cNvSpPr>
          <p:nvPr>
            <p:ph type="ftr" sz="quarter" idx="3"/>
          </p:nvPr>
        </p:nvSpPr>
        <p:spPr>
          <a:xfrm>
            <a:off x="1141411" y="5883275"/>
            <a:ext cx="6239309" cy="365125"/>
          </a:xfrm>
          <a:prstGeom prst="rect">
            <a:avLst/>
          </a:prstGeom>
        </p:spPr>
        <p:txBody>
          <a:bodyPr vert="horz" lIns="91440" tIns="45720" rIns="91440" bIns="45720" rtlCol="0" anchor="ctr"/>
          <a:lstStyle>
            <a:lvl1pPr algn="l">
              <a:defRPr sz="1050" cap="all" baseline="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276321" y="5883274"/>
            <a:ext cx="771089"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3957354836"/>
      </p:ext>
    </p:extLst>
  </p:cSld>
  <p:clrMap bg1="dk1" tx1="lt1" bg2="dk2" tx2="lt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 id="2147483682" r:id="rId13"/>
    <p:sldLayoutId id="2147483683" r:id="rId14"/>
    <p:sldLayoutId id="2147483684" r:id="rId15"/>
    <p:sldLayoutId id="2147483685" r:id="rId16"/>
    <p:sldLayoutId id="2147483686" r:id="rId17"/>
  </p:sldLayoutIdLst>
  <p:txStyles>
    <p:title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diagramData" Target="../diagrams/data2.xml"/><Relationship Id="rId13" Type="http://schemas.openxmlformats.org/officeDocument/2006/relationships/diagramData" Target="../diagrams/data3.xml"/><Relationship Id="rId18" Type="http://schemas.openxmlformats.org/officeDocument/2006/relationships/diagramData" Target="../diagrams/data4.xml"/><Relationship Id="rId26" Type="http://schemas.openxmlformats.org/officeDocument/2006/relationships/diagramColors" Target="../diagrams/colors5.xml"/><Relationship Id="rId3" Type="http://schemas.openxmlformats.org/officeDocument/2006/relationships/diagramData" Target="../diagrams/data1.xml"/><Relationship Id="rId21" Type="http://schemas.openxmlformats.org/officeDocument/2006/relationships/diagramColors" Target="../diagrams/colors4.xml"/><Relationship Id="rId7" Type="http://schemas.microsoft.com/office/2007/relationships/diagramDrawing" Target="../diagrams/drawing1.xml"/><Relationship Id="rId12" Type="http://schemas.microsoft.com/office/2007/relationships/diagramDrawing" Target="../diagrams/drawing2.xml"/><Relationship Id="rId17" Type="http://schemas.microsoft.com/office/2007/relationships/diagramDrawing" Target="../diagrams/drawing3.xml"/><Relationship Id="rId25" Type="http://schemas.openxmlformats.org/officeDocument/2006/relationships/diagramQuickStyle" Target="../diagrams/quickStyle5.xml"/><Relationship Id="rId2" Type="http://schemas.openxmlformats.org/officeDocument/2006/relationships/notesSlide" Target="../notesSlides/notesSlide19.xml"/><Relationship Id="rId16" Type="http://schemas.openxmlformats.org/officeDocument/2006/relationships/diagramColors" Target="../diagrams/colors3.xml"/><Relationship Id="rId20" Type="http://schemas.openxmlformats.org/officeDocument/2006/relationships/diagramQuickStyle" Target="../diagrams/quickStyle4.xml"/><Relationship Id="rId1" Type="http://schemas.openxmlformats.org/officeDocument/2006/relationships/slideLayout" Target="../slideLayouts/slideLayout2.xml"/><Relationship Id="rId6" Type="http://schemas.openxmlformats.org/officeDocument/2006/relationships/diagramColors" Target="../diagrams/colors1.xml"/><Relationship Id="rId11" Type="http://schemas.openxmlformats.org/officeDocument/2006/relationships/diagramColors" Target="../diagrams/colors2.xml"/><Relationship Id="rId24" Type="http://schemas.openxmlformats.org/officeDocument/2006/relationships/diagramLayout" Target="../diagrams/layout5.xml"/><Relationship Id="rId5" Type="http://schemas.openxmlformats.org/officeDocument/2006/relationships/diagramQuickStyle" Target="../diagrams/quickStyle1.xml"/><Relationship Id="rId15" Type="http://schemas.openxmlformats.org/officeDocument/2006/relationships/diagramQuickStyle" Target="../diagrams/quickStyle3.xml"/><Relationship Id="rId23" Type="http://schemas.openxmlformats.org/officeDocument/2006/relationships/diagramData" Target="../diagrams/data5.xml"/><Relationship Id="rId10" Type="http://schemas.openxmlformats.org/officeDocument/2006/relationships/diagramQuickStyle" Target="../diagrams/quickStyle2.xml"/><Relationship Id="rId19" Type="http://schemas.openxmlformats.org/officeDocument/2006/relationships/diagramLayout" Target="../diagrams/layout4.xml"/><Relationship Id="rId4" Type="http://schemas.openxmlformats.org/officeDocument/2006/relationships/diagramLayout" Target="../diagrams/layout1.xml"/><Relationship Id="rId9" Type="http://schemas.openxmlformats.org/officeDocument/2006/relationships/diagramLayout" Target="../diagrams/layout2.xml"/><Relationship Id="rId14" Type="http://schemas.openxmlformats.org/officeDocument/2006/relationships/diagramLayout" Target="../diagrams/layout3.xml"/><Relationship Id="rId22" Type="http://schemas.microsoft.com/office/2007/relationships/diagramDrawing" Target="../diagrams/drawing4.xml"/><Relationship Id="rId27" Type="http://schemas.microsoft.com/office/2007/relationships/diagramDrawing" Target="../diagrams/drawing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2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hyperlink" Target="file:///D:\Documents\drugs\templete.json"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Take Care		</a:t>
            </a:r>
            <a:endParaRPr lang="en-US" dirty="0"/>
          </a:p>
        </p:txBody>
      </p:sp>
      <p:sp>
        <p:nvSpPr>
          <p:cNvPr id="3" name="Subtitle 2"/>
          <p:cNvSpPr>
            <a:spLocks noGrp="1"/>
          </p:cNvSpPr>
          <p:nvPr>
            <p:ph type="subTitle" idx="1"/>
          </p:nvPr>
        </p:nvSpPr>
        <p:spPr/>
        <p:txBody>
          <a:bodyPr/>
          <a:lstStyle/>
          <a:p>
            <a:r>
              <a:rPr lang="en-US" dirty="0" smtClean="0"/>
              <a:t>Drug ocr scanner &amp; And </a:t>
            </a:r>
            <a:r>
              <a:rPr lang="en-US" dirty="0"/>
              <a:t>Drug </a:t>
            </a:r>
            <a:r>
              <a:rPr lang="en-US" dirty="0" smtClean="0"/>
              <a:t>scheduler – android application</a:t>
            </a:r>
            <a:endParaRPr lang="en-US" dirty="0"/>
          </a:p>
        </p:txBody>
      </p:sp>
    </p:spTree>
    <p:extLst>
      <p:ext uri="{BB962C8B-B14F-4D97-AF65-F5344CB8AC3E}">
        <p14:creationId xmlns:p14="http://schemas.microsoft.com/office/powerpoint/2010/main" val="65667705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Shape – Aspirin example</a:t>
            </a:r>
            <a:endParaRPr lang="en-US" dirty="0"/>
          </a:p>
        </p:txBody>
      </p:sp>
      <p:pic>
        <p:nvPicPr>
          <p:cNvPr id="4" name="Content Placeholder 3"/>
          <p:cNvPicPr>
            <a:picLocks noGrp="1" noChangeAspect="1"/>
          </p:cNvPicPr>
          <p:nvPr>
            <p:ph idx="1"/>
          </p:nvPr>
        </p:nvPicPr>
        <p:blipFill>
          <a:blip r:embed="rId3"/>
          <a:stretch>
            <a:fillRect/>
          </a:stretch>
        </p:blipFill>
        <p:spPr>
          <a:xfrm>
            <a:off x="862641" y="2208201"/>
            <a:ext cx="9901093" cy="3790033"/>
          </a:xfrm>
          <a:prstGeom prst="rect">
            <a:avLst/>
          </a:prstGeom>
        </p:spPr>
      </p:pic>
    </p:spTree>
    <p:extLst>
      <p:ext uri="{BB962C8B-B14F-4D97-AF65-F5344CB8AC3E}">
        <p14:creationId xmlns:p14="http://schemas.microsoft.com/office/powerpoint/2010/main" val="292628441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Shape – Aspirin example</a:t>
            </a:r>
            <a:endParaRPr lang="en-US" dirty="0"/>
          </a:p>
        </p:txBody>
      </p:sp>
      <p:pic>
        <p:nvPicPr>
          <p:cNvPr id="6" name="Content Placeholder 5"/>
          <p:cNvPicPr>
            <a:picLocks noGrp="1" noChangeAspect="1"/>
          </p:cNvPicPr>
          <p:nvPr>
            <p:ph idx="1"/>
          </p:nvPr>
        </p:nvPicPr>
        <p:blipFill>
          <a:blip r:embed="rId3"/>
          <a:stretch>
            <a:fillRect/>
          </a:stretch>
        </p:blipFill>
        <p:spPr>
          <a:xfrm>
            <a:off x="891567" y="1852674"/>
            <a:ext cx="9468757" cy="4318256"/>
          </a:xfrm>
          <a:prstGeom prst="rect">
            <a:avLst/>
          </a:prstGeom>
        </p:spPr>
      </p:pic>
    </p:spTree>
    <p:extLst>
      <p:ext uri="{BB962C8B-B14F-4D97-AF65-F5344CB8AC3E}">
        <p14:creationId xmlns:p14="http://schemas.microsoft.com/office/powerpoint/2010/main" val="309805473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Drug search</a:t>
            </a:r>
            <a:endParaRPr lang="en-US" dirty="0"/>
          </a:p>
        </p:txBody>
      </p:sp>
      <p:sp>
        <p:nvSpPr>
          <p:cNvPr id="3" name="Content Placeholder 2"/>
          <p:cNvSpPr>
            <a:spLocks noGrp="1"/>
          </p:cNvSpPr>
          <p:nvPr>
            <p:ph idx="1"/>
          </p:nvPr>
        </p:nvSpPr>
        <p:spPr>
          <a:xfrm>
            <a:off x="1141413" y="2249487"/>
            <a:ext cx="9046384" cy="3541714"/>
          </a:xfrm>
        </p:spPr>
        <p:txBody>
          <a:bodyPr>
            <a:normAutofit/>
          </a:bodyPr>
          <a:lstStyle/>
          <a:p>
            <a:pPr algn="just">
              <a:lnSpc>
                <a:spcPct val="150000"/>
              </a:lnSpc>
            </a:pPr>
            <a:r>
              <a:rPr lang="en-US" sz="2200" dirty="0" smtClean="0"/>
              <a:t>From previous file we use “Lucene Search Engine” and implement Lucene in Java Server that take query, “in our app: drug name or Tray Text”  and send back the relevant JSON File if there is match with indexing file.</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89253" y="5243423"/>
            <a:ext cx="6787820" cy="1614577"/>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585386" y="3786457"/>
            <a:ext cx="2264254" cy="2264254"/>
          </a:xfrm>
          <a:prstGeom prst="rect">
            <a:avLst/>
          </a:prstGeom>
        </p:spPr>
      </p:pic>
    </p:spTree>
    <p:extLst>
      <p:ext uri="{BB962C8B-B14F-4D97-AF65-F5344CB8AC3E}">
        <p14:creationId xmlns:p14="http://schemas.microsoft.com/office/powerpoint/2010/main" val="38990321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Drug search</a:t>
            </a:r>
            <a:endParaRPr lang="en-US" dirty="0"/>
          </a:p>
        </p:txBody>
      </p:sp>
      <p:sp>
        <p:nvSpPr>
          <p:cNvPr id="3" name="Content Placeholder 2"/>
          <p:cNvSpPr>
            <a:spLocks noGrp="1"/>
          </p:cNvSpPr>
          <p:nvPr>
            <p:ph idx="1"/>
          </p:nvPr>
        </p:nvSpPr>
        <p:spPr>
          <a:xfrm>
            <a:off x="1141413" y="2249487"/>
            <a:ext cx="8839349" cy="3541714"/>
          </a:xfrm>
        </p:spPr>
        <p:txBody>
          <a:bodyPr>
            <a:normAutofit fontScale="92500"/>
          </a:bodyPr>
          <a:lstStyle/>
          <a:p>
            <a:pPr algn="just">
              <a:lnSpc>
                <a:spcPct val="150000"/>
              </a:lnSpc>
            </a:pPr>
            <a:r>
              <a:rPr lang="en-US" dirty="0"/>
              <a:t>Our search method that use fuzzy </a:t>
            </a:r>
            <a:r>
              <a:rPr lang="en-US" dirty="0" smtClean="0"/>
              <a:t>search (`query`+~) so that if the OCR Couldn’t catch some letter or there is </a:t>
            </a:r>
            <a:r>
              <a:rPr lang="en-US" dirty="0"/>
              <a:t>no </a:t>
            </a:r>
            <a:r>
              <a:rPr lang="en-US" dirty="0" smtClean="0"/>
              <a:t>lack </a:t>
            </a:r>
            <a:r>
              <a:rPr lang="en-US" dirty="0"/>
              <a:t>of clarity </a:t>
            </a:r>
            <a:r>
              <a:rPr lang="en-US" dirty="0" smtClean="0"/>
              <a:t>in the Camera View. By doing this method we make use of any word that appear in the view like (250mg, tabs …).</a:t>
            </a:r>
          </a:p>
          <a:p>
            <a:pPr algn="just">
              <a:lnSpc>
                <a:spcPct val="150000"/>
              </a:lnSpc>
            </a:pPr>
            <a:r>
              <a:rPr lang="en-US" dirty="0" smtClean="0"/>
              <a:t>“We use live image scan, the app will keep search until it found result”</a:t>
            </a: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89253" y="5243423"/>
            <a:ext cx="6787820" cy="1614577"/>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585386" y="3786457"/>
            <a:ext cx="2264254" cy="2264254"/>
          </a:xfrm>
          <a:prstGeom prst="rect">
            <a:avLst/>
          </a:prstGeom>
        </p:spPr>
      </p:pic>
    </p:spTree>
    <p:extLst>
      <p:ext uri="{BB962C8B-B14F-4D97-AF65-F5344CB8AC3E}">
        <p14:creationId xmlns:p14="http://schemas.microsoft.com/office/powerpoint/2010/main" val="397197171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89253" y="5243423"/>
            <a:ext cx="6787820" cy="1614577"/>
          </a:xfrm>
          <a:prstGeom prst="rect">
            <a:avLst/>
          </a:prstGeom>
        </p:spPr>
      </p:pic>
      <p:sp>
        <p:nvSpPr>
          <p:cNvPr id="2" name="Title 1"/>
          <p:cNvSpPr>
            <a:spLocks noGrp="1"/>
          </p:cNvSpPr>
          <p:nvPr>
            <p:ph type="title"/>
          </p:nvPr>
        </p:nvSpPr>
        <p:spPr/>
        <p:txBody>
          <a:bodyPr/>
          <a:lstStyle/>
          <a:p>
            <a:r>
              <a:rPr lang="en-US" dirty="0" smtClean="0"/>
              <a:t>Why Lucene ?</a:t>
            </a:r>
            <a:endParaRPr lang="en-US" dirty="0"/>
          </a:p>
        </p:txBody>
      </p:sp>
      <p:sp>
        <p:nvSpPr>
          <p:cNvPr id="3" name="Content Placeholder 2"/>
          <p:cNvSpPr>
            <a:spLocks noGrp="1"/>
          </p:cNvSpPr>
          <p:nvPr>
            <p:ph idx="1"/>
          </p:nvPr>
        </p:nvSpPr>
        <p:spPr>
          <a:xfrm>
            <a:off x="1141412" y="2036703"/>
            <a:ext cx="9905999" cy="3541714"/>
          </a:xfrm>
        </p:spPr>
        <p:txBody>
          <a:bodyPr>
            <a:normAutofit fontScale="92500" lnSpcReduction="10000"/>
          </a:bodyPr>
          <a:lstStyle/>
          <a:p>
            <a:pPr>
              <a:lnSpc>
                <a:spcPct val="150000"/>
              </a:lnSpc>
            </a:pPr>
            <a:r>
              <a:rPr lang="en-US" dirty="0" smtClean="0"/>
              <a:t>faster than SQL Query search</a:t>
            </a:r>
          </a:p>
          <a:p>
            <a:pPr>
              <a:lnSpc>
                <a:spcPct val="150000"/>
              </a:lnSpc>
            </a:pPr>
            <a:r>
              <a:rPr lang="en-US" dirty="0" smtClean="0"/>
              <a:t>Support for fuzzy search (One of its future)</a:t>
            </a:r>
          </a:p>
          <a:p>
            <a:pPr>
              <a:lnSpc>
                <a:spcPct val="150000"/>
              </a:lnSpc>
            </a:pPr>
            <a:r>
              <a:rPr lang="en-US" dirty="0" smtClean="0"/>
              <a:t>Open source.</a:t>
            </a:r>
          </a:p>
          <a:p>
            <a:pPr>
              <a:lnSpc>
                <a:spcPct val="150000"/>
              </a:lnSpc>
            </a:pPr>
            <a:r>
              <a:rPr lang="en-US" dirty="0"/>
              <a:t>Java-based indexing and search technology, as well as spellchecking, hit highlighting and advanced analysis/tokenization capabilities</a:t>
            </a:r>
            <a:r>
              <a:rPr lang="en-US" dirty="0" smtClean="0"/>
              <a:t>.</a:t>
            </a:r>
          </a:p>
          <a:p>
            <a:pPr>
              <a:lnSpc>
                <a:spcPct val="150000"/>
              </a:lnSpc>
            </a:pPr>
            <a:r>
              <a:rPr lang="en-US" dirty="0" smtClean="0"/>
              <a:t>Score the result based on it relevancy.</a:t>
            </a:r>
            <a:endParaRPr lang="en-US" dirty="0"/>
          </a:p>
        </p:txBody>
      </p:sp>
    </p:spTree>
    <p:extLst>
      <p:ext uri="{BB962C8B-B14F-4D97-AF65-F5344CB8AC3E}">
        <p14:creationId xmlns:p14="http://schemas.microsoft.com/office/powerpoint/2010/main" val="110263679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SEARCH ACCURECY</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494538973"/>
              </p:ext>
            </p:extLst>
          </p:nvPr>
        </p:nvGraphicFramePr>
        <p:xfrm>
          <a:off x="1141411" y="2965967"/>
          <a:ext cx="8123525" cy="1854200"/>
        </p:xfrm>
        <a:graphic>
          <a:graphicData uri="http://schemas.openxmlformats.org/drawingml/2006/table">
            <a:tbl>
              <a:tblPr firstRow="1" bandRow="1">
                <a:tableStyleId>{616DA210-FB5B-4158-B5E0-FEB733F419BA}</a:tableStyleId>
              </a:tblPr>
              <a:tblGrid>
                <a:gridCol w="2487930"/>
                <a:gridCol w="1651000"/>
                <a:gridCol w="1651000"/>
                <a:gridCol w="2333595"/>
              </a:tblGrid>
              <a:tr h="370840">
                <a:tc>
                  <a:txBody>
                    <a:bodyPr/>
                    <a:lstStyle/>
                    <a:p>
                      <a:r>
                        <a:rPr lang="en-US" dirty="0" smtClean="0"/>
                        <a:t>Number</a:t>
                      </a:r>
                      <a:r>
                        <a:rPr lang="en-US" baseline="0" dirty="0" smtClean="0"/>
                        <a:t> of test data</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smtClean="0"/>
                        <a:t>Precision</a:t>
                      </a:r>
                    </a:p>
                  </a:txBody>
                  <a:tcPr/>
                </a:tc>
                <a:tc>
                  <a:txBody>
                    <a:bodyPr/>
                    <a:lstStyle/>
                    <a:p>
                      <a:r>
                        <a:rPr lang="en-US" dirty="0" smtClean="0"/>
                        <a:t>Recall</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F-M</a:t>
                      </a:r>
                      <a:r>
                        <a:rPr lang="en-US" b="1" dirty="0" smtClean="0"/>
                        <a:t>easure</a:t>
                      </a:r>
                    </a:p>
                  </a:txBody>
                  <a:tcPr/>
                </a:tc>
              </a:tr>
              <a:tr h="370840">
                <a:tc gridSpan="4">
                  <a:txBody>
                    <a:bodyPr/>
                    <a:lstStyle/>
                    <a:p>
                      <a:r>
                        <a:rPr lang="en-US" dirty="0" smtClean="0"/>
                        <a:t>First Document is</a:t>
                      </a:r>
                      <a:r>
                        <a:rPr lang="en-US" baseline="0" dirty="0" smtClean="0"/>
                        <a:t> Relevant</a:t>
                      </a:r>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r>
              <a:tr h="370840">
                <a:tc>
                  <a:txBody>
                    <a:bodyPr/>
                    <a:lstStyle/>
                    <a:p>
                      <a:r>
                        <a:rPr lang="en-US" dirty="0" smtClean="0"/>
                        <a:t>100 query</a:t>
                      </a:r>
                      <a:endParaRPr lang="en-US" dirty="0"/>
                    </a:p>
                  </a:txBody>
                  <a:tcPr/>
                </a:tc>
                <a:tc>
                  <a:txBody>
                    <a:bodyPr/>
                    <a:lstStyle/>
                    <a:p>
                      <a:r>
                        <a:rPr lang="en-US" dirty="0" smtClean="0"/>
                        <a:t>93%</a:t>
                      </a:r>
                      <a:endParaRPr lang="en-US" dirty="0"/>
                    </a:p>
                  </a:txBody>
                  <a:tcPr/>
                </a:tc>
                <a:tc>
                  <a:txBody>
                    <a:bodyPr/>
                    <a:lstStyle/>
                    <a:p>
                      <a:r>
                        <a:rPr lang="en-US" dirty="0" smtClean="0"/>
                        <a:t>93%</a:t>
                      </a:r>
                      <a:endParaRPr lang="en-US" dirty="0"/>
                    </a:p>
                  </a:txBody>
                  <a:tcPr/>
                </a:tc>
                <a:tc>
                  <a:txBody>
                    <a:bodyPr/>
                    <a:lstStyle/>
                    <a:p>
                      <a:r>
                        <a:rPr lang="en-US" dirty="0" smtClean="0"/>
                        <a:t>93%</a:t>
                      </a:r>
                      <a:endParaRPr lang="en-US" dirty="0"/>
                    </a:p>
                  </a:txBody>
                  <a:tcPr/>
                </a:tc>
              </a:tr>
              <a:tr h="370840">
                <a:tc gridSpan="4">
                  <a:txBody>
                    <a:bodyPr/>
                    <a:lstStyle/>
                    <a:p>
                      <a:r>
                        <a:rPr lang="en-US" dirty="0" smtClean="0"/>
                        <a:t>Second Document</a:t>
                      </a:r>
                      <a:r>
                        <a:rPr lang="en-US" baseline="0" dirty="0" smtClean="0"/>
                        <a:t> is Relevant</a:t>
                      </a:r>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100 query</a:t>
                      </a:r>
                    </a:p>
                  </a:txBody>
                  <a:tcPr/>
                </a:tc>
                <a:tc>
                  <a:txBody>
                    <a:bodyPr/>
                    <a:lstStyle/>
                    <a:p>
                      <a:r>
                        <a:rPr lang="en-US" dirty="0" smtClean="0"/>
                        <a:t>50%</a:t>
                      </a:r>
                      <a:endParaRPr lang="en-US" dirty="0"/>
                    </a:p>
                  </a:txBody>
                  <a:tcPr/>
                </a:tc>
                <a:tc>
                  <a:txBody>
                    <a:bodyPr/>
                    <a:lstStyle/>
                    <a:p>
                      <a:r>
                        <a:rPr lang="en-US" dirty="0" smtClean="0"/>
                        <a:t>100%</a:t>
                      </a:r>
                      <a:endParaRPr lang="en-US" dirty="0"/>
                    </a:p>
                  </a:txBody>
                  <a:tcPr/>
                </a:tc>
                <a:tc>
                  <a:txBody>
                    <a:bodyPr/>
                    <a:lstStyle/>
                    <a:p>
                      <a:r>
                        <a:rPr lang="en-US" dirty="0" smtClean="0"/>
                        <a:t>67%</a:t>
                      </a:r>
                      <a:endParaRPr lang="en-US" dirty="0"/>
                    </a:p>
                  </a:txBody>
                  <a:tcPr/>
                </a:tc>
              </a:tr>
            </a:tbl>
          </a:graphicData>
        </a:graphic>
      </p:graphicFrame>
      <p:sp>
        <p:nvSpPr>
          <p:cNvPr id="6" name="TextBox 5"/>
          <p:cNvSpPr txBox="1"/>
          <p:nvPr/>
        </p:nvSpPr>
        <p:spPr>
          <a:xfrm>
            <a:off x="1141412" y="2208362"/>
            <a:ext cx="8123525" cy="646331"/>
          </a:xfrm>
          <a:prstGeom prst="rect">
            <a:avLst/>
          </a:prstGeom>
          <a:noFill/>
        </p:spPr>
        <p:txBody>
          <a:bodyPr wrap="square" rtlCol="0">
            <a:spAutoFit/>
          </a:bodyPr>
          <a:lstStyle/>
          <a:p>
            <a:pPr algn="just"/>
            <a:r>
              <a:rPr lang="en-US" dirty="0" smtClean="0"/>
              <a:t>Every Query must have a single relevant document, because this, the first rank (Precision = Recall).</a:t>
            </a:r>
            <a:endParaRPr lang="en-US" dirty="0"/>
          </a:p>
        </p:txBody>
      </p:sp>
    </p:spTree>
    <p:extLst>
      <p:ext uri="{BB962C8B-B14F-4D97-AF65-F5344CB8AC3E}">
        <p14:creationId xmlns:p14="http://schemas.microsoft.com/office/powerpoint/2010/main" val="179084088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Challenge: lack of date</a:t>
            </a:r>
            <a:endParaRPr lang="en-US" dirty="0"/>
          </a:p>
        </p:txBody>
      </p:sp>
      <p:sp>
        <p:nvSpPr>
          <p:cNvPr id="3" name="Content Placeholder 2"/>
          <p:cNvSpPr>
            <a:spLocks noGrp="1"/>
          </p:cNvSpPr>
          <p:nvPr>
            <p:ph idx="1"/>
          </p:nvPr>
        </p:nvSpPr>
        <p:spPr/>
        <p:txBody>
          <a:bodyPr/>
          <a:lstStyle/>
          <a:p>
            <a:pPr algn="just"/>
            <a:r>
              <a:rPr lang="en-US" dirty="0" smtClean="0"/>
              <a:t>One of problem we face, Lack of drug data, One of the solution that we come up, is to make a RESTful API so that allow the drug and medicine company to upload there medicine and stick with our JSON Template </a:t>
            </a:r>
            <a:r>
              <a:rPr lang="en-US" dirty="0"/>
              <a:t>so keeping </a:t>
            </a:r>
            <a:r>
              <a:rPr lang="en-US" dirty="0" smtClean="0"/>
              <a:t>the consistency of the drug base. We will make a web interface so its easy to upload drugs.</a:t>
            </a: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25067" y="5257800"/>
            <a:ext cx="5800725" cy="13716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75280778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Challenge: lack of date</a:t>
            </a:r>
            <a:endParaRPr lang="en-US" dirty="0"/>
          </a:p>
        </p:txBody>
      </p:sp>
      <p:sp>
        <p:nvSpPr>
          <p:cNvPr id="3" name="Content Placeholder 2"/>
          <p:cNvSpPr>
            <a:spLocks noGrp="1"/>
          </p:cNvSpPr>
          <p:nvPr>
            <p:ph idx="1"/>
          </p:nvPr>
        </p:nvSpPr>
        <p:spPr/>
        <p:txBody>
          <a:bodyPr/>
          <a:lstStyle/>
          <a:p>
            <a:pPr algn="just"/>
            <a:r>
              <a:rPr lang="en-US" dirty="0" smtClean="0"/>
              <a:t>One of the benefit of making API, that anyone can pull the data from it for any reason he want to, also make a drug base reference for Arabic drug information.</a:t>
            </a:r>
          </a:p>
          <a:p>
            <a:pPr algn="just"/>
            <a:r>
              <a:rPr lang="en-US" dirty="0" smtClean="0"/>
              <a:t>The data will store in JSON file and any new upload file will notify the Search engine to add new file to index group.</a:t>
            </a:r>
            <a:endParaRPr lang="en-US" dirty="0"/>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l="3444" t="18128" r="3917" b="-2787"/>
          <a:stretch/>
        </p:blipFill>
        <p:spPr>
          <a:xfrm>
            <a:off x="3723584" y="4822166"/>
            <a:ext cx="7323827" cy="2096578"/>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pic>
    </p:spTree>
    <p:extLst>
      <p:ext uri="{BB962C8B-B14F-4D97-AF65-F5344CB8AC3E}">
        <p14:creationId xmlns:p14="http://schemas.microsoft.com/office/powerpoint/2010/main" val="159152739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Challenge: lack of date</a:t>
            </a:r>
            <a:endParaRPr lang="en-US" dirty="0"/>
          </a:p>
        </p:txBody>
      </p:sp>
      <p:sp>
        <p:nvSpPr>
          <p:cNvPr id="3" name="Content Placeholder 2"/>
          <p:cNvSpPr>
            <a:spLocks noGrp="1"/>
          </p:cNvSpPr>
          <p:nvPr>
            <p:ph idx="1"/>
          </p:nvPr>
        </p:nvSpPr>
        <p:spPr/>
        <p:txBody>
          <a:bodyPr/>
          <a:lstStyle/>
          <a:p>
            <a:pPr algn="just"/>
            <a:r>
              <a:rPr lang="en-US" dirty="0" smtClean="0"/>
              <a:t>Google Firebase</a:t>
            </a:r>
            <a:r>
              <a:rPr lang="en-US" dirty="0"/>
              <a:t>: Firebase provides a </a:t>
            </a:r>
            <a:r>
              <a:rPr lang="en-US" dirty="0" smtClean="0"/>
              <a:t>real-time </a:t>
            </a:r>
            <a:r>
              <a:rPr lang="en-US" dirty="0"/>
              <a:t>database and backend as a service. </a:t>
            </a:r>
            <a:r>
              <a:rPr lang="en-US" dirty="0" smtClean="0"/>
              <a:t>This </a:t>
            </a:r>
            <a:r>
              <a:rPr lang="en-US" dirty="0"/>
              <a:t>service provides application developers an API that allows application data to be synchronized across clients and stored on Firebase's </a:t>
            </a:r>
            <a:r>
              <a:rPr lang="en-US" dirty="0" smtClean="0"/>
              <a:t>cloud.</a:t>
            </a:r>
            <a:endParaRPr lang="en-US" dirty="0"/>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l="13638" t="25188" r="13405" b="29160"/>
          <a:stretch/>
        </p:blipFill>
        <p:spPr>
          <a:xfrm>
            <a:off x="5586889" y="4561936"/>
            <a:ext cx="5460522" cy="1751163"/>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spTree>
    <p:extLst>
      <p:ext uri="{BB962C8B-B14F-4D97-AF65-F5344CB8AC3E}">
        <p14:creationId xmlns:p14="http://schemas.microsoft.com/office/powerpoint/2010/main" val="341967601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1413" y="504805"/>
            <a:ext cx="9905998" cy="1478570"/>
          </a:xfrm>
        </p:spPr>
        <p:txBody>
          <a:bodyPr/>
          <a:lstStyle/>
          <a:p>
            <a:r>
              <a:rPr lang="en-US" dirty="0"/>
              <a:t>Process Pipeline</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991344612"/>
              </p:ext>
            </p:extLst>
          </p:nvPr>
        </p:nvGraphicFramePr>
        <p:xfrm>
          <a:off x="530374" y="5549153"/>
          <a:ext cx="11128076" cy="130884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3" name="Diagram 2"/>
          <p:cNvGraphicFramePr/>
          <p:nvPr>
            <p:extLst>
              <p:ext uri="{D42A27DB-BD31-4B8C-83A1-F6EECF244321}">
                <p14:modId xmlns:p14="http://schemas.microsoft.com/office/powerpoint/2010/main" val="741352156"/>
              </p:ext>
            </p:extLst>
          </p:nvPr>
        </p:nvGraphicFramePr>
        <p:xfrm>
          <a:off x="4868885" y="-321906"/>
          <a:ext cx="2451054" cy="2765632"/>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5" name="Diagram 4"/>
          <p:cNvGraphicFramePr/>
          <p:nvPr>
            <p:extLst>
              <p:ext uri="{D42A27DB-BD31-4B8C-83A1-F6EECF244321}">
                <p14:modId xmlns:p14="http://schemas.microsoft.com/office/powerpoint/2010/main" val="2990418588"/>
              </p:ext>
            </p:extLst>
          </p:nvPr>
        </p:nvGraphicFramePr>
        <p:xfrm>
          <a:off x="3766575" y="1617014"/>
          <a:ext cx="4368800" cy="2735877"/>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graphicFrame>
        <p:nvGraphicFramePr>
          <p:cNvPr id="6" name="Diagram 5"/>
          <p:cNvGraphicFramePr/>
          <p:nvPr>
            <p:extLst>
              <p:ext uri="{D42A27DB-BD31-4B8C-83A1-F6EECF244321}">
                <p14:modId xmlns:p14="http://schemas.microsoft.com/office/powerpoint/2010/main" val="3900552700"/>
              </p:ext>
            </p:extLst>
          </p:nvPr>
        </p:nvGraphicFramePr>
        <p:xfrm>
          <a:off x="330639" y="2171791"/>
          <a:ext cx="4503271" cy="3188946"/>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graphicFrame>
        <p:nvGraphicFramePr>
          <p:cNvPr id="7" name="Diagram 6"/>
          <p:cNvGraphicFramePr/>
          <p:nvPr>
            <p:extLst>
              <p:ext uri="{D42A27DB-BD31-4B8C-83A1-F6EECF244321}">
                <p14:modId xmlns:p14="http://schemas.microsoft.com/office/powerpoint/2010/main" val="1653255767"/>
              </p:ext>
            </p:extLst>
          </p:nvPr>
        </p:nvGraphicFramePr>
        <p:xfrm>
          <a:off x="7688729" y="2171791"/>
          <a:ext cx="4503271" cy="3188946"/>
        </p:xfrm>
        <a:graphic>
          <a:graphicData uri="http://schemas.openxmlformats.org/drawingml/2006/diagram">
            <dgm:relIds xmlns:dgm="http://schemas.openxmlformats.org/drawingml/2006/diagram" xmlns:r="http://schemas.openxmlformats.org/officeDocument/2006/relationships" r:dm="rId23" r:lo="rId24" r:qs="rId25" r:cs="rId26"/>
          </a:graphicData>
        </a:graphic>
      </p:graphicFrame>
    </p:spTree>
    <p:extLst>
      <p:ext uri="{BB962C8B-B14F-4D97-AF65-F5344CB8AC3E}">
        <p14:creationId xmlns:p14="http://schemas.microsoft.com/office/powerpoint/2010/main" val="124562967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lstStyle/>
          <a:p>
            <a:r>
              <a:rPr lang="en-US" dirty="0" smtClean="0"/>
              <a:t>Each house now a days have a cabinet or a box of random drug.</a:t>
            </a:r>
          </a:p>
          <a:p>
            <a:r>
              <a:rPr lang="en-US" dirty="0" smtClean="0"/>
              <a:t>Hospital and </a:t>
            </a:r>
            <a:r>
              <a:rPr lang="en-US" dirty="0"/>
              <a:t>Elderly </a:t>
            </a:r>
            <a:r>
              <a:rPr lang="en-US" dirty="0" smtClean="0"/>
              <a:t>Home have a lot of patient and a nurse response of it. </a:t>
            </a:r>
          </a:p>
          <a:p>
            <a:pPr marL="0" indent="0">
              <a:buNone/>
            </a:pPr>
            <a:endParaRPr lang="en-US" dirty="0"/>
          </a:p>
        </p:txBody>
      </p:sp>
    </p:spTree>
    <p:extLst>
      <p:ext uri="{BB962C8B-B14F-4D97-AF65-F5344CB8AC3E}">
        <p14:creationId xmlns:p14="http://schemas.microsoft.com/office/powerpoint/2010/main" val="122011346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After search</a:t>
            </a:r>
            <a:endParaRPr lang="en-US" dirty="0"/>
          </a:p>
        </p:txBody>
      </p:sp>
      <p:sp>
        <p:nvSpPr>
          <p:cNvPr id="3" name="Content Placeholder 2"/>
          <p:cNvSpPr>
            <a:spLocks noGrp="1"/>
          </p:cNvSpPr>
          <p:nvPr>
            <p:ph idx="1"/>
          </p:nvPr>
        </p:nvSpPr>
        <p:spPr/>
        <p:txBody>
          <a:bodyPr/>
          <a:lstStyle/>
          <a:p>
            <a:pPr>
              <a:lnSpc>
                <a:spcPct val="150000"/>
              </a:lnSpc>
            </a:pPr>
            <a:r>
              <a:rPr lang="en-US" dirty="0" smtClean="0"/>
              <a:t>Stage I: The Application Will take picture for the view image (Drug image) so we can make use of this picture when the user decide to add the retrieve drug to his scheduler drug, so we display this picture in notification menu to make easy to the user finding the drug.</a:t>
            </a:r>
            <a:endParaRPr lang="en-US" dirty="0"/>
          </a:p>
        </p:txBody>
      </p:sp>
    </p:spTree>
    <p:extLst>
      <p:ext uri="{BB962C8B-B14F-4D97-AF65-F5344CB8AC3E}">
        <p14:creationId xmlns:p14="http://schemas.microsoft.com/office/powerpoint/2010/main" val="4673255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After search</a:t>
            </a:r>
            <a:endParaRPr lang="en-US" dirty="0"/>
          </a:p>
        </p:txBody>
      </p:sp>
      <p:sp>
        <p:nvSpPr>
          <p:cNvPr id="3" name="Content Placeholder 2"/>
          <p:cNvSpPr>
            <a:spLocks noGrp="1"/>
          </p:cNvSpPr>
          <p:nvPr>
            <p:ph idx="1"/>
          </p:nvPr>
        </p:nvSpPr>
        <p:spPr/>
        <p:txBody>
          <a:bodyPr/>
          <a:lstStyle/>
          <a:p>
            <a:pPr>
              <a:lnSpc>
                <a:spcPct val="150000"/>
              </a:lnSpc>
            </a:pPr>
            <a:r>
              <a:rPr lang="en-US" dirty="0" smtClean="0"/>
              <a:t>Stage II: New Activity open that display all drug information and if there is any warring in the page it will appear in the activity.</a:t>
            </a:r>
          </a:p>
          <a:p>
            <a:pPr>
              <a:lnSpc>
                <a:spcPct val="150000"/>
              </a:lnSpc>
            </a:pPr>
            <a:r>
              <a:rPr lang="en-US" dirty="0" smtClean="0"/>
              <a:t>After that, the user could add the drug to it’s list drug.</a:t>
            </a:r>
            <a:br>
              <a:rPr lang="en-US" dirty="0" smtClean="0"/>
            </a:br>
            <a:r>
              <a:rPr lang="en-US" dirty="0" smtClean="0"/>
              <a:t>“</a:t>
            </a:r>
            <a:r>
              <a:rPr lang="en-US" sz="2200" i="1" dirty="0" smtClean="0"/>
              <a:t>Note: If he decide to add the drug, he will choose the time that he will be notify in.”</a:t>
            </a:r>
            <a:endParaRPr lang="en-US" sz="2200" i="1" dirty="0"/>
          </a:p>
        </p:txBody>
      </p:sp>
    </p:spTree>
    <p:extLst>
      <p:ext uri="{BB962C8B-B14F-4D97-AF65-F5344CB8AC3E}">
        <p14:creationId xmlns:p14="http://schemas.microsoft.com/office/powerpoint/2010/main" val="180095135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 the application just for notification</a:t>
            </a:r>
            <a:endParaRPr lang="en-US" dirty="0"/>
          </a:p>
        </p:txBody>
      </p:sp>
      <p:sp>
        <p:nvSpPr>
          <p:cNvPr id="3" name="Content Placeholder 2"/>
          <p:cNvSpPr>
            <a:spLocks noGrp="1"/>
          </p:cNvSpPr>
          <p:nvPr>
            <p:ph idx="1"/>
          </p:nvPr>
        </p:nvSpPr>
        <p:spPr/>
        <p:txBody>
          <a:bodyPr/>
          <a:lstStyle/>
          <a:p>
            <a:pPr algn="just"/>
            <a:r>
              <a:rPr lang="en-US" dirty="0" smtClean="0"/>
              <a:t>The user can add drugs manually and also receive notification for that drug, but the will sacrifice drug information cause it’s add manually but still have all other future like take photo to added drug.</a:t>
            </a:r>
          </a:p>
          <a:p>
            <a:pPr algn="just"/>
            <a:r>
              <a:rPr lang="en-US" dirty="0" smtClean="0"/>
              <a:t>User could move any drug to history list if they finish taken it, or they want to stop receive notification.</a:t>
            </a:r>
            <a:endParaRPr lang="en-US" dirty="0"/>
          </a:p>
        </p:txBody>
      </p:sp>
    </p:spTree>
    <p:extLst>
      <p:ext uri="{BB962C8B-B14F-4D97-AF65-F5344CB8AC3E}">
        <p14:creationId xmlns:p14="http://schemas.microsoft.com/office/powerpoint/2010/main" val="277364529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Personal account</a:t>
            </a:r>
            <a:endParaRPr lang="en-US" dirty="0"/>
          </a:p>
        </p:txBody>
      </p:sp>
      <p:sp>
        <p:nvSpPr>
          <p:cNvPr id="3" name="Content Placeholder 2"/>
          <p:cNvSpPr>
            <a:spLocks noGrp="1"/>
          </p:cNvSpPr>
          <p:nvPr>
            <p:ph idx="1"/>
          </p:nvPr>
        </p:nvSpPr>
        <p:spPr>
          <a:xfrm>
            <a:off x="1141413" y="2249487"/>
            <a:ext cx="7010550" cy="3541714"/>
          </a:xfrm>
        </p:spPr>
        <p:txBody>
          <a:bodyPr/>
          <a:lstStyle/>
          <a:p>
            <a:r>
              <a:rPr lang="en-US" dirty="0" smtClean="0"/>
              <a:t>Each user install the </a:t>
            </a:r>
            <a:r>
              <a:rPr lang="en-US" dirty="0"/>
              <a:t>app will prompt </a:t>
            </a:r>
            <a:r>
              <a:rPr lang="en-US" dirty="0" smtClean="0"/>
              <a:t>to enter there information. So they receive the wanted information from the app</a:t>
            </a:r>
            <a:endParaRPr lang="en-US" dirty="0"/>
          </a:p>
        </p:txBody>
      </p:sp>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t="4026" b="6666"/>
          <a:stretch/>
        </p:blipFill>
        <p:spPr>
          <a:xfrm>
            <a:off x="8151963" y="276044"/>
            <a:ext cx="3857625" cy="6124755"/>
          </a:xfrm>
          <a:prstGeom prst="rect">
            <a:avLst/>
          </a:prstGeom>
        </p:spPr>
      </p:pic>
    </p:spTree>
    <p:extLst>
      <p:ext uri="{BB962C8B-B14F-4D97-AF65-F5344CB8AC3E}">
        <p14:creationId xmlns:p14="http://schemas.microsoft.com/office/powerpoint/2010/main" val="168451091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 drug</a:t>
            </a:r>
            <a:endParaRPr lang="en-US" dirty="0"/>
          </a:p>
        </p:txBody>
      </p:sp>
      <p:sp>
        <p:nvSpPr>
          <p:cNvPr id="3" name="Content Placeholder 2"/>
          <p:cNvSpPr>
            <a:spLocks noGrp="1"/>
          </p:cNvSpPr>
          <p:nvPr>
            <p:ph idx="1"/>
          </p:nvPr>
        </p:nvSpPr>
        <p:spPr>
          <a:xfrm>
            <a:off x="1141412" y="2249486"/>
            <a:ext cx="7114067" cy="3892521"/>
          </a:xfrm>
        </p:spPr>
        <p:txBody>
          <a:bodyPr>
            <a:normAutofit/>
          </a:bodyPr>
          <a:lstStyle/>
          <a:p>
            <a:r>
              <a:rPr lang="en-US" dirty="0" smtClean="0"/>
              <a:t>Choose name for the drug or if it come from the OCR it will take the retrieved Drug name.</a:t>
            </a:r>
          </a:p>
          <a:p>
            <a:r>
              <a:rPr lang="en-US" dirty="0" smtClean="0"/>
              <a:t>Choose the interval.</a:t>
            </a:r>
          </a:p>
          <a:p>
            <a:r>
              <a:rPr lang="en-US" dirty="0" smtClean="0"/>
              <a:t>Choose time, up to 4 different time.</a:t>
            </a:r>
          </a:p>
          <a:p>
            <a:r>
              <a:rPr lang="en-US" dirty="0" smtClean="0"/>
              <a:t>Food instruction</a:t>
            </a:r>
          </a:p>
          <a:p>
            <a:r>
              <a:rPr lang="en-US" dirty="0" smtClean="0"/>
              <a:t>Alert if the user want to continuous using the drug.</a:t>
            </a:r>
            <a:endParaRPr lang="en-US"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34375" y="0"/>
            <a:ext cx="3857625" cy="6858000"/>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34374" y="0"/>
            <a:ext cx="3857625" cy="6858000"/>
          </a:xfrm>
          <a:prstGeom prst="rect">
            <a:avLst/>
          </a:prstGeom>
        </p:spPr>
      </p:pic>
    </p:spTree>
    <p:extLst>
      <p:ext uri="{BB962C8B-B14F-4D97-AF65-F5344CB8AC3E}">
        <p14:creationId xmlns:p14="http://schemas.microsoft.com/office/powerpoint/2010/main" val="14991312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xit" presetSubtype="0" fill="hold" nodeType="clickEffect">
                                  <p:stCondLst>
                                    <p:cond delay="0"/>
                                  </p:stCondLst>
                                  <p:childTnLst>
                                    <p:animEffect transition="out" filter="fade">
                                      <p:cBhvr>
                                        <p:cTn id="12" dur="1000"/>
                                        <p:tgtEl>
                                          <p:spTgt spid="7"/>
                                        </p:tgtEl>
                                      </p:cBhvr>
                                    </p:animEffect>
                                    <p:anim calcmode="lin" valueType="num">
                                      <p:cBhvr>
                                        <p:cTn id="13" dur="1000"/>
                                        <p:tgtEl>
                                          <p:spTgt spid="7"/>
                                        </p:tgtEl>
                                        <p:attrNameLst>
                                          <p:attrName>ppt_x</p:attrName>
                                        </p:attrNameLst>
                                      </p:cBhvr>
                                      <p:tavLst>
                                        <p:tav tm="0">
                                          <p:val>
                                            <p:strVal val="ppt_x"/>
                                          </p:val>
                                        </p:tav>
                                        <p:tav tm="100000">
                                          <p:val>
                                            <p:strVal val="ppt_x"/>
                                          </p:val>
                                        </p:tav>
                                      </p:tavLst>
                                    </p:anim>
                                    <p:anim calcmode="lin" valueType="num">
                                      <p:cBhvr>
                                        <p:cTn id="14" dur="1000"/>
                                        <p:tgtEl>
                                          <p:spTgt spid="7"/>
                                        </p:tgtEl>
                                        <p:attrNameLst>
                                          <p:attrName>ppt_y</p:attrName>
                                        </p:attrNameLst>
                                      </p:cBhvr>
                                      <p:tavLst>
                                        <p:tav tm="0">
                                          <p:val>
                                            <p:strVal val="ppt_y"/>
                                          </p:val>
                                        </p:tav>
                                        <p:tav tm="100000">
                                          <p:val>
                                            <p:strVal val="ppt_y+.1"/>
                                          </p:val>
                                        </p:tav>
                                      </p:tavLst>
                                    </p:anim>
                                    <p:set>
                                      <p:cBhvr>
                                        <p:cTn id="15" dur="1" fill="hold">
                                          <p:stCondLst>
                                            <p:cond delay="999"/>
                                          </p:stCondLst>
                                        </p:cTn>
                                        <p:tgtEl>
                                          <p:spTgt spid="7"/>
                                        </p:tgtEl>
                                        <p:attrNameLst>
                                          <p:attrName>style.visibility</p:attrName>
                                        </p:attrNameLst>
                                      </p:cBhvr>
                                      <p:to>
                                        <p:strVal val="hidden"/>
                                      </p:to>
                                    </p:set>
                                  </p:childTnLst>
                                </p:cTn>
                              </p:par>
                              <p:par>
                                <p:cTn id="16" presetID="42" presetClass="entr" presetSubtype="0" fill="hold"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1000"/>
                                        <p:tgtEl>
                                          <p:spTgt spid="8"/>
                                        </p:tgtEl>
                                      </p:cBhvr>
                                    </p:animEffect>
                                    <p:anim calcmode="lin" valueType="num">
                                      <p:cBhvr>
                                        <p:cTn id="19" dur="1000" fill="hold"/>
                                        <p:tgtEl>
                                          <p:spTgt spid="8"/>
                                        </p:tgtEl>
                                        <p:attrNameLst>
                                          <p:attrName>ppt_x</p:attrName>
                                        </p:attrNameLst>
                                      </p:cBhvr>
                                      <p:tavLst>
                                        <p:tav tm="0">
                                          <p:val>
                                            <p:strVal val="#ppt_x"/>
                                          </p:val>
                                        </p:tav>
                                        <p:tav tm="100000">
                                          <p:val>
                                            <p:strVal val="#ppt_x"/>
                                          </p:val>
                                        </p:tav>
                                      </p:tavLst>
                                    </p:anim>
                                    <p:anim calcmode="lin" valueType="num">
                                      <p:cBhvr>
                                        <p:cTn id="20"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141413" y="618518"/>
            <a:ext cx="9905998" cy="5038306"/>
          </a:xfrm>
        </p:spPr>
      </p:pic>
    </p:spTree>
    <p:extLst>
      <p:ext uri="{BB962C8B-B14F-4D97-AF65-F5344CB8AC3E}">
        <p14:creationId xmlns:p14="http://schemas.microsoft.com/office/powerpoint/2010/main" val="365109143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l="8176" t="16887" r="8050" b="16510"/>
          <a:stretch/>
        </p:blipFill>
        <p:spPr>
          <a:xfrm>
            <a:off x="1906437" y="0"/>
            <a:ext cx="8453887" cy="6721220"/>
          </a:xfrm>
          <a:prstGeom prst="rect">
            <a:avLst/>
          </a:prstGeom>
        </p:spPr>
      </p:pic>
    </p:spTree>
    <p:extLst>
      <p:ext uri="{BB962C8B-B14F-4D97-AF65-F5344CB8AC3E}">
        <p14:creationId xmlns:p14="http://schemas.microsoft.com/office/powerpoint/2010/main" val="19796876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Quick overview</a:t>
            </a:r>
            <a:endParaRPr lang="en-US" dirty="0"/>
          </a:p>
        </p:txBody>
      </p:sp>
      <p:sp>
        <p:nvSpPr>
          <p:cNvPr id="3" name="Content Placeholder 2"/>
          <p:cNvSpPr>
            <a:spLocks noGrp="1"/>
          </p:cNvSpPr>
          <p:nvPr>
            <p:ph idx="1"/>
          </p:nvPr>
        </p:nvSpPr>
        <p:spPr/>
        <p:txBody>
          <a:bodyPr>
            <a:normAutofit fontScale="92500"/>
          </a:bodyPr>
          <a:lstStyle/>
          <a:p>
            <a:pPr>
              <a:lnSpc>
                <a:spcPct val="150000"/>
              </a:lnSpc>
            </a:pPr>
            <a:r>
              <a:rPr lang="en-US" dirty="0" smtClean="0"/>
              <a:t>Android Application, help to identify popular drug by just open the camera that built in the application and scan the name of drug.</a:t>
            </a:r>
            <a:endParaRPr lang="en-US" dirty="0"/>
          </a:p>
          <a:p>
            <a:pPr>
              <a:lnSpc>
                <a:spcPct val="150000"/>
              </a:lnSpc>
            </a:pPr>
            <a:r>
              <a:rPr lang="en-US" dirty="0"/>
              <a:t>Drug </a:t>
            </a:r>
            <a:r>
              <a:rPr lang="en-US" dirty="0" smtClean="0"/>
              <a:t>scheduler, help to notify user when drug is must taken.</a:t>
            </a:r>
          </a:p>
          <a:p>
            <a:pPr>
              <a:lnSpc>
                <a:spcPct val="150000"/>
              </a:lnSpc>
            </a:pPr>
            <a:r>
              <a:rPr lang="en-US" dirty="0" smtClean="0"/>
              <a:t>Contain list of patient drug</a:t>
            </a:r>
          </a:p>
          <a:p>
            <a:pPr>
              <a:lnSpc>
                <a:spcPct val="150000"/>
              </a:lnSpc>
            </a:pPr>
            <a:r>
              <a:rPr lang="en-US" dirty="0" smtClean="0"/>
              <a:t>First Arabic app to serve Arabic community.</a:t>
            </a:r>
            <a:endParaRPr lang="en-US" dirty="0"/>
          </a:p>
        </p:txBody>
      </p:sp>
    </p:spTree>
    <p:extLst>
      <p:ext uri="{BB962C8B-B14F-4D97-AF65-F5344CB8AC3E}">
        <p14:creationId xmlns:p14="http://schemas.microsoft.com/office/powerpoint/2010/main" val="50098310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 there any Alternatives?</a:t>
            </a:r>
            <a:endParaRPr lang="en-US" dirty="0"/>
          </a:p>
        </p:txBody>
      </p:sp>
      <p:sp>
        <p:nvSpPr>
          <p:cNvPr id="3" name="Content Placeholder 2"/>
          <p:cNvSpPr>
            <a:spLocks noGrp="1"/>
          </p:cNvSpPr>
          <p:nvPr>
            <p:ph idx="1"/>
          </p:nvPr>
        </p:nvSpPr>
        <p:spPr/>
        <p:txBody>
          <a:bodyPr/>
          <a:lstStyle/>
          <a:p>
            <a:pPr>
              <a:lnSpc>
                <a:spcPct val="150000"/>
              </a:lnSpc>
            </a:pPr>
            <a:r>
              <a:rPr lang="en-US" dirty="0" smtClean="0"/>
              <a:t>There is no app that can scan drug’s name and give you information, the current app make you type the drug name to search in google to find any information about that drug.</a:t>
            </a:r>
          </a:p>
          <a:p>
            <a:pPr>
              <a:lnSpc>
                <a:spcPct val="150000"/>
              </a:lnSpc>
            </a:pPr>
            <a:r>
              <a:rPr lang="en-US" dirty="0" smtClean="0"/>
              <a:t>And there is some application that just notify the user when</a:t>
            </a:r>
            <a:r>
              <a:rPr lang="ar-JO" dirty="0" smtClean="0"/>
              <a:t> </a:t>
            </a:r>
            <a:r>
              <a:rPr lang="en-US" dirty="0" smtClean="0"/>
              <a:t>dose is must taken.</a:t>
            </a:r>
            <a:endParaRPr lang="en-US" dirty="0"/>
          </a:p>
        </p:txBody>
      </p:sp>
    </p:spTree>
    <p:extLst>
      <p:ext uri="{BB962C8B-B14F-4D97-AF65-F5344CB8AC3E}">
        <p14:creationId xmlns:p14="http://schemas.microsoft.com/office/powerpoint/2010/main" val="410698468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motivation</a:t>
            </a:r>
            <a:endParaRPr lang="en-US" dirty="0"/>
          </a:p>
        </p:txBody>
      </p:sp>
      <p:sp>
        <p:nvSpPr>
          <p:cNvPr id="3" name="Content Placeholder 2"/>
          <p:cNvSpPr>
            <a:spLocks noGrp="1"/>
          </p:cNvSpPr>
          <p:nvPr>
            <p:ph idx="1"/>
          </p:nvPr>
        </p:nvSpPr>
        <p:spPr/>
        <p:txBody>
          <a:bodyPr/>
          <a:lstStyle/>
          <a:p>
            <a:pPr>
              <a:lnSpc>
                <a:spcPct val="150000"/>
              </a:lnSpc>
            </a:pPr>
            <a:r>
              <a:rPr lang="en-US" dirty="0" smtClean="0"/>
              <a:t>Help old people to identify their drugs and to know more about what they are taken</a:t>
            </a:r>
          </a:p>
          <a:p>
            <a:pPr>
              <a:lnSpc>
                <a:spcPct val="150000"/>
              </a:lnSpc>
            </a:pPr>
            <a:r>
              <a:rPr lang="en-US" dirty="0" smtClean="0"/>
              <a:t>When you back </a:t>
            </a:r>
            <a:r>
              <a:rPr lang="en-US" dirty="0"/>
              <a:t>from hospital or </a:t>
            </a:r>
            <a:r>
              <a:rPr lang="en-US" dirty="0" smtClean="0"/>
              <a:t>clinic</a:t>
            </a:r>
            <a:r>
              <a:rPr lang="ar-JO" dirty="0" smtClean="0"/>
              <a:t> </a:t>
            </a:r>
            <a:r>
              <a:rPr lang="en-US" dirty="0" smtClean="0"/>
              <a:t> with bag of drugs </a:t>
            </a:r>
            <a:r>
              <a:rPr lang="en-US" dirty="0"/>
              <a:t>without tray </a:t>
            </a:r>
            <a:r>
              <a:rPr lang="en-US" dirty="0" smtClean="0"/>
              <a:t>or pharmaceutical bulletin</a:t>
            </a:r>
            <a:r>
              <a:rPr lang="en-US" dirty="0"/>
              <a:t>, just slice </a:t>
            </a:r>
            <a:r>
              <a:rPr lang="en-US" dirty="0" smtClean="0"/>
              <a:t>of drugs, it’s hard to identify what the drug is used to and what is for. And its hard to remember when you must take the pill.</a:t>
            </a:r>
          </a:p>
          <a:p>
            <a:pPr>
              <a:lnSpc>
                <a:spcPct val="150000"/>
              </a:lnSpc>
            </a:pPr>
            <a:endParaRPr lang="en-US" dirty="0"/>
          </a:p>
        </p:txBody>
      </p:sp>
    </p:spTree>
    <p:extLst>
      <p:ext uri="{BB962C8B-B14F-4D97-AF65-F5344CB8AC3E}">
        <p14:creationId xmlns:p14="http://schemas.microsoft.com/office/powerpoint/2010/main" val="336342346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Motivation, cont.</a:t>
            </a:r>
            <a:endParaRPr lang="en-US" dirty="0"/>
          </a:p>
        </p:txBody>
      </p:sp>
      <p:sp>
        <p:nvSpPr>
          <p:cNvPr id="3" name="Content Placeholder 2"/>
          <p:cNvSpPr>
            <a:spLocks noGrp="1"/>
          </p:cNvSpPr>
          <p:nvPr>
            <p:ph idx="1"/>
          </p:nvPr>
        </p:nvSpPr>
        <p:spPr>
          <a:xfrm>
            <a:off x="1141412" y="2249487"/>
            <a:ext cx="9905999" cy="3676860"/>
          </a:xfrm>
        </p:spPr>
        <p:txBody>
          <a:bodyPr>
            <a:normAutofit/>
          </a:bodyPr>
          <a:lstStyle/>
          <a:p>
            <a:pPr>
              <a:lnSpc>
                <a:spcPct val="150000"/>
              </a:lnSpc>
            </a:pPr>
            <a:r>
              <a:rPr lang="en-US" dirty="0" smtClean="0"/>
              <a:t>When you search for drug online is </a:t>
            </a:r>
            <a:r>
              <a:rPr lang="en-US" dirty="0"/>
              <a:t>not </a:t>
            </a:r>
            <a:r>
              <a:rPr lang="en-US" dirty="0" smtClean="0"/>
              <a:t>guaranteed to be correct and maybe there is no full information about that drug.</a:t>
            </a:r>
          </a:p>
          <a:p>
            <a:pPr>
              <a:lnSpc>
                <a:spcPct val="150000"/>
              </a:lnSpc>
            </a:pPr>
            <a:r>
              <a:rPr lang="en-US" dirty="0" smtClean="0"/>
              <a:t>For nurse in (Hospital, Elderly Home, etc.) its much easier to </a:t>
            </a:r>
            <a:r>
              <a:rPr lang="en-US" dirty="0"/>
              <a:t>remind when some </a:t>
            </a:r>
            <a:r>
              <a:rPr lang="en-US" dirty="0" smtClean="0"/>
              <a:t>patients needs to take the drug.</a:t>
            </a:r>
          </a:p>
          <a:p>
            <a:pPr>
              <a:lnSpc>
                <a:spcPct val="150000"/>
              </a:lnSpc>
            </a:pPr>
            <a:r>
              <a:rPr lang="en-US" dirty="0" smtClean="0"/>
              <a:t>Pharmacist usually identify drugs and they are not available all the time. </a:t>
            </a:r>
            <a:endParaRPr lang="en-US" dirty="0"/>
          </a:p>
        </p:txBody>
      </p:sp>
    </p:spTree>
    <p:extLst>
      <p:ext uri="{BB962C8B-B14F-4D97-AF65-F5344CB8AC3E}">
        <p14:creationId xmlns:p14="http://schemas.microsoft.com/office/powerpoint/2010/main" val="122542696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Getting the data</a:t>
            </a:r>
            <a:endParaRPr lang="en-US" dirty="0"/>
          </a:p>
        </p:txBody>
      </p:sp>
      <p:sp>
        <p:nvSpPr>
          <p:cNvPr id="3" name="Content Placeholder 2"/>
          <p:cNvSpPr>
            <a:spLocks noGrp="1"/>
          </p:cNvSpPr>
          <p:nvPr>
            <p:ph idx="1"/>
          </p:nvPr>
        </p:nvSpPr>
        <p:spPr/>
        <p:txBody>
          <a:bodyPr/>
          <a:lstStyle/>
          <a:p>
            <a:pPr>
              <a:lnSpc>
                <a:spcPct val="150000"/>
              </a:lnSpc>
            </a:pPr>
            <a:r>
              <a:rPr lang="en-US" dirty="0" smtClean="0"/>
              <a:t>One of the problem that we face in project is the drug data, and data source. There is no direct source for drug information </a:t>
            </a:r>
            <a:r>
              <a:rPr lang="en-US" dirty="0"/>
              <a:t>and </a:t>
            </a:r>
            <a:r>
              <a:rPr lang="en-US" dirty="0" smtClean="0"/>
              <a:t>especially “Arabic drug information”, we ask form local and global drug resource, unfortunately we got a negative response.</a:t>
            </a:r>
            <a:endParaRPr lang="en-US" dirty="0"/>
          </a:p>
        </p:txBody>
      </p:sp>
    </p:spTree>
    <p:extLst>
      <p:ext uri="{BB962C8B-B14F-4D97-AF65-F5344CB8AC3E}">
        <p14:creationId xmlns:p14="http://schemas.microsoft.com/office/powerpoint/2010/main" val="414884191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Our data</a:t>
            </a:r>
            <a:endParaRPr lang="en-US" dirty="0"/>
          </a:p>
        </p:txBody>
      </p:sp>
      <p:sp>
        <p:nvSpPr>
          <p:cNvPr id="3" name="Content Placeholder 2"/>
          <p:cNvSpPr>
            <a:spLocks noGrp="1"/>
          </p:cNvSpPr>
          <p:nvPr>
            <p:ph idx="1"/>
          </p:nvPr>
        </p:nvSpPr>
        <p:spPr/>
        <p:txBody>
          <a:bodyPr/>
          <a:lstStyle/>
          <a:p>
            <a:pPr>
              <a:lnSpc>
                <a:spcPct val="150000"/>
              </a:lnSpc>
            </a:pPr>
            <a:r>
              <a:rPr lang="en-US" dirty="0" smtClean="0"/>
              <a:t>To accomplish our project mission, we collect 100 drug information form WebTeb.com to be our work data for the project. That is garneted to </a:t>
            </a:r>
            <a:r>
              <a:rPr lang="en-US" dirty="0"/>
              <a:t>be correct and </a:t>
            </a:r>
            <a:r>
              <a:rPr lang="en-US" dirty="0" smtClean="0"/>
              <a:t>trustworthy to our app user. And we hope if we got a fund or support to collect more and more data to increase our base of information.</a:t>
            </a:r>
            <a:endParaRPr lang="en-US" dirty="0"/>
          </a:p>
        </p:txBody>
      </p:sp>
    </p:spTree>
    <p:extLst>
      <p:ext uri="{BB962C8B-B14F-4D97-AF65-F5344CB8AC3E}">
        <p14:creationId xmlns:p14="http://schemas.microsoft.com/office/powerpoint/2010/main" val="112618258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35914" y="2097088"/>
            <a:ext cx="4876800" cy="1933575"/>
          </a:xfrm>
          <a:prstGeom prst="rect">
            <a:avLst/>
          </a:prstGeom>
        </p:spPr>
      </p:pic>
      <p:sp>
        <p:nvSpPr>
          <p:cNvPr id="2" name="Title 1"/>
          <p:cNvSpPr>
            <a:spLocks noGrp="1"/>
          </p:cNvSpPr>
          <p:nvPr>
            <p:ph type="title"/>
          </p:nvPr>
        </p:nvSpPr>
        <p:spPr/>
        <p:txBody>
          <a:bodyPr/>
          <a:lstStyle/>
          <a:p>
            <a:r>
              <a:rPr lang="en-US" dirty="0" smtClean="0"/>
              <a:t>Data shape – use of data</a:t>
            </a:r>
            <a:endParaRPr lang="en-US" dirty="0"/>
          </a:p>
        </p:txBody>
      </p:sp>
      <p:sp>
        <p:nvSpPr>
          <p:cNvPr id="3" name="Content Placeholder 2"/>
          <p:cNvSpPr>
            <a:spLocks noGrp="1"/>
          </p:cNvSpPr>
          <p:nvPr>
            <p:ph idx="1"/>
          </p:nvPr>
        </p:nvSpPr>
        <p:spPr>
          <a:xfrm>
            <a:off x="1141413" y="2097088"/>
            <a:ext cx="4629660" cy="3541714"/>
          </a:xfrm>
        </p:spPr>
        <p:txBody>
          <a:bodyPr/>
          <a:lstStyle/>
          <a:p>
            <a:r>
              <a:rPr lang="en-US" dirty="0" smtClean="0"/>
              <a:t>We collect drug in JSON file, and put </a:t>
            </a:r>
            <a:r>
              <a:rPr lang="en-US" dirty="0"/>
              <a:t>each </a:t>
            </a:r>
            <a:r>
              <a:rPr lang="en-US" dirty="0" smtClean="0"/>
              <a:t>attribute inside JSON object to make use of it.</a:t>
            </a:r>
          </a:p>
          <a:p>
            <a:r>
              <a:rPr lang="en-US" dirty="0" smtClean="0"/>
              <a:t>We create a JSON Template, so the data </a:t>
            </a:r>
            <a:r>
              <a:rPr lang="en-US" dirty="0"/>
              <a:t>be consistent </a:t>
            </a:r>
            <a:r>
              <a:rPr lang="en-US" dirty="0" smtClean="0"/>
              <a:t>and unified</a:t>
            </a:r>
            <a:endParaRPr lang="en-US" dirty="0"/>
          </a:p>
        </p:txBody>
      </p:sp>
      <p:pic>
        <p:nvPicPr>
          <p:cNvPr id="5" name="Picture 4">
            <a:hlinkClick r:id="rId4" action="ppaction://hlinkfile"/>
          </p:cNvPr>
          <p:cNvPicPr>
            <a:picLocks noChangeAspect="1"/>
          </p:cNvPicPr>
          <p:nvPr/>
        </p:nvPicPr>
        <p:blipFill>
          <a:blip r:embed="rId5"/>
          <a:stretch>
            <a:fillRect/>
          </a:stretch>
        </p:blipFill>
        <p:spPr>
          <a:xfrm>
            <a:off x="5835914" y="0"/>
            <a:ext cx="7261860" cy="6858000"/>
          </a:xfrm>
          <a:prstGeom prst="rect">
            <a:avLst/>
          </a:prstGeom>
        </p:spPr>
      </p:pic>
    </p:spTree>
    <p:extLst>
      <p:ext uri="{BB962C8B-B14F-4D97-AF65-F5344CB8AC3E}">
        <p14:creationId xmlns:p14="http://schemas.microsoft.com/office/powerpoint/2010/main" val="30402837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ircuit">
  <a:themeElements>
    <a:clrScheme name="Circuit">
      <a:dk1>
        <a:sysClr val="windowText" lastClr="000000"/>
      </a:dk1>
      <a:lt1>
        <a:sysClr val="window" lastClr="FFFFFF"/>
      </a:lt1>
      <a:dk2>
        <a:srgbClr val="252C36"/>
      </a:dk2>
      <a:lt2>
        <a:srgbClr val="7C96A3"/>
      </a:lt2>
      <a:accent1>
        <a:srgbClr val="4FD093"/>
      </a:accent1>
      <a:accent2>
        <a:srgbClr val="54BCDF"/>
      </a:accent2>
      <a:accent3>
        <a:srgbClr val="A262D0"/>
      </a:accent3>
      <a:accent4>
        <a:srgbClr val="D7537B"/>
      </a:accent4>
      <a:accent5>
        <a:srgbClr val="E78045"/>
      </a:accent5>
      <a:accent6>
        <a:srgbClr val="84C350"/>
      </a:accent6>
      <a:hlink>
        <a:srgbClr val="22FFFF"/>
      </a:hlink>
      <a:folHlink>
        <a:srgbClr val="9BF3FD"/>
      </a:folHlink>
    </a:clrScheme>
    <a:fontScheme name="Circui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ircuit">
      <a:fillStyleLst>
        <a:solidFill>
          <a:schemeClr val="phClr"/>
        </a:solidFill>
        <a:gradFill rotWithShape="1">
          <a:gsLst>
            <a:gs pos="0">
              <a:schemeClr val="phClr">
                <a:tint val="58000"/>
                <a:satMod val="108000"/>
                <a:lumMod val="110000"/>
              </a:schemeClr>
            </a:gs>
            <a:gs pos="100000">
              <a:schemeClr val="phClr">
                <a:tint val="81000"/>
                <a:satMod val="109000"/>
                <a:lumMod val="105000"/>
              </a:schemeClr>
            </a:gs>
          </a:gsLst>
          <a:lin ang="5040000" scaled="0"/>
        </a:gradFill>
        <a:gradFill rotWithShape="1">
          <a:gsLst>
            <a:gs pos="0">
              <a:schemeClr val="phClr">
                <a:tint val="94000"/>
                <a:satMod val="105000"/>
                <a:lumMod val="102000"/>
              </a:schemeClr>
            </a:gs>
            <a:gs pos="100000">
              <a:schemeClr val="phClr">
                <a:shade val="74000"/>
                <a:satMod val="128000"/>
                <a:lumMod val="10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98000"/>
                <a:hueMod val="94000"/>
                <a:satMod val="148000"/>
                <a:lumMod val="140000"/>
              </a:schemeClr>
            </a:gs>
            <a:gs pos="100000">
              <a:schemeClr val="phClr">
                <a:shade val="92000"/>
                <a:hueMod val="104000"/>
                <a:satMod val="140000"/>
                <a:lumMod val="48000"/>
              </a:schemeClr>
            </a:gs>
          </a:gsLst>
          <a:lin ang="5040000" scaled="0"/>
        </a:gradFill>
        <a:blipFill>
          <a:blip xmlns:r="http://schemas.openxmlformats.org/officeDocument/2006/relationships" r:embed="rId1">
            <a:duotone>
              <a:schemeClr val="phClr">
                <a:shade val="48000"/>
                <a:hueMod val="106000"/>
                <a:satMod val="140000"/>
                <a:lumMod val="42000"/>
              </a:schemeClr>
              <a:schemeClr val="phClr">
                <a:tint val="98000"/>
                <a:hueMod val="92000"/>
                <a:satMod val="220000"/>
                <a:lumMod val="90000"/>
              </a:schemeClr>
            </a:duotone>
          </a:blip>
          <a:stretch/>
        </a:blipFill>
      </a:bgFillStyleLst>
    </a:fmtScheme>
  </a:themeElements>
  <a:objectDefaults/>
  <a:extraClrSchemeLst/>
  <a:extLst>
    <a:ext uri="{05A4C25C-085E-4340-85A3-A5531E510DB2}">
      <thm15:themeFamily xmlns:thm15="http://schemas.microsoft.com/office/thememl/2012/main" name="Circuit" id="{0AC2F7E7-15F5-431C-B2A2-456FE929F56C}" vid="{142578CA-DEC9-49C3-80AF-C113973CC9A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TM04033919[[fn=Circuit]]</Template>
  <TotalTime>839</TotalTime>
  <Words>1143</Words>
  <Application>Microsoft Office PowerPoint</Application>
  <PresentationFormat>Widescreen</PresentationFormat>
  <Paragraphs>123</Paragraphs>
  <Slides>26</Slides>
  <Notes>24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26</vt:i4>
      </vt:variant>
    </vt:vector>
  </HeadingPairs>
  <TitlesOfParts>
    <vt:vector size="31" baseType="lpstr">
      <vt:lpstr>Arial</vt:lpstr>
      <vt:lpstr>Calibri</vt:lpstr>
      <vt:lpstr>Trebuchet MS</vt:lpstr>
      <vt:lpstr>Tw Cen MT</vt:lpstr>
      <vt:lpstr>Circuit</vt:lpstr>
      <vt:lpstr>Take Care  </vt:lpstr>
      <vt:lpstr>introduction</vt:lpstr>
      <vt:lpstr>Quick overview</vt:lpstr>
      <vt:lpstr>Is there any Alternatives?</vt:lpstr>
      <vt:lpstr>motivation</vt:lpstr>
      <vt:lpstr>Motivation, cont.</vt:lpstr>
      <vt:lpstr>Getting the data</vt:lpstr>
      <vt:lpstr>Our data</vt:lpstr>
      <vt:lpstr>Data shape – use of data</vt:lpstr>
      <vt:lpstr>Data Shape – Aspirin example</vt:lpstr>
      <vt:lpstr>Data Shape – Aspirin example</vt:lpstr>
      <vt:lpstr>Drug search</vt:lpstr>
      <vt:lpstr>Drug search</vt:lpstr>
      <vt:lpstr>Why Lucene ?</vt:lpstr>
      <vt:lpstr>SEARCH ACCURECY</vt:lpstr>
      <vt:lpstr>Challenge: lack of date</vt:lpstr>
      <vt:lpstr>Challenge: lack of date</vt:lpstr>
      <vt:lpstr>Challenge: lack of date</vt:lpstr>
      <vt:lpstr>Process Pipeline</vt:lpstr>
      <vt:lpstr>After search</vt:lpstr>
      <vt:lpstr>After search</vt:lpstr>
      <vt:lpstr>Use the application just for notification</vt:lpstr>
      <vt:lpstr>Personal account</vt:lpstr>
      <vt:lpstr>Add drug</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Take Care</dc:title>
  <dc:creator>Tawfiq Ja. Abu Arrh</dc:creator>
  <cp:lastModifiedBy>Tawfiq Ja. Abu Arrh</cp:lastModifiedBy>
  <cp:revision>53</cp:revision>
  <dcterms:created xsi:type="dcterms:W3CDTF">2018-05-05T18:53:35Z</dcterms:created>
  <dcterms:modified xsi:type="dcterms:W3CDTF">2018-05-20T22:56:10Z</dcterms:modified>
</cp:coreProperties>
</file>