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7" r:id="rId20"/>
    <p:sldId id="275" r:id="rId21"/>
    <p:sldId id="276" r:id="rId22"/>
    <p:sldId id="278" r:id="rId23"/>
    <p:sldId id="279" r:id="rId24"/>
    <p:sldId id="280" r:id="rId25"/>
    <p:sldId id="281" r:id="rId26"/>
    <p:sldId id="282" r:id="rId27"/>
    <p:sldId id="283" r:id="rId28"/>
    <p:sldId id="284" r:id="rId29"/>
    <p:sldId id="285" r:id="rId30"/>
    <p:sldId id="286"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0" d="100"/>
          <a:sy n="70" d="100"/>
        </p:scale>
        <p:origin x="-1386" y="-6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6A377CE-BB5B-4558-86DA-A38A0435398D}" type="doc">
      <dgm:prSet loTypeId="urn:microsoft.com/office/officeart/2005/8/layout/pyramid2" loCatId="list" qsTypeId="urn:microsoft.com/office/officeart/2005/8/quickstyle/simple1" qsCatId="simple" csTypeId="urn:microsoft.com/office/officeart/2005/8/colors/accent1_2" csCatId="accent1" phldr="1"/>
      <dgm:spPr/>
      <dgm:t>
        <a:bodyPr/>
        <a:lstStyle/>
        <a:p>
          <a:endParaRPr lang="en-US"/>
        </a:p>
      </dgm:t>
    </dgm:pt>
    <dgm:pt modelId="{8544E6D7-7E7C-476F-964F-F482CE781AB9}">
      <dgm:prSet phldrT="[Text]"/>
      <dgm:spPr/>
      <dgm:t>
        <a:bodyPr/>
        <a:lstStyle/>
        <a:p>
          <a:r>
            <a:rPr lang="ar-SA" dirty="0" smtClean="0"/>
            <a:t>من هم ذوي الاحتياجات الخاصة</a:t>
          </a:r>
          <a:endParaRPr lang="en-US" dirty="0"/>
        </a:p>
      </dgm:t>
    </dgm:pt>
    <dgm:pt modelId="{78FF6EC0-F8E2-4F3A-8352-89B07E58BB8B}" type="parTrans" cxnId="{06CF935D-806F-4FED-9600-71CFCB840EE4}">
      <dgm:prSet/>
      <dgm:spPr/>
      <dgm:t>
        <a:bodyPr/>
        <a:lstStyle/>
        <a:p>
          <a:endParaRPr lang="en-US"/>
        </a:p>
      </dgm:t>
    </dgm:pt>
    <dgm:pt modelId="{FBC17BA9-85D7-4867-B977-EDA8879353B7}" type="sibTrans" cxnId="{06CF935D-806F-4FED-9600-71CFCB840EE4}">
      <dgm:prSet/>
      <dgm:spPr/>
      <dgm:t>
        <a:bodyPr/>
        <a:lstStyle/>
        <a:p>
          <a:endParaRPr lang="en-US"/>
        </a:p>
      </dgm:t>
    </dgm:pt>
    <dgm:pt modelId="{D197E724-0412-447B-9B1C-756E871ABB67}">
      <dgm:prSet phldrT="[Text]"/>
      <dgm:spPr/>
      <dgm:t>
        <a:bodyPr/>
        <a:lstStyle/>
        <a:p>
          <a:r>
            <a:rPr lang="ar-SA" dirty="0" smtClean="0"/>
            <a:t>الإعاقة الحركية ، الإعاقة السمعية</a:t>
          </a:r>
          <a:endParaRPr lang="en-US" dirty="0"/>
        </a:p>
      </dgm:t>
    </dgm:pt>
    <dgm:pt modelId="{DE9FAF5C-1627-4E7E-9E0F-31E87BB9B3B4}" type="parTrans" cxnId="{FECCAE8B-A0AA-464F-A381-59A7B79FAD9C}">
      <dgm:prSet/>
      <dgm:spPr/>
      <dgm:t>
        <a:bodyPr/>
        <a:lstStyle/>
        <a:p>
          <a:endParaRPr lang="en-US"/>
        </a:p>
      </dgm:t>
    </dgm:pt>
    <dgm:pt modelId="{90ACAAFC-BAC8-47F2-B5CE-6DDA39629229}" type="sibTrans" cxnId="{FECCAE8B-A0AA-464F-A381-59A7B79FAD9C}">
      <dgm:prSet/>
      <dgm:spPr/>
      <dgm:t>
        <a:bodyPr/>
        <a:lstStyle/>
        <a:p>
          <a:endParaRPr lang="en-US"/>
        </a:p>
      </dgm:t>
    </dgm:pt>
    <dgm:pt modelId="{52403EE8-9D98-44C9-B0DB-258F0A58CA90}">
      <dgm:prSet phldrT="[Text]"/>
      <dgm:spPr/>
      <dgm:t>
        <a:bodyPr/>
        <a:lstStyle/>
        <a:p>
          <a:r>
            <a:rPr lang="ar-SA" dirty="0" smtClean="0"/>
            <a:t>أسباب الإعاقة</a:t>
          </a:r>
          <a:endParaRPr lang="en-US" dirty="0" smtClean="0"/>
        </a:p>
      </dgm:t>
    </dgm:pt>
    <dgm:pt modelId="{A413EDB7-7722-4657-934C-B83A49DCB13A}" type="parTrans" cxnId="{048EC047-ADA4-497C-B43B-40DAD4EC0E1E}">
      <dgm:prSet/>
      <dgm:spPr/>
      <dgm:t>
        <a:bodyPr/>
        <a:lstStyle/>
        <a:p>
          <a:endParaRPr lang="en-US"/>
        </a:p>
      </dgm:t>
    </dgm:pt>
    <dgm:pt modelId="{93F908CA-4515-419A-9AB0-2D758A7B19ED}" type="sibTrans" cxnId="{048EC047-ADA4-497C-B43B-40DAD4EC0E1E}">
      <dgm:prSet/>
      <dgm:spPr/>
      <dgm:t>
        <a:bodyPr/>
        <a:lstStyle/>
        <a:p>
          <a:endParaRPr lang="en-US"/>
        </a:p>
      </dgm:t>
    </dgm:pt>
    <dgm:pt modelId="{2FECAFCE-53A3-4C76-A5B0-6FE37D699360}">
      <dgm:prSet phldrT="[Text]"/>
      <dgm:spPr/>
      <dgm:t>
        <a:bodyPr/>
        <a:lstStyle/>
        <a:p>
          <a:r>
            <a:rPr lang="ar-SA" dirty="0" smtClean="0"/>
            <a:t>أسباب الإعاقة</a:t>
          </a:r>
        </a:p>
      </dgm:t>
    </dgm:pt>
    <dgm:pt modelId="{EF07FEEC-0813-407A-95B4-CF2A7A21D9CA}" type="parTrans" cxnId="{5947841B-796C-4F49-A0D6-B8EBF0FA1C97}">
      <dgm:prSet/>
      <dgm:spPr/>
      <dgm:t>
        <a:bodyPr/>
        <a:lstStyle/>
        <a:p>
          <a:endParaRPr lang="en-US"/>
        </a:p>
      </dgm:t>
    </dgm:pt>
    <dgm:pt modelId="{E7289B11-DFE1-4461-9B0F-935001FFDE97}" type="sibTrans" cxnId="{5947841B-796C-4F49-A0D6-B8EBF0FA1C97}">
      <dgm:prSet/>
      <dgm:spPr/>
      <dgm:t>
        <a:bodyPr/>
        <a:lstStyle/>
        <a:p>
          <a:endParaRPr lang="en-US"/>
        </a:p>
      </dgm:t>
    </dgm:pt>
    <dgm:pt modelId="{04BFB467-732D-4777-8CE9-AA0FFA9363DB}">
      <dgm:prSet phldrT="[Text]"/>
      <dgm:spPr/>
      <dgm:t>
        <a:bodyPr/>
        <a:lstStyle/>
        <a:p>
          <a:pPr rtl="1"/>
          <a:r>
            <a:rPr lang="ar-SA" dirty="0" err="1" smtClean="0"/>
            <a:t>ابداع</a:t>
          </a:r>
          <a:r>
            <a:rPr lang="ar-SA" dirty="0" smtClean="0"/>
            <a:t> ذوي احتياجات الخاصة </a:t>
          </a:r>
          <a:endParaRPr lang="en-US" dirty="0"/>
        </a:p>
      </dgm:t>
    </dgm:pt>
    <dgm:pt modelId="{9A3617E6-A336-4C8D-A88D-F0916AAA56B9}" type="sibTrans" cxnId="{70EEC693-D057-4D65-8DC5-D32A12940572}">
      <dgm:prSet/>
      <dgm:spPr/>
      <dgm:t>
        <a:bodyPr/>
        <a:lstStyle/>
        <a:p>
          <a:endParaRPr lang="en-US"/>
        </a:p>
      </dgm:t>
    </dgm:pt>
    <dgm:pt modelId="{0DDA6DCC-9476-44D5-BDFE-6E032C0F7F96}" type="parTrans" cxnId="{70EEC693-D057-4D65-8DC5-D32A12940572}">
      <dgm:prSet/>
      <dgm:spPr/>
      <dgm:t>
        <a:bodyPr/>
        <a:lstStyle/>
        <a:p>
          <a:endParaRPr lang="en-US"/>
        </a:p>
      </dgm:t>
    </dgm:pt>
    <dgm:pt modelId="{4C6CCBAE-6697-440F-909D-2988084007F8}">
      <dgm:prSet phldrT="[Text]"/>
      <dgm:spPr/>
      <dgm:t>
        <a:bodyPr/>
        <a:lstStyle/>
        <a:p>
          <a:r>
            <a:rPr lang="ar-SA" dirty="0" smtClean="0"/>
            <a:t>احتياجات ذوي الاحتياجات الخاصة</a:t>
          </a:r>
          <a:endParaRPr lang="en-US" dirty="0" smtClean="0"/>
        </a:p>
      </dgm:t>
    </dgm:pt>
    <dgm:pt modelId="{B8B18AA3-5EC3-4771-84C7-561AC3474A55}" type="sibTrans" cxnId="{EA8CA24D-9232-41E1-8BBF-354A58371F7A}">
      <dgm:prSet/>
      <dgm:spPr/>
      <dgm:t>
        <a:bodyPr/>
        <a:lstStyle/>
        <a:p>
          <a:endParaRPr lang="en-US"/>
        </a:p>
      </dgm:t>
    </dgm:pt>
    <dgm:pt modelId="{57E776F3-5EF7-4D25-9124-C35ED9F925EE}" type="parTrans" cxnId="{EA8CA24D-9232-41E1-8BBF-354A58371F7A}">
      <dgm:prSet/>
      <dgm:spPr/>
      <dgm:t>
        <a:bodyPr/>
        <a:lstStyle/>
        <a:p>
          <a:endParaRPr lang="en-US"/>
        </a:p>
      </dgm:t>
    </dgm:pt>
    <dgm:pt modelId="{BB9CF6AB-C85E-4981-93AB-7597690D8C8F}" type="pres">
      <dgm:prSet presAssocID="{76A377CE-BB5B-4558-86DA-A38A0435398D}" presName="compositeShape" presStyleCnt="0">
        <dgm:presLayoutVars>
          <dgm:dir/>
          <dgm:resizeHandles/>
        </dgm:presLayoutVars>
      </dgm:prSet>
      <dgm:spPr/>
      <dgm:t>
        <a:bodyPr/>
        <a:lstStyle/>
        <a:p>
          <a:endParaRPr lang="en-US"/>
        </a:p>
      </dgm:t>
    </dgm:pt>
    <dgm:pt modelId="{5507C1E9-3442-40D4-A02B-99FDCE3B514E}" type="pres">
      <dgm:prSet presAssocID="{76A377CE-BB5B-4558-86DA-A38A0435398D}" presName="pyramid" presStyleLbl="node1" presStyleIdx="0" presStyleCnt="1"/>
      <dgm:spPr/>
    </dgm:pt>
    <dgm:pt modelId="{AA78192C-AC64-49A3-9EDA-B71D732E4794}" type="pres">
      <dgm:prSet presAssocID="{76A377CE-BB5B-4558-86DA-A38A0435398D}" presName="theList" presStyleCnt="0"/>
      <dgm:spPr/>
    </dgm:pt>
    <dgm:pt modelId="{21430D68-0456-418C-8300-995172704ED0}" type="pres">
      <dgm:prSet presAssocID="{8544E6D7-7E7C-476F-964F-F482CE781AB9}" presName="aNode" presStyleLbl="fgAcc1" presStyleIdx="0" presStyleCnt="6">
        <dgm:presLayoutVars>
          <dgm:bulletEnabled val="1"/>
        </dgm:presLayoutVars>
      </dgm:prSet>
      <dgm:spPr/>
      <dgm:t>
        <a:bodyPr/>
        <a:lstStyle/>
        <a:p>
          <a:endParaRPr lang="en-US"/>
        </a:p>
      </dgm:t>
    </dgm:pt>
    <dgm:pt modelId="{55555550-4605-4554-B9BC-8D06F7E632FD}" type="pres">
      <dgm:prSet presAssocID="{8544E6D7-7E7C-476F-964F-F482CE781AB9}" presName="aSpace" presStyleCnt="0"/>
      <dgm:spPr/>
    </dgm:pt>
    <dgm:pt modelId="{B3C5AE6D-0039-44FA-802A-4D9D855DA885}" type="pres">
      <dgm:prSet presAssocID="{D197E724-0412-447B-9B1C-756E871ABB67}" presName="aNode" presStyleLbl="fgAcc1" presStyleIdx="1" presStyleCnt="6">
        <dgm:presLayoutVars>
          <dgm:bulletEnabled val="1"/>
        </dgm:presLayoutVars>
      </dgm:prSet>
      <dgm:spPr/>
      <dgm:t>
        <a:bodyPr/>
        <a:lstStyle/>
        <a:p>
          <a:endParaRPr lang="en-US"/>
        </a:p>
      </dgm:t>
    </dgm:pt>
    <dgm:pt modelId="{B6CBE41A-BE19-451A-93DC-6469120369E7}" type="pres">
      <dgm:prSet presAssocID="{D197E724-0412-447B-9B1C-756E871ABB67}" presName="aSpace" presStyleCnt="0"/>
      <dgm:spPr/>
    </dgm:pt>
    <dgm:pt modelId="{B869E5FB-9542-47BE-9B2D-FCC2178174FA}" type="pres">
      <dgm:prSet presAssocID="{52403EE8-9D98-44C9-B0DB-258F0A58CA90}" presName="aNode" presStyleLbl="fgAcc1" presStyleIdx="2" presStyleCnt="6">
        <dgm:presLayoutVars>
          <dgm:bulletEnabled val="1"/>
        </dgm:presLayoutVars>
      </dgm:prSet>
      <dgm:spPr/>
      <dgm:t>
        <a:bodyPr/>
        <a:lstStyle/>
        <a:p>
          <a:endParaRPr lang="en-US"/>
        </a:p>
      </dgm:t>
    </dgm:pt>
    <dgm:pt modelId="{55CBC1EB-094C-4D98-AD7D-444C74B0380A}" type="pres">
      <dgm:prSet presAssocID="{52403EE8-9D98-44C9-B0DB-258F0A58CA90}" presName="aSpace" presStyleCnt="0"/>
      <dgm:spPr/>
    </dgm:pt>
    <dgm:pt modelId="{3CBE4588-66B0-4C8F-B6C3-B4DE03E77EF9}" type="pres">
      <dgm:prSet presAssocID="{2FECAFCE-53A3-4C76-A5B0-6FE37D699360}" presName="aNode" presStyleLbl="fgAcc1" presStyleIdx="3" presStyleCnt="6">
        <dgm:presLayoutVars>
          <dgm:bulletEnabled val="1"/>
        </dgm:presLayoutVars>
      </dgm:prSet>
      <dgm:spPr/>
      <dgm:t>
        <a:bodyPr/>
        <a:lstStyle/>
        <a:p>
          <a:endParaRPr lang="en-US"/>
        </a:p>
      </dgm:t>
    </dgm:pt>
    <dgm:pt modelId="{8A9A4BE1-AC63-4535-82ED-1EACF61E7A5C}" type="pres">
      <dgm:prSet presAssocID="{2FECAFCE-53A3-4C76-A5B0-6FE37D699360}" presName="aSpace" presStyleCnt="0"/>
      <dgm:spPr/>
    </dgm:pt>
    <dgm:pt modelId="{9DB9B093-19D8-4CCB-9EAE-139617DB1DFB}" type="pres">
      <dgm:prSet presAssocID="{4C6CCBAE-6697-440F-909D-2988084007F8}" presName="aNode" presStyleLbl="fgAcc1" presStyleIdx="4" presStyleCnt="6">
        <dgm:presLayoutVars>
          <dgm:bulletEnabled val="1"/>
        </dgm:presLayoutVars>
      </dgm:prSet>
      <dgm:spPr/>
      <dgm:t>
        <a:bodyPr/>
        <a:lstStyle/>
        <a:p>
          <a:endParaRPr lang="en-US"/>
        </a:p>
      </dgm:t>
    </dgm:pt>
    <dgm:pt modelId="{6A2FAF1C-0948-4EFD-B317-6CCD6864A112}" type="pres">
      <dgm:prSet presAssocID="{4C6CCBAE-6697-440F-909D-2988084007F8}" presName="aSpace" presStyleCnt="0"/>
      <dgm:spPr/>
    </dgm:pt>
    <dgm:pt modelId="{6744750C-06D3-4E52-857E-5483FF06B785}" type="pres">
      <dgm:prSet presAssocID="{04BFB467-732D-4777-8CE9-AA0FFA9363DB}" presName="aNode" presStyleLbl="fgAcc1" presStyleIdx="5" presStyleCnt="6">
        <dgm:presLayoutVars>
          <dgm:bulletEnabled val="1"/>
        </dgm:presLayoutVars>
      </dgm:prSet>
      <dgm:spPr/>
      <dgm:t>
        <a:bodyPr/>
        <a:lstStyle/>
        <a:p>
          <a:endParaRPr lang="en-US"/>
        </a:p>
      </dgm:t>
    </dgm:pt>
    <dgm:pt modelId="{004D022C-6B76-450F-8A95-F3CA548A4A70}" type="pres">
      <dgm:prSet presAssocID="{04BFB467-732D-4777-8CE9-AA0FFA9363DB}" presName="aSpace" presStyleCnt="0"/>
      <dgm:spPr/>
    </dgm:pt>
  </dgm:ptLst>
  <dgm:cxnLst>
    <dgm:cxn modelId="{85D0BEB8-B3BD-41B4-B87B-61ADCE80AB98}" type="presOf" srcId="{52403EE8-9D98-44C9-B0DB-258F0A58CA90}" destId="{B869E5FB-9542-47BE-9B2D-FCC2178174FA}" srcOrd="0" destOrd="0" presId="urn:microsoft.com/office/officeart/2005/8/layout/pyramid2"/>
    <dgm:cxn modelId="{363C5414-2603-4A9E-97EF-BE21D3CBD341}" type="presOf" srcId="{04BFB467-732D-4777-8CE9-AA0FFA9363DB}" destId="{6744750C-06D3-4E52-857E-5483FF06B785}" srcOrd="0" destOrd="0" presId="urn:microsoft.com/office/officeart/2005/8/layout/pyramid2"/>
    <dgm:cxn modelId="{4E291422-B663-4390-9CDF-153BF8A82A03}" type="presOf" srcId="{D197E724-0412-447B-9B1C-756E871ABB67}" destId="{B3C5AE6D-0039-44FA-802A-4D9D855DA885}" srcOrd="0" destOrd="0" presId="urn:microsoft.com/office/officeart/2005/8/layout/pyramid2"/>
    <dgm:cxn modelId="{048EC047-ADA4-497C-B43B-40DAD4EC0E1E}" srcId="{76A377CE-BB5B-4558-86DA-A38A0435398D}" destId="{52403EE8-9D98-44C9-B0DB-258F0A58CA90}" srcOrd="2" destOrd="0" parTransId="{A413EDB7-7722-4657-934C-B83A49DCB13A}" sibTransId="{93F908CA-4515-419A-9AB0-2D758A7B19ED}"/>
    <dgm:cxn modelId="{7F9FCA71-6B6F-437C-AC1A-36832BC496F3}" type="presOf" srcId="{76A377CE-BB5B-4558-86DA-A38A0435398D}" destId="{BB9CF6AB-C85E-4981-93AB-7597690D8C8F}" srcOrd="0" destOrd="0" presId="urn:microsoft.com/office/officeart/2005/8/layout/pyramid2"/>
    <dgm:cxn modelId="{06CF935D-806F-4FED-9600-71CFCB840EE4}" srcId="{76A377CE-BB5B-4558-86DA-A38A0435398D}" destId="{8544E6D7-7E7C-476F-964F-F482CE781AB9}" srcOrd="0" destOrd="0" parTransId="{78FF6EC0-F8E2-4F3A-8352-89B07E58BB8B}" sibTransId="{FBC17BA9-85D7-4867-B977-EDA8879353B7}"/>
    <dgm:cxn modelId="{E26C813F-25B1-4348-AEB0-E28C22C5CA9C}" type="presOf" srcId="{8544E6D7-7E7C-476F-964F-F482CE781AB9}" destId="{21430D68-0456-418C-8300-995172704ED0}" srcOrd="0" destOrd="0" presId="urn:microsoft.com/office/officeart/2005/8/layout/pyramid2"/>
    <dgm:cxn modelId="{70EEC693-D057-4D65-8DC5-D32A12940572}" srcId="{76A377CE-BB5B-4558-86DA-A38A0435398D}" destId="{04BFB467-732D-4777-8CE9-AA0FFA9363DB}" srcOrd="5" destOrd="0" parTransId="{0DDA6DCC-9476-44D5-BDFE-6E032C0F7F96}" sibTransId="{9A3617E6-A336-4C8D-A88D-F0916AAA56B9}"/>
    <dgm:cxn modelId="{5947841B-796C-4F49-A0D6-B8EBF0FA1C97}" srcId="{76A377CE-BB5B-4558-86DA-A38A0435398D}" destId="{2FECAFCE-53A3-4C76-A5B0-6FE37D699360}" srcOrd="3" destOrd="0" parTransId="{EF07FEEC-0813-407A-95B4-CF2A7A21D9CA}" sibTransId="{E7289B11-DFE1-4461-9B0F-935001FFDE97}"/>
    <dgm:cxn modelId="{88948945-59E6-4D39-92B3-1434CB1214C3}" type="presOf" srcId="{4C6CCBAE-6697-440F-909D-2988084007F8}" destId="{9DB9B093-19D8-4CCB-9EAE-139617DB1DFB}" srcOrd="0" destOrd="0" presId="urn:microsoft.com/office/officeart/2005/8/layout/pyramid2"/>
    <dgm:cxn modelId="{EA8CA24D-9232-41E1-8BBF-354A58371F7A}" srcId="{76A377CE-BB5B-4558-86DA-A38A0435398D}" destId="{4C6CCBAE-6697-440F-909D-2988084007F8}" srcOrd="4" destOrd="0" parTransId="{57E776F3-5EF7-4D25-9124-C35ED9F925EE}" sibTransId="{B8B18AA3-5EC3-4771-84C7-561AC3474A55}"/>
    <dgm:cxn modelId="{470960C9-BEC2-4639-B86D-C72092380127}" type="presOf" srcId="{2FECAFCE-53A3-4C76-A5B0-6FE37D699360}" destId="{3CBE4588-66B0-4C8F-B6C3-B4DE03E77EF9}" srcOrd="0" destOrd="0" presId="urn:microsoft.com/office/officeart/2005/8/layout/pyramid2"/>
    <dgm:cxn modelId="{FECCAE8B-A0AA-464F-A381-59A7B79FAD9C}" srcId="{76A377CE-BB5B-4558-86DA-A38A0435398D}" destId="{D197E724-0412-447B-9B1C-756E871ABB67}" srcOrd="1" destOrd="0" parTransId="{DE9FAF5C-1627-4E7E-9E0F-31E87BB9B3B4}" sibTransId="{90ACAAFC-BAC8-47F2-B5CE-6DDA39629229}"/>
    <dgm:cxn modelId="{20FC1435-D3DB-4CD5-88E4-08CB40DE1DCE}" type="presParOf" srcId="{BB9CF6AB-C85E-4981-93AB-7597690D8C8F}" destId="{5507C1E9-3442-40D4-A02B-99FDCE3B514E}" srcOrd="0" destOrd="0" presId="urn:microsoft.com/office/officeart/2005/8/layout/pyramid2"/>
    <dgm:cxn modelId="{AF0C41F6-94C8-4020-8925-B95A47C2F8ED}" type="presParOf" srcId="{BB9CF6AB-C85E-4981-93AB-7597690D8C8F}" destId="{AA78192C-AC64-49A3-9EDA-B71D732E4794}" srcOrd="1" destOrd="0" presId="urn:microsoft.com/office/officeart/2005/8/layout/pyramid2"/>
    <dgm:cxn modelId="{11962766-FD6E-4C1B-8F1E-FF4D850C75F4}" type="presParOf" srcId="{AA78192C-AC64-49A3-9EDA-B71D732E4794}" destId="{21430D68-0456-418C-8300-995172704ED0}" srcOrd="0" destOrd="0" presId="urn:microsoft.com/office/officeart/2005/8/layout/pyramid2"/>
    <dgm:cxn modelId="{DF80C123-FB1C-45E0-B78D-A91A96748B46}" type="presParOf" srcId="{AA78192C-AC64-49A3-9EDA-B71D732E4794}" destId="{55555550-4605-4554-B9BC-8D06F7E632FD}" srcOrd="1" destOrd="0" presId="urn:microsoft.com/office/officeart/2005/8/layout/pyramid2"/>
    <dgm:cxn modelId="{61639804-8A81-455B-9788-E6226DF77896}" type="presParOf" srcId="{AA78192C-AC64-49A3-9EDA-B71D732E4794}" destId="{B3C5AE6D-0039-44FA-802A-4D9D855DA885}" srcOrd="2" destOrd="0" presId="urn:microsoft.com/office/officeart/2005/8/layout/pyramid2"/>
    <dgm:cxn modelId="{E2FE12E4-6EC0-4606-96FE-6AB0C61C9D51}" type="presParOf" srcId="{AA78192C-AC64-49A3-9EDA-B71D732E4794}" destId="{B6CBE41A-BE19-451A-93DC-6469120369E7}" srcOrd="3" destOrd="0" presId="urn:microsoft.com/office/officeart/2005/8/layout/pyramid2"/>
    <dgm:cxn modelId="{7DC534D6-2542-40EA-A4DD-C6AEE7C26694}" type="presParOf" srcId="{AA78192C-AC64-49A3-9EDA-B71D732E4794}" destId="{B869E5FB-9542-47BE-9B2D-FCC2178174FA}" srcOrd="4" destOrd="0" presId="urn:microsoft.com/office/officeart/2005/8/layout/pyramid2"/>
    <dgm:cxn modelId="{7DF6C988-9514-4B0E-95A7-AEE27346D878}" type="presParOf" srcId="{AA78192C-AC64-49A3-9EDA-B71D732E4794}" destId="{55CBC1EB-094C-4D98-AD7D-444C74B0380A}" srcOrd="5" destOrd="0" presId="urn:microsoft.com/office/officeart/2005/8/layout/pyramid2"/>
    <dgm:cxn modelId="{10199269-7434-455E-80DE-EB41DE29EDBB}" type="presParOf" srcId="{AA78192C-AC64-49A3-9EDA-B71D732E4794}" destId="{3CBE4588-66B0-4C8F-B6C3-B4DE03E77EF9}" srcOrd="6" destOrd="0" presId="urn:microsoft.com/office/officeart/2005/8/layout/pyramid2"/>
    <dgm:cxn modelId="{0DF0DA71-072E-4297-9675-52D0D8691379}" type="presParOf" srcId="{AA78192C-AC64-49A3-9EDA-B71D732E4794}" destId="{8A9A4BE1-AC63-4535-82ED-1EACF61E7A5C}" srcOrd="7" destOrd="0" presId="urn:microsoft.com/office/officeart/2005/8/layout/pyramid2"/>
    <dgm:cxn modelId="{21C7704C-417B-487B-BE1B-5B2D3C519638}" type="presParOf" srcId="{AA78192C-AC64-49A3-9EDA-B71D732E4794}" destId="{9DB9B093-19D8-4CCB-9EAE-139617DB1DFB}" srcOrd="8" destOrd="0" presId="urn:microsoft.com/office/officeart/2005/8/layout/pyramid2"/>
    <dgm:cxn modelId="{6CBB01A1-FAD6-4360-87C9-576829913277}" type="presParOf" srcId="{AA78192C-AC64-49A3-9EDA-B71D732E4794}" destId="{6A2FAF1C-0948-4EFD-B317-6CCD6864A112}" srcOrd="9" destOrd="0" presId="urn:microsoft.com/office/officeart/2005/8/layout/pyramid2"/>
    <dgm:cxn modelId="{323EE04C-DDE5-49A4-80EE-65B1AD26F292}" type="presParOf" srcId="{AA78192C-AC64-49A3-9EDA-B71D732E4794}" destId="{6744750C-06D3-4E52-857E-5483FF06B785}" srcOrd="10" destOrd="0" presId="urn:microsoft.com/office/officeart/2005/8/layout/pyramid2"/>
    <dgm:cxn modelId="{0AC78080-6373-4D22-BC16-86E3166DE377}" type="presParOf" srcId="{AA78192C-AC64-49A3-9EDA-B71D732E4794}" destId="{004D022C-6B76-450F-8A95-F3CA548A4A70}" srcOrd="11"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B0F53D8-2C27-4119-A312-39469930E0BE}" type="doc">
      <dgm:prSet loTypeId="urn:microsoft.com/office/officeart/2005/8/layout/target3" loCatId="list" qsTypeId="urn:microsoft.com/office/officeart/2005/8/quickstyle/simple1" qsCatId="simple" csTypeId="urn:microsoft.com/office/officeart/2005/8/colors/colorful5" csCatId="colorful" phldr="1"/>
      <dgm:spPr/>
      <dgm:t>
        <a:bodyPr/>
        <a:lstStyle/>
        <a:p>
          <a:endParaRPr lang="en-US"/>
        </a:p>
      </dgm:t>
    </dgm:pt>
    <dgm:pt modelId="{3F8EE463-AAEF-4BE3-B449-24913FDAFB73}">
      <dgm:prSet phldrT="[Text]"/>
      <dgm:spPr/>
      <dgm:t>
        <a:bodyPr/>
        <a:lstStyle/>
        <a:p>
          <a:r>
            <a:rPr lang="ar-SA" dirty="0" smtClean="0"/>
            <a:t>مفهوم التأهيل </a:t>
          </a:r>
          <a:r>
            <a:rPr lang="ar-SA" dirty="0" err="1" smtClean="0"/>
            <a:t>واعادة</a:t>
          </a:r>
          <a:r>
            <a:rPr lang="ar-SA" dirty="0" smtClean="0"/>
            <a:t> التأهيل</a:t>
          </a:r>
          <a:endParaRPr lang="en-US" dirty="0" smtClean="0"/>
        </a:p>
      </dgm:t>
    </dgm:pt>
    <dgm:pt modelId="{F86F7D7F-5789-4950-8035-BE0E49F0B203}" type="parTrans" cxnId="{67F02E93-495B-4BE3-83D8-846977312A2A}">
      <dgm:prSet/>
      <dgm:spPr/>
      <dgm:t>
        <a:bodyPr/>
        <a:lstStyle/>
        <a:p>
          <a:endParaRPr lang="en-US"/>
        </a:p>
      </dgm:t>
    </dgm:pt>
    <dgm:pt modelId="{BE95468B-682F-4F6C-BAFB-5772FA6B2B51}" type="sibTrans" cxnId="{67F02E93-495B-4BE3-83D8-846977312A2A}">
      <dgm:prSet/>
      <dgm:spPr/>
      <dgm:t>
        <a:bodyPr/>
        <a:lstStyle/>
        <a:p>
          <a:endParaRPr lang="en-US"/>
        </a:p>
      </dgm:t>
    </dgm:pt>
    <dgm:pt modelId="{94E7EC59-0E32-40B2-A622-30D09586B239}">
      <dgm:prSet phldrT="[Text]"/>
      <dgm:spPr/>
      <dgm:t>
        <a:bodyPr/>
        <a:lstStyle/>
        <a:p>
          <a:pPr algn="ctr" rtl="1"/>
          <a:r>
            <a:rPr lang="ar-SA" dirty="0" smtClean="0"/>
            <a:t>المبادئ العامة لرعاية وتأهيل ذوي الاحتياجات الخاصة</a:t>
          </a:r>
          <a:endParaRPr lang="en-US" dirty="0" smtClean="0"/>
        </a:p>
      </dgm:t>
    </dgm:pt>
    <dgm:pt modelId="{89DEA915-1231-4D8F-9A6F-6C22557519CF}" type="parTrans" cxnId="{86EF5722-FF9A-44A4-9EB4-3AE28A31DC08}">
      <dgm:prSet/>
      <dgm:spPr/>
      <dgm:t>
        <a:bodyPr/>
        <a:lstStyle/>
        <a:p>
          <a:endParaRPr lang="en-US"/>
        </a:p>
      </dgm:t>
    </dgm:pt>
    <dgm:pt modelId="{FF021D3D-233C-42EC-8943-00886201127D}" type="sibTrans" cxnId="{86EF5722-FF9A-44A4-9EB4-3AE28A31DC08}">
      <dgm:prSet/>
      <dgm:spPr/>
      <dgm:t>
        <a:bodyPr/>
        <a:lstStyle/>
        <a:p>
          <a:endParaRPr lang="en-US"/>
        </a:p>
      </dgm:t>
    </dgm:pt>
    <dgm:pt modelId="{84170386-89CD-4EC3-B079-57DBF7D6FBA5}">
      <dgm:prSet phldrT="[Text]"/>
      <dgm:spPr/>
      <dgm:t>
        <a:bodyPr/>
        <a:lstStyle/>
        <a:p>
          <a:r>
            <a:rPr lang="ar-SA" dirty="0" smtClean="0"/>
            <a:t>مراحل العمل في مجال رعاية وتأهيل ذوي الاحتياجات الخاصة</a:t>
          </a:r>
          <a:endParaRPr lang="en-US" dirty="0" smtClean="0"/>
        </a:p>
      </dgm:t>
    </dgm:pt>
    <dgm:pt modelId="{117C3194-20D4-4D76-A49E-0EED8F149029}" type="parTrans" cxnId="{BE83DC93-F790-48AD-9F06-D47ACA0CBE64}">
      <dgm:prSet/>
      <dgm:spPr/>
      <dgm:t>
        <a:bodyPr/>
        <a:lstStyle/>
        <a:p>
          <a:endParaRPr lang="en-US"/>
        </a:p>
      </dgm:t>
    </dgm:pt>
    <dgm:pt modelId="{B813C061-F09C-46A6-BA6E-8F86288F1E69}" type="sibTrans" cxnId="{BE83DC93-F790-48AD-9F06-D47ACA0CBE64}">
      <dgm:prSet/>
      <dgm:spPr/>
      <dgm:t>
        <a:bodyPr/>
        <a:lstStyle/>
        <a:p>
          <a:endParaRPr lang="en-US"/>
        </a:p>
      </dgm:t>
    </dgm:pt>
    <dgm:pt modelId="{280E7306-B5F0-47A5-AE94-F83A4BCCAF67}">
      <dgm:prSet phldrT="[Text]"/>
      <dgm:spPr/>
      <dgm:t>
        <a:bodyPr/>
        <a:lstStyle/>
        <a:p>
          <a:pPr rtl="1"/>
          <a:r>
            <a:rPr lang="ar-SA" dirty="0" err="1" smtClean="0"/>
            <a:t>الاساليب</a:t>
          </a:r>
          <a:r>
            <a:rPr lang="ar-SA" dirty="0" smtClean="0"/>
            <a:t> العلاجية المتبعة في إعادة تأهيل ذوي الاحتياجات الخاصة</a:t>
          </a:r>
          <a:endParaRPr lang="en-US" dirty="0"/>
        </a:p>
      </dgm:t>
    </dgm:pt>
    <dgm:pt modelId="{4F13A74D-6C6A-4C64-8B24-FA7E02F5088D}" type="parTrans" cxnId="{440858A3-818A-4F8D-8285-98AEA6DF4F17}">
      <dgm:prSet/>
      <dgm:spPr/>
      <dgm:t>
        <a:bodyPr/>
        <a:lstStyle/>
        <a:p>
          <a:endParaRPr lang="en-US"/>
        </a:p>
      </dgm:t>
    </dgm:pt>
    <dgm:pt modelId="{09D58C31-A3D3-4FE2-86E7-4748919EA2C4}" type="sibTrans" cxnId="{440858A3-818A-4F8D-8285-98AEA6DF4F17}">
      <dgm:prSet/>
      <dgm:spPr/>
      <dgm:t>
        <a:bodyPr/>
        <a:lstStyle/>
        <a:p>
          <a:endParaRPr lang="en-US"/>
        </a:p>
      </dgm:t>
    </dgm:pt>
    <dgm:pt modelId="{AC954E87-450B-42BF-931A-D5BC4F6501AD}" type="pres">
      <dgm:prSet presAssocID="{5B0F53D8-2C27-4119-A312-39469930E0BE}" presName="Name0" presStyleCnt="0">
        <dgm:presLayoutVars>
          <dgm:chMax val="7"/>
          <dgm:dir/>
          <dgm:animLvl val="lvl"/>
          <dgm:resizeHandles val="exact"/>
        </dgm:presLayoutVars>
      </dgm:prSet>
      <dgm:spPr/>
      <dgm:t>
        <a:bodyPr/>
        <a:lstStyle/>
        <a:p>
          <a:endParaRPr lang="en-US"/>
        </a:p>
      </dgm:t>
    </dgm:pt>
    <dgm:pt modelId="{E3C97191-D333-4D22-A59C-CF5F4C83CD4D}" type="pres">
      <dgm:prSet presAssocID="{3F8EE463-AAEF-4BE3-B449-24913FDAFB73}" presName="circle1" presStyleLbl="node1" presStyleIdx="0" presStyleCnt="4"/>
      <dgm:spPr/>
    </dgm:pt>
    <dgm:pt modelId="{79B52CAD-1E45-4B9F-8EDB-43BF9244C036}" type="pres">
      <dgm:prSet presAssocID="{3F8EE463-AAEF-4BE3-B449-24913FDAFB73}" presName="space" presStyleCnt="0"/>
      <dgm:spPr/>
    </dgm:pt>
    <dgm:pt modelId="{28DAEF59-C3A1-4ECC-A9A5-867B7DBC3653}" type="pres">
      <dgm:prSet presAssocID="{3F8EE463-AAEF-4BE3-B449-24913FDAFB73}" presName="rect1" presStyleLbl="alignAcc1" presStyleIdx="0" presStyleCnt="4"/>
      <dgm:spPr/>
      <dgm:t>
        <a:bodyPr/>
        <a:lstStyle/>
        <a:p>
          <a:endParaRPr lang="en-US"/>
        </a:p>
      </dgm:t>
    </dgm:pt>
    <dgm:pt modelId="{4B882B30-1DB0-4E58-B9CE-42A3779E7610}" type="pres">
      <dgm:prSet presAssocID="{94E7EC59-0E32-40B2-A622-30D09586B239}" presName="vertSpace2" presStyleLbl="node1" presStyleIdx="0" presStyleCnt="4"/>
      <dgm:spPr/>
    </dgm:pt>
    <dgm:pt modelId="{B88E45F6-1347-413E-A13B-034726C8A58F}" type="pres">
      <dgm:prSet presAssocID="{94E7EC59-0E32-40B2-A622-30D09586B239}" presName="circle2" presStyleLbl="node1" presStyleIdx="1" presStyleCnt="4"/>
      <dgm:spPr/>
    </dgm:pt>
    <dgm:pt modelId="{913DE665-7418-4FCD-BAFF-5D39D3660234}" type="pres">
      <dgm:prSet presAssocID="{94E7EC59-0E32-40B2-A622-30D09586B239}" presName="rect2" presStyleLbl="alignAcc1" presStyleIdx="1" presStyleCnt="4"/>
      <dgm:spPr/>
      <dgm:t>
        <a:bodyPr/>
        <a:lstStyle/>
        <a:p>
          <a:endParaRPr lang="en-US"/>
        </a:p>
      </dgm:t>
    </dgm:pt>
    <dgm:pt modelId="{92EA0B5B-1CFE-4943-BB9D-E322612CFCFB}" type="pres">
      <dgm:prSet presAssocID="{84170386-89CD-4EC3-B079-57DBF7D6FBA5}" presName="vertSpace3" presStyleLbl="node1" presStyleIdx="1" presStyleCnt="4"/>
      <dgm:spPr/>
    </dgm:pt>
    <dgm:pt modelId="{D378D435-0ABE-4D77-8D39-695B28EA8F85}" type="pres">
      <dgm:prSet presAssocID="{84170386-89CD-4EC3-B079-57DBF7D6FBA5}" presName="circle3" presStyleLbl="node1" presStyleIdx="2" presStyleCnt="4"/>
      <dgm:spPr/>
    </dgm:pt>
    <dgm:pt modelId="{46DF3F01-7F72-47FB-830F-6084E9E47577}" type="pres">
      <dgm:prSet presAssocID="{84170386-89CD-4EC3-B079-57DBF7D6FBA5}" presName="rect3" presStyleLbl="alignAcc1" presStyleIdx="2" presStyleCnt="4"/>
      <dgm:spPr/>
      <dgm:t>
        <a:bodyPr/>
        <a:lstStyle/>
        <a:p>
          <a:endParaRPr lang="en-US"/>
        </a:p>
      </dgm:t>
    </dgm:pt>
    <dgm:pt modelId="{A21AA9B6-9AE6-4625-A45B-3F84DFD2F07D}" type="pres">
      <dgm:prSet presAssocID="{280E7306-B5F0-47A5-AE94-F83A4BCCAF67}" presName="vertSpace4" presStyleLbl="node1" presStyleIdx="2" presStyleCnt="4"/>
      <dgm:spPr/>
    </dgm:pt>
    <dgm:pt modelId="{56A5EEFC-ABB8-47AF-9781-ED70432F57F0}" type="pres">
      <dgm:prSet presAssocID="{280E7306-B5F0-47A5-AE94-F83A4BCCAF67}" presName="circle4" presStyleLbl="node1" presStyleIdx="3" presStyleCnt="4"/>
      <dgm:spPr/>
    </dgm:pt>
    <dgm:pt modelId="{CDD646E7-D458-43F8-88E8-45D6B44471ED}" type="pres">
      <dgm:prSet presAssocID="{280E7306-B5F0-47A5-AE94-F83A4BCCAF67}" presName="rect4" presStyleLbl="alignAcc1" presStyleIdx="3" presStyleCnt="4"/>
      <dgm:spPr/>
      <dgm:t>
        <a:bodyPr/>
        <a:lstStyle/>
        <a:p>
          <a:endParaRPr lang="en-US"/>
        </a:p>
      </dgm:t>
    </dgm:pt>
    <dgm:pt modelId="{4A3E38F5-1638-431E-B95A-4EE29D56457B}" type="pres">
      <dgm:prSet presAssocID="{3F8EE463-AAEF-4BE3-B449-24913FDAFB73}" presName="rect1ParTxNoCh" presStyleLbl="alignAcc1" presStyleIdx="3" presStyleCnt="4">
        <dgm:presLayoutVars>
          <dgm:chMax val="1"/>
          <dgm:bulletEnabled val="1"/>
        </dgm:presLayoutVars>
      </dgm:prSet>
      <dgm:spPr/>
      <dgm:t>
        <a:bodyPr/>
        <a:lstStyle/>
        <a:p>
          <a:endParaRPr lang="en-US"/>
        </a:p>
      </dgm:t>
    </dgm:pt>
    <dgm:pt modelId="{326F90DD-0B1B-4E32-A79A-07C58FA3006A}" type="pres">
      <dgm:prSet presAssocID="{94E7EC59-0E32-40B2-A622-30D09586B239}" presName="rect2ParTxNoCh" presStyleLbl="alignAcc1" presStyleIdx="3" presStyleCnt="4">
        <dgm:presLayoutVars>
          <dgm:chMax val="1"/>
          <dgm:bulletEnabled val="1"/>
        </dgm:presLayoutVars>
      </dgm:prSet>
      <dgm:spPr/>
      <dgm:t>
        <a:bodyPr/>
        <a:lstStyle/>
        <a:p>
          <a:endParaRPr lang="en-US"/>
        </a:p>
      </dgm:t>
    </dgm:pt>
    <dgm:pt modelId="{5097ADF5-5670-4E0B-805A-721B270DED1B}" type="pres">
      <dgm:prSet presAssocID="{84170386-89CD-4EC3-B079-57DBF7D6FBA5}" presName="rect3ParTxNoCh" presStyleLbl="alignAcc1" presStyleIdx="3" presStyleCnt="4">
        <dgm:presLayoutVars>
          <dgm:chMax val="1"/>
          <dgm:bulletEnabled val="1"/>
        </dgm:presLayoutVars>
      </dgm:prSet>
      <dgm:spPr/>
      <dgm:t>
        <a:bodyPr/>
        <a:lstStyle/>
        <a:p>
          <a:endParaRPr lang="en-US"/>
        </a:p>
      </dgm:t>
    </dgm:pt>
    <dgm:pt modelId="{16AE7833-F373-45F9-A0D0-ACEF903DC7F7}" type="pres">
      <dgm:prSet presAssocID="{280E7306-B5F0-47A5-AE94-F83A4BCCAF67}" presName="rect4ParTxNoCh" presStyleLbl="alignAcc1" presStyleIdx="3" presStyleCnt="4">
        <dgm:presLayoutVars>
          <dgm:chMax val="1"/>
          <dgm:bulletEnabled val="1"/>
        </dgm:presLayoutVars>
      </dgm:prSet>
      <dgm:spPr/>
      <dgm:t>
        <a:bodyPr/>
        <a:lstStyle/>
        <a:p>
          <a:endParaRPr lang="en-US"/>
        </a:p>
      </dgm:t>
    </dgm:pt>
  </dgm:ptLst>
  <dgm:cxnLst>
    <dgm:cxn modelId="{BE83DC93-F790-48AD-9F06-D47ACA0CBE64}" srcId="{5B0F53D8-2C27-4119-A312-39469930E0BE}" destId="{84170386-89CD-4EC3-B079-57DBF7D6FBA5}" srcOrd="2" destOrd="0" parTransId="{117C3194-20D4-4D76-A49E-0EED8F149029}" sibTransId="{B813C061-F09C-46A6-BA6E-8F86288F1E69}"/>
    <dgm:cxn modelId="{86EF5722-FF9A-44A4-9EB4-3AE28A31DC08}" srcId="{5B0F53D8-2C27-4119-A312-39469930E0BE}" destId="{94E7EC59-0E32-40B2-A622-30D09586B239}" srcOrd="1" destOrd="0" parTransId="{89DEA915-1231-4D8F-9A6F-6C22557519CF}" sibTransId="{FF021D3D-233C-42EC-8943-00886201127D}"/>
    <dgm:cxn modelId="{DA4C373B-3C8D-4045-A951-5382867AC6C1}" type="presOf" srcId="{84170386-89CD-4EC3-B079-57DBF7D6FBA5}" destId="{46DF3F01-7F72-47FB-830F-6084E9E47577}" srcOrd="0" destOrd="0" presId="urn:microsoft.com/office/officeart/2005/8/layout/target3"/>
    <dgm:cxn modelId="{B42B7E1D-CE5B-463E-AB61-699132618425}" type="presOf" srcId="{280E7306-B5F0-47A5-AE94-F83A4BCCAF67}" destId="{16AE7833-F373-45F9-A0D0-ACEF903DC7F7}" srcOrd="1" destOrd="0" presId="urn:microsoft.com/office/officeart/2005/8/layout/target3"/>
    <dgm:cxn modelId="{67F02E93-495B-4BE3-83D8-846977312A2A}" srcId="{5B0F53D8-2C27-4119-A312-39469930E0BE}" destId="{3F8EE463-AAEF-4BE3-B449-24913FDAFB73}" srcOrd="0" destOrd="0" parTransId="{F86F7D7F-5789-4950-8035-BE0E49F0B203}" sibTransId="{BE95468B-682F-4F6C-BAFB-5772FA6B2B51}"/>
    <dgm:cxn modelId="{1066CE9C-6CDD-430B-BBBA-C09EEDC4BB2B}" type="presOf" srcId="{94E7EC59-0E32-40B2-A622-30D09586B239}" destId="{913DE665-7418-4FCD-BAFF-5D39D3660234}" srcOrd="0" destOrd="0" presId="urn:microsoft.com/office/officeart/2005/8/layout/target3"/>
    <dgm:cxn modelId="{0DBEF77A-4FBB-4242-8C35-DA2C737074D0}" type="presOf" srcId="{94E7EC59-0E32-40B2-A622-30D09586B239}" destId="{326F90DD-0B1B-4E32-A79A-07C58FA3006A}" srcOrd="1" destOrd="0" presId="urn:microsoft.com/office/officeart/2005/8/layout/target3"/>
    <dgm:cxn modelId="{BC640F85-E827-46DF-9228-AEEC5995D64E}" type="presOf" srcId="{5B0F53D8-2C27-4119-A312-39469930E0BE}" destId="{AC954E87-450B-42BF-931A-D5BC4F6501AD}" srcOrd="0" destOrd="0" presId="urn:microsoft.com/office/officeart/2005/8/layout/target3"/>
    <dgm:cxn modelId="{440858A3-818A-4F8D-8285-98AEA6DF4F17}" srcId="{5B0F53D8-2C27-4119-A312-39469930E0BE}" destId="{280E7306-B5F0-47A5-AE94-F83A4BCCAF67}" srcOrd="3" destOrd="0" parTransId="{4F13A74D-6C6A-4C64-8B24-FA7E02F5088D}" sibTransId="{09D58C31-A3D3-4FE2-86E7-4748919EA2C4}"/>
    <dgm:cxn modelId="{272F74B2-0B6D-4904-A686-B486893EEC74}" type="presOf" srcId="{3F8EE463-AAEF-4BE3-B449-24913FDAFB73}" destId="{4A3E38F5-1638-431E-B95A-4EE29D56457B}" srcOrd="1" destOrd="0" presId="urn:microsoft.com/office/officeart/2005/8/layout/target3"/>
    <dgm:cxn modelId="{4590ABE4-EB9D-4DF2-A7D9-87D7975903D8}" type="presOf" srcId="{280E7306-B5F0-47A5-AE94-F83A4BCCAF67}" destId="{CDD646E7-D458-43F8-88E8-45D6B44471ED}" srcOrd="0" destOrd="0" presId="urn:microsoft.com/office/officeart/2005/8/layout/target3"/>
    <dgm:cxn modelId="{3B43ED1E-53E7-48AA-B4F1-2DD00C81AA70}" type="presOf" srcId="{3F8EE463-AAEF-4BE3-B449-24913FDAFB73}" destId="{28DAEF59-C3A1-4ECC-A9A5-867B7DBC3653}" srcOrd="0" destOrd="0" presId="urn:microsoft.com/office/officeart/2005/8/layout/target3"/>
    <dgm:cxn modelId="{D003F1EF-4BCA-4EFA-95EF-E86E173EA224}" type="presOf" srcId="{84170386-89CD-4EC3-B079-57DBF7D6FBA5}" destId="{5097ADF5-5670-4E0B-805A-721B270DED1B}" srcOrd="1" destOrd="0" presId="urn:microsoft.com/office/officeart/2005/8/layout/target3"/>
    <dgm:cxn modelId="{E61E3095-3897-47EF-A2F3-78A0CBEACE63}" type="presParOf" srcId="{AC954E87-450B-42BF-931A-D5BC4F6501AD}" destId="{E3C97191-D333-4D22-A59C-CF5F4C83CD4D}" srcOrd="0" destOrd="0" presId="urn:microsoft.com/office/officeart/2005/8/layout/target3"/>
    <dgm:cxn modelId="{4E0FAF97-A91D-439D-8603-12FF28D12565}" type="presParOf" srcId="{AC954E87-450B-42BF-931A-D5BC4F6501AD}" destId="{79B52CAD-1E45-4B9F-8EDB-43BF9244C036}" srcOrd="1" destOrd="0" presId="urn:microsoft.com/office/officeart/2005/8/layout/target3"/>
    <dgm:cxn modelId="{CD3F297B-DB88-4F69-B411-0AA29251CE95}" type="presParOf" srcId="{AC954E87-450B-42BF-931A-D5BC4F6501AD}" destId="{28DAEF59-C3A1-4ECC-A9A5-867B7DBC3653}" srcOrd="2" destOrd="0" presId="urn:microsoft.com/office/officeart/2005/8/layout/target3"/>
    <dgm:cxn modelId="{FD9F7184-3A1A-4FAF-A15D-124A7AB8AEA9}" type="presParOf" srcId="{AC954E87-450B-42BF-931A-D5BC4F6501AD}" destId="{4B882B30-1DB0-4E58-B9CE-42A3779E7610}" srcOrd="3" destOrd="0" presId="urn:microsoft.com/office/officeart/2005/8/layout/target3"/>
    <dgm:cxn modelId="{E3F1C882-28E9-4F14-86C5-08D65F19D888}" type="presParOf" srcId="{AC954E87-450B-42BF-931A-D5BC4F6501AD}" destId="{B88E45F6-1347-413E-A13B-034726C8A58F}" srcOrd="4" destOrd="0" presId="urn:microsoft.com/office/officeart/2005/8/layout/target3"/>
    <dgm:cxn modelId="{2F1B8B25-F7CA-49FE-B975-FAF909800D26}" type="presParOf" srcId="{AC954E87-450B-42BF-931A-D5BC4F6501AD}" destId="{913DE665-7418-4FCD-BAFF-5D39D3660234}" srcOrd="5" destOrd="0" presId="urn:microsoft.com/office/officeart/2005/8/layout/target3"/>
    <dgm:cxn modelId="{8A27C954-49AA-4B20-820A-8D90FA20E837}" type="presParOf" srcId="{AC954E87-450B-42BF-931A-D5BC4F6501AD}" destId="{92EA0B5B-1CFE-4943-BB9D-E322612CFCFB}" srcOrd="6" destOrd="0" presId="urn:microsoft.com/office/officeart/2005/8/layout/target3"/>
    <dgm:cxn modelId="{BD5EB78E-5AF8-40C4-86E2-2B3EDD411B7E}" type="presParOf" srcId="{AC954E87-450B-42BF-931A-D5BC4F6501AD}" destId="{D378D435-0ABE-4D77-8D39-695B28EA8F85}" srcOrd="7" destOrd="0" presId="urn:microsoft.com/office/officeart/2005/8/layout/target3"/>
    <dgm:cxn modelId="{A0FD82E5-5F8F-4B30-9E7F-C8C1C6573C87}" type="presParOf" srcId="{AC954E87-450B-42BF-931A-D5BC4F6501AD}" destId="{46DF3F01-7F72-47FB-830F-6084E9E47577}" srcOrd="8" destOrd="0" presId="urn:microsoft.com/office/officeart/2005/8/layout/target3"/>
    <dgm:cxn modelId="{67033E2B-A29C-49BF-BE08-44A3FC6DB0D1}" type="presParOf" srcId="{AC954E87-450B-42BF-931A-D5BC4F6501AD}" destId="{A21AA9B6-9AE6-4625-A45B-3F84DFD2F07D}" srcOrd="9" destOrd="0" presId="urn:microsoft.com/office/officeart/2005/8/layout/target3"/>
    <dgm:cxn modelId="{1B9379D6-D7B1-44CB-A0E1-376B0FC1B2F9}" type="presParOf" srcId="{AC954E87-450B-42BF-931A-D5BC4F6501AD}" destId="{56A5EEFC-ABB8-47AF-9781-ED70432F57F0}" srcOrd="10" destOrd="0" presId="urn:microsoft.com/office/officeart/2005/8/layout/target3"/>
    <dgm:cxn modelId="{0FFBF07B-6942-47C8-9167-42D984C71F3D}" type="presParOf" srcId="{AC954E87-450B-42BF-931A-D5BC4F6501AD}" destId="{CDD646E7-D458-43F8-88E8-45D6B44471ED}" srcOrd="11" destOrd="0" presId="urn:microsoft.com/office/officeart/2005/8/layout/target3"/>
    <dgm:cxn modelId="{5409328A-C7B9-4567-BFB4-DA537CE7150A}" type="presParOf" srcId="{AC954E87-450B-42BF-931A-D5BC4F6501AD}" destId="{4A3E38F5-1638-431E-B95A-4EE29D56457B}" srcOrd="12" destOrd="0" presId="urn:microsoft.com/office/officeart/2005/8/layout/target3"/>
    <dgm:cxn modelId="{5F565124-7AAF-4C67-8843-2119B3686782}" type="presParOf" srcId="{AC954E87-450B-42BF-931A-D5BC4F6501AD}" destId="{326F90DD-0B1B-4E32-A79A-07C58FA3006A}" srcOrd="13" destOrd="0" presId="urn:microsoft.com/office/officeart/2005/8/layout/target3"/>
    <dgm:cxn modelId="{20829D6C-E211-4FCA-A31C-66915E58594A}" type="presParOf" srcId="{AC954E87-450B-42BF-931A-D5BC4F6501AD}" destId="{5097ADF5-5670-4E0B-805A-721B270DED1B}" srcOrd="14" destOrd="0" presId="urn:microsoft.com/office/officeart/2005/8/layout/target3"/>
    <dgm:cxn modelId="{317EBABD-FD9B-49F0-AA11-ABDB1EC5FFC3}" type="presParOf" srcId="{AC954E87-450B-42BF-931A-D5BC4F6501AD}" destId="{16AE7833-F373-45F9-A0D0-ACEF903DC7F7}" srcOrd="15"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25D4BCF-D627-4648-8B89-A275F19195D1}" type="doc">
      <dgm:prSet loTypeId="urn:microsoft.com/office/officeart/2005/8/layout/list1" loCatId="list" qsTypeId="urn:microsoft.com/office/officeart/2005/8/quickstyle/simple1" qsCatId="simple" csTypeId="urn:microsoft.com/office/officeart/2005/8/colors/accent1_3" csCatId="accent1" phldr="1"/>
      <dgm:spPr/>
      <dgm:t>
        <a:bodyPr/>
        <a:lstStyle/>
        <a:p>
          <a:endParaRPr lang="en-US"/>
        </a:p>
      </dgm:t>
    </dgm:pt>
    <dgm:pt modelId="{5FC17546-3E1D-4BF3-A171-DB9CBB61D851}">
      <dgm:prSet phldrT="[Text]" custT="1"/>
      <dgm:spPr/>
      <dgm:t>
        <a:bodyPr/>
        <a:lstStyle/>
        <a:p>
          <a:pPr algn="ctr" rtl="1"/>
          <a:r>
            <a:rPr lang="ar-SA" sz="2400" dirty="0" smtClean="0"/>
            <a:t>أسس التصميم المعمارية والعمرانية  لمجالات الحركة</a:t>
          </a:r>
          <a:endParaRPr lang="en-US" sz="2400" b="0" dirty="0"/>
        </a:p>
      </dgm:t>
    </dgm:pt>
    <dgm:pt modelId="{486A8379-CCCE-4FAD-974C-E92A728AF2A8}" type="parTrans" cxnId="{AE8A3470-AFD0-4ACB-86D8-3B86C863D653}">
      <dgm:prSet/>
      <dgm:spPr/>
      <dgm:t>
        <a:bodyPr/>
        <a:lstStyle/>
        <a:p>
          <a:endParaRPr lang="en-US"/>
        </a:p>
      </dgm:t>
    </dgm:pt>
    <dgm:pt modelId="{B9983CE9-335C-4774-9AA2-851B77BD0972}" type="sibTrans" cxnId="{AE8A3470-AFD0-4ACB-86D8-3B86C863D653}">
      <dgm:prSet/>
      <dgm:spPr/>
      <dgm:t>
        <a:bodyPr/>
        <a:lstStyle/>
        <a:p>
          <a:endParaRPr lang="en-US"/>
        </a:p>
      </dgm:t>
    </dgm:pt>
    <dgm:pt modelId="{6BF079A8-EB04-4B73-8E61-5827A2C20D95}">
      <dgm:prSet phldrT="[Text]" custT="1"/>
      <dgm:spPr/>
      <dgm:t>
        <a:bodyPr/>
        <a:lstStyle/>
        <a:p>
          <a:pPr algn="ctr"/>
          <a:r>
            <a:rPr lang="ar-SA" sz="2800" dirty="0" smtClean="0"/>
            <a:t>العناصر المعمارية</a:t>
          </a:r>
          <a:endParaRPr lang="en-US" sz="2800" b="1" dirty="0"/>
        </a:p>
      </dgm:t>
    </dgm:pt>
    <dgm:pt modelId="{0494CAE5-F758-433B-BEBC-B034B200C124}" type="parTrans" cxnId="{00A7C8A7-C910-4C7A-A702-0CCAD53AD79E}">
      <dgm:prSet/>
      <dgm:spPr/>
      <dgm:t>
        <a:bodyPr/>
        <a:lstStyle/>
        <a:p>
          <a:endParaRPr lang="en-US"/>
        </a:p>
      </dgm:t>
    </dgm:pt>
    <dgm:pt modelId="{70E69F1D-FD82-457B-B971-7EBEBF304804}" type="sibTrans" cxnId="{00A7C8A7-C910-4C7A-A702-0CCAD53AD79E}">
      <dgm:prSet/>
      <dgm:spPr/>
      <dgm:t>
        <a:bodyPr/>
        <a:lstStyle/>
        <a:p>
          <a:endParaRPr lang="en-US"/>
        </a:p>
      </dgm:t>
    </dgm:pt>
    <dgm:pt modelId="{4FAD7BBF-B040-4CC8-AA5D-9304755CDF04}">
      <dgm:prSet phldrT="[Text]" custT="1"/>
      <dgm:spPr/>
      <dgm:t>
        <a:bodyPr/>
        <a:lstStyle/>
        <a:p>
          <a:pPr algn="ctr"/>
          <a:r>
            <a:rPr lang="ar-SA" sz="2800" dirty="0" smtClean="0"/>
            <a:t>الفراغات الداخلية</a:t>
          </a:r>
          <a:endParaRPr lang="en-US" sz="2800" dirty="0"/>
        </a:p>
      </dgm:t>
    </dgm:pt>
    <dgm:pt modelId="{AAAD240B-EF96-49D1-B2E8-DE12F07C6951}" type="sibTrans" cxnId="{28AF39F2-C9AD-4F6A-868B-63565BCACB24}">
      <dgm:prSet/>
      <dgm:spPr/>
      <dgm:t>
        <a:bodyPr/>
        <a:lstStyle/>
        <a:p>
          <a:endParaRPr lang="en-US"/>
        </a:p>
      </dgm:t>
    </dgm:pt>
    <dgm:pt modelId="{B0BB7678-ADE5-43A3-8BE8-0215A49C0E43}" type="parTrans" cxnId="{28AF39F2-C9AD-4F6A-868B-63565BCACB24}">
      <dgm:prSet/>
      <dgm:spPr/>
      <dgm:t>
        <a:bodyPr/>
        <a:lstStyle/>
        <a:p>
          <a:endParaRPr lang="en-US"/>
        </a:p>
      </dgm:t>
    </dgm:pt>
    <dgm:pt modelId="{7CFE6C64-9E54-4A3F-8CF7-18903E45439C}">
      <dgm:prSet phldrT="[Text]" custT="1"/>
      <dgm:spPr/>
      <dgm:t>
        <a:bodyPr/>
        <a:lstStyle/>
        <a:p>
          <a:pPr algn="ctr"/>
          <a:r>
            <a:rPr lang="ar-SA" sz="2800" dirty="0" smtClean="0"/>
            <a:t>الخدمات الصحية</a:t>
          </a:r>
          <a:endParaRPr lang="en-US" sz="2800" dirty="0"/>
        </a:p>
      </dgm:t>
    </dgm:pt>
    <dgm:pt modelId="{EE2500F3-4879-4674-BC81-3EEBC2D7C1BF}" type="parTrans" cxnId="{7CA4DB3C-7046-41F5-8661-9077F5107B73}">
      <dgm:prSet/>
      <dgm:spPr/>
      <dgm:t>
        <a:bodyPr/>
        <a:lstStyle/>
        <a:p>
          <a:endParaRPr lang="en-US"/>
        </a:p>
      </dgm:t>
    </dgm:pt>
    <dgm:pt modelId="{82D06DC2-C774-463E-B37F-EC01213FA3D7}" type="sibTrans" cxnId="{7CA4DB3C-7046-41F5-8661-9077F5107B73}">
      <dgm:prSet/>
      <dgm:spPr/>
      <dgm:t>
        <a:bodyPr/>
        <a:lstStyle/>
        <a:p>
          <a:endParaRPr lang="en-US"/>
        </a:p>
      </dgm:t>
    </dgm:pt>
    <dgm:pt modelId="{04F3AC49-2FA2-4489-9BB9-B6C2ED31D9AD}">
      <dgm:prSet phldrT="[Text]" custT="1"/>
      <dgm:spPr/>
      <dgm:t>
        <a:bodyPr/>
        <a:lstStyle/>
        <a:p>
          <a:pPr algn="ctr"/>
          <a:r>
            <a:rPr lang="ar-SA" sz="2800" dirty="0" smtClean="0"/>
            <a:t>الخدمات الكهربائية</a:t>
          </a:r>
          <a:endParaRPr lang="en-US" sz="2800" dirty="0"/>
        </a:p>
      </dgm:t>
    </dgm:pt>
    <dgm:pt modelId="{77388575-6D7C-4F5E-ACF0-91EDDE9058EF}" type="parTrans" cxnId="{2980432D-4622-4DDB-BE49-E9CC966A5837}">
      <dgm:prSet/>
      <dgm:spPr/>
      <dgm:t>
        <a:bodyPr/>
        <a:lstStyle/>
        <a:p>
          <a:endParaRPr lang="en-US"/>
        </a:p>
      </dgm:t>
    </dgm:pt>
    <dgm:pt modelId="{7D2550A6-8A12-423B-819E-54BD661A3B14}" type="sibTrans" cxnId="{2980432D-4622-4DDB-BE49-E9CC966A5837}">
      <dgm:prSet/>
      <dgm:spPr/>
      <dgm:t>
        <a:bodyPr/>
        <a:lstStyle/>
        <a:p>
          <a:endParaRPr lang="en-US"/>
        </a:p>
      </dgm:t>
    </dgm:pt>
    <dgm:pt modelId="{A894A58E-E58D-4D79-88F7-A377040BE85E}">
      <dgm:prSet phldrT="[Text]" custT="1"/>
      <dgm:spPr/>
      <dgm:t>
        <a:bodyPr/>
        <a:lstStyle/>
        <a:p>
          <a:pPr algn="ctr"/>
          <a:r>
            <a:rPr lang="ar-SA" sz="2000" dirty="0" smtClean="0"/>
            <a:t>متطلبات المباني لذوي الاحتياجات السمعية والبصرية الخاصة</a:t>
          </a:r>
          <a:endParaRPr lang="en-US" sz="2000" dirty="0"/>
        </a:p>
      </dgm:t>
    </dgm:pt>
    <dgm:pt modelId="{3A19BDFF-1F1B-4E33-864C-8D268579831F}" type="parTrans" cxnId="{02837629-4901-4DE3-AD8C-B9664FB0A767}">
      <dgm:prSet/>
      <dgm:spPr/>
      <dgm:t>
        <a:bodyPr/>
        <a:lstStyle/>
        <a:p>
          <a:endParaRPr lang="en-US"/>
        </a:p>
      </dgm:t>
    </dgm:pt>
    <dgm:pt modelId="{DE2F0D74-CDF5-490F-9D15-36EBF167565A}" type="sibTrans" cxnId="{02837629-4901-4DE3-AD8C-B9664FB0A767}">
      <dgm:prSet/>
      <dgm:spPr/>
      <dgm:t>
        <a:bodyPr/>
        <a:lstStyle/>
        <a:p>
          <a:endParaRPr lang="en-US"/>
        </a:p>
      </dgm:t>
    </dgm:pt>
    <dgm:pt modelId="{D528F56D-1141-471B-B4F8-9F179F8C79A7}" type="pres">
      <dgm:prSet presAssocID="{925D4BCF-D627-4648-8B89-A275F19195D1}" presName="linear" presStyleCnt="0">
        <dgm:presLayoutVars>
          <dgm:dir/>
          <dgm:animLvl val="lvl"/>
          <dgm:resizeHandles val="exact"/>
        </dgm:presLayoutVars>
      </dgm:prSet>
      <dgm:spPr/>
      <dgm:t>
        <a:bodyPr/>
        <a:lstStyle/>
        <a:p>
          <a:endParaRPr lang="en-US"/>
        </a:p>
      </dgm:t>
    </dgm:pt>
    <dgm:pt modelId="{409C8928-8112-4C81-958F-EF4E0CDB2BDF}" type="pres">
      <dgm:prSet presAssocID="{5FC17546-3E1D-4BF3-A171-DB9CBB61D851}" presName="parentLin" presStyleCnt="0"/>
      <dgm:spPr/>
    </dgm:pt>
    <dgm:pt modelId="{FF03ABC1-3696-48BA-BEA0-6023A1CAA35A}" type="pres">
      <dgm:prSet presAssocID="{5FC17546-3E1D-4BF3-A171-DB9CBB61D851}" presName="parentLeftMargin" presStyleLbl="node1" presStyleIdx="0" presStyleCnt="6"/>
      <dgm:spPr/>
      <dgm:t>
        <a:bodyPr/>
        <a:lstStyle/>
        <a:p>
          <a:endParaRPr lang="en-US"/>
        </a:p>
      </dgm:t>
    </dgm:pt>
    <dgm:pt modelId="{F29C185A-973C-45B5-8272-B04AEB3DB009}" type="pres">
      <dgm:prSet presAssocID="{5FC17546-3E1D-4BF3-A171-DB9CBB61D851}" presName="parentText" presStyleLbl="node1" presStyleIdx="0" presStyleCnt="6">
        <dgm:presLayoutVars>
          <dgm:chMax val="0"/>
          <dgm:bulletEnabled val="1"/>
        </dgm:presLayoutVars>
      </dgm:prSet>
      <dgm:spPr/>
      <dgm:t>
        <a:bodyPr/>
        <a:lstStyle/>
        <a:p>
          <a:endParaRPr lang="en-US"/>
        </a:p>
      </dgm:t>
    </dgm:pt>
    <dgm:pt modelId="{7E5C7992-7EFF-4296-819B-4FFD7ACD0A30}" type="pres">
      <dgm:prSet presAssocID="{5FC17546-3E1D-4BF3-A171-DB9CBB61D851}" presName="negativeSpace" presStyleCnt="0"/>
      <dgm:spPr/>
    </dgm:pt>
    <dgm:pt modelId="{6ADCC360-2AFD-47B8-BDF9-7A95E19B3968}" type="pres">
      <dgm:prSet presAssocID="{5FC17546-3E1D-4BF3-A171-DB9CBB61D851}" presName="childText" presStyleLbl="conFgAcc1" presStyleIdx="0" presStyleCnt="6">
        <dgm:presLayoutVars>
          <dgm:bulletEnabled val="1"/>
        </dgm:presLayoutVars>
      </dgm:prSet>
      <dgm:spPr/>
    </dgm:pt>
    <dgm:pt modelId="{77535410-5F9D-44FD-9F17-B20729689E1F}" type="pres">
      <dgm:prSet presAssocID="{B9983CE9-335C-4774-9AA2-851B77BD0972}" presName="spaceBetweenRectangles" presStyleCnt="0"/>
      <dgm:spPr/>
    </dgm:pt>
    <dgm:pt modelId="{3A6FD499-D042-4CF3-9729-7FE53AC2CADB}" type="pres">
      <dgm:prSet presAssocID="{4FAD7BBF-B040-4CC8-AA5D-9304755CDF04}" presName="parentLin" presStyleCnt="0"/>
      <dgm:spPr/>
    </dgm:pt>
    <dgm:pt modelId="{BE29E261-3B34-4900-8F8B-C9D4D51192E2}" type="pres">
      <dgm:prSet presAssocID="{4FAD7BBF-B040-4CC8-AA5D-9304755CDF04}" presName="parentLeftMargin" presStyleLbl="node1" presStyleIdx="0" presStyleCnt="6"/>
      <dgm:spPr/>
      <dgm:t>
        <a:bodyPr/>
        <a:lstStyle/>
        <a:p>
          <a:endParaRPr lang="en-US"/>
        </a:p>
      </dgm:t>
    </dgm:pt>
    <dgm:pt modelId="{4C2CA314-4C1E-4620-9377-1D1FAA50BFD9}" type="pres">
      <dgm:prSet presAssocID="{4FAD7BBF-B040-4CC8-AA5D-9304755CDF04}" presName="parentText" presStyleLbl="node1" presStyleIdx="1" presStyleCnt="6">
        <dgm:presLayoutVars>
          <dgm:chMax val="0"/>
          <dgm:bulletEnabled val="1"/>
        </dgm:presLayoutVars>
      </dgm:prSet>
      <dgm:spPr/>
      <dgm:t>
        <a:bodyPr/>
        <a:lstStyle/>
        <a:p>
          <a:endParaRPr lang="en-US"/>
        </a:p>
      </dgm:t>
    </dgm:pt>
    <dgm:pt modelId="{B65D878E-2ECF-428B-B570-28EEDAE1894A}" type="pres">
      <dgm:prSet presAssocID="{4FAD7BBF-B040-4CC8-AA5D-9304755CDF04}" presName="negativeSpace" presStyleCnt="0"/>
      <dgm:spPr/>
    </dgm:pt>
    <dgm:pt modelId="{DE569ED1-2C88-4ED9-91CB-61F36BF396EF}" type="pres">
      <dgm:prSet presAssocID="{4FAD7BBF-B040-4CC8-AA5D-9304755CDF04}" presName="childText" presStyleLbl="conFgAcc1" presStyleIdx="1" presStyleCnt="6">
        <dgm:presLayoutVars>
          <dgm:bulletEnabled val="1"/>
        </dgm:presLayoutVars>
      </dgm:prSet>
      <dgm:spPr/>
    </dgm:pt>
    <dgm:pt modelId="{941F62C2-3C44-4FD8-A7B3-6AF2F38CD57F}" type="pres">
      <dgm:prSet presAssocID="{AAAD240B-EF96-49D1-B2E8-DE12F07C6951}" presName="spaceBetweenRectangles" presStyleCnt="0"/>
      <dgm:spPr/>
    </dgm:pt>
    <dgm:pt modelId="{F032AC7F-FB22-4A7F-AA05-A55B678F406A}" type="pres">
      <dgm:prSet presAssocID="{6BF079A8-EB04-4B73-8E61-5827A2C20D95}" presName="parentLin" presStyleCnt="0"/>
      <dgm:spPr/>
    </dgm:pt>
    <dgm:pt modelId="{B772790E-08EA-43F8-A125-0108E8540DF3}" type="pres">
      <dgm:prSet presAssocID="{6BF079A8-EB04-4B73-8E61-5827A2C20D95}" presName="parentLeftMargin" presStyleLbl="node1" presStyleIdx="1" presStyleCnt="6"/>
      <dgm:spPr/>
      <dgm:t>
        <a:bodyPr/>
        <a:lstStyle/>
        <a:p>
          <a:endParaRPr lang="en-US"/>
        </a:p>
      </dgm:t>
    </dgm:pt>
    <dgm:pt modelId="{69EC8960-969C-46FA-8793-4EF3142B73AE}" type="pres">
      <dgm:prSet presAssocID="{6BF079A8-EB04-4B73-8E61-5827A2C20D95}" presName="parentText" presStyleLbl="node1" presStyleIdx="2" presStyleCnt="6">
        <dgm:presLayoutVars>
          <dgm:chMax val="0"/>
          <dgm:bulletEnabled val="1"/>
        </dgm:presLayoutVars>
      </dgm:prSet>
      <dgm:spPr/>
      <dgm:t>
        <a:bodyPr/>
        <a:lstStyle/>
        <a:p>
          <a:endParaRPr lang="en-US"/>
        </a:p>
      </dgm:t>
    </dgm:pt>
    <dgm:pt modelId="{26E99D95-BD2F-4203-BD8D-86BFB66105D1}" type="pres">
      <dgm:prSet presAssocID="{6BF079A8-EB04-4B73-8E61-5827A2C20D95}" presName="negativeSpace" presStyleCnt="0"/>
      <dgm:spPr/>
    </dgm:pt>
    <dgm:pt modelId="{674D3B47-3562-471B-A124-3AAC0173C9AE}" type="pres">
      <dgm:prSet presAssocID="{6BF079A8-EB04-4B73-8E61-5827A2C20D95}" presName="childText" presStyleLbl="conFgAcc1" presStyleIdx="2" presStyleCnt="6">
        <dgm:presLayoutVars>
          <dgm:bulletEnabled val="1"/>
        </dgm:presLayoutVars>
      </dgm:prSet>
      <dgm:spPr/>
    </dgm:pt>
    <dgm:pt modelId="{90272FA0-3F4E-4687-8A57-02749443C2F2}" type="pres">
      <dgm:prSet presAssocID="{70E69F1D-FD82-457B-B971-7EBEBF304804}" presName="spaceBetweenRectangles" presStyleCnt="0"/>
      <dgm:spPr/>
    </dgm:pt>
    <dgm:pt modelId="{6A90E781-D1A0-4889-84E7-87B08C6A01A3}" type="pres">
      <dgm:prSet presAssocID="{7CFE6C64-9E54-4A3F-8CF7-18903E45439C}" presName="parentLin" presStyleCnt="0"/>
      <dgm:spPr/>
    </dgm:pt>
    <dgm:pt modelId="{4C49ED96-8C90-4D27-B615-CF712C85D642}" type="pres">
      <dgm:prSet presAssocID="{7CFE6C64-9E54-4A3F-8CF7-18903E45439C}" presName="parentLeftMargin" presStyleLbl="node1" presStyleIdx="2" presStyleCnt="6"/>
      <dgm:spPr/>
      <dgm:t>
        <a:bodyPr/>
        <a:lstStyle/>
        <a:p>
          <a:endParaRPr lang="en-US"/>
        </a:p>
      </dgm:t>
    </dgm:pt>
    <dgm:pt modelId="{AB441D0D-6087-473F-AC6E-3484F442120D}" type="pres">
      <dgm:prSet presAssocID="{7CFE6C64-9E54-4A3F-8CF7-18903E45439C}" presName="parentText" presStyleLbl="node1" presStyleIdx="3" presStyleCnt="6">
        <dgm:presLayoutVars>
          <dgm:chMax val="0"/>
          <dgm:bulletEnabled val="1"/>
        </dgm:presLayoutVars>
      </dgm:prSet>
      <dgm:spPr/>
      <dgm:t>
        <a:bodyPr/>
        <a:lstStyle/>
        <a:p>
          <a:endParaRPr lang="en-US"/>
        </a:p>
      </dgm:t>
    </dgm:pt>
    <dgm:pt modelId="{A72BB502-4C6E-4CE7-B44A-8E192C731601}" type="pres">
      <dgm:prSet presAssocID="{7CFE6C64-9E54-4A3F-8CF7-18903E45439C}" presName="negativeSpace" presStyleCnt="0"/>
      <dgm:spPr/>
    </dgm:pt>
    <dgm:pt modelId="{60C4F3D8-2609-4471-9F31-ADBB0260C668}" type="pres">
      <dgm:prSet presAssocID="{7CFE6C64-9E54-4A3F-8CF7-18903E45439C}" presName="childText" presStyleLbl="conFgAcc1" presStyleIdx="3" presStyleCnt="6">
        <dgm:presLayoutVars>
          <dgm:bulletEnabled val="1"/>
        </dgm:presLayoutVars>
      </dgm:prSet>
      <dgm:spPr/>
    </dgm:pt>
    <dgm:pt modelId="{6F5F0A31-0903-4C3B-B094-60E78DED96ED}" type="pres">
      <dgm:prSet presAssocID="{82D06DC2-C774-463E-B37F-EC01213FA3D7}" presName="spaceBetweenRectangles" presStyleCnt="0"/>
      <dgm:spPr/>
    </dgm:pt>
    <dgm:pt modelId="{466A4D12-9FEB-448B-B1E4-53049547E4D3}" type="pres">
      <dgm:prSet presAssocID="{04F3AC49-2FA2-4489-9BB9-B6C2ED31D9AD}" presName="parentLin" presStyleCnt="0"/>
      <dgm:spPr/>
    </dgm:pt>
    <dgm:pt modelId="{CCC7C006-37AC-490B-802C-8BA23E3FAAFB}" type="pres">
      <dgm:prSet presAssocID="{04F3AC49-2FA2-4489-9BB9-B6C2ED31D9AD}" presName="parentLeftMargin" presStyleLbl="node1" presStyleIdx="3" presStyleCnt="6"/>
      <dgm:spPr/>
      <dgm:t>
        <a:bodyPr/>
        <a:lstStyle/>
        <a:p>
          <a:endParaRPr lang="en-US"/>
        </a:p>
      </dgm:t>
    </dgm:pt>
    <dgm:pt modelId="{4DB63C99-18EA-4919-A477-1C25D978BA28}" type="pres">
      <dgm:prSet presAssocID="{04F3AC49-2FA2-4489-9BB9-B6C2ED31D9AD}" presName="parentText" presStyleLbl="node1" presStyleIdx="4" presStyleCnt="6">
        <dgm:presLayoutVars>
          <dgm:chMax val="0"/>
          <dgm:bulletEnabled val="1"/>
        </dgm:presLayoutVars>
      </dgm:prSet>
      <dgm:spPr/>
      <dgm:t>
        <a:bodyPr/>
        <a:lstStyle/>
        <a:p>
          <a:endParaRPr lang="en-US"/>
        </a:p>
      </dgm:t>
    </dgm:pt>
    <dgm:pt modelId="{CE94C3E8-9A48-4B6B-92D4-427E6DAC02A2}" type="pres">
      <dgm:prSet presAssocID="{04F3AC49-2FA2-4489-9BB9-B6C2ED31D9AD}" presName="negativeSpace" presStyleCnt="0"/>
      <dgm:spPr/>
    </dgm:pt>
    <dgm:pt modelId="{6DA6BC36-C7F1-4482-80AE-C4789A088889}" type="pres">
      <dgm:prSet presAssocID="{04F3AC49-2FA2-4489-9BB9-B6C2ED31D9AD}" presName="childText" presStyleLbl="conFgAcc1" presStyleIdx="4" presStyleCnt="6">
        <dgm:presLayoutVars>
          <dgm:bulletEnabled val="1"/>
        </dgm:presLayoutVars>
      </dgm:prSet>
      <dgm:spPr/>
    </dgm:pt>
    <dgm:pt modelId="{1584E39A-3931-4069-AECD-0A690E3265BE}" type="pres">
      <dgm:prSet presAssocID="{7D2550A6-8A12-423B-819E-54BD661A3B14}" presName="spaceBetweenRectangles" presStyleCnt="0"/>
      <dgm:spPr/>
    </dgm:pt>
    <dgm:pt modelId="{7ACE64CB-A5BF-4B03-A550-AD58206D20E2}" type="pres">
      <dgm:prSet presAssocID="{A894A58E-E58D-4D79-88F7-A377040BE85E}" presName="parentLin" presStyleCnt="0"/>
      <dgm:spPr/>
    </dgm:pt>
    <dgm:pt modelId="{34C967A6-2571-4B49-854A-224548C54EFD}" type="pres">
      <dgm:prSet presAssocID="{A894A58E-E58D-4D79-88F7-A377040BE85E}" presName="parentLeftMargin" presStyleLbl="node1" presStyleIdx="4" presStyleCnt="6"/>
      <dgm:spPr/>
      <dgm:t>
        <a:bodyPr/>
        <a:lstStyle/>
        <a:p>
          <a:endParaRPr lang="en-US"/>
        </a:p>
      </dgm:t>
    </dgm:pt>
    <dgm:pt modelId="{C89186E3-E645-45A1-862D-821F6FA17F9A}" type="pres">
      <dgm:prSet presAssocID="{A894A58E-E58D-4D79-88F7-A377040BE85E}" presName="parentText" presStyleLbl="node1" presStyleIdx="5" presStyleCnt="6">
        <dgm:presLayoutVars>
          <dgm:chMax val="0"/>
          <dgm:bulletEnabled val="1"/>
        </dgm:presLayoutVars>
      </dgm:prSet>
      <dgm:spPr/>
      <dgm:t>
        <a:bodyPr/>
        <a:lstStyle/>
        <a:p>
          <a:endParaRPr lang="en-US"/>
        </a:p>
      </dgm:t>
    </dgm:pt>
    <dgm:pt modelId="{A431F7F8-48CD-4EC5-B204-262DF60381C3}" type="pres">
      <dgm:prSet presAssocID="{A894A58E-E58D-4D79-88F7-A377040BE85E}" presName="negativeSpace" presStyleCnt="0"/>
      <dgm:spPr/>
    </dgm:pt>
    <dgm:pt modelId="{CCDC4F5D-E208-47E2-A29B-F7EDCF0331A7}" type="pres">
      <dgm:prSet presAssocID="{A894A58E-E58D-4D79-88F7-A377040BE85E}" presName="childText" presStyleLbl="conFgAcc1" presStyleIdx="5" presStyleCnt="6">
        <dgm:presLayoutVars>
          <dgm:bulletEnabled val="1"/>
        </dgm:presLayoutVars>
      </dgm:prSet>
      <dgm:spPr/>
    </dgm:pt>
  </dgm:ptLst>
  <dgm:cxnLst>
    <dgm:cxn modelId="{28AF39F2-C9AD-4F6A-868B-63565BCACB24}" srcId="{925D4BCF-D627-4648-8B89-A275F19195D1}" destId="{4FAD7BBF-B040-4CC8-AA5D-9304755CDF04}" srcOrd="1" destOrd="0" parTransId="{B0BB7678-ADE5-43A3-8BE8-0215A49C0E43}" sibTransId="{AAAD240B-EF96-49D1-B2E8-DE12F07C6951}"/>
    <dgm:cxn modelId="{AE8A3470-AFD0-4ACB-86D8-3B86C863D653}" srcId="{925D4BCF-D627-4648-8B89-A275F19195D1}" destId="{5FC17546-3E1D-4BF3-A171-DB9CBB61D851}" srcOrd="0" destOrd="0" parTransId="{486A8379-CCCE-4FAD-974C-E92A728AF2A8}" sibTransId="{B9983CE9-335C-4774-9AA2-851B77BD0972}"/>
    <dgm:cxn modelId="{35A3BC47-191D-45FD-BB23-CD62D354D0D1}" type="presOf" srcId="{7CFE6C64-9E54-4A3F-8CF7-18903E45439C}" destId="{4C49ED96-8C90-4D27-B615-CF712C85D642}" srcOrd="0" destOrd="0" presId="urn:microsoft.com/office/officeart/2005/8/layout/list1"/>
    <dgm:cxn modelId="{D5D9B867-5E31-4B1D-BCF5-604DF64614DD}" type="presOf" srcId="{925D4BCF-D627-4648-8B89-A275F19195D1}" destId="{D528F56D-1141-471B-B4F8-9F179F8C79A7}" srcOrd="0" destOrd="0" presId="urn:microsoft.com/office/officeart/2005/8/layout/list1"/>
    <dgm:cxn modelId="{2980432D-4622-4DDB-BE49-E9CC966A5837}" srcId="{925D4BCF-D627-4648-8B89-A275F19195D1}" destId="{04F3AC49-2FA2-4489-9BB9-B6C2ED31D9AD}" srcOrd="4" destOrd="0" parTransId="{77388575-6D7C-4F5E-ACF0-91EDDE9058EF}" sibTransId="{7D2550A6-8A12-423B-819E-54BD661A3B14}"/>
    <dgm:cxn modelId="{7AE39692-F9FC-47F3-A885-EF1F2C3882C4}" type="presOf" srcId="{6BF079A8-EB04-4B73-8E61-5827A2C20D95}" destId="{B772790E-08EA-43F8-A125-0108E8540DF3}" srcOrd="0" destOrd="0" presId="urn:microsoft.com/office/officeart/2005/8/layout/list1"/>
    <dgm:cxn modelId="{5889D906-289B-4FB1-A573-AB05438D958B}" type="presOf" srcId="{4FAD7BBF-B040-4CC8-AA5D-9304755CDF04}" destId="{BE29E261-3B34-4900-8F8B-C9D4D51192E2}" srcOrd="0" destOrd="0" presId="urn:microsoft.com/office/officeart/2005/8/layout/list1"/>
    <dgm:cxn modelId="{27A362DB-78EC-4D6B-8111-26902F49D7C8}" type="presOf" srcId="{5FC17546-3E1D-4BF3-A171-DB9CBB61D851}" destId="{FF03ABC1-3696-48BA-BEA0-6023A1CAA35A}" srcOrd="0" destOrd="0" presId="urn:microsoft.com/office/officeart/2005/8/layout/list1"/>
    <dgm:cxn modelId="{02837629-4901-4DE3-AD8C-B9664FB0A767}" srcId="{925D4BCF-D627-4648-8B89-A275F19195D1}" destId="{A894A58E-E58D-4D79-88F7-A377040BE85E}" srcOrd="5" destOrd="0" parTransId="{3A19BDFF-1F1B-4E33-864C-8D268579831F}" sibTransId="{DE2F0D74-CDF5-490F-9D15-36EBF167565A}"/>
    <dgm:cxn modelId="{D2C55AD9-99C7-48A3-98C6-BA910E593C56}" type="presOf" srcId="{5FC17546-3E1D-4BF3-A171-DB9CBB61D851}" destId="{F29C185A-973C-45B5-8272-B04AEB3DB009}" srcOrd="1" destOrd="0" presId="urn:microsoft.com/office/officeart/2005/8/layout/list1"/>
    <dgm:cxn modelId="{DC95D0B3-586A-47ED-89DF-5CF2E5B85BAC}" type="presOf" srcId="{6BF079A8-EB04-4B73-8E61-5827A2C20D95}" destId="{69EC8960-969C-46FA-8793-4EF3142B73AE}" srcOrd="1" destOrd="0" presId="urn:microsoft.com/office/officeart/2005/8/layout/list1"/>
    <dgm:cxn modelId="{00A7C8A7-C910-4C7A-A702-0CCAD53AD79E}" srcId="{925D4BCF-D627-4648-8B89-A275F19195D1}" destId="{6BF079A8-EB04-4B73-8E61-5827A2C20D95}" srcOrd="2" destOrd="0" parTransId="{0494CAE5-F758-433B-BEBC-B034B200C124}" sibTransId="{70E69F1D-FD82-457B-B971-7EBEBF304804}"/>
    <dgm:cxn modelId="{F1239D9C-99B5-4D62-83DA-7DDD11CFC88B}" type="presOf" srcId="{A894A58E-E58D-4D79-88F7-A377040BE85E}" destId="{34C967A6-2571-4B49-854A-224548C54EFD}" srcOrd="0" destOrd="0" presId="urn:microsoft.com/office/officeart/2005/8/layout/list1"/>
    <dgm:cxn modelId="{3A50034C-C2DC-4EA9-BDA4-38C0CE7C4A3C}" type="presOf" srcId="{A894A58E-E58D-4D79-88F7-A377040BE85E}" destId="{C89186E3-E645-45A1-862D-821F6FA17F9A}" srcOrd="1" destOrd="0" presId="urn:microsoft.com/office/officeart/2005/8/layout/list1"/>
    <dgm:cxn modelId="{7CA4DB3C-7046-41F5-8661-9077F5107B73}" srcId="{925D4BCF-D627-4648-8B89-A275F19195D1}" destId="{7CFE6C64-9E54-4A3F-8CF7-18903E45439C}" srcOrd="3" destOrd="0" parTransId="{EE2500F3-4879-4674-BC81-3EEBC2D7C1BF}" sibTransId="{82D06DC2-C774-463E-B37F-EC01213FA3D7}"/>
    <dgm:cxn modelId="{772DD26C-A179-455A-8100-AFBA55621D24}" type="presOf" srcId="{04F3AC49-2FA2-4489-9BB9-B6C2ED31D9AD}" destId="{CCC7C006-37AC-490B-802C-8BA23E3FAAFB}" srcOrd="0" destOrd="0" presId="urn:microsoft.com/office/officeart/2005/8/layout/list1"/>
    <dgm:cxn modelId="{2C17FD32-CE08-464C-96D4-4A5031337545}" type="presOf" srcId="{04F3AC49-2FA2-4489-9BB9-B6C2ED31D9AD}" destId="{4DB63C99-18EA-4919-A477-1C25D978BA28}" srcOrd="1" destOrd="0" presId="urn:microsoft.com/office/officeart/2005/8/layout/list1"/>
    <dgm:cxn modelId="{B2D1021D-355C-4CFC-928F-CBB2D9B2B511}" type="presOf" srcId="{7CFE6C64-9E54-4A3F-8CF7-18903E45439C}" destId="{AB441D0D-6087-473F-AC6E-3484F442120D}" srcOrd="1" destOrd="0" presId="urn:microsoft.com/office/officeart/2005/8/layout/list1"/>
    <dgm:cxn modelId="{A0CD97E0-6937-4686-B33C-DC5A026DEF9A}" type="presOf" srcId="{4FAD7BBF-B040-4CC8-AA5D-9304755CDF04}" destId="{4C2CA314-4C1E-4620-9377-1D1FAA50BFD9}" srcOrd="1" destOrd="0" presId="urn:microsoft.com/office/officeart/2005/8/layout/list1"/>
    <dgm:cxn modelId="{9957D96E-73A7-488E-8302-494DBCCD8285}" type="presParOf" srcId="{D528F56D-1141-471B-B4F8-9F179F8C79A7}" destId="{409C8928-8112-4C81-958F-EF4E0CDB2BDF}" srcOrd="0" destOrd="0" presId="urn:microsoft.com/office/officeart/2005/8/layout/list1"/>
    <dgm:cxn modelId="{7CC39689-FC8D-4FC1-9323-FB70EB1A2844}" type="presParOf" srcId="{409C8928-8112-4C81-958F-EF4E0CDB2BDF}" destId="{FF03ABC1-3696-48BA-BEA0-6023A1CAA35A}" srcOrd="0" destOrd="0" presId="urn:microsoft.com/office/officeart/2005/8/layout/list1"/>
    <dgm:cxn modelId="{B2D1B906-1B01-4A8C-9A46-DC386F4876E0}" type="presParOf" srcId="{409C8928-8112-4C81-958F-EF4E0CDB2BDF}" destId="{F29C185A-973C-45B5-8272-B04AEB3DB009}" srcOrd="1" destOrd="0" presId="urn:microsoft.com/office/officeart/2005/8/layout/list1"/>
    <dgm:cxn modelId="{BFAC2249-7E07-48CA-9A0C-34D15BDF2959}" type="presParOf" srcId="{D528F56D-1141-471B-B4F8-9F179F8C79A7}" destId="{7E5C7992-7EFF-4296-819B-4FFD7ACD0A30}" srcOrd="1" destOrd="0" presId="urn:microsoft.com/office/officeart/2005/8/layout/list1"/>
    <dgm:cxn modelId="{0D398D51-3614-4C71-BF25-51139E59E514}" type="presParOf" srcId="{D528F56D-1141-471B-B4F8-9F179F8C79A7}" destId="{6ADCC360-2AFD-47B8-BDF9-7A95E19B3968}" srcOrd="2" destOrd="0" presId="urn:microsoft.com/office/officeart/2005/8/layout/list1"/>
    <dgm:cxn modelId="{2A63CE1D-01CF-4DAE-8504-D117DBF36BC4}" type="presParOf" srcId="{D528F56D-1141-471B-B4F8-9F179F8C79A7}" destId="{77535410-5F9D-44FD-9F17-B20729689E1F}" srcOrd="3" destOrd="0" presId="urn:microsoft.com/office/officeart/2005/8/layout/list1"/>
    <dgm:cxn modelId="{1F990B89-EBC7-409A-A8C4-625EF4DB6D3E}" type="presParOf" srcId="{D528F56D-1141-471B-B4F8-9F179F8C79A7}" destId="{3A6FD499-D042-4CF3-9729-7FE53AC2CADB}" srcOrd="4" destOrd="0" presId="urn:microsoft.com/office/officeart/2005/8/layout/list1"/>
    <dgm:cxn modelId="{9956946D-2978-492D-BDA8-9ED2E84C035B}" type="presParOf" srcId="{3A6FD499-D042-4CF3-9729-7FE53AC2CADB}" destId="{BE29E261-3B34-4900-8F8B-C9D4D51192E2}" srcOrd="0" destOrd="0" presId="urn:microsoft.com/office/officeart/2005/8/layout/list1"/>
    <dgm:cxn modelId="{F1ED609E-24C6-4548-AF5E-6E37525BF44A}" type="presParOf" srcId="{3A6FD499-D042-4CF3-9729-7FE53AC2CADB}" destId="{4C2CA314-4C1E-4620-9377-1D1FAA50BFD9}" srcOrd="1" destOrd="0" presId="urn:microsoft.com/office/officeart/2005/8/layout/list1"/>
    <dgm:cxn modelId="{F9E1A542-0A93-4757-9BD3-7E944F07CF38}" type="presParOf" srcId="{D528F56D-1141-471B-B4F8-9F179F8C79A7}" destId="{B65D878E-2ECF-428B-B570-28EEDAE1894A}" srcOrd="5" destOrd="0" presId="urn:microsoft.com/office/officeart/2005/8/layout/list1"/>
    <dgm:cxn modelId="{93D603D7-6878-4136-BF54-44AA2994D26D}" type="presParOf" srcId="{D528F56D-1141-471B-B4F8-9F179F8C79A7}" destId="{DE569ED1-2C88-4ED9-91CB-61F36BF396EF}" srcOrd="6" destOrd="0" presId="urn:microsoft.com/office/officeart/2005/8/layout/list1"/>
    <dgm:cxn modelId="{10874E2C-4905-4355-BF06-FC856BAE4D62}" type="presParOf" srcId="{D528F56D-1141-471B-B4F8-9F179F8C79A7}" destId="{941F62C2-3C44-4FD8-A7B3-6AF2F38CD57F}" srcOrd="7" destOrd="0" presId="urn:microsoft.com/office/officeart/2005/8/layout/list1"/>
    <dgm:cxn modelId="{AD06E908-8F72-49C7-8E0E-9AB8FBE1EFCF}" type="presParOf" srcId="{D528F56D-1141-471B-B4F8-9F179F8C79A7}" destId="{F032AC7F-FB22-4A7F-AA05-A55B678F406A}" srcOrd="8" destOrd="0" presId="urn:microsoft.com/office/officeart/2005/8/layout/list1"/>
    <dgm:cxn modelId="{6777941A-79B9-431F-A761-0D8F496ABF50}" type="presParOf" srcId="{F032AC7F-FB22-4A7F-AA05-A55B678F406A}" destId="{B772790E-08EA-43F8-A125-0108E8540DF3}" srcOrd="0" destOrd="0" presId="urn:microsoft.com/office/officeart/2005/8/layout/list1"/>
    <dgm:cxn modelId="{A38D258A-DEF9-4336-A09A-44A4F2996CE1}" type="presParOf" srcId="{F032AC7F-FB22-4A7F-AA05-A55B678F406A}" destId="{69EC8960-969C-46FA-8793-4EF3142B73AE}" srcOrd="1" destOrd="0" presId="urn:microsoft.com/office/officeart/2005/8/layout/list1"/>
    <dgm:cxn modelId="{E0A18CC5-9D65-40B7-B20A-7FEE62591730}" type="presParOf" srcId="{D528F56D-1141-471B-B4F8-9F179F8C79A7}" destId="{26E99D95-BD2F-4203-BD8D-86BFB66105D1}" srcOrd="9" destOrd="0" presId="urn:microsoft.com/office/officeart/2005/8/layout/list1"/>
    <dgm:cxn modelId="{67356281-05A1-47BA-8EAE-C0AFBCBF21E8}" type="presParOf" srcId="{D528F56D-1141-471B-B4F8-9F179F8C79A7}" destId="{674D3B47-3562-471B-A124-3AAC0173C9AE}" srcOrd="10" destOrd="0" presId="urn:microsoft.com/office/officeart/2005/8/layout/list1"/>
    <dgm:cxn modelId="{B4FBBED7-6930-4765-8A85-B8D2DC3C3744}" type="presParOf" srcId="{D528F56D-1141-471B-B4F8-9F179F8C79A7}" destId="{90272FA0-3F4E-4687-8A57-02749443C2F2}" srcOrd="11" destOrd="0" presId="urn:microsoft.com/office/officeart/2005/8/layout/list1"/>
    <dgm:cxn modelId="{18887347-4B11-4D1E-B79A-C6D40956701C}" type="presParOf" srcId="{D528F56D-1141-471B-B4F8-9F179F8C79A7}" destId="{6A90E781-D1A0-4889-84E7-87B08C6A01A3}" srcOrd="12" destOrd="0" presId="urn:microsoft.com/office/officeart/2005/8/layout/list1"/>
    <dgm:cxn modelId="{97861DF9-FD17-4D76-BC7E-5C85952DF04E}" type="presParOf" srcId="{6A90E781-D1A0-4889-84E7-87B08C6A01A3}" destId="{4C49ED96-8C90-4D27-B615-CF712C85D642}" srcOrd="0" destOrd="0" presId="urn:microsoft.com/office/officeart/2005/8/layout/list1"/>
    <dgm:cxn modelId="{F906C859-9B20-4FB9-927D-3FF75A091729}" type="presParOf" srcId="{6A90E781-D1A0-4889-84E7-87B08C6A01A3}" destId="{AB441D0D-6087-473F-AC6E-3484F442120D}" srcOrd="1" destOrd="0" presId="urn:microsoft.com/office/officeart/2005/8/layout/list1"/>
    <dgm:cxn modelId="{147B1B63-7EFA-4704-85F4-F7D3850E87DA}" type="presParOf" srcId="{D528F56D-1141-471B-B4F8-9F179F8C79A7}" destId="{A72BB502-4C6E-4CE7-B44A-8E192C731601}" srcOrd="13" destOrd="0" presId="urn:microsoft.com/office/officeart/2005/8/layout/list1"/>
    <dgm:cxn modelId="{02E2C3E2-1233-4357-8230-22ADA792F80B}" type="presParOf" srcId="{D528F56D-1141-471B-B4F8-9F179F8C79A7}" destId="{60C4F3D8-2609-4471-9F31-ADBB0260C668}" srcOrd="14" destOrd="0" presId="urn:microsoft.com/office/officeart/2005/8/layout/list1"/>
    <dgm:cxn modelId="{64A06530-886A-4AAD-A903-85EFDDE87EE9}" type="presParOf" srcId="{D528F56D-1141-471B-B4F8-9F179F8C79A7}" destId="{6F5F0A31-0903-4C3B-B094-60E78DED96ED}" srcOrd="15" destOrd="0" presId="urn:microsoft.com/office/officeart/2005/8/layout/list1"/>
    <dgm:cxn modelId="{F994CE6B-819A-4455-8B15-DCD99EE386E3}" type="presParOf" srcId="{D528F56D-1141-471B-B4F8-9F179F8C79A7}" destId="{466A4D12-9FEB-448B-B1E4-53049547E4D3}" srcOrd="16" destOrd="0" presId="urn:microsoft.com/office/officeart/2005/8/layout/list1"/>
    <dgm:cxn modelId="{72F851E1-365B-4911-B646-BA40786D618A}" type="presParOf" srcId="{466A4D12-9FEB-448B-B1E4-53049547E4D3}" destId="{CCC7C006-37AC-490B-802C-8BA23E3FAAFB}" srcOrd="0" destOrd="0" presId="urn:microsoft.com/office/officeart/2005/8/layout/list1"/>
    <dgm:cxn modelId="{C0245B86-E358-4BA3-B37C-39605641352B}" type="presParOf" srcId="{466A4D12-9FEB-448B-B1E4-53049547E4D3}" destId="{4DB63C99-18EA-4919-A477-1C25D978BA28}" srcOrd="1" destOrd="0" presId="urn:microsoft.com/office/officeart/2005/8/layout/list1"/>
    <dgm:cxn modelId="{114454EF-8730-4111-8BD6-E910AC929DE7}" type="presParOf" srcId="{D528F56D-1141-471B-B4F8-9F179F8C79A7}" destId="{CE94C3E8-9A48-4B6B-92D4-427E6DAC02A2}" srcOrd="17" destOrd="0" presId="urn:microsoft.com/office/officeart/2005/8/layout/list1"/>
    <dgm:cxn modelId="{2C58BE65-BFC8-41F4-9993-31768224BE52}" type="presParOf" srcId="{D528F56D-1141-471B-B4F8-9F179F8C79A7}" destId="{6DA6BC36-C7F1-4482-80AE-C4789A088889}" srcOrd="18" destOrd="0" presId="urn:microsoft.com/office/officeart/2005/8/layout/list1"/>
    <dgm:cxn modelId="{E9994DFF-8582-4630-8FA6-27E15D8B5755}" type="presParOf" srcId="{D528F56D-1141-471B-B4F8-9F179F8C79A7}" destId="{1584E39A-3931-4069-AECD-0A690E3265BE}" srcOrd="19" destOrd="0" presId="urn:microsoft.com/office/officeart/2005/8/layout/list1"/>
    <dgm:cxn modelId="{88D9A390-3B0B-4C1C-8A4B-FAA376A45937}" type="presParOf" srcId="{D528F56D-1141-471B-B4F8-9F179F8C79A7}" destId="{7ACE64CB-A5BF-4B03-A550-AD58206D20E2}" srcOrd="20" destOrd="0" presId="urn:microsoft.com/office/officeart/2005/8/layout/list1"/>
    <dgm:cxn modelId="{A34AAAD7-A9B8-428C-B5E1-5F614BB7A132}" type="presParOf" srcId="{7ACE64CB-A5BF-4B03-A550-AD58206D20E2}" destId="{34C967A6-2571-4B49-854A-224548C54EFD}" srcOrd="0" destOrd="0" presId="urn:microsoft.com/office/officeart/2005/8/layout/list1"/>
    <dgm:cxn modelId="{1B13ADBE-E0AF-4BF0-A8C5-87BE104A8554}" type="presParOf" srcId="{7ACE64CB-A5BF-4B03-A550-AD58206D20E2}" destId="{C89186E3-E645-45A1-862D-821F6FA17F9A}" srcOrd="1" destOrd="0" presId="urn:microsoft.com/office/officeart/2005/8/layout/list1"/>
    <dgm:cxn modelId="{9CD77ADD-E0E6-47DF-831E-4EF8319B5A2B}" type="presParOf" srcId="{D528F56D-1141-471B-B4F8-9F179F8C79A7}" destId="{A431F7F8-48CD-4EC5-B204-262DF60381C3}" srcOrd="21" destOrd="0" presId="urn:microsoft.com/office/officeart/2005/8/layout/list1"/>
    <dgm:cxn modelId="{41A2DF89-5A41-43B7-B1C1-E4210B58F1AB}" type="presParOf" srcId="{D528F56D-1141-471B-B4F8-9F179F8C79A7}" destId="{CCDC4F5D-E208-47E2-A29B-F7EDCF0331A7}" srcOrd="22"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5EF4027-AACF-4896-B9E7-A88CF3BD760D}" type="doc">
      <dgm:prSet loTypeId="urn:microsoft.com/office/officeart/2005/8/layout/chevron2" loCatId="list" qsTypeId="urn:microsoft.com/office/officeart/2005/8/quickstyle/simple1" qsCatId="simple" csTypeId="urn:microsoft.com/office/officeart/2005/8/colors/colorful1#1" csCatId="colorful" phldr="1"/>
      <dgm:spPr/>
      <dgm:t>
        <a:bodyPr/>
        <a:lstStyle/>
        <a:p>
          <a:endParaRPr lang="en-US"/>
        </a:p>
      </dgm:t>
    </dgm:pt>
    <dgm:pt modelId="{14EF0383-58E1-4D9D-AD71-9D3C802EF969}">
      <dgm:prSet phldrT="[Text]" custT="1"/>
      <dgm:spPr/>
      <dgm:t>
        <a:bodyPr/>
        <a:lstStyle/>
        <a:p>
          <a:r>
            <a:rPr lang="ar-SA" sz="2400" dirty="0" smtClean="0"/>
            <a:t>1</a:t>
          </a:r>
          <a:endParaRPr lang="en-US" sz="2400" dirty="0"/>
        </a:p>
      </dgm:t>
    </dgm:pt>
    <dgm:pt modelId="{E510A7B3-5C00-4E30-8D1A-21977A9099ED}" type="parTrans" cxnId="{43D8A4D7-90D8-4F87-84E9-1F275BA3700B}">
      <dgm:prSet/>
      <dgm:spPr/>
      <dgm:t>
        <a:bodyPr/>
        <a:lstStyle/>
        <a:p>
          <a:endParaRPr lang="en-US"/>
        </a:p>
      </dgm:t>
    </dgm:pt>
    <dgm:pt modelId="{E62B442B-E85F-4522-B533-A540C42F383C}" type="sibTrans" cxnId="{43D8A4D7-90D8-4F87-84E9-1F275BA3700B}">
      <dgm:prSet/>
      <dgm:spPr/>
      <dgm:t>
        <a:bodyPr/>
        <a:lstStyle/>
        <a:p>
          <a:endParaRPr lang="en-US"/>
        </a:p>
      </dgm:t>
    </dgm:pt>
    <dgm:pt modelId="{FA5A8914-0632-49B6-A1DD-D4F58493F118}">
      <dgm:prSet phldrT="[Text]"/>
      <dgm:spPr/>
      <dgm:t>
        <a:bodyPr/>
        <a:lstStyle/>
        <a:p>
          <a:pPr rtl="1"/>
          <a:r>
            <a:rPr lang="ar-SA" dirty="0" smtClean="0"/>
            <a:t>6</a:t>
          </a:r>
          <a:endParaRPr lang="en-US" dirty="0"/>
        </a:p>
      </dgm:t>
    </dgm:pt>
    <dgm:pt modelId="{E3115DA5-D9A9-4986-A383-559ECCB8DE4F}" type="sibTrans" cxnId="{9CA6225E-C550-4C34-88E5-80F360773C51}">
      <dgm:prSet/>
      <dgm:spPr/>
      <dgm:t>
        <a:bodyPr/>
        <a:lstStyle/>
        <a:p>
          <a:endParaRPr lang="en-US"/>
        </a:p>
      </dgm:t>
    </dgm:pt>
    <dgm:pt modelId="{840B0D8B-47B4-4013-9EF2-0BEE6CE17A90}" type="parTrans" cxnId="{9CA6225E-C550-4C34-88E5-80F360773C51}">
      <dgm:prSet/>
      <dgm:spPr/>
      <dgm:t>
        <a:bodyPr/>
        <a:lstStyle/>
        <a:p>
          <a:endParaRPr lang="en-US"/>
        </a:p>
      </dgm:t>
    </dgm:pt>
    <dgm:pt modelId="{F807E85B-7AA1-4656-82E6-F1BB0B20247D}">
      <dgm:prSet phldrT="[Text]"/>
      <dgm:spPr/>
      <dgm:t>
        <a:bodyPr/>
        <a:lstStyle/>
        <a:p>
          <a:pPr rtl="1"/>
          <a:r>
            <a:rPr lang="ar-SA" dirty="0" smtClean="0"/>
            <a:t>5</a:t>
          </a:r>
          <a:endParaRPr lang="en-US" dirty="0"/>
        </a:p>
      </dgm:t>
    </dgm:pt>
    <dgm:pt modelId="{4F501FB1-D67F-4D22-A601-1595339AFB7D}" type="sibTrans" cxnId="{E73AB977-75F2-465F-984A-110454B20D5A}">
      <dgm:prSet/>
      <dgm:spPr/>
      <dgm:t>
        <a:bodyPr/>
        <a:lstStyle/>
        <a:p>
          <a:endParaRPr lang="en-US"/>
        </a:p>
      </dgm:t>
    </dgm:pt>
    <dgm:pt modelId="{14A0AE8C-94A2-4016-A39D-0E112D730777}" type="parTrans" cxnId="{E73AB977-75F2-465F-984A-110454B20D5A}">
      <dgm:prSet/>
      <dgm:spPr/>
      <dgm:t>
        <a:bodyPr/>
        <a:lstStyle/>
        <a:p>
          <a:endParaRPr lang="en-US"/>
        </a:p>
      </dgm:t>
    </dgm:pt>
    <dgm:pt modelId="{196E174D-91E3-47A1-8635-41639245F73B}">
      <dgm:prSet/>
      <dgm:spPr/>
      <dgm:t>
        <a:bodyPr/>
        <a:lstStyle/>
        <a:p>
          <a:pPr rtl="1"/>
          <a:r>
            <a:rPr lang="ar-SA" dirty="0" smtClean="0"/>
            <a:t>المرافق الصحية العامة</a:t>
          </a:r>
          <a:endParaRPr lang="en-US" dirty="0"/>
        </a:p>
      </dgm:t>
    </dgm:pt>
    <dgm:pt modelId="{A7607DC8-DE39-45A5-8469-D4E77F34628D}">
      <dgm:prSet phldrT="[Text]"/>
      <dgm:spPr/>
      <dgm:t>
        <a:bodyPr/>
        <a:lstStyle/>
        <a:p>
          <a:pPr rtl="1"/>
          <a:r>
            <a:rPr lang="ar-SA" dirty="0" smtClean="0"/>
            <a:t>4</a:t>
          </a:r>
          <a:endParaRPr lang="en-US" dirty="0"/>
        </a:p>
      </dgm:t>
    </dgm:pt>
    <dgm:pt modelId="{6A05F8FD-6BDD-4396-9F9B-9357701D99D0}" type="sibTrans" cxnId="{949DB900-691A-40E8-A6F3-E871B52A391C}">
      <dgm:prSet/>
      <dgm:spPr/>
      <dgm:t>
        <a:bodyPr/>
        <a:lstStyle/>
        <a:p>
          <a:endParaRPr lang="en-US"/>
        </a:p>
      </dgm:t>
    </dgm:pt>
    <dgm:pt modelId="{8AC2FD4E-6752-4B0B-A32C-F2611F014085}" type="parTrans" cxnId="{949DB900-691A-40E8-A6F3-E871B52A391C}">
      <dgm:prSet/>
      <dgm:spPr/>
      <dgm:t>
        <a:bodyPr/>
        <a:lstStyle/>
        <a:p>
          <a:endParaRPr lang="en-US"/>
        </a:p>
      </dgm:t>
    </dgm:pt>
    <dgm:pt modelId="{CBE71289-4321-4FCA-BCEE-30A6AC388EDE}" type="sibTrans" cxnId="{C39D390A-5BA2-4B18-BD6F-44E523A65479}">
      <dgm:prSet/>
      <dgm:spPr/>
      <dgm:t>
        <a:bodyPr/>
        <a:lstStyle/>
        <a:p>
          <a:endParaRPr lang="en-US"/>
        </a:p>
      </dgm:t>
    </dgm:pt>
    <dgm:pt modelId="{18F97CC5-0CB3-4C8A-90F2-3C7AA3D98158}" type="parTrans" cxnId="{C39D390A-5BA2-4B18-BD6F-44E523A65479}">
      <dgm:prSet/>
      <dgm:spPr/>
      <dgm:t>
        <a:bodyPr/>
        <a:lstStyle/>
        <a:p>
          <a:endParaRPr lang="en-US"/>
        </a:p>
      </dgm:t>
    </dgm:pt>
    <dgm:pt modelId="{DB5A1869-5F4A-4407-972F-491F066A940C}">
      <dgm:prSet phldrT="[Text]"/>
      <dgm:spPr/>
      <dgm:t>
        <a:bodyPr/>
        <a:lstStyle/>
        <a:p>
          <a:pPr rtl="1"/>
          <a:r>
            <a:rPr lang="ar-SA" dirty="0" smtClean="0"/>
            <a:t>الأرصفة</a:t>
          </a:r>
          <a:endParaRPr lang="en-US" dirty="0"/>
        </a:p>
      </dgm:t>
    </dgm:pt>
    <dgm:pt modelId="{612F0D45-C412-4D3B-966F-8C9BAC5AC837}">
      <dgm:prSet phldrT="[Text]"/>
      <dgm:spPr/>
      <dgm:t>
        <a:bodyPr/>
        <a:lstStyle/>
        <a:p>
          <a:r>
            <a:rPr lang="ar-SA" dirty="0" smtClean="0"/>
            <a:t>3</a:t>
          </a:r>
          <a:endParaRPr lang="en-US" dirty="0"/>
        </a:p>
      </dgm:t>
    </dgm:pt>
    <dgm:pt modelId="{0A37B139-D9EB-4076-9025-DEDA7B40A74D}" type="sibTrans" cxnId="{AF11B049-AAB4-4780-8049-C77DA17C4EE2}">
      <dgm:prSet/>
      <dgm:spPr/>
      <dgm:t>
        <a:bodyPr/>
        <a:lstStyle/>
        <a:p>
          <a:endParaRPr lang="en-US"/>
        </a:p>
      </dgm:t>
    </dgm:pt>
    <dgm:pt modelId="{04F3D65E-887F-4EA2-A4F6-E8A76FD38B9D}" type="parTrans" cxnId="{AF11B049-AAB4-4780-8049-C77DA17C4EE2}">
      <dgm:prSet/>
      <dgm:spPr/>
      <dgm:t>
        <a:bodyPr/>
        <a:lstStyle/>
        <a:p>
          <a:endParaRPr lang="en-US"/>
        </a:p>
      </dgm:t>
    </dgm:pt>
    <dgm:pt modelId="{8A67231F-8BED-4C09-BB47-27E349F72DC0}" type="sibTrans" cxnId="{3A67EE18-5651-4F24-8368-1B23DA99345B}">
      <dgm:prSet/>
      <dgm:spPr/>
      <dgm:t>
        <a:bodyPr/>
        <a:lstStyle/>
        <a:p>
          <a:endParaRPr lang="en-US"/>
        </a:p>
      </dgm:t>
    </dgm:pt>
    <dgm:pt modelId="{EA128949-0969-4224-ADD5-F68CF7084AA7}" type="parTrans" cxnId="{3A67EE18-5651-4F24-8368-1B23DA99345B}">
      <dgm:prSet/>
      <dgm:spPr/>
      <dgm:t>
        <a:bodyPr/>
        <a:lstStyle/>
        <a:p>
          <a:endParaRPr lang="en-US"/>
        </a:p>
      </dgm:t>
    </dgm:pt>
    <dgm:pt modelId="{C5D29D39-9659-49B7-920C-0DF24358CC37}">
      <dgm:prSet phldrT="[Text]"/>
      <dgm:spPr/>
      <dgm:t>
        <a:bodyPr/>
        <a:lstStyle/>
        <a:p>
          <a:pPr rtl="1"/>
          <a:r>
            <a:rPr lang="ar-SA" dirty="0" smtClean="0"/>
            <a:t>المداخل الخارجية للمباني المختلفة</a:t>
          </a:r>
          <a:endParaRPr lang="en-US" dirty="0"/>
        </a:p>
      </dgm:t>
    </dgm:pt>
    <dgm:pt modelId="{5EA63C44-67C1-4491-8A7B-83D5F77F4A16}">
      <dgm:prSet phldrT="[Text]"/>
      <dgm:spPr/>
      <dgm:t>
        <a:bodyPr/>
        <a:lstStyle/>
        <a:p>
          <a:r>
            <a:rPr lang="ar-SA" dirty="0" smtClean="0"/>
            <a:t>2</a:t>
          </a:r>
          <a:endParaRPr lang="en-US" dirty="0"/>
        </a:p>
      </dgm:t>
    </dgm:pt>
    <dgm:pt modelId="{81ED9DEC-F170-45F9-A203-8A50FA835EDB}" type="sibTrans" cxnId="{334B6B08-0DBA-4F2B-A1D8-8B5C5300737E}">
      <dgm:prSet/>
      <dgm:spPr/>
      <dgm:t>
        <a:bodyPr/>
        <a:lstStyle/>
        <a:p>
          <a:endParaRPr lang="en-US"/>
        </a:p>
      </dgm:t>
    </dgm:pt>
    <dgm:pt modelId="{0AF68510-8C76-46B1-ACB7-1004ED59F7CC}" type="parTrans" cxnId="{334B6B08-0DBA-4F2B-A1D8-8B5C5300737E}">
      <dgm:prSet/>
      <dgm:spPr/>
      <dgm:t>
        <a:bodyPr/>
        <a:lstStyle/>
        <a:p>
          <a:endParaRPr lang="en-US"/>
        </a:p>
      </dgm:t>
    </dgm:pt>
    <dgm:pt modelId="{55F1B9F4-2C0E-49DD-9781-375488F6402E}" type="sibTrans" cxnId="{EB58F4DB-E452-4FB1-9452-D54CCF1E666B}">
      <dgm:prSet/>
      <dgm:spPr/>
      <dgm:t>
        <a:bodyPr/>
        <a:lstStyle/>
        <a:p>
          <a:endParaRPr lang="en-US"/>
        </a:p>
      </dgm:t>
    </dgm:pt>
    <dgm:pt modelId="{63EB4DDE-E37A-4EF4-B7D9-77D5C0B1C8C3}" type="parTrans" cxnId="{EB58F4DB-E452-4FB1-9452-D54CCF1E666B}">
      <dgm:prSet/>
      <dgm:spPr/>
      <dgm:t>
        <a:bodyPr/>
        <a:lstStyle/>
        <a:p>
          <a:endParaRPr lang="en-US"/>
        </a:p>
      </dgm:t>
    </dgm:pt>
    <dgm:pt modelId="{E8627A4A-F94D-4842-9FC2-83A805F828F7}">
      <dgm:prSet phldrT="[Text]"/>
      <dgm:spPr/>
      <dgm:t>
        <a:bodyPr/>
        <a:lstStyle/>
        <a:p>
          <a:pPr rtl="1"/>
          <a:r>
            <a:rPr lang="ar-SA" dirty="0" smtClean="0"/>
            <a:t>الممرات والمنحدرات الخارجية</a:t>
          </a:r>
          <a:endParaRPr lang="en-US" dirty="0"/>
        </a:p>
      </dgm:t>
    </dgm:pt>
    <dgm:pt modelId="{C6D295AE-D5DD-4F9B-A04C-CD84C279BC87}" type="sibTrans" cxnId="{967F0836-005C-40C4-A8B6-C38982A2F6C3}">
      <dgm:prSet/>
      <dgm:spPr/>
      <dgm:t>
        <a:bodyPr/>
        <a:lstStyle/>
        <a:p>
          <a:endParaRPr lang="en-US"/>
        </a:p>
      </dgm:t>
    </dgm:pt>
    <dgm:pt modelId="{832CF70E-A95C-4ADC-B7F7-625F41AA53D1}" type="parTrans" cxnId="{967F0836-005C-40C4-A8B6-C38982A2F6C3}">
      <dgm:prSet/>
      <dgm:spPr/>
      <dgm:t>
        <a:bodyPr/>
        <a:lstStyle/>
        <a:p>
          <a:endParaRPr lang="en-US"/>
        </a:p>
      </dgm:t>
    </dgm:pt>
    <dgm:pt modelId="{B86FF157-CEE1-4B9E-8BE9-92BB685952AE}">
      <dgm:prSet/>
      <dgm:spPr/>
      <dgm:t>
        <a:bodyPr/>
        <a:lstStyle/>
        <a:p>
          <a:pPr rtl="1"/>
          <a:r>
            <a:rPr lang="ar-SA" dirty="0" smtClean="0"/>
            <a:t>مواقف السيارات</a:t>
          </a:r>
          <a:endParaRPr lang="en-US" dirty="0"/>
        </a:p>
      </dgm:t>
    </dgm:pt>
    <dgm:pt modelId="{4F85A649-DA23-405C-ACF3-94AE7BC8A62B}" type="parTrans" cxnId="{B4D42CF1-4624-47CB-96CA-230D1F700307}">
      <dgm:prSet/>
      <dgm:spPr/>
      <dgm:t>
        <a:bodyPr/>
        <a:lstStyle/>
        <a:p>
          <a:endParaRPr lang="en-US"/>
        </a:p>
      </dgm:t>
    </dgm:pt>
    <dgm:pt modelId="{F97F4937-5866-4A3E-B207-9E43839A1A48}" type="sibTrans" cxnId="{B4D42CF1-4624-47CB-96CA-230D1F700307}">
      <dgm:prSet/>
      <dgm:spPr/>
      <dgm:t>
        <a:bodyPr/>
        <a:lstStyle/>
        <a:p>
          <a:endParaRPr lang="en-US"/>
        </a:p>
      </dgm:t>
    </dgm:pt>
    <dgm:pt modelId="{D88CA334-51AA-428F-923E-9A259EAAC4F8}">
      <dgm:prSet/>
      <dgm:spPr/>
      <dgm:t>
        <a:bodyPr/>
        <a:lstStyle/>
        <a:p>
          <a:pPr rtl="1"/>
          <a:r>
            <a:rPr lang="ar-SA" dirty="0" smtClean="0"/>
            <a:t>الحدائق والمتنزهات والشواطئ العامة</a:t>
          </a:r>
          <a:endParaRPr lang="en-US" dirty="0"/>
        </a:p>
      </dgm:t>
    </dgm:pt>
    <dgm:pt modelId="{C7B0791C-BA6A-43A9-9A27-960A5F1AFF2A}" type="parTrans" cxnId="{318D375F-6B45-47CB-AB67-046A0A24EC84}">
      <dgm:prSet/>
      <dgm:spPr/>
      <dgm:t>
        <a:bodyPr/>
        <a:lstStyle/>
        <a:p>
          <a:endParaRPr lang="en-US"/>
        </a:p>
      </dgm:t>
    </dgm:pt>
    <dgm:pt modelId="{A96F2206-76CC-43FE-AF52-4F16DAF25288}" type="sibTrans" cxnId="{318D375F-6B45-47CB-AB67-046A0A24EC84}">
      <dgm:prSet/>
      <dgm:spPr/>
      <dgm:t>
        <a:bodyPr/>
        <a:lstStyle/>
        <a:p>
          <a:endParaRPr lang="en-US"/>
        </a:p>
      </dgm:t>
    </dgm:pt>
    <dgm:pt modelId="{5E9E71AA-E91C-4FB7-AE94-92BF8C8A00C6}" type="pres">
      <dgm:prSet presAssocID="{D5EF4027-AACF-4896-B9E7-A88CF3BD760D}" presName="linearFlow" presStyleCnt="0">
        <dgm:presLayoutVars>
          <dgm:dir/>
          <dgm:animLvl val="lvl"/>
          <dgm:resizeHandles val="exact"/>
        </dgm:presLayoutVars>
      </dgm:prSet>
      <dgm:spPr/>
      <dgm:t>
        <a:bodyPr/>
        <a:lstStyle/>
        <a:p>
          <a:endParaRPr lang="en-US"/>
        </a:p>
      </dgm:t>
    </dgm:pt>
    <dgm:pt modelId="{2BD54244-4432-4349-A108-89280F5F7C9E}" type="pres">
      <dgm:prSet presAssocID="{14EF0383-58E1-4D9D-AD71-9D3C802EF969}" presName="composite" presStyleCnt="0"/>
      <dgm:spPr/>
    </dgm:pt>
    <dgm:pt modelId="{F6FE36F2-0CF4-4F8C-B467-DB89106F0A3B}" type="pres">
      <dgm:prSet presAssocID="{14EF0383-58E1-4D9D-AD71-9D3C802EF969}" presName="parentText" presStyleLbl="alignNode1" presStyleIdx="0" presStyleCnt="6">
        <dgm:presLayoutVars>
          <dgm:chMax val="1"/>
          <dgm:bulletEnabled val="1"/>
        </dgm:presLayoutVars>
      </dgm:prSet>
      <dgm:spPr/>
      <dgm:t>
        <a:bodyPr/>
        <a:lstStyle/>
        <a:p>
          <a:endParaRPr lang="en-US"/>
        </a:p>
      </dgm:t>
    </dgm:pt>
    <dgm:pt modelId="{2EA1EBE5-4EC1-428E-8CE3-2AD91F4629A1}" type="pres">
      <dgm:prSet presAssocID="{14EF0383-58E1-4D9D-AD71-9D3C802EF969}" presName="descendantText" presStyleLbl="alignAcc1" presStyleIdx="0" presStyleCnt="6">
        <dgm:presLayoutVars>
          <dgm:bulletEnabled val="1"/>
        </dgm:presLayoutVars>
      </dgm:prSet>
      <dgm:spPr/>
      <dgm:t>
        <a:bodyPr/>
        <a:lstStyle/>
        <a:p>
          <a:endParaRPr lang="en-US"/>
        </a:p>
      </dgm:t>
    </dgm:pt>
    <dgm:pt modelId="{7E4E2F0B-F89E-4758-9EEF-0FEBCA05DA36}" type="pres">
      <dgm:prSet presAssocID="{E62B442B-E85F-4522-B533-A540C42F383C}" presName="sp" presStyleCnt="0"/>
      <dgm:spPr/>
    </dgm:pt>
    <dgm:pt modelId="{FEDF99D4-D4A4-4A0E-BFBB-EBC9D98CD15F}" type="pres">
      <dgm:prSet presAssocID="{5EA63C44-67C1-4491-8A7B-83D5F77F4A16}" presName="composite" presStyleCnt="0"/>
      <dgm:spPr/>
    </dgm:pt>
    <dgm:pt modelId="{482B8A22-8BD4-475A-B537-285AC9C402A0}" type="pres">
      <dgm:prSet presAssocID="{5EA63C44-67C1-4491-8A7B-83D5F77F4A16}" presName="parentText" presStyleLbl="alignNode1" presStyleIdx="1" presStyleCnt="6">
        <dgm:presLayoutVars>
          <dgm:chMax val="1"/>
          <dgm:bulletEnabled val="1"/>
        </dgm:presLayoutVars>
      </dgm:prSet>
      <dgm:spPr/>
      <dgm:t>
        <a:bodyPr/>
        <a:lstStyle/>
        <a:p>
          <a:endParaRPr lang="en-US"/>
        </a:p>
      </dgm:t>
    </dgm:pt>
    <dgm:pt modelId="{17FDE706-B0DF-4F5B-AB96-F609C56F3ECF}" type="pres">
      <dgm:prSet presAssocID="{5EA63C44-67C1-4491-8A7B-83D5F77F4A16}" presName="descendantText" presStyleLbl="alignAcc1" presStyleIdx="1" presStyleCnt="6">
        <dgm:presLayoutVars>
          <dgm:bulletEnabled val="1"/>
        </dgm:presLayoutVars>
      </dgm:prSet>
      <dgm:spPr/>
      <dgm:t>
        <a:bodyPr/>
        <a:lstStyle/>
        <a:p>
          <a:endParaRPr lang="en-US"/>
        </a:p>
      </dgm:t>
    </dgm:pt>
    <dgm:pt modelId="{EDE94E7F-789F-441C-B451-F866E812AC13}" type="pres">
      <dgm:prSet presAssocID="{81ED9DEC-F170-45F9-A203-8A50FA835EDB}" presName="sp" presStyleCnt="0"/>
      <dgm:spPr/>
    </dgm:pt>
    <dgm:pt modelId="{5F9769A7-97DA-4995-AAF7-65BDFB1E73D9}" type="pres">
      <dgm:prSet presAssocID="{612F0D45-C412-4D3B-966F-8C9BAC5AC837}" presName="composite" presStyleCnt="0"/>
      <dgm:spPr/>
    </dgm:pt>
    <dgm:pt modelId="{7A12A47D-9B82-4CC5-B512-3227363A6D0F}" type="pres">
      <dgm:prSet presAssocID="{612F0D45-C412-4D3B-966F-8C9BAC5AC837}" presName="parentText" presStyleLbl="alignNode1" presStyleIdx="2" presStyleCnt="6">
        <dgm:presLayoutVars>
          <dgm:chMax val="1"/>
          <dgm:bulletEnabled val="1"/>
        </dgm:presLayoutVars>
      </dgm:prSet>
      <dgm:spPr/>
      <dgm:t>
        <a:bodyPr/>
        <a:lstStyle/>
        <a:p>
          <a:endParaRPr lang="en-US"/>
        </a:p>
      </dgm:t>
    </dgm:pt>
    <dgm:pt modelId="{1BE53CDB-9E0D-4A47-8498-1EF8D8C654D5}" type="pres">
      <dgm:prSet presAssocID="{612F0D45-C412-4D3B-966F-8C9BAC5AC837}" presName="descendantText" presStyleLbl="alignAcc1" presStyleIdx="2" presStyleCnt="6">
        <dgm:presLayoutVars>
          <dgm:bulletEnabled val="1"/>
        </dgm:presLayoutVars>
      </dgm:prSet>
      <dgm:spPr/>
      <dgm:t>
        <a:bodyPr/>
        <a:lstStyle/>
        <a:p>
          <a:endParaRPr lang="en-US"/>
        </a:p>
      </dgm:t>
    </dgm:pt>
    <dgm:pt modelId="{563DF866-2702-4E72-AF38-0D0619929873}" type="pres">
      <dgm:prSet presAssocID="{0A37B139-D9EB-4076-9025-DEDA7B40A74D}" presName="sp" presStyleCnt="0"/>
      <dgm:spPr/>
    </dgm:pt>
    <dgm:pt modelId="{A1F6CD78-A23E-4B01-BB26-4EF30AEDFAF0}" type="pres">
      <dgm:prSet presAssocID="{A7607DC8-DE39-45A5-8469-D4E77F34628D}" presName="composite" presStyleCnt="0"/>
      <dgm:spPr/>
    </dgm:pt>
    <dgm:pt modelId="{44A94D46-27A8-4681-879C-FAA93692B88D}" type="pres">
      <dgm:prSet presAssocID="{A7607DC8-DE39-45A5-8469-D4E77F34628D}" presName="parentText" presStyleLbl="alignNode1" presStyleIdx="3" presStyleCnt="6">
        <dgm:presLayoutVars>
          <dgm:chMax val="1"/>
          <dgm:bulletEnabled val="1"/>
        </dgm:presLayoutVars>
      </dgm:prSet>
      <dgm:spPr/>
      <dgm:t>
        <a:bodyPr/>
        <a:lstStyle/>
        <a:p>
          <a:endParaRPr lang="en-US"/>
        </a:p>
      </dgm:t>
    </dgm:pt>
    <dgm:pt modelId="{6A4A8FB9-93E3-4FB1-B487-6499E0B5EC07}" type="pres">
      <dgm:prSet presAssocID="{A7607DC8-DE39-45A5-8469-D4E77F34628D}" presName="descendantText" presStyleLbl="alignAcc1" presStyleIdx="3" presStyleCnt="6">
        <dgm:presLayoutVars>
          <dgm:bulletEnabled val="1"/>
        </dgm:presLayoutVars>
      </dgm:prSet>
      <dgm:spPr/>
      <dgm:t>
        <a:bodyPr/>
        <a:lstStyle/>
        <a:p>
          <a:endParaRPr lang="en-US"/>
        </a:p>
      </dgm:t>
    </dgm:pt>
    <dgm:pt modelId="{664141AB-6EBD-4D65-BD3B-BBF7A6D866A1}" type="pres">
      <dgm:prSet presAssocID="{6A05F8FD-6BDD-4396-9F9B-9357701D99D0}" presName="sp" presStyleCnt="0"/>
      <dgm:spPr/>
    </dgm:pt>
    <dgm:pt modelId="{0ABCAFD5-53E2-480E-8278-BDEE5521996B}" type="pres">
      <dgm:prSet presAssocID="{F807E85B-7AA1-4656-82E6-F1BB0B20247D}" presName="composite" presStyleCnt="0"/>
      <dgm:spPr/>
    </dgm:pt>
    <dgm:pt modelId="{CC2FB8F4-1FEC-4995-B2F9-9C07221CACDC}" type="pres">
      <dgm:prSet presAssocID="{F807E85B-7AA1-4656-82E6-F1BB0B20247D}" presName="parentText" presStyleLbl="alignNode1" presStyleIdx="4" presStyleCnt="6">
        <dgm:presLayoutVars>
          <dgm:chMax val="1"/>
          <dgm:bulletEnabled val="1"/>
        </dgm:presLayoutVars>
      </dgm:prSet>
      <dgm:spPr/>
      <dgm:t>
        <a:bodyPr/>
        <a:lstStyle/>
        <a:p>
          <a:endParaRPr lang="en-US"/>
        </a:p>
      </dgm:t>
    </dgm:pt>
    <dgm:pt modelId="{586F87BF-7F59-4124-B9A4-A47C8FA2C3C5}" type="pres">
      <dgm:prSet presAssocID="{F807E85B-7AA1-4656-82E6-F1BB0B20247D}" presName="descendantText" presStyleLbl="alignAcc1" presStyleIdx="4" presStyleCnt="6">
        <dgm:presLayoutVars>
          <dgm:bulletEnabled val="1"/>
        </dgm:presLayoutVars>
      </dgm:prSet>
      <dgm:spPr/>
      <dgm:t>
        <a:bodyPr/>
        <a:lstStyle/>
        <a:p>
          <a:endParaRPr lang="en-US"/>
        </a:p>
      </dgm:t>
    </dgm:pt>
    <dgm:pt modelId="{875B7872-EA59-4FCD-83EE-DF7BB564A80D}" type="pres">
      <dgm:prSet presAssocID="{4F501FB1-D67F-4D22-A601-1595339AFB7D}" presName="sp" presStyleCnt="0"/>
      <dgm:spPr/>
    </dgm:pt>
    <dgm:pt modelId="{1B4442E8-AE42-4C12-95E7-667C1D762B32}" type="pres">
      <dgm:prSet presAssocID="{FA5A8914-0632-49B6-A1DD-D4F58493F118}" presName="composite" presStyleCnt="0"/>
      <dgm:spPr/>
    </dgm:pt>
    <dgm:pt modelId="{6421D354-ACC7-4E76-9109-4B07072EA9A2}" type="pres">
      <dgm:prSet presAssocID="{FA5A8914-0632-49B6-A1DD-D4F58493F118}" presName="parentText" presStyleLbl="alignNode1" presStyleIdx="5" presStyleCnt="6">
        <dgm:presLayoutVars>
          <dgm:chMax val="1"/>
          <dgm:bulletEnabled val="1"/>
        </dgm:presLayoutVars>
      </dgm:prSet>
      <dgm:spPr/>
      <dgm:t>
        <a:bodyPr/>
        <a:lstStyle/>
        <a:p>
          <a:endParaRPr lang="en-US"/>
        </a:p>
      </dgm:t>
    </dgm:pt>
    <dgm:pt modelId="{DADD1B3E-B12F-49D9-B08C-4F950B006B39}" type="pres">
      <dgm:prSet presAssocID="{FA5A8914-0632-49B6-A1DD-D4F58493F118}" presName="descendantText" presStyleLbl="alignAcc1" presStyleIdx="5" presStyleCnt="6">
        <dgm:presLayoutVars>
          <dgm:bulletEnabled val="1"/>
        </dgm:presLayoutVars>
      </dgm:prSet>
      <dgm:spPr/>
      <dgm:t>
        <a:bodyPr/>
        <a:lstStyle/>
        <a:p>
          <a:endParaRPr lang="en-US"/>
        </a:p>
      </dgm:t>
    </dgm:pt>
  </dgm:ptLst>
  <dgm:cxnLst>
    <dgm:cxn modelId="{1577ABE7-E44B-4C61-9EF1-333689EF5937}" type="presOf" srcId="{612F0D45-C412-4D3B-966F-8C9BAC5AC837}" destId="{7A12A47D-9B82-4CC5-B512-3227363A6D0F}" srcOrd="0" destOrd="0" presId="urn:microsoft.com/office/officeart/2005/8/layout/chevron2"/>
    <dgm:cxn modelId="{B4D42CF1-4624-47CB-96CA-230D1F700307}" srcId="{F807E85B-7AA1-4656-82E6-F1BB0B20247D}" destId="{B86FF157-CEE1-4B9E-8BE9-92BB685952AE}" srcOrd="0" destOrd="0" parTransId="{4F85A649-DA23-405C-ACF3-94AE7BC8A62B}" sibTransId="{F97F4937-5866-4A3E-B207-9E43839A1A48}"/>
    <dgm:cxn modelId="{77299966-9FAD-4F9E-84C0-63A4D1902834}" type="presOf" srcId="{B86FF157-CEE1-4B9E-8BE9-92BB685952AE}" destId="{586F87BF-7F59-4124-B9A4-A47C8FA2C3C5}" srcOrd="0" destOrd="0" presId="urn:microsoft.com/office/officeart/2005/8/layout/chevron2"/>
    <dgm:cxn modelId="{F026F5D8-7539-41DE-81BF-F0E893831317}" type="presOf" srcId="{FA5A8914-0632-49B6-A1DD-D4F58493F118}" destId="{6421D354-ACC7-4E76-9109-4B07072EA9A2}" srcOrd="0" destOrd="0" presId="urn:microsoft.com/office/officeart/2005/8/layout/chevron2"/>
    <dgm:cxn modelId="{68F4BE82-04C1-4278-AE8D-78FABCADCEF2}" type="presOf" srcId="{C5D29D39-9659-49B7-920C-0DF24358CC37}" destId="{17FDE706-B0DF-4F5B-AB96-F609C56F3ECF}" srcOrd="0" destOrd="0" presId="urn:microsoft.com/office/officeart/2005/8/layout/chevron2"/>
    <dgm:cxn modelId="{43D8A4D7-90D8-4F87-84E9-1F275BA3700B}" srcId="{D5EF4027-AACF-4896-B9E7-A88CF3BD760D}" destId="{14EF0383-58E1-4D9D-AD71-9D3C802EF969}" srcOrd="0" destOrd="0" parTransId="{E510A7B3-5C00-4E30-8D1A-21977A9099ED}" sibTransId="{E62B442B-E85F-4522-B533-A540C42F383C}"/>
    <dgm:cxn modelId="{3A67EE18-5651-4F24-8368-1B23DA99345B}" srcId="{612F0D45-C412-4D3B-966F-8C9BAC5AC837}" destId="{DB5A1869-5F4A-4407-972F-491F066A940C}" srcOrd="0" destOrd="0" parTransId="{EA128949-0969-4224-ADD5-F68CF7084AA7}" sibTransId="{8A67231F-8BED-4C09-BB47-27E349F72DC0}"/>
    <dgm:cxn modelId="{18C14C67-0D29-42E5-8D02-ACF63D236A07}" type="presOf" srcId="{A7607DC8-DE39-45A5-8469-D4E77F34628D}" destId="{44A94D46-27A8-4681-879C-FAA93692B88D}" srcOrd="0" destOrd="0" presId="urn:microsoft.com/office/officeart/2005/8/layout/chevron2"/>
    <dgm:cxn modelId="{48E3C9DF-24D0-45DF-8D65-D647A961AD95}" type="presOf" srcId="{D88CA334-51AA-428F-923E-9A259EAAC4F8}" destId="{DADD1B3E-B12F-49D9-B08C-4F950B006B39}" srcOrd="0" destOrd="0" presId="urn:microsoft.com/office/officeart/2005/8/layout/chevron2"/>
    <dgm:cxn modelId="{AF11B049-AAB4-4780-8049-C77DA17C4EE2}" srcId="{D5EF4027-AACF-4896-B9E7-A88CF3BD760D}" destId="{612F0D45-C412-4D3B-966F-8C9BAC5AC837}" srcOrd="2" destOrd="0" parTransId="{04F3D65E-887F-4EA2-A4F6-E8A76FD38B9D}" sibTransId="{0A37B139-D9EB-4076-9025-DEDA7B40A74D}"/>
    <dgm:cxn modelId="{C02F3C98-FED5-4F3F-A9AA-E59A3D5ACAC3}" type="presOf" srcId="{F807E85B-7AA1-4656-82E6-F1BB0B20247D}" destId="{CC2FB8F4-1FEC-4995-B2F9-9C07221CACDC}" srcOrd="0" destOrd="0" presId="urn:microsoft.com/office/officeart/2005/8/layout/chevron2"/>
    <dgm:cxn modelId="{334F2588-7497-49D3-80E5-9B826955D2D3}" type="presOf" srcId="{14EF0383-58E1-4D9D-AD71-9D3C802EF969}" destId="{F6FE36F2-0CF4-4F8C-B467-DB89106F0A3B}" srcOrd="0" destOrd="0" presId="urn:microsoft.com/office/officeart/2005/8/layout/chevron2"/>
    <dgm:cxn modelId="{9CA6225E-C550-4C34-88E5-80F360773C51}" srcId="{D5EF4027-AACF-4896-B9E7-A88CF3BD760D}" destId="{FA5A8914-0632-49B6-A1DD-D4F58493F118}" srcOrd="5" destOrd="0" parTransId="{840B0D8B-47B4-4013-9EF2-0BEE6CE17A90}" sibTransId="{E3115DA5-D9A9-4986-A383-559ECCB8DE4F}"/>
    <dgm:cxn modelId="{97368A0B-BA18-40C2-BB8E-301B282555D4}" type="presOf" srcId="{E8627A4A-F94D-4842-9FC2-83A805F828F7}" destId="{2EA1EBE5-4EC1-428E-8CE3-2AD91F4629A1}" srcOrd="0" destOrd="0" presId="urn:microsoft.com/office/officeart/2005/8/layout/chevron2"/>
    <dgm:cxn modelId="{967F0836-005C-40C4-A8B6-C38982A2F6C3}" srcId="{14EF0383-58E1-4D9D-AD71-9D3C802EF969}" destId="{E8627A4A-F94D-4842-9FC2-83A805F828F7}" srcOrd="0" destOrd="0" parTransId="{832CF70E-A95C-4ADC-B7F7-625F41AA53D1}" sibTransId="{C6D295AE-D5DD-4F9B-A04C-CD84C279BC87}"/>
    <dgm:cxn modelId="{D94EA92C-9493-40A7-B4C3-9839949663FC}" type="presOf" srcId="{196E174D-91E3-47A1-8635-41639245F73B}" destId="{6A4A8FB9-93E3-4FB1-B487-6499E0B5EC07}" srcOrd="0" destOrd="0" presId="urn:microsoft.com/office/officeart/2005/8/layout/chevron2"/>
    <dgm:cxn modelId="{EB58F4DB-E452-4FB1-9452-D54CCF1E666B}" srcId="{5EA63C44-67C1-4491-8A7B-83D5F77F4A16}" destId="{C5D29D39-9659-49B7-920C-0DF24358CC37}" srcOrd="0" destOrd="0" parTransId="{63EB4DDE-E37A-4EF4-B7D9-77D5C0B1C8C3}" sibTransId="{55F1B9F4-2C0E-49DD-9781-375488F6402E}"/>
    <dgm:cxn modelId="{949DB900-691A-40E8-A6F3-E871B52A391C}" srcId="{D5EF4027-AACF-4896-B9E7-A88CF3BD760D}" destId="{A7607DC8-DE39-45A5-8469-D4E77F34628D}" srcOrd="3" destOrd="0" parTransId="{8AC2FD4E-6752-4B0B-A32C-F2611F014085}" sibTransId="{6A05F8FD-6BDD-4396-9F9B-9357701D99D0}"/>
    <dgm:cxn modelId="{C39D390A-5BA2-4B18-BD6F-44E523A65479}" srcId="{A7607DC8-DE39-45A5-8469-D4E77F34628D}" destId="{196E174D-91E3-47A1-8635-41639245F73B}" srcOrd="0" destOrd="0" parTransId="{18F97CC5-0CB3-4C8A-90F2-3C7AA3D98158}" sibTransId="{CBE71289-4321-4FCA-BCEE-30A6AC388EDE}"/>
    <dgm:cxn modelId="{F362046E-4678-4841-B4AF-6BF4088567ED}" type="presOf" srcId="{5EA63C44-67C1-4491-8A7B-83D5F77F4A16}" destId="{482B8A22-8BD4-475A-B537-285AC9C402A0}" srcOrd="0" destOrd="0" presId="urn:microsoft.com/office/officeart/2005/8/layout/chevron2"/>
    <dgm:cxn modelId="{318D375F-6B45-47CB-AB67-046A0A24EC84}" srcId="{FA5A8914-0632-49B6-A1DD-D4F58493F118}" destId="{D88CA334-51AA-428F-923E-9A259EAAC4F8}" srcOrd="0" destOrd="0" parTransId="{C7B0791C-BA6A-43A9-9A27-960A5F1AFF2A}" sibTransId="{A96F2206-76CC-43FE-AF52-4F16DAF25288}"/>
    <dgm:cxn modelId="{334B6B08-0DBA-4F2B-A1D8-8B5C5300737E}" srcId="{D5EF4027-AACF-4896-B9E7-A88CF3BD760D}" destId="{5EA63C44-67C1-4491-8A7B-83D5F77F4A16}" srcOrd="1" destOrd="0" parTransId="{0AF68510-8C76-46B1-ACB7-1004ED59F7CC}" sibTransId="{81ED9DEC-F170-45F9-A203-8A50FA835EDB}"/>
    <dgm:cxn modelId="{C0E9BC5C-4464-418F-BD84-7FE96630DBE8}" type="presOf" srcId="{D5EF4027-AACF-4896-B9E7-A88CF3BD760D}" destId="{5E9E71AA-E91C-4FB7-AE94-92BF8C8A00C6}" srcOrd="0" destOrd="0" presId="urn:microsoft.com/office/officeart/2005/8/layout/chevron2"/>
    <dgm:cxn modelId="{A7432DA7-797A-40AD-A2D2-D95BB57676FE}" type="presOf" srcId="{DB5A1869-5F4A-4407-972F-491F066A940C}" destId="{1BE53CDB-9E0D-4A47-8498-1EF8D8C654D5}" srcOrd="0" destOrd="0" presId="urn:microsoft.com/office/officeart/2005/8/layout/chevron2"/>
    <dgm:cxn modelId="{E73AB977-75F2-465F-984A-110454B20D5A}" srcId="{D5EF4027-AACF-4896-B9E7-A88CF3BD760D}" destId="{F807E85B-7AA1-4656-82E6-F1BB0B20247D}" srcOrd="4" destOrd="0" parTransId="{14A0AE8C-94A2-4016-A39D-0E112D730777}" sibTransId="{4F501FB1-D67F-4D22-A601-1595339AFB7D}"/>
    <dgm:cxn modelId="{C8EDEF68-D890-4647-B2A7-DC1EC4A33FF8}" type="presParOf" srcId="{5E9E71AA-E91C-4FB7-AE94-92BF8C8A00C6}" destId="{2BD54244-4432-4349-A108-89280F5F7C9E}" srcOrd="0" destOrd="0" presId="urn:microsoft.com/office/officeart/2005/8/layout/chevron2"/>
    <dgm:cxn modelId="{9A0E49E5-DDEA-4B32-8FEA-C654F62BB3E7}" type="presParOf" srcId="{2BD54244-4432-4349-A108-89280F5F7C9E}" destId="{F6FE36F2-0CF4-4F8C-B467-DB89106F0A3B}" srcOrd="0" destOrd="0" presId="urn:microsoft.com/office/officeart/2005/8/layout/chevron2"/>
    <dgm:cxn modelId="{95B49CAF-35DB-4139-AA2F-BA66B640D9E2}" type="presParOf" srcId="{2BD54244-4432-4349-A108-89280F5F7C9E}" destId="{2EA1EBE5-4EC1-428E-8CE3-2AD91F4629A1}" srcOrd="1" destOrd="0" presId="urn:microsoft.com/office/officeart/2005/8/layout/chevron2"/>
    <dgm:cxn modelId="{31B33070-3CCE-4BB5-A0A3-BAABFC45A60F}" type="presParOf" srcId="{5E9E71AA-E91C-4FB7-AE94-92BF8C8A00C6}" destId="{7E4E2F0B-F89E-4758-9EEF-0FEBCA05DA36}" srcOrd="1" destOrd="0" presId="urn:microsoft.com/office/officeart/2005/8/layout/chevron2"/>
    <dgm:cxn modelId="{A0A2486E-3634-4670-A37E-45BF413DC2FF}" type="presParOf" srcId="{5E9E71AA-E91C-4FB7-AE94-92BF8C8A00C6}" destId="{FEDF99D4-D4A4-4A0E-BFBB-EBC9D98CD15F}" srcOrd="2" destOrd="0" presId="urn:microsoft.com/office/officeart/2005/8/layout/chevron2"/>
    <dgm:cxn modelId="{182920C5-4587-4937-B1F8-E833999285FD}" type="presParOf" srcId="{FEDF99D4-D4A4-4A0E-BFBB-EBC9D98CD15F}" destId="{482B8A22-8BD4-475A-B537-285AC9C402A0}" srcOrd="0" destOrd="0" presId="urn:microsoft.com/office/officeart/2005/8/layout/chevron2"/>
    <dgm:cxn modelId="{20188D20-CC35-4746-BBB5-7582FB59AA5F}" type="presParOf" srcId="{FEDF99D4-D4A4-4A0E-BFBB-EBC9D98CD15F}" destId="{17FDE706-B0DF-4F5B-AB96-F609C56F3ECF}" srcOrd="1" destOrd="0" presId="urn:microsoft.com/office/officeart/2005/8/layout/chevron2"/>
    <dgm:cxn modelId="{3E7595C1-B45B-4BF1-94A8-C4F60314C055}" type="presParOf" srcId="{5E9E71AA-E91C-4FB7-AE94-92BF8C8A00C6}" destId="{EDE94E7F-789F-441C-B451-F866E812AC13}" srcOrd="3" destOrd="0" presId="urn:microsoft.com/office/officeart/2005/8/layout/chevron2"/>
    <dgm:cxn modelId="{311767FF-191C-4399-A174-C5989C6236EA}" type="presParOf" srcId="{5E9E71AA-E91C-4FB7-AE94-92BF8C8A00C6}" destId="{5F9769A7-97DA-4995-AAF7-65BDFB1E73D9}" srcOrd="4" destOrd="0" presId="urn:microsoft.com/office/officeart/2005/8/layout/chevron2"/>
    <dgm:cxn modelId="{216165A4-9F03-4D5E-B9F5-2B3187305298}" type="presParOf" srcId="{5F9769A7-97DA-4995-AAF7-65BDFB1E73D9}" destId="{7A12A47D-9B82-4CC5-B512-3227363A6D0F}" srcOrd="0" destOrd="0" presId="urn:microsoft.com/office/officeart/2005/8/layout/chevron2"/>
    <dgm:cxn modelId="{B94D0347-E5F6-4088-88E0-4AB034285983}" type="presParOf" srcId="{5F9769A7-97DA-4995-AAF7-65BDFB1E73D9}" destId="{1BE53CDB-9E0D-4A47-8498-1EF8D8C654D5}" srcOrd="1" destOrd="0" presId="urn:microsoft.com/office/officeart/2005/8/layout/chevron2"/>
    <dgm:cxn modelId="{2E0F0356-D9CE-4D86-A3A3-64A4B13F6B54}" type="presParOf" srcId="{5E9E71AA-E91C-4FB7-AE94-92BF8C8A00C6}" destId="{563DF866-2702-4E72-AF38-0D0619929873}" srcOrd="5" destOrd="0" presId="urn:microsoft.com/office/officeart/2005/8/layout/chevron2"/>
    <dgm:cxn modelId="{6B6FD6DC-B660-4461-97A0-7F9CE7D1059B}" type="presParOf" srcId="{5E9E71AA-E91C-4FB7-AE94-92BF8C8A00C6}" destId="{A1F6CD78-A23E-4B01-BB26-4EF30AEDFAF0}" srcOrd="6" destOrd="0" presId="urn:microsoft.com/office/officeart/2005/8/layout/chevron2"/>
    <dgm:cxn modelId="{785B2500-CCA4-4BFE-8E90-80F14A2F4528}" type="presParOf" srcId="{A1F6CD78-A23E-4B01-BB26-4EF30AEDFAF0}" destId="{44A94D46-27A8-4681-879C-FAA93692B88D}" srcOrd="0" destOrd="0" presId="urn:microsoft.com/office/officeart/2005/8/layout/chevron2"/>
    <dgm:cxn modelId="{036F17C4-C233-4D3B-A5D6-703CC1C159C2}" type="presParOf" srcId="{A1F6CD78-A23E-4B01-BB26-4EF30AEDFAF0}" destId="{6A4A8FB9-93E3-4FB1-B487-6499E0B5EC07}" srcOrd="1" destOrd="0" presId="urn:microsoft.com/office/officeart/2005/8/layout/chevron2"/>
    <dgm:cxn modelId="{E2CC37B5-6B68-4452-8DBE-763585AC7833}" type="presParOf" srcId="{5E9E71AA-E91C-4FB7-AE94-92BF8C8A00C6}" destId="{664141AB-6EBD-4D65-BD3B-BBF7A6D866A1}" srcOrd="7" destOrd="0" presId="urn:microsoft.com/office/officeart/2005/8/layout/chevron2"/>
    <dgm:cxn modelId="{4A5FD321-B912-46B6-B8AF-08DB97A6FE5C}" type="presParOf" srcId="{5E9E71AA-E91C-4FB7-AE94-92BF8C8A00C6}" destId="{0ABCAFD5-53E2-480E-8278-BDEE5521996B}" srcOrd="8" destOrd="0" presId="urn:microsoft.com/office/officeart/2005/8/layout/chevron2"/>
    <dgm:cxn modelId="{60D3AC12-0CB0-410C-BACD-C6757B2BE82D}" type="presParOf" srcId="{0ABCAFD5-53E2-480E-8278-BDEE5521996B}" destId="{CC2FB8F4-1FEC-4995-B2F9-9C07221CACDC}" srcOrd="0" destOrd="0" presId="urn:microsoft.com/office/officeart/2005/8/layout/chevron2"/>
    <dgm:cxn modelId="{4437F0CB-30F2-4E0B-9813-3CA4CEE622CF}" type="presParOf" srcId="{0ABCAFD5-53E2-480E-8278-BDEE5521996B}" destId="{586F87BF-7F59-4124-B9A4-A47C8FA2C3C5}" srcOrd="1" destOrd="0" presId="urn:microsoft.com/office/officeart/2005/8/layout/chevron2"/>
    <dgm:cxn modelId="{BCF5E4EE-2C4B-4A18-8789-B5A3B7DBF3E7}" type="presParOf" srcId="{5E9E71AA-E91C-4FB7-AE94-92BF8C8A00C6}" destId="{875B7872-EA59-4FCD-83EE-DF7BB564A80D}" srcOrd="9" destOrd="0" presId="urn:microsoft.com/office/officeart/2005/8/layout/chevron2"/>
    <dgm:cxn modelId="{8264654A-DD15-48FC-AC44-6A6FBE1AFD3A}" type="presParOf" srcId="{5E9E71AA-E91C-4FB7-AE94-92BF8C8A00C6}" destId="{1B4442E8-AE42-4C12-95E7-667C1D762B32}" srcOrd="10" destOrd="0" presId="urn:microsoft.com/office/officeart/2005/8/layout/chevron2"/>
    <dgm:cxn modelId="{AA959E7E-991E-40D4-8C8B-072043008656}" type="presParOf" srcId="{1B4442E8-AE42-4C12-95E7-667C1D762B32}" destId="{6421D354-ACC7-4E76-9109-4B07072EA9A2}" srcOrd="0" destOrd="0" presId="urn:microsoft.com/office/officeart/2005/8/layout/chevron2"/>
    <dgm:cxn modelId="{45CEF52A-1A06-457D-A830-77C83DB65EE5}" type="presParOf" srcId="{1B4442E8-AE42-4C12-95E7-667C1D762B32}" destId="{DADD1B3E-B12F-49D9-B08C-4F950B006B39}"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07C1E9-3442-40D4-A02B-99FDCE3B514E}">
      <dsp:nvSpPr>
        <dsp:cNvPr id="0" name=""/>
        <dsp:cNvSpPr/>
      </dsp:nvSpPr>
      <dsp:spPr>
        <a:xfrm>
          <a:off x="1382712" y="0"/>
          <a:ext cx="4953000" cy="4953000"/>
        </a:xfrm>
        <a:prstGeom prst="triangl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1430D68-0456-418C-8300-995172704ED0}">
      <dsp:nvSpPr>
        <dsp:cNvPr id="0" name=""/>
        <dsp:cNvSpPr/>
      </dsp:nvSpPr>
      <dsp:spPr>
        <a:xfrm>
          <a:off x="3859212" y="497960"/>
          <a:ext cx="3219450" cy="586233"/>
        </a:xfrm>
        <a:prstGeom prst="round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ar-SA" sz="2100" kern="1200" dirty="0" smtClean="0"/>
            <a:t>من هم ذوي الاحتياجات الخاصة</a:t>
          </a:r>
          <a:endParaRPr lang="en-US" sz="2100" kern="1200" dirty="0"/>
        </a:p>
      </dsp:txBody>
      <dsp:txXfrm>
        <a:off x="3887830" y="526578"/>
        <a:ext cx="3162214" cy="528997"/>
      </dsp:txXfrm>
    </dsp:sp>
    <dsp:sp modelId="{B3C5AE6D-0039-44FA-802A-4D9D855DA885}">
      <dsp:nvSpPr>
        <dsp:cNvPr id="0" name=""/>
        <dsp:cNvSpPr/>
      </dsp:nvSpPr>
      <dsp:spPr>
        <a:xfrm>
          <a:off x="3859212" y="1157473"/>
          <a:ext cx="3219450" cy="586233"/>
        </a:xfrm>
        <a:prstGeom prst="round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ar-SA" sz="2100" kern="1200" dirty="0" smtClean="0"/>
            <a:t>الإعاقة الحركية ، الإعاقة السمعية</a:t>
          </a:r>
          <a:endParaRPr lang="en-US" sz="2100" kern="1200" dirty="0"/>
        </a:p>
      </dsp:txBody>
      <dsp:txXfrm>
        <a:off x="3887830" y="1186091"/>
        <a:ext cx="3162214" cy="528997"/>
      </dsp:txXfrm>
    </dsp:sp>
    <dsp:sp modelId="{B869E5FB-9542-47BE-9B2D-FCC2178174FA}">
      <dsp:nvSpPr>
        <dsp:cNvPr id="0" name=""/>
        <dsp:cNvSpPr/>
      </dsp:nvSpPr>
      <dsp:spPr>
        <a:xfrm>
          <a:off x="3859212" y="1816986"/>
          <a:ext cx="3219450" cy="586233"/>
        </a:xfrm>
        <a:prstGeom prst="round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ar-SA" sz="2100" kern="1200" dirty="0" smtClean="0"/>
            <a:t>أسباب الإعاقة</a:t>
          </a:r>
          <a:endParaRPr lang="en-US" sz="2100" kern="1200" dirty="0" smtClean="0"/>
        </a:p>
      </dsp:txBody>
      <dsp:txXfrm>
        <a:off x="3887830" y="1845604"/>
        <a:ext cx="3162214" cy="528997"/>
      </dsp:txXfrm>
    </dsp:sp>
    <dsp:sp modelId="{3CBE4588-66B0-4C8F-B6C3-B4DE03E77EF9}">
      <dsp:nvSpPr>
        <dsp:cNvPr id="0" name=""/>
        <dsp:cNvSpPr/>
      </dsp:nvSpPr>
      <dsp:spPr>
        <a:xfrm>
          <a:off x="3859212" y="2476500"/>
          <a:ext cx="3219450" cy="586233"/>
        </a:xfrm>
        <a:prstGeom prst="round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ar-SA" sz="2100" kern="1200" dirty="0" smtClean="0"/>
            <a:t>أسباب الإعاقة</a:t>
          </a:r>
        </a:p>
      </dsp:txBody>
      <dsp:txXfrm>
        <a:off x="3887830" y="2505118"/>
        <a:ext cx="3162214" cy="528997"/>
      </dsp:txXfrm>
    </dsp:sp>
    <dsp:sp modelId="{9DB9B093-19D8-4CCB-9EAE-139617DB1DFB}">
      <dsp:nvSpPr>
        <dsp:cNvPr id="0" name=""/>
        <dsp:cNvSpPr/>
      </dsp:nvSpPr>
      <dsp:spPr>
        <a:xfrm>
          <a:off x="3859212" y="3136013"/>
          <a:ext cx="3219450" cy="586233"/>
        </a:xfrm>
        <a:prstGeom prst="round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ar-SA" sz="2100" kern="1200" dirty="0" smtClean="0"/>
            <a:t>احتياجات ذوي الاحتياجات الخاصة</a:t>
          </a:r>
          <a:endParaRPr lang="en-US" sz="2100" kern="1200" dirty="0" smtClean="0"/>
        </a:p>
      </dsp:txBody>
      <dsp:txXfrm>
        <a:off x="3887830" y="3164631"/>
        <a:ext cx="3162214" cy="528997"/>
      </dsp:txXfrm>
    </dsp:sp>
    <dsp:sp modelId="{6744750C-06D3-4E52-857E-5483FF06B785}">
      <dsp:nvSpPr>
        <dsp:cNvPr id="0" name=""/>
        <dsp:cNvSpPr/>
      </dsp:nvSpPr>
      <dsp:spPr>
        <a:xfrm>
          <a:off x="3859212" y="3795526"/>
          <a:ext cx="3219450" cy="586233"/>
        </a:xfrm>
        <a:prstGeom prst="round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lvl="0" algn="ctr" defTabSz="933450" rtl="1">
            <a:lnSpc>
              <a:spcPct val="90000"/>
            </a:lnSpc>
            <a:spcBef>
              <a:spcPct val="0"/>
            </a:spcBef>
            <a:spcAft>
              <a:spcPct val="35000"/>
            </a:spcAft>
          </a:pPr>
          <a:r>
            <a:rPr lang="ar-SA" sz="2100" kern="1200" dirty="0" err="1" smtClean="0"/>
            <a:t>ابداع</a:t>
          </a:r>
          <a:r>
            <a:rPr lang="ar-SA" sz="2100" kern="1200" dirty="0" smtClean="0"/>
            <a:t> ذوي احتياجات الخاصة </a:t>
          </a:r>
          <a:endParaRPr lang="en-US" sz="2100" kern="1200" dirty="0"/>
        </a:p>
      </dsp:txBody>
      <dsp:txXfrm>
        <a:off x="3887830" y="3824144"/>
        <a:ext cx="3162214" cy="52899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C97191-D333-4D22-A59C-CF5F4C83CD4D}">
      <dsp:nvSpPr>
        <dsp:cNvPr id="0" name=""/>
        <dsp:cNvSpPr/>
      </dsp:nvSpPr>
      <dsp:spPr>
        <a:xfrm>
          <a:off x="0" y="0"/>
          <a:ext cx="4495800" cy="4495800"/>
        </a:xfrm>
        <a:prstGeom prst="pie">
          <a:avLst>
            <a:gd name="adj1" fmla="val 5400000"/>
            <a:gd name="adj2" fmla="val 16200000"/>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8DAEF59-C3A1-4ECC-A9A5-867B7DBC3653}">
      <dsp:nvSpPr>
        <dsp:cNvPr id="0" name=""/>
        <dsp:cNvSpPr/>
      </dsp:nvSpPr>
      <dsp:spPr>
        <a:xfrm>
          <a:off x="2247900" y="0"/>
          <a:ext cx="6289675" cy="4495800"/>
        </a:xfrm>
        <a:prstGeom prst="rect">
          <a:avLst/>
        </a:prstGeom>
        <a:solidFill>
          <a:schemeClr val="lt1">
            <a:alpha val="90000"/>
            <a:hueOff val="0"/>
            <a:satOff val="0"/>
            <a:lumOff val="0"/>
            <a:alphaOff val="0"/>
          </a:schemeClr>
        </a:solidFill>
        <a:ln w="1905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ar-SA" sz="2700" kern="1200" dirty="0" smtClean="0"/>
            <a:t>مفهوم التأهيل </a:t>
          </a:r>
          <a:r>
            <a:rPr lang="ar-SA" sz="2700" kern="1200" dirty="0" err="1" smtClean="0"/>
            <a:t>واعادة</a:t>
          </a:r>
          <a:r>
            <a:rPr lang="ar-SA" sz="2700" kern="1200" dirty="0" smtClean="0"/>
            <a:t> التأهيل</a:t>
          </a:r>
          <a:endParaRPr lang="en-US" sz="2700" kern="1200" dirty="0" smtClean="0"/>
        </a:p>
      </dsp:txBody>
      <dsp:txXfrm>
        <a:off x="2247900" y="0"/>
        <a:ext cx="6289675" cy="955357"/>
      </dsp:txXfrm>
    </dsp:sp>
    <dsp:sp modelId="{B88E45F6-1347-413E-A13B-034726C8A58F}">
      <dsp:nvSpPr>
        <dsp:cNvPr id="0" name=""/>
        <dsp:cNvSpPr/>
      </dsp:nvSpPr>
      <dsp:spPr>
        <a:xfrm>
          <a:off x="590073" y="955357"/>
          <a:ext cx="3315652" cy="3315652"/>
        </a:xfrm>
        <a:prstGeom prst="pie">
          <a:avLst>
            <a:gd name="adj1" fmla="val 5400000"/>
            <a:gd name="adj2" fmla="val 16200000"/>
          </a:avLst>
        </a:prstGeom>
        <a:solidFill>
          <a:schemeClr val="accent5">
            <a:hueOff val="-1673522"/>
            <a:satOff val="13698"/>
            <a:lumOff val="-2222"/>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13DE665-7418-4FCD-BAFF-5D39D3660234}">
      <dsp:nvSpPr>
        <dsp:cNvPr id="0" name=""/>
        <dsp:cNvSpPr/>
      </dsp:nvSpPr>
      <dsp:spPr>
        <a:xfrm>
          <a:off x="2247900" y="955357"/>
          <a:ext cx="6289675" cy="3315652"/>
        </a:xfrm>
        <a:prstGeom prst="rect">
          <a:avLst/>
        </a:prstGeom>
        <a:solidFill>
          <a:schemeClr val="lt1">
            <a:alpha val="90000"/>
            <a:hueOff val="0"/>
            <a:satOff val="0"/>
            <a:lumOff val="0"/>
            <a:alphaOff val="0"/>
          </a:schemeClr>
        </a:solidFill>
        <a:ln w="19050" cap="flat" cmpd="sng" algn="ctr">
          <a:solidFill>
            <a:schemeClr val="accent5">
              <a:hueOff val="-1673522"/>
              <a:satOff val="13698"/>
              <a:lumOff val="-2222"/>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2870" tIns="102870" rIns="102870" bIns="102870" numCol="1" spcCol="1270" anchor="ctr" anchorCtr="0">
          <a:noAutofit/>
        </a:bodyPr>
        <a:lstStyle/>
        <a:p>
          <a:pPr lvl="0" algn="ctr" defTabSz="1200150" rtl="1">
            <a:lnSpc>
              <a:spcPct val="90000"/>
            </a:lnSpc>
            <a:spcBef>
              <a:spcPct val="0"/>
            </a:spcBef>
            <a:spcAft>
              <a:spcPct val="35000"/>
            </a:spcAft>
          </a:pPr>
          <a:r>
            <a:rPr lang="ar-SA" sz="2700" kern="1200" dirty="0" smtClean="0"/>
            <a:t>المبادئ العامة لرعاية وتأهيل ذوي الاحتياجات الخاصة</a:t>
          </a:r>
          <a:endParaRPr lang="en-US" sz="2700" kern="1200" dirty="0" smtClean="0"/>
        </a:p>
      </dsp:txBody>
      <dsp:txXfrm>
        <a:off x="2247900" y="955357"/>
        <a:ext cx="6289675" cy="955357"/>
      </dsp:txXfrm>
    </dsp:sp>
    <dsp:sp modelId="{D378D435-0ABE-4D77-8D39-695B28EA8F85}">
      <dsp:nvSpPr>
        <dsp:cNvPr id="0" name=""/>
        <dsp:cNvSpPr/>
      </dsp:nvSpPr>
      <dsp:spPr>
        <a:xfrm>
          <a:off x="1180147" y="1910715"/>
          <a:ext cx="2135505" cy="2135505"/>
        </a:xfrm>
        <a:prstGeom prst="pie">
          <a:avLst>
            <a:gd name="adj1" fmla="val 5400000"/>
            <a:gd name="adj2" fmla="val 16200000"/>
          </a:avLst>
        </a:prstGeom>
        <a:solidFill>
          <a:schemeClr val="accent5">
            <a:hueOff val="-3347044"/>
            <a:satOff val="27395"/>
            <a:lumOff val="-4444"/>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6DF3F01-7F72-47FB-830F-6084E9E47577}">
      <dsp:nvSpPr>
        <dsp:cNvPr id="0" name=""/>
        <dsp:cNvSpPr/>
      </dsp:nvSpPr>
      <dsp:spPr>
        <a:xfrm>
          <a:off x="2247900" y="1910715"/>
          <a:ext cx="6289675" cy="2135505"/>
        </a:xfrm>
        <a:prstGeom prst="rect">
          <a:avLst/>
        </a:prstGeom>
        <a:solidFill>
          <a:schemeClr val="lt1">
            <a:alpha val="90000"/>
            <a:hueOff val="0"/>
            <a:satOff val="0"/>
            <a:lumOff val="0"/>
            <a:alphaOff val="0"/>
          </a:schemeClr>
        </a:solidFill>
        <a:ln w="19050" cap="flat" cmpd="sng" algn="ctr">
          <a:solidFill>
            <a:schemeClr val="accent5">
              <a:hueOff val="-3347044"/>
              <a:satOff val="27395"/>
              <a:lumOff val="-444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ar-SA" sz="2700" kern="1200" dirty="0" smtClean="0"/>
            <a:t>مراحل العمل في مجال رعاية وتأهيل ذوي الاحتياجات الخاصة</a:t>
          </a:r>
          <a:endParaRPr lang="en-US" sz="2700" kern="1200" dirty="0" smtClean="0"/>
        </a:p>
      </dsp:txBody>
      <dsp:txXfrm>
        <a:off x="2247900" y="1910715"/>
        <a:ext cx="6289675" cy="955357"/>
      </dsp:txXfrm>
    </dsp:sp>
    <dsp:sp modelId="{56A5EEFC-ABB8-47AF-9781-ED70432F57F0}">
      <dsp:nvSpPr>
        <dsp:cNvPr id="0" name=""/>
        <dsp:cNvSpPr/>
      </dsp:nvSpPr>
      <dsp:spPr>
        <a:xfrm>
          <a:off x="1770221" y="2866072"/>
          <a:ext cx="955357" cy="955357"/>
        </a:xfrm>
        <a:prstGeom prst="pie">
          <a:avLst>
            <a:gd name="adj1" fmla="val 5400000"/>
            <a:gd name="adj2" fmla="val 16200000"/>
          </a:avLst>
        </a:prstGeom>
        <a:solidFill>
          <a:schemeClr val="accent5">
            <a:hueOff val="-5020566"/>
            <a:satOff val="41093"/>
            <a:lumOff val="-6666"/>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DD646E7-D458-43F8-88E8-45D6B44471ED}">
      <dsp:nvSpPr>
        <dsp:cNvPr id="0" name=""/>
        <dsp:cNvSpPr/>
      </dsp:nvSpPr>
      <dsp:spPr>
        <a:xfrm>
          <a:off x="2247900" y="2866072"/>
          <a:ext cx="6289675" cy="955357"/>
        </a:xfrm>
        <a:prstGeom prst="rect">
          <a:avLst/>
        </a:prstGeom>
        <a:solidFill>
          <a:schemeClr val="lt1">
            <a:alpha val="90000"/>
            <a:hueOff val="0"/>
            <a:satOff val="0"/>
            <a:lumOff val="0"/>
            <a:alphaOff val="0"/>
          </a:schemeClr>
        </a:solidFill>
        <a:ln w="19050" cap="flat" cmpd="sng" algn="ctr">
          <a:solidFill>
            <a:schemeClr val="accent5">
              <a:hueOff val="-5020566"/>
              <a:satOff val="41093"/>
              <a:lumOff val="-666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2870" tIns="102870" rIns="102870" bIns="102870" numCol="1" spcCol="1270" anchor="ctr" anchorCtr="0">
          <a:noAutofit/>
        </a:bodyPr>
        <a:lstStyle/>
        <a:p>
          <a:pPr lvl="0" algn="ctr" defTabSz="1200150" rtl="1">
            <a:lnSpc>
              <a:spcPct val="90000"/>
            </a:lnSpc>
            <a:spcBef>
              <a:spcPct val="0"/>
            </a:spcBef>
            <a:spcAft>
              <a:spcPct val="35000"/>
            </a:spcAft>
          </a:pPr>
          <a:r>
            <a:rPr lang="ar-SA" sz="2700" kern="1200" dirty="0" err="1" smtClean="0"/>
            <a:t>الاساليب</a:t>
          </a:r>
          <a:r>
            <a:rPr lang="ar-SA" sz="2700" kern="1200" dirty="0" smtClean="0"/>
            <a:t> العلاجية المتبعة في إعادة تأهيل ذوي الاحتياجات الخاصة</a:t>
          </a:r>
          <a:endParaRPr lang="en-US" sz="2700" kern="1200" dirty="0"/>
        </a:p>
      </dsp:txBody>
      <dsp:txXfrm>
        <a:off x="2247900" y="2866072"/>
        <a:ext cx="6289675" cy="95535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ADCC360-2AFD-47B8-BDF9-7A95E19B3968}">
      <dsp:nvSpPr>
        <dsp:cNvPr id="0" name=""/>
        <dsp:cNvSpPr/>
      </dsp:nvSpPr>
      <dsp:spPr>
        <a:xfrm>
          <a:off x="0" y="298920"/>
          <a:ext cx="8537575" cy="478800"/>
        </a:xfrm>
        <a:prstGeom prst="rect">
          <a:avLst/>
        </a:prstGeom>
        <a:solidFill>
          <a:schemeClr val="lt1">
            <a:alpha val="90000"/>
            <a:hueOff val="0"/>
            <a:satOff val="0"/>
            <a:lumOff val="0"/>
            <a:alphaOff val="0"/>
          </a:schemeClr>
        </a:solidFill>
        <a:ln w="1905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29C185A-973C-45B5-8272-B04AEB3DB009}">
      <dsp:nvSpPr>
        <dsp:cNvPr id="0" name=""/>
        <dsp:cNvSpPr/>
      </dsp:nvSpPr>
      <dsp:spPr>
        <a:xfrm>
          <a:off x="426878" y="18480"/>
          <a:ext cx="5976302" cy="560880"/>
        </a:xfrm>
        <a:prstGeom prst="roundRect">
          <a:avLst/>
        </a:prstGeom>
        <a:solidFill>
          <a:schemeClr val="accent1">
            <a:shade val="8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5890" tIns="0" rIns="225890" bIns="0" numCol="1" spcCol="1270" anchor="ctr" anchorCtr="0">
          <a:noAutofit/>
        </a:bodyPr>
        <a:lstStyle/>
        <a:p>
          <a:pPr lvl="0" algn="ctr" defTabSz="1066800" rtl="1">
            <a:lnSpc>
              <a:spcPct val="90000"/>
            </a:lnSpc>
            <a:spcBef>
              <a:spcPct val="0"/>
            </a:spcBef>
            <a:spcAft>
              <a:spcPct val="35000"/>
            </a:spcAft>
          </a:pPr>
          <a:r>
            <a:rPr lang="ar-SA" sz="2400" kern="1200" dirty="0" smtClean="0"/>
            <a:t>أسس التصميم المعمارية والعمرانية  لمجالات الحركة</a:t>
          </a:r>
          <a:endParaRPr lang="en-US" sz="2400" b="0" kern="1200" dirty="0"/>
        </a:p>
      </dsp:txBody>
      <dsp:txXfrm>
        <a:off x="454258" y="45860"/>
        <a:ext cx="5921542" cy="506120"/>
      </dsp:txXfrm>
    </dsp:sp>
    <dsp:sp modelId="{DE569ED1-2C88-4ED9-91CB-61F36BF396EF}">
      <dsp:nvSpPr>
        <dsp:cNvPr id="0" name=""/>
        <dsp:cNvSpPr/>
      </dsp:nvSpPr>
      <dsp:spPr>
        <a:xfrm>
          <a:off x="0" y="1160760"/>
          <a:ext cx="8537575" cy="478800"/>
        </a:xfrm>
        <a:prstGeom prst="rect">
          <a:avLst/>
        </a:prstGeom>
        <a:solidFill>
          <a:schemeClr val="lt1">
            <a:alpha val="90000"/>
            <a:hueOff val="0"/>
            <a:satOff val="0"/>
            <a:lumOff val="0"/>
            <a:alphaOff val="0"/>
          </a:schemeClr>
        </a:solidFill>
        <a:ln w="19050" cap="flat" cmpd="sng" algn="ctr">
          <a:solidFill>
            <a:schemeClr val="accent1">
              <a:shade val="80000"/>
              <a:hueOff val="-47113"/>
              <a:satOff val="526"/>
              <a:lumOff val="5045"/>
              <a:alphaOff val="0"/>
            </a:schemeClr>
          </a:solidFill>
          <a:prstDash val="solid"/>
        </a:ln>
        <a:effectLst/>
      </dsp:spPr>
      <dsp:style>
        <a:lnRef idx="2">
          <a:scrgbClr r="0" g="0" b="0"/>
        </a:lnRef>
        <a:fillRef idx="1">
          <a:scrgbClr r="0" g="0" b="0"/>
        </a:fillRef>
        <a:effectRef idx="0">
          <a:scrgbClr r="0" g="0" b="0"/>
        </a:effectRef>
        <a:fontRef idx="minor"/>
      </dsp:style>
    </dsp:sp>
    <dsp:sp modelId="{4C2CA314-4C1E-4620-9377-1D1FAA50BFD9}">
      <dsp:nvSpPr>
        <dsp:cNvPr id="0" name=""/>
        <dsp:cNvSpPr/>
      </dsp:nvSpPr>
      <dsp:spPr>
        <a:xfrm>
          <a:off x="426878" y="880320"/>
          <a:ext cx="5976302" cy="560880"/>
        </a:xfrm>
        <a:prstGeom prst="roundRect">
          <a:avLst/>
        </a:prstGeom>
        <a:solidFill>
          <a:schemeClr val="accent1">
            <a:shade val="80000"/>
            <a:hueOff val="-47113"/>
            <a:satOff val="526"/>
            <a:lumOff val="5045"/>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5890" tIns="0" rIns="225890" bIns="0" numCol="1" spcCol="1270" anchor="ctr" anchorCtr="0">
          <a:noAutofit/>
        </a:bodyPr>
        <a:lstStyle/>
        <a:p>
          <a:pPr lvl="0" algn="ctr" defTabSz="1244600">
            <a:lnSpc>
              <a:spcPct val="90000"/>
            </a:lnSpc>
            <a:spcBef>
              <a:spcPct val="0"/>
            </a:spcBef>
            <a:spcAft>
              <a:spcPct val="35000"/>
            </a:spcAft>
          </a:pPr>
          <a:r>
            <a:rPr lang="ar-SA" sz="2800" kern="1200" dirty="0" smtClean="0"/>
            <a:t>الفراغات الداخلية</a:t>
          </a:r>
          <a:endParaRPr lang="en-US" sz="2800" kern="1200" dirty="0"/>
        </a:p>
      </dsp:txBody>
      <dsp:txXfrm>
        <a:off x="454258" y="907700"/>
        <a:ext cx="5921542" cy="506120"/>
      </dsp:txXfrm>
    </dsp:sp>
    <dsp:sp modelId="{674D3B47-3562-471B-A124-3AAC0173C9AE}">
      <dsp:nvSpPr>
        <dsp:cNvPr id="0" name=""/>
        <dsp:cNvSpPr/>
      </dsp:nvSpPr>
      <dsp:spPr>
        <a:xfrm>
          <a:off x="0" y="2022600"/>
          <a:ext cx="8537575" cy="478800"/>
        </a:xfrm>
        <a:prstGeom prst="rect">
          <a:avLst/>
        </a:prstGeom>
        <a:solidFill>
          <a:schemeClr val="lt1">
            <a:alpha val="90000"/>
            <a:hueOff val="0"/>
            <a:satOff val="0"/>
            <a:lumOff val="0"/>
            <a:alphaOff val="0"/>
          </a:schemeClr>
        </a:solidFill>
        <a:ln w="19050" cap="flat" cmpd="sng" algn="ctr">
          <a:solidFill>
            <a:schemeClr val="accent1">
              <a:shade val="80000"/>
              <a:hueOff val="-94226"/>
              <a:satOff val="1053"/>
              <a:lumOff val="10089"/>
              <a:alphaOff val="0"/>
            </a:schemeClr>
          </a:solidFill>
          <a:prstDash val="solid"/>
        </a:ln>
        <a:effectLst/>
      </dsp:spPr>
      <dsp:style>
        <a:lnRef idx="2">
          <a:scrgbClr r="0" g="0" b="0"/>
        </a:lnRef>
        <a:fillRef idx="1">
          <a:scrgbClr r="0" g="0" b="0"/>
        </a:fillRef>
        <a:effectRef idx="0">
          <a:scrgbClr r="0" g="0" b="0"/>
        </a:effectRef>
        <a:fontRef idx="minor"/>
      </dsp:style>
    </dsp:sp>
    <dsp:sp modelId="{69EC8960-969C-46FA-8793-4EF3142B73AE}">
      <dsp:nvSpPr>
        <dsp:cNvPr id="0" name=""/>
        <dsp:cNvSpPr/>
      </dsp:nvSpPr>
      <dsp:spPr>
        <a:xfrm>
          <a:off x="426878" y="1742160"/>
          <a:ext cx="5976302" cy="560880"/>
        </a:xfrm>
        <a:prstGeom prst="roundRect">
          <a:avLst/>
        </a:prstGeom>
        <a:solidFill>
          <a:schemeClr val="accent1">
            <a:shade val="80000"/>
            <a:hueOff val="-94226"/>
            <a:satOff val="1053"/>
            <a:lumOff val="10089"/>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5890" tIns="0" rIns="225890" bIns="0" numCol="1" spcCol="1270" anchor="ctr" anchorCtr="0">
          <a:noAutofit/>
        </a:bodyPr>
        <a:lstStyle/>
        <a:p>
          <a:pPr lvl="0" algn="ctr" defTabSz="1244600">
            <a:lnSpc>
              <a:spcPct val="90000"/>
            </a:lnSpc>
            <a:spcBef>
              <a:spcPct val="0"/>
            </a:spcBef>
            <a:spcAft>
              <a:spcPct val="35000"/>
            </a:spcAft>
          </a:pPr>
          <a:r>
            <a:rPr lang="ar-SA" sz="2800" kern="1200" dirty="0" smtClean="0"/>
            <a:t>العناصر المعمارية</a:t>
          </a:r>
          <a:endParaRPr lang="en-US" sz="2800" b="1" kern="1200" dirty="0"/>
        </a:p>
      </dsp:txBody>
      <dsp:txXfrm>
        <a:off x="454258" y="1769540"/>
        <a:ext cx="5921542" cy="506120"/>
      </dsp:txXfrm>
    </dsp:sp>
    <dsp:sp modelId="{60C4F3D8-2609-4471-9F31-ADBB0260C668}">
      <dsp:nvSpPr>
        <dsp:cNvPr id="0" name=""/>
        <dsp:cNvSpPr/>
      </dsp:nvSpPr>
      <dsp:spPr>
        <a:xfrm>
          <a:off x="0" y="2884440"/>
          <a:ext cx="8537575" cy="478800"/>
        </a:xfrm>
        <a:prstGeom prst="rect">
          <a:avLst/>
        </a:prstGeom>
        <a:solidFill>
          <a:schemeClr val="lt1">
            <a:alpha val="90000"/>
            <a:hueOff val="0"/>
            <a:satOff val="0"/>
            <a:lumOff val="0"/>
            <a:alphaOff val="0"/>
          </a:schemeClr>
        </a:solidFill>
        <a:ln w="19050" cap="flat" cmpd="sng" algn="ctr">
          <a:solidFill>
            <a:schemeClr val="accent1">
              <a:shade val="80000"/>
              <a:hueOff val="-141339"/>
              <a:satOff val="1579"/>
              <a:lumOff val="15134"/>
              <a:alphaOff val="0"/>
            </a:schemeClr>
          </a:solidFill>
          <a:prstDash val="solid"/>
        </a:ln>
        <a:effectLst/>
      </dsp:spPr>
      <dsp:style>
        <a:lnRef idx="2">
          <a:scrgbClr r="0" g="0" b="0"/>
        </a:lnRef>
        <a:fillRef idx="1">
          <a:scrgbClr r="0" g="0" b="0"/>
        </a:fillRef>
        <a:effectRef idx="0">
          <a:scrgbClr r="0" g="0" b="0"/>
        </a:effectRef>
        <a:fontRef idx="minor"/>
      </dsp:style>
    </dsp:sp>
    <dsp:sp modelId="{AB441D0D-6087-473F-AC6E-3484F442120D}">
      <dsp:nvSpPr>
        <dsp:cNvPr id="0" name=""/>
        <dsp:cNvSpPr/>
      </dsp:nvSpPr>
      <dsp:spPr>
        <a:xfrm>
          <a:off x="426878" y="2604000"/>
          <a:ext cx="5976302" cy="560880"/>
        </a:xfrm>
        <a:prstGeom prst="roundRect">
          <a:avLst/>
        </a:prstGeom>
        <a:solidFill>
          <a:schemeClr val="accent1">
            <a:shade val="80000"/>
            <a:hueOff val="-141339"/>
            <a:satOff val="1579"/>
            <a:lumOff val="15134"/>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5890" tIns="0" rIns="225890" bIns="0" numCol="1" spcCol="1270" anchor="ctr" anchorCtr="0">
          <a:noAutofit/>
        </a:bodyPr>
        <a:lstStyle/>
        <a:p>
          <a:pPr lvl="0" algn="ctr" defTabSz="1244600">
            <a:lnSpc>
              <a:spcPct val="90000"/>
            </a:lnSpc>
            <a:spcBef>
              <a:spcPct val="0"/>
            </a:spcBef>
            <a:spcAft>
              <a:spcPct val="35000"/>
            </a:spcAft>
          </a:pPr>
          <a:r>
            <a:rPr lang="ar-SA" sz="2800" kern="1200" dirty="0" smtClean="0"/>
            <a:t>الخدمات الصحية</a:t>
          </a:r>
          <a:endParaRPr lang="en-US" sz="2800" kern="1200" dirty="0"/>
        </a:p>
      </dsp:txBody>
      <dsp:txXfrm>
        <a:off x="454258" y="2631380"/>
        <a:ext cx="5921542" cy="506120"/>
      </dsp:txXfrm>
    </dsp:sp>
    <dsp:sp modelId="{6DA6BC36-C7F1-4482-80AE-C4789A088889}">
      <dsp:nvSpPr>
        <dsp:cNvPr id="0" name=""/>
        <dsp:cNvSpPr/>
      </dsp:nvSpPr>
      <dsp:spPr>
        <a:xfrm>
          <a:off x="0" y="3746280"/>
          <a:ext cx="8537575" cy="478800"/>
        </a:xfrm>
        <a:prstGeom prst="rect">
          <a:avLst/>
        </a:prstGeom>
        <a:solidFill>
          <a:schemeClr val="lt1">
            <a:alpha val="90000"/>
            <a:hueOff val="0"/>
            <a:satOff val="0"/>
            <a:lumOff val="0"/>
            <a:alphaOff val="0"/>
          </a:schemeClr>
        </a:solidFill>
        <a:ln w="19050" cap="flat" cmpd="sng" algn="ctr">
          <a:solidFill>
            <a:schemeClr val="accent1">
              <a:shade val="80000"/>
              <a:hueOff val="-188452"/>
              <a:satOff val="2106"/>
              <a:lumOff val="20178"/>
              <a:alphaOff val="0"/>
            </a:schemeClr>
          </a:solidFill>
          <a:prstDash val="solid"/>
        </a:ln>
        <a:effectLst/>
      </dsp:spPr>
      <dsp:style>
        <a:lnRef idx="2">
          <a:scrgbClr r="0" g="0" b="0"/>
        </a:lnRef>
        <a:fillRef idx="1">
          <a:scrgbClr r="0" g="0" b="0"/>
        </a:fillRef>
        <a:effectRef idx="0">
          <a:scrgbClr r="0" g="0" b="0"/>
        </a:effectRef>
        <a:fontRef idx="minor"/>
      </dsp:style>
    </dsp:sp>
    <dsp:sp modelId="{4DB63C99-18EA-4919-A477-1C25D978BA28}">
      <dsp:nvSpPr>
        <dsp:cNvPr id="0" name=""/>
        <dsp:cNvSpPr/>
      </dsp:nvSpPr>
      <dsp:spPr>
        <a:xfrm>
          <a:off x="426878" y="3465840"/>
          <a:ext cx="5976302" cy="560880"/>
        </a:xfrm>
        <a:prstGeom prst="roundRect">
          <a:avLst/>
        </a:prstGeom>
        <a:solidFill>
          <a:schemeClr val="accent1">
            <a:shade val="80000"/>
            <a:hueOff val="-188452"/>
            <a:satOff val="2106"/>
            <a:lumOff val="20178"/>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5890" tIns="0" rIns="225890" bIns="0" numCol="1" spcCol="1270" anchor="ctr" anchorCtr="0">
          <a:noAutofit/>
        </a:bodyPr>
        <a:lstStyle/>
        <a:p>
          <a:pPr lvl="0" algn="ctr" defTabSz="1244600">
            <a:lnSpc>
              <a:spcPct val="90000"/>
            </a:lnSpc>
            <a:spcBef>
              <a:spcPct val="0"/>
            </a:spcBef>
            <a:spcAft>
              <a:spcPct val="35000"/>
            </a:spcAft>
          </a:pPr>
          <a:r>
            <a:rPr lang="ar-SA" sz="2800" kern="1200" dirty="0" smtClean="0"/>
            <a:t>الخدمات الكهربائية</a:t>
          </a:r>
          <a:endParaRPr lang="en-US" sz="2800" kern="1200" dirty="0"/>
        </a:p>
      </dsp:txBody>
      <dsp:txXfrm>
        <a:off x="454258" y="3493220"/>
        <a:ext cx="5921542" cy="506120"/>
      </dsp:txXfrm>
    </dsp:sp>
    <dsp:sp modelId="{CCDC4F5D-E208-47E2-A29B-F7EDCF0331A7}">
      <dsp:nvSpPr>
        <dsp:cNvPr id="0" name=""/>
        <dsp:cNvSpPr/>
      </dsp:nvSpPr>
      <dsp:spPr>
        <a:xfrm>
          <a:off x="0" y="4608120"/>
          <a:ext cx="8537575" cy="478800"/>
        </a:xfrm>
        <a:prstGeom prst="rect">
          <a:avLst/>
        </a:prstGeom>
        <a:solidFill>
          <a:schemeClr val="lt1">
            <a:alpha val="90000"/>
            <a:hueOff val="0"/>
            <a:satOff val="0"/>
            <a:lumOff val="0"/>
            <a:alphaOff val="0"/>
          </a:schemeClr>
        </a:solidFill>
        <a:ln w="19050" cap="flat" cmpd="sng" algn="ctr">
          <a:solidFill>
            <a:schemeClr val="accent1">
              <a:shade val="80000"/>
              <a:hueOff val="-235565"/>
              <a:satOff val="2632"/>
              <a:lumOff val="25223"/>
              <a:alphaOff val="0"/>
            </a:schemeClr>
          </a:solidFill>
          <a:prstDash val="solid"/>
        </a:ln>
        <a:effectLst/>
      </dsp:spPr>
      <dsp:style>
        <a:lnRef idx="2">
          <a:scrgbClr r="0" g="0" b="0"/>
        </a:lnRef>
        <a:fillRef idx="1">
          <a:scrgbClr r="0" g="0" b="0"/>
        </a:fillRef>
        <a:effectRef idx="0">
          <a:scrgbClr r="0" g="0" b="0"/>
        </a:effectRef>
        <a:fontRef idx="minor"/>
      </dsp:style>
    </dsp:sp>
    <dsp:sp modelId="{C89186E3-E645-45A1-862D-821F6FA17F9A}">
      <dsp:nvSpPr>
        <dsp:cNvPr id="0" name=""/>
        <dsp:cNvSpPr/>
      </dsp:nvSpPr>
      <dsp:spPr>
        <a:xfrm>
          <a:off x="426878" y="4327680"/>
          <a:ext cx="5976302" cy="560880"/>
        </a:xfrm>
        <a:prstGeom prst="roundRect">
          <a:avLst/>
        </a:prstGeom>
        <a:solidFill>
          <a:schemeClr val="accent1">
            <a:shade val="80000"/>
            <a:hueOff val="-235565"/>
            <a:satOff val="2632"/>
            <a:lumOff val="25223"/>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5890" tIns="0" rIns="225890" bIns="0" numCol="1" spcCol="1270" anchor="ctr" anchorCtr="0">
          <a:noAutofit/>
        </a:bodyPr>
        <a:lstStyle/>
        <a:p>
          <a:pPr lvl="0" algn="ctr" defTabSz="889000">
            <a:lnSpc>
              <a:spcPct val="90000"/>
            </a:lnSpc>
            <a:spcBef>
              <a:spcPct val="0"/>
            </a:spcBef>
            <a:spcAft>
              <a:spcPct val="35000"/>
            </a:spcAft>
          </a:pPr>
          <a:r>
            <a:rPr lang="ar-SA" sz="2000" kern="1200" dirty="0" smtClean="0"/>
            <a:t>متطلبات المباني لذوي الاحتياجات السمعية والبصرية الخاصة</a:t>
          </a:r>
          <a:endParaRPr lang="en-US" sz="2000" kern="1200" dirty="0"/>
        </a:p>
      </dsp:txBody>
      <dsp:txXfrm>
        <a:off x="454258" y="4355060"/>
        <a:ext cx="5921542" cy="50612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6FE36F2-0CF4-4F8C-B467-DB89106F0A3B}">
      <dsp:nvSpPr>
        <dsp:cNvPr id="0" name=""/>
        <dsp:cNvSpPr/>
      </dsp:nvSpPr>
      <dsp:spPr>
        <a:xfrm rot="5400000">
          <a:off x="-130151" y="135279"/>
          <a:ext cx="867675" cy="607372"/>
        </a:xfrm>
        <a:prstGeom prst="chevron">
          <a:avLst/>
        </a:prstGeom>
        <a:solidFill>
          <a:schemeClr val="accent2">
            <a:hueOff val="0"/>
            <a:satOff val="0"/>
            <a:lumOff val="0"/>
            <a:alphaOff val="0"/>
          </a:schemeClr>
        </a:solidFill>
        <a:ln w="1905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ar-SA" sz="2400" kern="1200" dirty="0" smtClean="0"/>
            <a:t>1</a:t>
          </a:r>
          <a:endParaRPr lang="en-US" sz="2400" kern="1200" dirty="0"/>
        </a:p>
      </dsp:txBody>
      <dsp:txXfrm rot="-5400000">
        <a:off x="1" y="308813"/>
        <a:ext cx="607372" cy="260303"/>
      </dsp:txXfrm>
    </dsp:sp>
    <dsp:sp modelId="{2EA1EBE5-4EC1-428E-8CE3-2AD91F4629A1}">
      <dsp:nvSpPr>
        <dsp:cNvPr id="0" name=""/>
        <dsp:cNvSpPr/>
      </dsp:nvSpPr>
      <dsp:spPr>
        <a:xfrm rot="5400000">
          <a:off x="4210956" y="-3598454"/>
          <a:ext cx="564285" cy="7771452"/>
        </a:xfrm>
        <a:prstGeom prst="round2SameRect">
          <a:avLst/>
        </a:prstGeom>
        <a:solidFill>
          <a:schemeClr val="lt1">
            <a:alpha val="90000"/>
            <a:hueOff val="0"/>
            <a:satOff val="0"/>
            <a:lumOff val="0"/>
            <a:alphaOff val="0"/>
          </a:schemeClr>
        </a:solidFill>
        <a:ln w="1905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1808" tIns="21590" rIns="21590" bIns="21590" numCol="1" spcCol="1270" anchor="ctr" anchorCtr="0">
          <a:noAutofit/>
        </a:bodyPr>
        <a:lstStyle/>
        <a:p>
          <a:pPr marL="285750" lvl="1" indent="-285750" algn="r" defTabSz="1511300" rtl="1">
            <a:lnSpc>
              <a:spcPct val="90000"/>
            </a:lnSpc>
            <a:spcBef>
              <a:spcPct val="0"/>
            </a:spcBef>
            <a:spcAft>
              <a:spcPct val="15000"/>
            </a:spcAft>
            <a:buChar char="••"/>
          </a:pPr>
          <a:r>
            <a:rPr lang="ar-SA" sz="3400" kern="1200" dirty="0" smtClean="0"/>
            <a:t>الممرات والمنحدرات الخارجية</a:t>
          </a:r>
          <a:endParaRPr lang="en-US" sz="3400" kern="1200" dirty="0"/>
        </a:p>
      </dsp:txBody>
      <dsp:txXfrm rot="-5400000">
        <a:off x="607373" y="32675"/>
        <a:ext cx="7743906" cy="509193"/>
      </dsp:txXfrm>
    </dsp:sp>
    <dsp:sp modelId="{482B8A22-8BD4-475A-B537-285AC9C402A0}">
      <dsp:nvSpPr>
        <dsp:cNvPr id="0" name=""/>
        <dsp:cNvSpPr/>
      </dsp:nvSpPr>
      <dsp:spPr>
        <a:xfrm rot="5400000">
          <a:off x="-130151" y="904573"/>
          <a:ext cx="867675" cy="607372"/>
        </a:xfrm>
        <a:prstGeom prst="chevron">
          <a:avLst/>
        </a:prstGeom>
        <a:solidFill>
          <a:schemeClr val="accent3">
            <a:hueOff val="0"/>
            <a:satOff val="0"/>
            <a:lumOff val="0"/>
            <a:alphaOff val="0"/>
          </a:schemeClr>
        </a:solidFill>
        <a:ln w="1905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ar-SA" sz="1700" kern="1200" dirty="0" smtClean="0"/>
            <a:t>2</a:t>
          </a:r>
          <a:endParaRPr lang="en-US" sz="1700" kern="1200" dirty="0"/>
        </a:p>
      </dsp:txBody>
      <dsp:txXfrm rot="-5400000">
        <a:off x="1" y="1078107"/>
        <a:ext cx="607372" cy="260303"/>
      </dsp:txXfrm>
    </dsp:sp>
    <dsp:sp modelId="{17FDE706-B0DF-4F5B-AB96-F609C56F3ECF}">
      <dsp:nvSpPr>
        <dsp:cNvPr id="0" name=""/>
        <dsp:cNvSpPr/>
      </dsp:nvSpPr>
      <dsp:spPr>
        <a:xfrm rot="5400000">
          <a:off x="4211104" y="-2829309"/>
          <a:ext cx="563989" cy="7771452"/>
        </a:xfrm>
        <a:prstGeom prst="round2SameRect">
          <a:avLst/>
        </a:prstGeom>
        <a:solidFill>
          <a:schemeClr val="lt1">
            <a:alpha val="90000"/>
            <a:hueOff val="0"/>
            <a:satOff val="0"/>
            <a:lumOff val="0"/>
            <a:alphaOff val="0"/>
          </a:schemeClr>
        </a:solidFill>
        <a:ln w="1905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1808" tIns="21590" rIns="21590" bIns="21590" numCol="1" spcCol="1270" anchor="ctr" anchorCtr="0">
          <a:noAutofit/>
        </a:bodyPr>
        <a:lstStyle/>
        <a:p>
          <a:pPr marL="285750" lvl="1" indent="-285750" algn="r" defTabSz="1511300" rtl="1">
            <a:lnSpc>
              <a:spcPct val="90000"/>
            </a:lnSpc>
            <a:spcBef>
              <a:spcPct val="0"/>
            </a:spcBef>
            <a:spcAft>
              <a:spcPct val="15000"/>
            </a:spcAft>
            <a:buChar char="••"/>
          </a:pPr>
          <a:r>
            <a:rPr lang="ar-SA" sz="3400" kern="1200" dirty="0" smtClean="0"/>
            <a:t>المداخل الخارجية للمباني المختلفة</a:t>
          </a:r>
          <a:endParaRPr lang="en-US" sz="3400" kern="1200" dirty="0"/>
        </a:p>
      </dsp:txBody>
      <dsp:txXfrm rot="-5400000">
        <a:off x="607373" y="801954"/>
        <a:ext cx="7743920" cy="508925"/>
      </dsp:txXfrm>
    </dsp:sp>
    <dsp:sp modelId="{7A12A47D-9B82-4CC5-B512-3227363A6D0F}">
      <dsp:nvSpPr>
        <dsp:cNvPr id="0" name=""/>
        <dsp:cNvSpPr/>
      </dsp:nvSpPr>
      <dsp:spPr>
        <a:xfrm rot="5400000">
          <a:off x="-130151" y="1673866"/>
          <a:ext cx="867675" cy="607372"/>
        </a:xfrm>
        <a:prstGeom prst="chevron">
          <a:avLst/>
        </a:prstGeom>
        <a:solidFill>
          <a:schemeClr val="accent4">
            <a:hueOff val="0"/>
            <a:satOff val="0"/>
            <a:lumOff val="0"/>
            <a:alphaOff val="0"/>
          </a:schemeClr>
        </a:solidFill>
        <a:ln w="1905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ar-SA" sz="1700" kern="1200" dirty="0" smtClean="0"/>
            <a:t>3</a:t>
          </a:r>
          <a:endParaRPr lang="en-US" sz="1700" kern="1200" dirty="0"/>
        </a:p>
      </dsp:txBody>
      <dsp:txXfrm rot="-5400000">
        <a:off x="1" y="1847400"/>
        <a:ext cx="607372" cy="260303"/>
      </dsp:txXfrm>
    </dsp:sp>
    <dsp:sp modelId="{1BE53CDB-9E0D-4A47-8498-1EF8D8C654D5}">
      <dsp:nvSpPr>
        <dsp:cNvPr id="0" name=""/>
        <dsp:cNvSpPr/>
      </dsp:nvSpPr>
      <dsp:spPr>
        <a:xfrm rot="5400000">
          <a:off x="4211104" y="-2060016"/>
          <a:ext cx="563989" cy="7771452"/>
        </a:xfrm>
        <a:prstGeom prst="round2SameRect">
          <a:avLst/>
        </a:prstGeom>
        <a:solidFill>
          <a:schemeClr val="lt1">
            <a:alpha val="90000"/>
            <a:hueOff val="0"/>
            <a:satOff val="0"/>
            <a:lumOff val="0"/>
            <a:alphaOff val="0"/>
          </a:schemeClr>
        </a:solidFill>
        <a:ln w="1905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1808" tIns="21590" rIns="21590" bIns="21590" numCol="1" spcCol="1270" anchor="ctr" anchorCtr="0">
          <a:noAutofit/>
        </a:bodyPr>
        <a:lstStyle/>
        <a:p>
          <a:pPr marL="285750" lvl="1" indent="-285750" algn="r" defTabSz="1511300" rtl="1">
            <a:lnSpc>
              <a:spcPct val="90000"/>
            </a:lnSpc>
            <a:spcBef>
              <a:spcPct val="0"/>
            </a:spcBef>
            <a:spcAft>
              <a:spcPct val="15000"/>
            </a:spcAft>
            <a:buChar char="••"/>
          </a:pPr>
          <a:r>
            <a:rPr lang="ar-SA" sz="3400" kern="1200" dirty="0" smtClean="0"/>
            <a:t>الأرصفة</a:t>
          </a:r>
          <a:endParaRPr lang="en-US" sz="3400" kern="1200" dirty="0"/>
        </a:p>
      </dsp:txBody>
      <dsp:txXfrm rot="-5400000">
        <a:off x="607373" y="1571247"/>
        <a:ext cx="7743920" cy="508925"/>
      </dsp:txXfrm>
    </dsp:sp>
    <dsp:sp modelId="{44A94D46-27A8-4681-879C-FAA93692B88D}">
      <dsp:nvSpPr>
        <dsp:cNvPr id="0" name=""/>
        <dsp:cNvSpPr/>
      </dsp:nvSpPr>
      <dsp:spPr>
        <a:xfrm rot="5400000">
          <a:off x="-130151" y="2443160"/>
          <a:ext cx="867675" cy="607372"/>
        </a:xfrm>
        <a:prstGeom prst="chevron">
          <a:avLst/>
        </a:prstGeom>
        <a:solidFill>
          <a:schemeClr val="accent5">
            <a:hueOff val="0"/>
            <a:satOff val="0"/>
            <a:lumOff val="0"/>
            <a:alphaOff val="0"/>
          </a:schemeClr>
        </a:solidFill>
        <a:ln w="1905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rtl="1">
            <a:lnSpc>
              <a:spcPct val="90000"/>
            </a:lnSpc>
            <a:spcBef>
              <a:spcPct val="0"/>
            </a:spcBef>
            <a:spcAft>
              <a:spcPct val="35000"/>
            </a:spcAft>
          </a:pPr>
          <a:r>
            <a:rPr lang="ar-SA" sz="1700" kern="1200" dirty="0" smtClean="0"/>
            <a:t>4</a:t>
          </a:r>
          <a:endParaRPr lang="en-US" sz="1700" kern="1200" dirty="0"/>
        </a:p>
      </dsp:txBody>
      <dsp:txXfrm rot="-5400000">
        <a:off x="1" y="2616694"/>
        <a:ext cx="607372" cy="260303"/>
      </dsp:txXfrm>
    </dsp:sp>
    <dsp:sp modelId="{6A4A8FB9-93E3-4FB1-B487-6499E0B5EC07}">
      <dsp:nvSpPr>
        <dsp:cNvPr id="0" name=""/>
        <dsp:cNvSpPr/>
      </dsp:nvSpPr>
      <dsp:spPr>
        <a:xfrm rot="5400000">
          <a:off x="4211104" y="-1290722"/>
          <a:ext cx="563989" cy="7771452"/>
        </a:xfrm>
        <a:prstGeom prst="round2SameRect">
          <a:avLst/>
        </a:prstGeom>
        <a:solidFill>
          <a:schemeClr val="lt1">
            <a:alpha val="90000"/>
            <a:hueOff val="0"/>
            <a:satOff val="0"/>
            <a:lumOff val="0"/>
            <a:alphaOff val="0"/>
          </a:schemeClr>
        </a:solidFill>
        <a:ln w="1905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1808" tIns="21590" rIns="21590" bIns="21590" numCol="1" spcCol="1270" anchor="ctr" anchorCtr="0">
          <a:noAutofit/>
        </a:bodyPr>
        <a:lstStyle/>
        <a:p>
          <a:pPr marL="285750" lvl="1" indent="-285750" algn="r" defTabSz="1511300" rtl="1">
            <a:lnSpc>
              <a:spcPct val="90000"/>
            </a:lnSpc>
            <a:spcBef>
              <a:spcPct val="0"/>
            </a:spcBef>
            <a:spcAft>
              <a:spcPct val="15000"/>
            </a:spcAft>
            <a:buChar char="••"/>
          </a:pPr>
          <a:r>
            <a:rPr lang="ar-SA" sz="3400" kern="1200" dirty="0" smtClean="0"/>
            <a:t>المرافق الصحية العامة</a:t>
          </a:r>
          <a:endParaRPr lang="en-US" sz="3400" kern="1200" dirty="0"/>
        </a:p>
      </dsp:txBody>
      <dsp:txXfrm rot="-5400000">
        <a:off x="607373" y="2340541"/>
        <a:ext cx="7743920" cy="508925"/>
      </dsp:txXfrm>
    </dsp:sp>
    <dsp:sp modelId="{CC2FB8F4-1FEC-4995-B2F9-9C07221CACDC}">
      <dsp:nvSpPr>
        <dsp:cNvPr id="0" name=""/>
        <dsp:cNvSpPr/>
      </dsp:nvSpPr>
      <dsp:spPr>
        <a:xfrm rot="5400000">
          <a:off x="-130151" y="3212453"/>
          <a:ext cx="867675" cy="607372"/>
        </a:xfrm>
        <a:prstGeom prst="chevron">
          <a:avLst/>
        </a:prstGeom>
        <a:solidFill>
          <a:schemeClr val="accent6">
            <a:hueOff val="0"/>
            <a:satOff val="0"/>
            <a:lumOff val="0"/>
            <a:alphaOff val="0"/>
          </a:schemeClr>
        </a:solidFill>
        <a:ln w="1905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rtl="1">
            <a:lnSpc>
              <a:spcPct val="90000"/>
            </a:lnSpc>
            <a:spcBef>
              <a:spcPct val="0"/>
            </a:spcBef>
            <a:spcAft>
              <a:spcPct val="35000"/>
            </a:spcAft>
          </a:pPr>
          <a:r>
            <a:rPr lang="ar-SA" sz="1700" kern="1200" dirty="0" smtClean="0"/>
            <a:t>5</a:t>
          </a:r>
          <a:endParaRPr lang="en-US" sz="1700" kern="1200" dirty="0"/>
        </a:p>
      </dsp:txBody>
      <dsp:txXfrm rot="-5400000">
        <a:off x="1" y="3385987"/>
        <a:ext cx="607372" cy="260303"/>
      </dsp:txXfrm>
    </dsp:sp>
    <dsp:sp modelId="{586F87BF-7F59-4124-B9A4-A47C8FA2C3C5}">
      <dsp:nvSpPr>
        <dsp:cNvPr id="0" name=""/>
        <dsp:cNvSpPr/>
      </dsp:nvSpPr>
      <dsp:spPr>
        <a:xfrm rot="5400000">
          <a:off x="4211104" y="-521429"/>
          <a:ext cx="563989" cy="7771452"/>
        </a:xfrm>
        <a:prstGeom prst="round2SameRect">
          <a:avLst/>
        </a:prstGeom>
        <a:solidFill>
          <a:schemeClr val="lt1">
            <a:alpha val="90000"/>
            <a:hueOff val="0"/>
            <a:satOff val="0"/>
            <a:lumOff val="0"/>
            <a:alphaOff val="0"/>
          </a:schemeClr>
        </a:solidFill>
        <a:ln w="1905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1808" tIns="21590" rIns="21590" bIns="21590" numCol="1" spcCol="1270" anchor="ctr" anchorCtr="0">
          <a:noAutofit/>
        </a:bodyPr>
        <a:lstStyle/>
        <a:p>
          <a:pPr marL="285750" lvl="1" indent="-285750" algn="r" defTabSz="1511300" rtl="1">
            <a:lnSpc>
              <a:spcPct val="90000"/>
            </a:lnSpc>
            <a:spcBef>
              <a:spcPct val="0"/>
            </a:spcBef>
            <a:spcAft>
              <a:spcPct val="15000"/>
            </a:spcAft>
            <a:buChar char="••"/>
          </a:pPr>
          <a:r>
            <a:rPr lang="ar-SA" sz="3400" kern="1200" dirty="0" smtClean="0"/>
            <a:t>مواقف السيارات</a:t>
          </a:r>
          <a:endParaRPr lang="en-US" sz="3400" kern="1200" dirty="0"/>
        </a:p>
      </dsp:txBody>
      <dsp:txXfrm rot="-5400000">
        <a:off x="607373" y="3109834"/>
        <a:ext cx="7743920" cy="508925"/>
      </dsp:txXfrm>
    </dsp:sp>
    <dsp:sp modelId="{6421D354-ACC7-4E76-9109-4B07072EA9A2}">
      <dsp:nvSpPr>
        <dsp:cNvPr id="0" name=""/>
        <dsp:cNvSpPr/>
      </dsp:nvSpPr>
      <dsp:spPr>
        <a:xfrm rot="5400000">
          <a:off x="-130151" y="3981747"/>
          <a:ext cx="867675" cy="607372"/>
        </a:xfrm>
        <a:prstGeom prst="chevron">
          <a:avLst/>
        </a:prstGeom>
        <a:solidFill>
          <a:schemeClr val="accent2">
            <a:hueOff val="0"/>
            <a:satOff val="0"/>
            <a:lumOff val="0"/>
            <a:alphaOff val="0"/>
          </a:schemeClr>
        </a:solidFill>
        <a:ln w="1905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rtl="1">
            <a:lnSpc>
              <a:spcPct val="90000"/>
            </a:lnSpc>
            <a:spcBef>
              <a:spcPct val="0"/>
            </a:spcBef>
            <a:spcAft>
              <a:spcPct val="35000"/>
            </a:spcAft>
          </a:pPr>
          <a:r>
            <a:rPr lang="ar-SA" sz="1700" kern="1200" dirty="0" smtClean="0"/>
            <a:t>6</a:t>
          </a:r>
          <a:endParaRPr lang="en-US" sz="1700" kern="1200" dirty="0"/>
        </a:p>
      </dsp:txBody>
      <dsp:txXfrm rot="-5400000">
        <a:off x="1" y="4155281"/>
        <a:ext cx="607372" cy="260303"/>
      </dsp:txXfrm>
    </dsp:sp>
    <dsp:sp modelId="{DADD1B3E-B12F-49D9-B08C-4F950B006B39}">
      <dsp:nvSpPr>
        <dsp:cNvPr id="0" name=""/>
        <dsp:cNvSpPr/>
      </dsp:nvSpPr>
      <dsp:spPr>
        <a:xfrm rot="5400000">
          <a:off x="4211104" y="247864"/>
          <a:ext cx="563989" cy="7771452"/>
        </a:xfrm>
        <a:prstGeom prst="round2SameRect">
          <a:avLst/>
        </a:prstGeom>
        <a:solidFill>
          <a:schemeClr val="lt1">
            <a:alpha val="90000"/>
            <a:hueOff val="0"/>
            <a:satOff val="0"/>
            <a:lumOff val="0"/>
            <a:alphaOff val="0"/>
          </a:schemeClr>
        </a:solidFill>
        <a:ln w="1905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1808" tIns="21590" rIns="21590" bIns="21590" numCol="1" spcCol="1270" anchor="ctr" anchorCtr="0">
          <a:noAutofit/>
        </a:bodyPr>
        <a:lstStyle/>
        <a:p>
          <a:pPr marL="285750" lvl="1" indent="-285750" algn="r" defTabSz="1511300" rtl="1">
            <a:lnSpc>
              <a:spcPct val="90000"/>
            </a:lnSpc>
            <a:spcBef>
              <a:spcPct val="0"/>
            </a:spcBef>
            <a:spcAft>
              <a:spcPct val="15000"/>
            </a:spcAft>
            <a:buChar char="••"/>
          </a:pPr>
          <a:r>
            <a:rPr lang="ar-SA" sz="3400" kern="1200" dirty="0" smtClean="0"/>
            <a:t>الحدائق والمتنزهات والشواطئ العامة</a:t>
          </a:r>
          <a:endParaRPr lang="en-US" sz="3400" kern="1200" dirty="0"/>
        </a:p>
      </dsp:txBody>
      <dsp:txXfrm rot="-5400000">
        <a:off x="607373" y="3879127"/>
        <a:ext cx="7743920" cy="508925"/>
      </dsp:txXfrm>
    </dsp:sp>
  </dsp:spTree>
</dsp:drawing>
</file>

<file path=ppt/diagrams/layout1.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2.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1400A85B-C4E8-47A9-A982-027AF7407616}" type="datetimeFigureOut">
              <a:rPr lang="en-US" smtClean="0"/>
              <a:t>2/8/2015</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D894E0B4-9F5C-4F97-95EC-858406DC9D64}"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400A85B-C4E8-47A9-A982-027AF7407616}" type="datetimeFigureOut">
              <a:rPr lang="en-US" smtClean="0"/>
              <a:t>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94E0B4-9F5C-4F97-95EC-858406DC9D6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1400A85B-C4E8-47A9-A982-027AF7407616}" type="datetimeFigureOut">
              <a:rPr lang="en-US" smtClean="0"/>
              <a:t>2/8/2015</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D894E0B4-9F5C-4F97-95EC-858406DC9D64}"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1400A85B-C4E8-47A9-A982-027AF7407616}" type="datetimeFigureOut">
              <a:rPr lang="en-US" smtClean="0"/>
              <a:t>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D894E0B4-9F5C-4F97-95EC-858406DC9D64}" type="slidenum">
              <a:rPr lang="en-US" smtClean="0"/>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1400A85B-C4E8-47A9-A982-027AF7407616}" type="datetimeFigureOut">
              <a:rPr lang="en-US" smtClean="0"/>
              <a:t>2/8/2015</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D894E0B4-9F5C-4F97-95EC-858406DC9D64}" type="slidenum">
              <a:rPr lang="en-US" smtClean="0"/>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1400A85B-C4E8-47A9-A982-027AF7407616}" type="datetimeFigureOut">
              <a:rPr lang="en-US" smtClean="0"/>
              <a:t>2/8/2015</a:t>
            </a:fld>
            <a:endParaRPr lang="en-US"/>
          </a:p>
        </p:txBody>
      </p:sp>
      <p:sp>
        <p:nvSpPr>
          <p:cNvPr id="10" name="Slide Number Placeholder 9"/>
          <p:cNvSpPr>
            <a:spLocks noGrp="1"/>
          </p:cNvSpPr>
          <p:nvPr>
            <p:ph type="sldNum" sz="quarter" idx="16"/>
          </p:nvPr>
        </p:nvSpPr>
        <p:spPr/>
        <p:txBody>
          <a:bodyPr rtlCol="0"/>
          <a:lstStyle/>
          <a:p>
            <a:fld id="{D894E0B4-9F5C-4F97-95EC-858406DC9D64}" type="slidenum">
              <a:rPr lang="en-US" smtClean="0"/>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1400A85B-C4E8-47A9-A982-027AF7407616}" type="datetimeFigureOut">
              <a:rPr lang="en-US" smtClean="0"/>
              <a:t>2/8/2015</a:t>
            </a:fld>
            <a:endParaRPr lang="en-US"/>
          </a:p>
        </p:txBody>
      </p:sp>
      <p:sp>
        <p:nvSpPr>
          <p:cNvPr id="12" name="Slide Number Placeholder 11"/>
          <p:cNvSpPr>
            <a:spLocks noGrp="1"/>
          </p:cNvSpPr>
          <p:nvPr>
            <p:ph type="sldNum" sz="quarter" idx="16"/>
          </p:nvPr>
        </p:nvSpPr>
        <p:spPr/>
        <p:txBody>
          <a:bodyPr rtlCol="0"/>
          <a:lstStyle/>
          <a:p>
            <a:fld id="{D894E0B4-9F5C-4F97-95EC-858406DC9D64}" type="slidenum">
              <a:rPr lang="en-US" smtClean="0"/>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400A85B-C4E8-47A9-A982-027AF7407616}" type="datetimeFigureOut">
              <a:rPr lang="en-US" smtClean="0"/>
              <a:t>2/8/2015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D894E0B4-9F5C-4F97-95EC-858406DC9D6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400A85B-C4E8-47A9-A982-027AF7407616}" type="datetimeFigureOut">
              <a:rPr lang="en-US" smtClean="0"/>
              <a:t>2/8/2015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D894E0B4-9F5C-4F97-95EC-858406DC9D6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1400A85B-C4E8-47A9-A982-027AF7407616}" type="datetimeFigureOut">
              <a:rPr lang="en-US" smtClean="0"/>
              <a:t>2/8/2015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D894E0B4-9F5C-4F97-95EC-858406DC9D64}" type="slidenum">
              <a:rPr lang="en-US" smtClean="0"/>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1400A85B-C4E8-47A9-A982-027AF7407616}" type="datetimeFigureOut">
              <a:rPr lang="en-US" smtClean="0"/>
              <a:t>2/8/2015</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D894E0B4-9F5C-4F97-95EC-858406DC9D64}" type="slidenum">
              <a:rPr lang="en-US" smtClean="0"/>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1400A85B-C4E8-47A9-A982-027AF7407616}" type="datetimeFigureOut">
              <a:rPr lang="en-US" smtClean="0"/>
              <a:t>2/8/2015</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D894E0B4-9F5C-4F97-95EC-858406DC9D64}"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3657600"/>
            <a:ext cx="8229600" cy="1828800"/>
          </a:xfrm>
        </p:spPr>
        <p:txBody>
          <a:bodyPr>
            <a:normAutofit fontScale="90000"/>
          </a:bodyPr>
          <a:lstStyle/>
          <a:p>
            <a:pPr algn="ctr"/>
            <a:r>
              <a:rPr lang="ar-SA" sz="6700" dirty="0" smtClean="0"/>
              <a:t>مركز لذوي الاحتياجات الخاصة </a:t>
            </a:r>
            <a:r>
              <a:rPr lang="ar-SA" sz="8000" dirty="0" smtClean="0"/>
              <a:t/>
            </a:r>
            <a:br>
              <a:rPr lang="ar-SA" sz="8000" dirty="0" smtClean="0"/>
            </a:br>
            <a:r>
              <a:rPr lang="ar-SA" dirty="0" smtClean="0"/>
              <a:t>بحث مقدم لنيل درجة بكالوريوس</a:t>
            </a:r>
            <a:endParaRPr lang="en-US" sz="8000" dirty="0"/>
          </a:p>
        </p:txBody>
      </p:sp>
      <p:sp>
        <p:nvSpPr>
          <p:cNvPr id="3" name="Subtitle 2"/>
          <p:cNvSpPr>
            <a:spLocks noGrp="1"/>
          </p:cNvSpPr>
          <p:nvPr>
            <p:ph type="subTitle" idx="1"/>
          </p:nvPr>
        </p:nvSpPr>
        <p:spPr/>
        <p:txBody>
          <a:bodyPr/>
          <a:lstStyle/>
          <a:p>
            <a:pPr algn="r" rtl="1"/>
            <a:r>
              <a:rPr lang="ar-SA" dirty="0" err="1" smtClean="0"/>
              <a:t>اعداد</a:t>
            </a:r>
            <a:r>
              <a:rPr lang="ar-SA" dirty="0" smtClean="0"/>
              <a:t> : خلود خالد </a:t>
            </a:r>
            <a:r>
              <a:rPr lang="ar-SA" dirty="0" err="1" smtClean="0"/>
              <a:t>عليوي</a:t>
            </a:r>
            <a:endParaRPr lang="en-US" dirty="0"/>
          </a:p>
        </p:txBody>
      </p:sp>
      <p:pic>
        <p:nvPicPr>
          <p:cNvPr id="1026" name="Picture 2" descr="C:\Users\home\Desktop\مركز المعاقين\كاركتير\multicolored-people-clipart.jpg"/>
          <p:cNvPicPr>
            <a:picLocks noChangeAspect="1" noChangeArrowheads="1"/>
          </p:cNvPicPr>
          <p:nvPr/>
        </p:nvPicPr>
        <p:blipFill>
          <a:blip r:embed="rId2"/>
          <a:srcRect/>
          <a:stretch>
            <a:fillRect/>
          </a:stretch>
        </p:blipFill>
        <p:spPr bwMode="auto">
          <a:xfrm>
            <a:off x="533399" y="990600"/>
            <a:ext cx="6132071" cy="259080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ar-SA" dirty="0" smtClean="0"/>
              <a:t>الفصل الرابع :متطلبات </a:t>
            </a:r>
            <a:r>
              <a:rPr lang="ar-SA" dirty="0" err="1" smtClean="0"/>
              <a:t>العناصرالخارجية</a:t>
            </a:r>
            <a:r>
              <a:rPr lang="ar-SA" dirty="0" smtClean="0"/>
              <a:t> لاستعمال ذوي الاحتياجات الخاصة</a:t>
            </a:r>
            <a:endParaRPr lang="en-US" dirty="0"/>
          </a:p>
        </p:txBody>
      </p:sp>
      <p:graphicFrame>
        <p:nvGraphicFramePr>
          <p:cNvPr id="4" name="Content Placeholder 3"/>
          <p:cNvGraphicFramePr>
            <a:graphicFrameLocks noGrp="1"/>
          </p:cNvGraphicFramePr>
          <p:nvPr>
            <p:ph sz="quarter" idx="1"/>
          </p:nvPr>
        </p:nvGraphicFramePr>
        <p:xfrm>
          <a:off x="381000" y="1600200"/>
          <a:ext cx="8378825" cy="4724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dirty="0" smtClean="0"/>
              <a:t>الفصل الخامس : حالات دراسية</a:t>
            </a:r>
            <a:endParaRPr lang="en-US" dirty="0"/>
          </a:p>
        </p:txBody>
      </p:sp>
      <p:sp>
        <p:nvSpPr>
          <p:cNvPr id="3" name="Content Placeholder 2"/>
          <p:cNvSpPr>
            <a:spLocks noGrp="1"/>
          </p:cNvSpPr>
          <p:nvPr>
            <p:ph sz="quarter" idx="1"/>
          </p:nvPr>
        </p:nvSpPr>
        <p:spPr>
          <a:xfrm>
            <a:off x="1981200" y="1752600"/>
            <a:ext cx="7010400" cy="4495800"/>
          </a:xfrm>
        </p:spPr>
        <p:txBody>
          <a:bodyPr/>
          <a:lstStyle/>
          <a:p>
            <a:pPr algn="r" rtl="1"/>
            <a:r>
              <a:rPr lang="ar-SA" dirty="0" smtClean="0"/>
              <a:t>مركز رعاية وتأهيل الأطفال المعاقين في جدة </a:t>
            </a:r>
          </a:p>
          <a:p>
            <a:pPr algn="r" rtl="1"/>
            <a:r>
              <a:rPr lang="ar-SA" dirty="0" smtClean="0"/>
              <a:t>مركز للمعوقين في كرواتيا :</a:t>
            </a:r>
          </a:p>
          <a:p>
            <a:pPr algn="r" rtl="1"/>
            <a:r>
              <a:rPr lang="ar-SA" dirty="0" smtClean="0"/>
              <a:t>مدينة الأمير سلطان الإنسانية </a:t>
            </a:r>
            <a:endParaRPr lang="en-US" dirty="0" smtClean="0"/>
          </a:p>
          <a:p>
            <a:pPr algn="r" rtl="1"/>
            <a:r>
              <a:rPr lang="ar-SA" dirty="0" smtClean="0"/>
              <a:t>وكالة الشئون </a:t>
            </a:r>
            <a:r>
              <a:rPr lang="ar-SA" dirty="0" err="1" smtClean="0"/>
              <a:t>الإجتماعية</a:t>
            </a:r>
            <a:r>
              <a:rPr lang="ar-SA" dirty="0" smtClean="0"/>
              <a:t> للخدمات </a:t>
            </a:r>
            <a:r>
              <a:rPr lang="ar-SA" dirty="0" err="1" smtClean="0"/>
              <a:t>الانسانية</a:t>
            </a:r>
            <a:r>
              <a:rPr lang="ar-SA" dirty="0" smtClean="0"/>
              <a:t> </a:t>
            </a:r>
          </a:p>
          <a:p>
            <a:pPr algn="r" rtl="1"/>
            <a:r>
              <a:rPr lang="ar-SA" dirty="0" smtClean="0"/>
              <a:t>مركز التأهيل الشامل</a:t>
            </a:r>
            <a:endParaRPr lang="en-US" dirty="0" smtClean="0"/>
          </a:p>
          <a:p>
            <a:pPr algn="r" rtl="1"/>
            <a:r>
              <a:rPr lang="ar-SA" dirty="0" smtClean="0"/>
              <a:t>مركز معاقين (جزء من مستشفى )</a:t>
            </a:r>
            <a:endParaRPr lang="en-US" dirty="0" smtClean="0"/>
          </a:p>
          <a:p>
            <a:pPr algn="r" rtl="1"/>
            <a:endParaRPr lang="en-US" dirty="0" smtClean="0"/>
          </a:p>
          <a:p>
            <a:pPr algn="r" rtl="1"/>
            <a:endParaRPr lang="en-US" dirty="0" smtClean="0"/>
          </a:p>
          <a:p>
            <a:pPr algn="r" rtl="1"/>
            <a:endParaRPr lang="en-US" dirty="0"/>
          </a:p>
        </p:txBody>
      </p:sp>
      <p:pic>
        <p:nvPicPr>
          <p:cNvPr id="5122" name="Picture 2" descr="C:\Users\home\Desktop\مركز المعاقين\كاركتير\images.jpg"/>
          <p:cNvPicPr>
            <a:picLocks noChangeAspect="1" noChangeArrowheads="1"/>
          </p:cNvPicPr>
          <p:nvPr/>
        </p:nvPicPr>
        <p:blipFill>
          <a:blip r:embed="rId2"/>
          <a:srcRect/>
          <a:stretch>
            <a:fillRect/>
          </a:stretch>
        </p:blipFill>
        <p:spPr bwMode="auto">
          <a:xfrm>
            <a:off x="228600" y="3823882"/>
            <a:ext cx="3581400" cy="2957918"/>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dirty="0" smtClean="0"/>
              <a:t>مركز رعاية وتأهيل الأطفال المعاقين في جدة </a:t>
            </a:r>
            <a:endParaRPr lang="en-US" dirty="0"/>
          </a:p>
        </p:txBody>
      </p:sp>
      <p:sp>
        <p:nvSpPr>
          <p:cNvPr id="3" name="Content Placeholder 2"/>
          <p:cNvSpPr>
            <a:spLocks noGrp="1"/>
          </p:cNvSpPr>
          <p:nvPr>
            <p:ph sz="quarter" idx="1"/>
          </p:nvPr>
        </p:nvSpPr>
        <p:spPr>
          <a:xfrm>
            <a:off x="228600" y="1600200"/>
            <a:ext cx="8537448" cy="5029200"/>
          </a:xfrm>
        </p:spPr>
        <p:txBody>
          <a:bodyPr>
            <a:normAutofit fontScale="70000" lnSpcReduction="20000"/>
          </a:bodyPr>
          <a:lstStyle/>
          <a:p>
            <a:pPr algn="r" rtl="1">
              <a:buNone/>
            </a:pPr>
            <a:r>
              <a:rPr lang="ar-SA" b="1" dirty="0" smtClean="0"/>
              <a:t>مركز رعاية وتأهيل الأطفال المعاقين</a:t>
            </a:r>
            <a:endParaRPr lang="en-US" dirty="0" smtClean="0"/>
          </a:p>
          <a:p>
            <a:pPr algn="r" rtl="1">
              <a:buNone/>
            </a:pPr>
            <a:r>
              <a:rPr lang="ar-SA" b="1" dirty="0" smtClean="0"/>
              <a:t>الاستشاري المصمم: زهير فايز ومشاركوه</a:t>
            </a:r>
            <a:r>
              <a:rPr lang="en-US" b="1" dirty="0" smtClean="0"/>
              <a:t>  </a:t>
            </a:r>
            <a:r>
              <a:rPr lang="ar-SA" b="1" dirty="0" smtClean="0"/>
              <a:t>للاستشارات المعمارية الهندسية</a:t>
            </a:r>
            <a:endParaRPr lang="en-US" dirty="0" smtClean="0"/>
          </a:p>
          <a:p>
            <a:pPr algn="r" rtl="1">
              <a:buNone/>
            </a:pPr>
            <a:r>
              <a:rPr lang="ar-SA" b="1" dirty="0" smtClean="0"/>
              <a:t>                                                                               ( مجلة البناء ، عدد 92، 1996)</a:t>
            </a:r>
            <a:r>
              <a:rPr lang="en-US" dirty="0" smtClean="0"/>
              <a:t/>
            </a:r>
            <a:br>
              <a:rPr lang="en-US" dirty="0" smtClean="0"/>
            </a:br>
            <a:endParaRPr lang="en-US" dirty="0" smtClean="0"/>
          </a:p>
          <a:p>
            <a:pPr algn="r" rtl="1">
              <a:buNone/>
            </a:pPr>
            <a:r>
              <a:rPr lang="ar-SA" b="1" dirty="0" smtClean="0"/>
              <a:t>المالك</a:t>
            </a:r>
            <a:r>
              <a:rPr lang="en-US" dirty="0" smtClean="0"/>
              <a:t>: </a:t>
            </a:r>
            <a:r>
              <a:rPr lang="ar-SA" dirty="0" smtClean="0"/>
              <a:t>الجمعية السعودية الخيرية لرعاية الأطفال المعاقين</a:t>
            </a:r>
            <a:endParaRPr lang="en-US" dirty="0" smtClean="0"/>
          </a:p>
          <a:p>
            <a:pPr algn="r" rtl="1">
              <a:buNone/>
            </a:pPr>
            <a:r>
              <a:rPr lang="ar-SA" b="1" dirty="0" smtClean="0"/>
              <a:t>الموقع </a:t>
            </a:r>
            <a:r>
              <a:rPr lang="en-US" dirty="0" smtClean="0"/>
              <a:t>: </a:t>
            </a:r>
            <a:r>
              <a:rPr lang="ar-SA" dirty="0" smtClean="0"/>
              <a:t>جدة – المملكة العربية السعودية بمساحة 90 ألف </a:t>
            </a:r>
            <a:r>
              <a:rPr lang="ar-SA" dirty="0" err="1" smtClean="0"/>
              <a:t>م</a:t>
            </a:r>
            <a:r>
              <a:rPr lang="ar-SA" dirty="0" smtClean="0"/>
              <a:t>²</a:t>
            </a:r>
            <a:endParaRPr lang="en-US" dirty="0" smtClean="0"/>
          </a:p>
          <a:p>
            <a:pPr algn="r" rtl="1">
              <a:buNone/>
            </a:pPr>
            <a:r>
              <a:rPr lang="ar-SA" dirty="0" smtClean="0"/>
              <a:t> </a:t>
            </a:r>
            <a:endParaRPr lang="en-US" dirty="0" smtClean="0"/>
          </a:p>
          <a:p>
            <a:pPr algn="r" rtl="1">
              <a:buNone/>
            </a:pPr>
            <a:r>
              <a:rPr lang="ar-SA" b="1" u="sng" dirty="0" smtClean="0"/>
              <a:t>فلسفة المشروع :</a:t>
            </a:r>
            <a:endParaRPr lang="en-US" dirty="0" smtClean="0"/>
          </a:p>
          <a:p>
            <a:pPr algn="r" rtl="1">
              <a:buNone/>
            </a:pPr>
            <a:r>
              <a:rPr lang="ar-SA" dirty="0" smtClean="0"/>
              <a:t>       إن الغرض الأساسي للمشروع هو رفع مستوى قدرات الطفل الإدراكية ، وتنمية مهاراته الجسدية ورفع معنوياته وتمكينه من </a:t>
            </a:r>
            <a:r>
              <a:rPr lang="ar-SA" dirty="0" err="1" smtClean="0"/>
              <a:t>الإعتماد</a:t>
            </a:r>
            <a:r>
              <a:rPr lang="ar-SA" dirty="0" smtClean="0"/>
              <a:t> على نفسه ودمجه بالمجتمع ، ولكي يتحقق ذلك حرص المعماري على أن يتسم المبنى بالحيوية والحركة ليبعث هذا الإحساس في الطفل المعاق ( في المقام الأول ) ثم في العاملين والزوار .</a:t>
            </a:r>
            <a:endParaRPr lang="en-US" dirty="0" smtClean="0"/>
          </a:p>
          <a:p>
            <a:pPr algn="r" rtl="1">
              <a:buNone/>
            </a:pPr>
            <a:r>
              <a:rPr lang="ar-SA" dirty="0" smtClean="0"/>
              <a:t> </a:t>
            </a:r>
            <a:endParaRPr lang="en-US" dirty="0" smtClean="0"/>
          </a:p>
          <a:p>
            <a:pPr algn="r" rtl="1">
              <a:buNone/>
            </a:pPr>
            <a:r>
              <a:rPr lang="ar-SA" dirty="0" smtClean="0"/>
              <a:t>       كما حرص أن يتناسب المبنى مع روح الطفل ومقياسه ويكون جذابا ويعكس التراث بصورة حديثة لتحقيق </a:t>
            </a:r>
            <a:r>
              <a:rPr lang="ar-SA" dirty="0" err="1" smtClean="0"/>
              <a:t>النتماء</a:t>
            </a:r>
            <a:r>
              <a:rPr lang="ar-SA" dirty="0" smtClean="0"/>
              <a:t> الوجداني وإعطاء الهوية المكانية للمشروع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fontScale="85000" lnSpcReduction="20000"/>
          </a:bodyPr>
          <a:lstStyle/>
          <a:p>
            <a:pPr algn="r" rtl="1">
              <a:buNone/>
            </a:pPr>
            <a:r>
              <a:rPr lang="ar-SA" b="1" u="sng" dirty="0" smtClean="0"/>
              <a:t>الفكرة </a:t>
            </a:r>
            <a:r>
              <a:rPr lang="ar-SA" b="1" u="sng" dirty="0" err="1" smtClean="0"/>
              <a:t>التصميمة</a:t>
            </a:r>
            <a:r>
              <a:rPr lang="en-US" b="1" u="sng" dirty="0" smtClean="0"/>
              <a:t>:</a:t>
            </a:r>
            <a:endParaRPr lang="en-US" dirty="0" smtClean="0"/>
          </a:p>
          <a:p>
            <a:pPr algn="r" rtl="1">
              <a:buNone/>
            </a:pPr>
            <a:r>
              <a:rPr lang="ar-SA" dirty="0" smtClean="0"/>
              <a:t> </a:t>
            </a:r>
            <a:endParaRPr lang="en-US" dirty="0" smtClean="0"/>
          </a:p>
          <a:p>
            <a:pPr algn="r" rtl="1">
              <a:buNone/>
            </a:pPr>
            <a:r>
              <a:rPr lang="ar-SA" dirty="0" smtClean="0"/>
              <a:t>      عمل المعماري على تصميم من خلال دراسة الموقع والمؤثرات المناخية على أن يطوع توجيه المبنى للاستفادة من حركة الرياح وتفادي التوجيه المباشر لحرارة الشمس .</a:t>
            </a:r>
            <a:endParaRPr lang="en-US" dirty="0" smtClean="0"/>
          </a:p>
          <a:p>
            <a:pPr algn="r" rtl="1">
              <a:buNone/>
            </a:pPr>
            <a:r>
              <a:rPr lang="ar-SA" dirty="0" smtClean="0"/>
              <a:t>       كما روعي توفير الإضاءة الطبيعية ما أمكن للإقلال من استهلاك الطاقة الكهربائية وحرص على إيجاد تنمية قدرات الطفل من خلال المبنى بإيجاد مساحات وأفنية داخلية تتوسط العناصر الرئيسية للمشروع ذات أنشطة وألوان متميزة تجذب الطفل كما روعي في تنسيق الموقع توفير مناطق الألعاب للأطفال التي تتفرع فيها الأنشطة ، دراسة للمواد المستخدمة والمواصفات الحديثة والإقلال من التشغيل والصيانة والعمل على توفير الطاقة سيتم التوصل إلى تنفيذ مبنى ذو كفاءة اقتصادية عالية يحقق الاستفادة القصوى للاحتياجات المرجوة منه.</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fontScale="92500" lnSpcReduction="10000"/>
          </a:bodyPr>
          <a:lstStyle/>
          <a:p>
            <a:pPr algn="r" rtl="1">
              <a:buNone/>
            </a:pPr>
            <a:r>
              <a:rPr lang="ar-SA" b="1" u="sng" dirty="0" smtClean="0"/>
              <a:t>العناصر المعمارية للمشروع</a:t>
            </a:r>
            <a:r>
              <a:rPr lang="en-US" b="1" u="sng" dirty="0" smtClean="0"/>
              <a:t>:</a:t>
            </a:r>
            <a:endParaRPr lang="en-US" dirty="0" smtClean="0"/>
          </a:p>
          <a:p>
            <a:pPr algn="r" rtl="1">
              <a:buNone/>
            </a:pPr>
            <a:r>
              <a:rPr lang="en-US" dirty="0" smtClean="0"/>
              <a:t/>
            </a:r>
            <a:br>
              <a:rPr lang="en-US" dirty="0" smtClean="0"/>
            </a:br>
            <a:r>
              <a:rPr lang="ar-SA" dirty="0" smtClean="0"/>
              <a:t>يتكون المشروع من</a:t>
            </a:r>
            <a:r>
              <a:rPr lang="en-US" dirty="0" smtClean="0"/>
              <a:t>:</a:t>
            </a:r>
          </a:p>
          <a:p>
            <a:pPr algn="r" rtl="1">
              <a:buNone/>
            </a:pPr>
            <a:r>
              <a:rPr lang="ar-SA" dirty="0" smtClean="0"/>
              <a:t>1)</a:t>
            </a:r>
            <a:r>
              <a:rPr lang="ar-SA" b="1" dirty="0" smtClean="0"/>
              <a:t>المبنى الرئيسي</a:t>
            </a:r>
            <a:r>
              <a:rPr lang="en-US" dirty="0" smtClean="0"/>
              <a:t>: </a:t>
            </a:r>
            <a:r>
              <a:rPr lang="ar-SA" dirty="0" smtClean="0"/>
              <a:t>ويحتوي على القسم الإداري ، القسم التعليمي ، القسم الطبي</a:t>
            </a:r>
            <a:endParaRPr lang="en-US" dirty="0" smtClean="0"/>
          </a:p>
          <a:p>
            <a:pPr algn="r" rtl="1">
              <a:buNone/>
            </a:pPr>
            <a:r>
              <a:rPr lang="ar-SA" b="1" dirty="0" smtClean="0"/>
              <a:t>2)مبنى سكن الأطفال المعاقين</a:t>
            </a:r>
            <a:endParaRPr lang="en-US" dirty="0" smtClean="0"/>
          </a:p>
          <a:p>
            <a:pPr algn="r" rtl="1">
              <a:buNone/>
            </a:pPr>
            <a:r>
              <a:rPr lang="ar-SA" dirty="0" smtClean="0"/>
              <a:t>3)</a:t>
            </a:r>
            <a:r>
              <a:rPr lang="en-US" dirty="0" smtClean="0"/>
              <a:t> </a:t>
            </a:r>
            <a:r>
              <a:rPr lang="ar-SA" b="1" dirty="0" smtClean="0"/>
              <a:t>مبنى الخدمات</a:t>
            </a:r>
            <a:r>
              <a:rPr lang="en-US" dirty="0" smtClean="0"/>
              <a:t>: </a:t>
            </a:r>
            <a:r>
              <a:rPr lang="ar-SA" dirty="0" smtClean="0"/>
              <a:t>ويتكون من مبنى المطعم والمغسلة والورشة</a:t>
            </a:r>
            <a:endParaRPr lang="en-US" dirty="0" smtClean="0"/>
          </a:p>
          <a:p>
            <a:pPr algn="r" rtl="1">
              <a:buNone/>
            </a:pPr>
            <a:r>
              <a:rPr lang="ar-SA" dirty="0" smtClean="0"/>
              <a:t>4)</a:t>
            </a:r>
            <a:r>
              <a:rPr lang="en-US" dirty="0" smtClean="0"/>
              <a:t> </a:t>
            </a:r>
            <a:r>
              <a:rPr lang="ar-SA" b="1" dirty="0" smtClean="0"/>
              <a:t>مباني سكن العاملين بالمركز</a:t>
            </a:r>
            <a:r>
              <a:rPr lang="en-US" dirty="0" smtClean="0"/>
              <a:t>: </a:t>
            </a:r>
            <a:r>
              <a:rPr lang="ar-SA" dirty="0" smtClean="0"/>
              <a:t>وهي عبارة عن سكن المتزوجين ، سكن العزاب، سكن الأخصائيات ، سكن العمال ، </a:t>
            </a:r>
            <a:r>
              <a:rPr lang="ar-SA" dirty="0" err="1" smtClean="0"/>
              <a:t>الفلل</a:t>
            </a:r>
            <a:r>
              <a:rPr lang="ar-SA" dirty="0" smtClean="0"/>
              <a:t> السكنية .</a:t>
            </a:r>
            <a:endParaRPr lang="en-US" dirty="0" smtClean="0"/>
          </a:p>
          <a:p>
            <a:pPr algn="r" rtl="1">
              <a:buNone/>
            </a:pPr>
            <a:r>
              <a:rPr lang="ar-SA" dirty="0" smtClean="0"/>
              <a:t>5)</a:t>
            </a:r>
            <a:r>
              <a:rPr lang="ar-SA" b="1" dirty="0" smtClean="0"/>
              <a:t>مناطق اللعب</a:t>
            </a:r>
            <a:r>
              <a:rPr lang="ar-SA" dirty="0" smtClean="0"/>
              <a:t> : بحيث يوجد مناطق اللعب المغطاة </a:t>
            </a:r>
            <a:r>
              <a:rPr lang="ar-SA" dirty="0" err="1" smtClean="0"/>
              <a:t>و</a:t>
            </a:r>
            <a:r>
              <a:rPr lang="ar-SA" dirty="0" smtClean="0"/>
              <a:t> شبه المغطاة .</a:t>
            </a:r>
            <a:endParaRPr lang="en-US" dirty="0" smtClean="0"/>
          </a:p>
          <a:p>
            <a:pPr algn="r" rtl="1">
              <a:buNone/>
            </a:pP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6146" name="Picture 2"/>
          <p:cNvPicPr>
            <a:picLocks noChangeAspect="1" noChangeArrowheads="1"/>
          </p:cNvPicPr>
          <p:nvPr/>
        </p:nvPicPr>
        <p:blipFill>
          <a:blip r:embed="rId2"/>
          <a:srcRect l="26940" t="22917" r="26794" b="10417"/>
          <a:stretch>
            <a:fillRect/>
          </a:stretch>
        </p:blipFill>
        <p:spPr bwMode="auto">
          <a:xfrm>
            <a:off x="2407444" y="533400"/>
            <a:ext cx="6584156" cy="5334000"/>
          </a:xfrm>
          <a:prstGeom prst="rect">
            <a:avLst/>
          </a:prstGeom>
          <a:noFill/>
          <a:ln w="9525">
            <a:noFill/>
            <a:miter lim="800000"/>
            <a:headEnd/>
            <a:tailEnd/>
          </a:ln>
          <a:effectLst/>
        </p:spPr>
      </p:pic>
      <p:sp>
        <p:nvSpPr>
          <p:cNvPr id="7" name="TextBox 6"/>
          <p:cNvSpPr txBox="1"/>
          <p:nvPr/>
        </p:nvSpPr>
        <p:spPr>
          <a:xfrm>
            <a:off x="0" y="1676400"/>
            <a:ext cx="2286000" cy="4801314"/>
          </a:xfrm>
          <a:prstGeom prst="rect">
            <a:avLst/>
          </a:prstGeom>
          <a:noFill/>
        </p:spPr>
        <p:txBody>
          <a:bodyPr wrap="square" rtlCol="0">
            <a:spAutoFit/>
          </a:bodyPr>
          <a:lstStyle/>
          <a:p>
            <a:pPr lvl="0" algn="r" rtl="1"/>
            <a:r>
              <a:rPr lang="ar-SA" dirty="0"/>
              <a:t>نلاحظ من الموقع العام استخدام العناصر الطبيعية من </a:t>
            </a:r>
            <a:r>
              <a:rPr lang="ar-SA" dirty="0" err="1"/>
              <a:t>أشجارمزوعات</a:t>
            </a:r>
            <a:r>
              <a:rPr lang="ar-SA" dirty="0"/>
              <a:t> ونباتات تعمل على توفير مناظر جميلة جذابة يستمتع </a:t>
            </a:r>
            <a:r>
              <a:rPr lang="ar-SA" dirty="0" err="1"/>
              <a:t>بها</a:t>
            </a:r>
            <a:r>
              <a:rPr lang="ar-SA" dirty="0"/>
              <a:t> الأطفال وتساعدهم على الراحة النفسية </a:t>
            </a:r>
            <a:r>
              <a:rPr lang="ar-SA" dirty="0" err="1"/>
              <a:t>والإبتهاج</a:t>
            </a:r>
            <a:r>
              <a:rPr lang="ar-SA" dirty="0"/>
              <a:t> والتفاؤل وبالتالي يكون مستواهم التعليمي التدريبي جيد وبالتالي سهولة دمجهم في المجتمع كما عمل المعماري على توفير الساحات والأفنية الخارجية </a:t>
            </a:r>
            <a:r>
              <a:rPr lang="ar-SA" dirty="0" err="1"/>
              <a:t>لتوفيرأماكن</a:t>
            </a:r>
            <a:r>
              <a:rPr lang="ar-SA" dirty="0"/>
              <a:t> اللعب للأطفال لبعث الحيوية والحركة في الطفل المعاق .</a:t>
            </a:r>
            <a:endParaRPr lang="en-US" dirty="0"/>
          </a:p>
          <a:p>
            <a:pPr algn="r" rtl="1"/>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endParaRPr lang="en-US"/>
          </a:p>
        </p:txBody>
      </p:sp>
      <p:pic>
        <p:nvPicPr>
          <p:cNvPr id="7169" name="Picture 1"/>
          <p:cNvPicPr>
            <a:picLocks noChangeAspect="1" noChangeArrowheads="1"/>
          </p:cNvPicPr>
          <p:nvPr/>
        </p:nvPicPr>
        <p:blipFill>
          <a:blip r:embed="rId2"/>
          <a:srcRect l="25183" t="21875" r="26208" b="10417"/>
          <a:stretch>
            <a:fillRect/>
          </a:stretch>
        </p:blipFill>
        <p:spPr bwMode="auto">
          <a:xfrm>
            <a:off x="304800" y="228600"/>
            <a:ext cx="8465234" cy="66294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p:cNvPicPr>
            <a:picLocks noChangeAspect="1" noChangeArrowheads="1"/>
          </p:cNvPicPr>
          <p:nvPr/>
        </p:nvPicPr>
        <p:blipFill>
          <a:blip r:embed="rId2"/>
          <a:srcRect l="20498" t="19792" r="27965" b="23958"/>
          <a:stretch>
            <a:fillRect/>
          </a:stretch>
        </p:blipFill>
        <p:spPr bwMode="auto">
          <a:xfrm>
            <a:off x="304800" y="905741"/>
            <a:ext cx="8458200" cy="5190259"/>
          </a:xfrm>
          <a:prstGeom prst="rect">
            <a:avLst/>
          </a:prstGeom>
          <a:noFill/>
          <a:ln w="9525">
            <a:noFill/>
            <a:miter lim="800000"/>
            <a:headEnd/>
            <a:tailEnd/>
          </a:ln>
          <a:effec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p:cNvPicPr>
            <a:picLocks noChangeAspect="1" noChangeArrowheads="1"/>
          </p:cNvPicPr>
          <p:nvPr/>
        </p:nvPicPr>
        <p:blipFill>
          <a:blip r:embed="rId2"/>
          <a:srcRect l="22840" t="23958" r="26208" b="17708"/>
          <a:stretch>
            <a:fillRect/>
          </a:stretch>
        </p:blipFill>
        <p:spPr bwMode="auto">
          <a:xfrm>
            <a:off x="434068" y="609600"/>
            <a:ext cx="8405132" cy="5410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p:cNvPicPr>
            <a:picLocks noChangeAspect="1" noChangeArrowheads="1"/>
          </p:cNvPicPr>
          <p:nvPr/>
        </p:nvPicPr>
        <p:blipFill>
          <a:blip r:embed="rId2"/>
          <a:srcRect l="26354" t="22917" r="26794" b="13542"/>
          <a:stretch>
            <a:fillRect/>
          </a:stretch>
        </p:blipFill>
        <p:spPr bwMode="auto">
          <a:xfrm>
            <a:off x="381000" y="304800"/>
            <a:ext cx="8382000" cy="6391275"/>
          </a:xfrm>
          <a:prstGeom prst="rect">
            <a:avLst/>
          </a:prstGeom>
          <a:noFill/>
          <a:ln w="9525">
            <a:noFill/>
            <a:miter lim="800000"/>
            <a:headEnd/>
            <a:tailEnd/>
          </a:ln>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تعريف المشروع </a:t>
            </a:r>
            <a:endParaRPr lang="en-US" dirty="0"/>
          </a:p>
        </p:txBody>
      </p:sp>
      <p:sp>
        <p:nvSpPr>
          <p:cNvPr id="3" name="Content Placeholder 2"/>
          <p:cNvSpPr>
            <a:spLocks noGrp="1"/>
          </p:cNvSpPr>
          <p:nvPr>
            <p:ph sz="quarter" idx="1"/>
          </p:nvPr>
        </p:nvSpPr>
        <p:spPr>
          <a:xfrm>
            <a:off x="1600200" y="3200400"/>
            <a:ext cx="7165848" cy="3048000"/>
          </a:xfrm>
        </p:spPr>
        <p:txBody>
          <a:bodyPr/>
          <a:lstStyle/>
          <a:p>
            <a:pPr algn="r" rtl="1"/>
            <a:endParaRPr lang="ar-SA" dirty="0" smtClean="0"/>
          </a:p>
          <a:p>
            <a:pPr algn="r" rtl="1"/>
            <a:r>
              <a:rPr lang="ar-SA" b="1" dirty="0" smtClean="0"/>
              <a:t>مراكز رعاية وتأهيل المعوقين هي (مؤسسات حكومية اجتماعية تربوية تتبع وزارة العمل والشؤون الاجتماعية وتقوم برعاية الأطفال والشباب الذي يعانون من إعاقة جسمية أو عقلية)</a:t>
            </a:r>
            <a:endParaRPr lang="en-US" dirty="0"/>
          </a:p>
        </p:txBody>
      </p:sp>
      <p:pic>
        <p:nvPicPr>
          <p:cNvPr id="2051" name="Picture 3" descr="C:\Users\home\Desktop\مركز المعاقين\كاركتير\woman-in-wheelchair.png"/>
          <p:cNvPicPr>
            <a:picLocks noChangeAspect="1" noChangeArrowheads="1"/>
          </p:cNvPicPr>
          <p:nvPr/>
        </p:nvPicPr>
        <p:blipFill>
          <a:blip r:embed="rId2"/>
          <a:srcRect/>
          <a:stretch>
            <a:fillRect/>
          </a:stretch>
        </p:blipFill>
        <p:spPr bwMode="auto">
          <a:xfrm>
            <a:off x="228600" y="3810000"/>
            <a:ext cx="1823640" cy="2841598"/>
          </a:xfrm>
          <a:prstGeom prst="rect">
            <a:avLst/>
          </a:prstGeom>
          <a:noFill/>
        </p:spPr>
      </p:pic>
      <p:sp>
        <p:nvSpPr>
          <p:cNvPr id="7" name="Content Placeholder 2"/>
          <p:cNvSpPr txBox="1">
            <a:spLocks/>
          </p:cNvSpPr>
          <p:nvPr/>
        </p:nvSpPr>
        <p:spPr>
          <a:xfrm>
            <a:off x="304800" y="1447800"/>
            <a:ext cx="8537448" cy="4495800"/>
          </a:xfrm>
          <a:prstGeom prst="rect">
            <a:avLst/>
          </a:prstGeom>
        </p:spPr>
        <p:txBody>
          <a:bodyPr vert="horz">
            <a:normAutofit/>
          </a:bodyPr>
          <a:lstStyle/>
          <a:p>
            <a:pPr marL="320040" marR="0" lvl="0" indent="-320040" algn="r" defTabSz="914400" rtl="1" eaLnBrk="1" fontAlgn="auto" latinLnBrk="0" hangingPunct="1">
              <a:lnSpc>
                <a:spcPct val="100000"/>
              </a:lnSpc>
              <a:spcBef>
                <a:spcPts val="700"/>
              </a:spcBef>
              <a:spcAft>
                <a:spcPts val="0"/>
              </a:spcAft>
              <a:buClr>
                <a:schemeClr val="accent2"/>
              </a:buClr>
              <a:buSzPct val="60000"/>
              <a:buFont typeface="Wingdings"/>
              <a:buChar char=""/>
              <a:tabLst/>
              <a:defRPr/>
            </a:pPr>
            <a:endParaRPr kumimoji="0" lang="ar-SA" sz="2900" b="0" i="0" u="none" strike="noStrike" kern="1200" cap="none" spc="0" normalizeH="0" baseline="0" noProof="0" dirty="0" smtClean="0">
              <a:ln>
                <a:noFill/>
              </a:ln>
              <a:solidFill>
                <a:schemeClr val="tx1"/>
              </a:solidFill>
              <a:effectLst/>
              <a:uLnTx/>
              <a:uFillTx/>
              <a:latin typeface="+mn-lt"/>
              <a:ea typeface="+mn-ea"/>
              <a:cs typeface="+mn-cs"/>
            </a:endParaRPr>
          </a:p>
          <a:p>
            <a:pPr marL="320040" indent="-320040" algn="r" rtl="1">
              <a:spcBef>
                <a:spcPts val="700"/>
              </a:spcBef>
              <a:buClr>
                <a:schemeClr val="accent2"/>
              </a:buClr>
              <a:buSzPct val="60000"/>
              <a:buFont typeface="Wingdings"/>
              <a:buChar char=""/>
            </a:pPr>
            <a:r>
              <a:rPr lang="ar-SA" sz="3200" dirty="0" smtClean="0"/>
              <a:t>مركز ذوي احتياجات خاصة  : مركز يخدم فئة ذوي الاحتياجات الخاصة المجتمع يعمل على تأهيلهم ودمجهم في المجتمع .</a:t>
            </a:r>
          </a:p>
          <a:p>
            <a:pPr marL="320040" marR="0" lvl="0" indent="-320040" algn="r" defTabSz="914400" rtl="1" eaLnBrk="1" fontAlgn="auto" latinLnBrk="0" hangingPunct="1">
              <a:lnSpc>
                <a:spcPct val="100000"/>
              </a:lnSpc>
              <a:spcBef>
                <a:spcPts val="700"/>
              </a:spcBef>
              <a:spcAft>
                <a:spcPts val="0"/>
              </a:spcAft>
              <a:buClr>
                <a:schemeClr val="accent2"/>
              </a:buClr>
              <a:buSzPct val="60000"/>
              <a:buFont typeface="Wingdings"/>
              <a:buChar char=""/>
              <a:tabLst/>
              <a:defRPr/>
            </a:pPr>
            <a:endParaRPr kumimoji="0" lang="en-US" sz="29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612648" y="1981200"/>
            <a:ext cx="8153400" cy="4495800"/>
          </a:xfrm>
        </p:spPr>
        <p:txBody>
          <a:bodyPr>
            <a:normAutofit fontScale="85000" lnSpcReduction="20000"/>
          </a:bodyPr>
          <a:lstStyle/>
          <a:p>
            <a:pPr algn="r" rtl="1"/>
            <a:r>
              <a:rPr lang="ar-SA" dirty="0" smtClean="0"/>
              <a:t>الإيجابيات :</a:t>
            </a:r>
            <a:endParaRPr lang="en-US" dirty="0" smtClean="0"/>
          </a:p>
          <a:p>
            <a:pPr lvl="0" algn="r" rtl="1">
              <a:buNone/>
            </a:pPr>
            <a:r>
              <a:rPr lang="ar-SA" dirty="0" smtClean="0"/>
              <a:t>1) راعى التصميم للطابع المعماري للمنطقة العربية بأسلوب معاصر .</a:t>
            </a:r>
            <a:endParaRPr lang="en-US" dirty="0" smtClean="0"/>
          </a:p>
          <a:p>
            <a:pPr lvl="0" algn="r" rtl="1">
              <a:buNone/>
            </a:pPr>
            <a:r>
              <a:rPr lang="ar-SA" dirty="0" smtClean="0"/>
              <a:t>2) مراعاة التصميم لأحدث المواصفات والمقاييس الخاصة بالأطفال المعاقين .</a:t>
            </a:r>
            <a:endParaRPr lang="en-US" dirty="0" smtClean="0"/>
          </a:p>
          <a:p>
            <a:pPr lvl="0" algn="r" rtl="1">
              <a:buNone/>
            </a:pPr>
            <a:r>
              <a:rPr lang="ar-SA" dirty="0" smtClean="0"/>
              <a:t>3) التعبير عن وظيفة بشكل متميز يتلاءم مع روح الطفل ومقياسه .</a:t>
            </a:r>
            <a:endParaRPr lang="en-US" dirty="0" smtClean="0"/>
          </a:p>
          <a:p>
            <a:pPr lvl="0" algn="r" rtl="1">
              <a:buNone/>
            </a:pPr>
            <a:r>
              <a:rPr lang="ar-SA" dirty="0" smtClean="0"/>
              <a:t>4) توفير الخصوصية والفصل بين حركة الزوار وحركة العاملين في المبنى</a:t>
            </a:r>
            <a:r>
              <a:rPr lang="en-US" dirty="0" smtClean="0"/>
              <a:t>.</a:t>
            </a:r>
          </a:p>
          <a:p>
            <a:pPr algn="r" rtl="1">
              <a:buNone/>
            </a:pPr>
            <a:endParaRPr lang="en-US" dirty="0" smtClean="0"/>
          </a:p>
          <a:p>
            <a:pPr algn="r" rtl="1"/>
            <a:r>
              <a:rPr lang="ar-SA" dirty="0" smtClean="0"/>
              <a:t>السلبيات :</a:t>
            </a:r>
            <a:endParaRPr lang="en-US" dirty="0" smtClean="0"/>
          </a:p>
          <a:p>
            <a:pPr lvl="0" algn="r" rtl="1">
              <a:buNone/>
            </a:pPr>
            <a:r>
              <a:rPr lang="ar-SA" dirty="0" smtClean="0"/>
              <a:t>1) فصل سكن الأخصائيات عن منطقة سكن المعاقين ،بحيث لو تم دمجهم بالسكن بطريقة تحقق بعض الخصوصية للأخصائيات يعمق فكرة الدمج للمعاقين بالمجتمع .</a:t>
            </a:r>
            <a:endParaRPr lang="en-US" dirty="0" smtClean="0"/>
          </a:p>
          <a:p>
            <a:pPr lvl="0" algn="r" rtl="1">
              <a:buNone/>
            </a:pPr>
            <a:r>
              <a:rPr lang="ar-SA" dirty="0" smtClean="0"/>
              <a:t>2) عدم وجود فراغات وظيفية للتدريب العملي بعد </a:t>
            </a:r>
            <a:r>
              <a:rPr lang="ar-SA" dirty="0" err="1" smtClean="0"/>
              <a:t>انهاء</a:t>
            </a:r>
            <a:r>
              <a:rPr lang="ar-SA" dirty="0" smtClean="0"/>
              <a:t> المراحل التعليمية .</a:t>
            </a:r>
            <a:endParaRPr lang="en-US" dirty="0" smtClean="0"/>
          </a:p>
          <a:p>
            <a:pPr algn="r" rtl="1"/>
            <a:endParaRPr lang="en-US" dirty="0"/>
          </a:p>
        </p:txBody>
      </p:sp>
      <p:pic>
        <p:nvPicPr>
          <p:cNvPr id="30722" name="Picture 2" descr="C:\Users\home\Desktop\مركز المعاقين\كاركتير\images (1).jpg"/>
          <p:cNvPicPr>
            <a:picLocks noChangeAspect="1" noChangeArrowheads="1"/>
          </p:cNvPicPr>
          <p:nvPr/>
        </p:nvPicPr>
        <p:blipFill>
          <a:blip r:embed="rId2"/>
          <a:srcRect/>
          <a:stretch>
            <a:fillRect/>
          </a:stretch>
        </p:blipFill>
        <p:spPr bwMode="auto">
          <a:xfrm>
            <a:off x="838200" y="152400"/>
            <a:ext cx="2143125" cy="2143125"/>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p:cNvPicPr>
            <a:picLocks noChangeAspect="1" noChangeArrowheads="1"/>
          </p:cNvPicPr>
          <p:nvPr/>
        </p:nvPicPr>
        <p:blipFill>
          <a:blip r:embed="rId2"/>
          <a:srcRect l="30454" t="20833" r="30893" b="19792"/>
          <a:stretch>
            <a:fillRect/>
          </a:stretch>
        </p:blipFill>
        <p:spPr bwMode="auto">
          <a:xfrm>
            <a:off x="1046747" y="152400"/>
            <a:ext cx="7411453" cy="6400800"/>
          </a:xfrm>
          <a:prstGeom prst="rect">
            <a:avLst/>
          </a:prstGeom>
          <a:noFill/>
          <a:ln w="9525">
            <a:noFill/>
            <a:miter lim="800000"/>
            <a:headEnd/>
            <a:tailEnd/>
          </a:ln>
          <a:effec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p:cNvPicPr>
            <a:picLocks noChangeAspect="1" noChangeArrowheads="1"/>
          </p:cNvPicPr>
          <p:nvPr/>
        </p:nvPicPr>
        <p:blipFill>
          <a:blip r:embed="rId2"/>
          <a:srcRect l="26354" t="19792" r="32650" b="11458"/>
          <a:stretch>
            <a:fillRect/>
          </a:stretch>
        </p:blipFill>
        <p:spPr bwMode="auto">
          <a:xfrm>
            <a:off x="1371600" y="228600"/>
            <a:ext cx="6781800" cy="6394268"/>
          </a:xfrm>
          <a:prstGeom prst="rect">
            <a:avLst/>
          </a:prstGeom>
          <a:noFill/>
          <a:ln w="9525">
            <a:noFill/>
            <a:miter lim="800000"/>
            <a:headEnd/>
            <a:tailEnd/>
          </a:ln>
          <a:effec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p:cNvPicPr>
            <a:picLocks noChangeAspect="1" noChangeArrowheads="1"/>
          </p:cNvPicPr>
          <p:nvPr/>
        </p:nvPicPr>
        <p:blipFill>
          <a:blip r:embed="rId2"/>
          <a:srcRect l="50952" t="22457" r="18009" b="9375"/>
          <a:stretch>
            <a:fillRect/>
          </a:stretch>
        </p:blipFill>
        <p:spPr bwMode="auto">
          <a:xfrm>
            <a:off x="1905000" y="152400"/>
            <a:ext cx="5430782" cy="6705600"/>
          </a:xfrm>
          <a:prstGeom prst="rect">
            <a:avLst/>
          </a:prstGeom>
          <a:noFill/>
          <a:ln w="9525">
            <a:noFill/>
            <a:miter lim="800000"/>
            <a:headEnd/>
            <a:tailEnd/>
          </a:ln>
          <a:effec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p:cNvPicPr>
            <a:picLocks noChangeAspect="1" noChangeArrowheads="1"/>
          </p:cNvPicPr>
          <p:nvPr/>
        </p:nvPicPr>
        <p:blipFill>
          <a:blip r:embed="rId2"/>
          <a:srcRect l="16984" t="30023" r="51977" b="9375"/>
          <a:stretch>
            <a:fillRect/>
          </a:stretch>
        </p:blipFill>
        <p:spPr bwMode="auto">
          <a:xfrm>
            <a:off x="762000" y="0"/>
            <a:ext cx="6247643" cy="6858000"/>
          </a:xfrm>
          <a:prstGeom prst="rect">
            <a:avLst/>
          </a:prstGeom>
          <a:noFill/>
          <a:ln w="9525">
            <a:noFill/>
            <a:miter lim="800000"/>
            <a:headEnd/>
            <a:tailEnd/>
          </a:ln>
          <a:effectLst/>
        </p:spPr>
      </p:pic>
      <p:sp>
        <p:nvSpPr>
          <p:cNvPr id="36867" name="Text Box 3"/>
          <p:cNvSpPr txBox="1">
            <a:spLocks noChangeArrowheads="1"/>
          </p:cNvSpPr>
          <p:nvPr/>
        </p:nvSpPr>
        <p:spPr bwMode="auto">
          <a:xfrm>
            <a:off x="7162800" y="685800"/>
            <a:ext cx="1719263" cy="41910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ts val="1000"/>
              </a:spcAft>
              <a:buClrTx/>
              <a:buSzTx/>
              <a:buFontTx/>
              <a:buNone/>
              <a:tabLst/>
            </a:pPr>
            <a:r>
              <a:rPr kumimoji="0" lang="ar-SA" b="0" i="0" u="none" strike="noStrike" cap="none" normalizeH="0" baseline="0" dirty="0" smtClean="0">
                <a:ln>
                  <a:noFill/>
                </a:ln>
                <a:solidFill>
                  <a:schemeClr val="tx1"/>
                </a:solidFill>
                <a:effectLst/>
                <a:latin typeface="Arial" pitchFamily="34" charset="0"/>
                <a:ea typeface="Arial" pitchFamily="34" charset="0"/>
                <a:cs typeface="Arial" pitchFamily="34" charset="0"/>
              </a:rPr>
              <a:t>الوظائف الرئيسية – مشاغل ، مجمع رياضي، وخدمات إعادة التأهيل والإدارة </a:t>
            </a:r>
            <a:r>
              <a:rPr kumimoji="0" lang="ar-SA" b="0" i="0" u="none" strike="noStrike" cap="none" normalizeH="0" baseline="0" dirty="0" err="1" smtClean="0">
                <a:ln>
                  <a:noFill/>
                </a:ln>
                <a:solidFill>
                  <a:schemeClr val="tx1"/>
                </a:solidFill>
                <a:effectLst/>
                <a:latin typeface="Arial" pitchFamily="34" charset="0"/>
                <a:ea typeface="Arial" pitchFamily="34" charset="0"/>
                <a:cs typeface="Arial" pitchFamily="34" charset="0"/>
              </a:rPr>
              <a:t>و</a:t>
            </a:r>
            <a:r>
              <a:rPr kumimoji="0" lang="ar-SA" b="0" i="0" u="none" strike="noStrike" cap="none" normalizeH="0" baseline="0" dirty="0" smtClean="0">
                <a:ln>
                  <a:noFill/>
                </a:ln>
                <a:solidFill>
                  <a:schemeClr val="tx1"/>
                </a:solidFill>
                <a:effectLst/>
                <a:latin typeface="Arial" pitchFamily="34" charset="0"/>
                <a:ea typeface="Arial" pitchFamily="34" charset="0"/>
                <a:cs typeface="Arial" pitchFamily="34" charset="0"/>
              </a:rPr>
              <a:t> مساحة حضرية التي تم إنشاؤها حديثا، التي هي بمثابة مكان لقاءات من المستخدمين والزوار، والتي يمكن استخدامها للتجمعات أكبر وسينما الهواء الطلق. </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TextBox 5"/>
          <p:cNvSpPr txBox="1"/>
          <p:nvPr/>
        </p:nvSpPr>
        <p:spPr>
          <a:xfrm>
            <a:off x="7086600" y="152400"/>
            <a:ext cx="1828800" cy="461665"/>
          </a:xfrm>
          <a:prstGeom prst="rect">
            <a:avLst/>
          </a:prstGeom>
          <a:noFill/>
        </p:spPr>
        <p:txBody>
          <a:bodyPr wrap="square" rtlCol="0">
            <a:spAutoFit/>
          </a:bodyPr>
          <a:lstStyle/>
          <a:p>
            <a:r>
              <a:rPr lang="ar-SA" sz="2400" u="sng" dirty="0" smtClean="0"/>
              <a:t>تحليل </a:t>
            </a:r>
            <a:r>
              <a:rPr lang="ar-SA" sz="2400" u="sng" dirty="0"/>
              <a:t>المشروع :</a:t>
            </a:r>
            <a:r>
              <a:rPr lang="en-US" sz="2400" dirty="0" smtClean="0"/>
              <a:t> </a:t>
            </a:r>
            <a:endParaRPr lang="en-US" sz="2400" dirty="0"/>
          </a:p>
        </p:txBody>
      </p:sp>
      <p:sp>
        <p:nvSpPr>
          <p:cNvPr id="36868" name="Text Box 4"/>
          <p:cNvSpPr txBox="1">
            <a:spLocks noChangeArrowheads="1"/>
          </p:cNvSpPr>
          <p:nvPr/>
        </p:nvSpPr>
        <p:spPr bwMode="auto">
          <a:xfrm>
            <a:off x="533400" y="1447800"/>
            <a:ext cx="2552700" cy="6762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ar-SA" sz="1600" b="0" i="0" u="none" strike="noStrike" cap="none" normalizeH="0" baseline="0" dirty="0" smtClean="0">
                <a:ln>
                  <a:noFill/>
                </a:ln>
                <a:solidFill>
                  <a:schemeClr val="tx1"/>
                </a:solidFill>
                <a:effectLst/>
                <a:latin typeface="Arial" pitchFamily="34" charset="0"/>
                <a:ea typeface="Arial" pitchFamily="34" charset="0"/>
                <a:cs typeface="Arial" pitchFamily="34" charset="0"/>
              </a:rPr>
              <a:t>توضيح المساحات المفتوحة </a:t>
            </a:r>
            <a:r>
              <a:rPr kumimoji="0" lang="en-US" sz="1600" b="0" i="0" u="none" strike="noStrike" cap="none" normalizeH="0" baseline="0" dirty="0" smtClean="0">
                <a:ln>
                  <a:noFill/>
                </a:ln>
                <a:solidFill>
                  <a:schemeClr val="tx1"/>
                </a:solidFill>
                <a:effectLst/>
                <a:latin typeface="Arial" pitchFamily="34" charset="0"/>
                <a:ea typeface="Arial" pitchFamily="34" charset="0"/>
                <a:cs typeface="Arial" pitchFamily="34" charset="0"/>
              </a:rPr>
              <a:t/>
            </a:r>
            <a:br>
              <a:rPr kumimoji="0" lang="en-US" sz="1600" b="0" i="0" u="none" strike="noStrike" cap="none" normalizeH="0" baseline="0" dirty="0" smtClean="0">
                <a:ln>
                  <a:noFill/>
                </a:ln>
                <a:solidFill>
                  <a:schemeClr val="tx1"/>
                </a:solidFill>
                <a:effectLst/>
                <a:latin typeface="Arial" pitchFamily="34" charset="0"/>
                <a:ea typeface="Arial" pitchFamily="34" charset="0"/>
                <a:cs typeface="Arial" pitchFamily="34" charset="0"/>
              </a:rPr>
            </a:br>
            <a:r>
              <a:rPr kumimoji="0" lang="ar-SA" sz="1600" b="0" i="0" u="none" strike="noStrike" cap="none" normalizeH="0" baseline="0" dirty="0" smtClean="0">
                <a:ln>
                  <a:noFill/>
                </a:ln>
                <a:solidFill>
                  <a:schemeClr val="tx1"/>
                </a:solidFill>
                <a:effectLst/>
                <a:latin typeface="Arial" pitchFamily="34" charset="0"/>
                <a:ea typeface="Arial" pitchFamily="34" charset="0"/>
                <a:cs typeface="Arial" pitchFamily="34" charset="0"/>
              </a:rPr>
              <a:t>(انفتاح الوظائف على الفراغ الداخلي</a:t>
            </a:r>
            <a:r>
              <a:rPr kumimoji="0" lang="en-US" sz="1600" b="0" i="0" u="none" strike="noStrike" cap="none" normalizeH="0" baseline="0" dirty="0" smtClean="0">
                <a:ln>
                  <a:noFill/>
                </a:ln>
                <a:solidFill>
                  <a:schemeClr val="tx1"/>
                </a:solidFill>
                <a:effectLst/>
                <a:latin typeface="Arial" pitchFamily="34" charset="0"/>
                <a:ea typeface="Arial" pitchFamily="34" charset="0"/>
                <a:cs typeface="Arial" pitchFamily="34" charset="0"/>
              </a:rPr>
              <a:t>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36869" name="Text Box 5"/>
          <p:cNvSpPr txBox="1">
            <a:spLocks noChangeArrowheads="1"/>
          </p:cNvSpPr>
          <p:nvPr/>
        </p:nvSpPr>
        <p:spPr bwMode="auto">
          <a:xfrm>
            <a:off x="381000" y="5638800"/>
            <a:ext cx="2424113" cy="10668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ts val="1000"/>
              </a:spcAft>
              <a:buClrTx/>
              <a:buSzTx/>
              <a:buFontTx/>
              <a:buNone/>
              <a:tabLst/>
            </a:pPr>
            <a:r>
              <a:rPr kumimoji="0" lang="ar-SA" b="0" i="0" u="none" strike="noStrike" cap="none" normalizeH="0" baseline="0" dirty="0" err="1" smtClean="0">
                <a:ln>
                  <a:noFill/>
                </a:ln>
                <a:solidFill>
                  <a:schemeClr val="tx1"/>
                </a:solidFill>
                <a:effectLst/>
                <a:latin typeface="Arial" pitchFamily="34" charset="0"/>
                <a:ea typeface="Arial" pitchFamily="34" charset="0"/>
                <a:cs typeface="Arial" pitchFamily="34" charset="0"/>
              </a:rPr>
              <a:t>اضافة</a:t>
            </a:r>
            <a:r>
              <a:rPr kumimoji="0" lang="ar-SA" b="0" i="0" u="none" strike="noStrike" cap="none" normalizeH="0" baseline="0" dirty="0" smtClean="0">
                <a:ln>
                  <a:noFill/>
                </a:ln>
                <a:solidFill>
                  <a:schemeClr val="tx1"/>
                </a:solidFill>
                <a:effectLst/>
                <a:latin typeface="Arial" pitchFamily="34" charset="0"/>
                <a:ea typeface="Arial" pitchFamily="34" charset="0"/>
                <a:cs typeface="Arial" pitchFamily="34" charset="0"/>
              </a:rPr>
              <a:t> بعض الوظائف لتعزيز المساحة العامة: مسرح، مقهى، مساحة المعرض</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endParaRPr lang="en-US"/>
          </a:p>
        </p:txBody>
      </p:sp>
      <p:pic>
        <p:nvPicPr>
          <p:cNvPr id="37891" name="Picture 3"/>
          <p:cNvPicPr>
            <a:picLocks noChangeAspect="1" noChangeArrowheads="1"/>
          </p:cNvPicPr>
          <p:nvPr/>
        </p:nvPicPr>
        <p:blipFill>
          <a:blip r:embed="rId2"/>
          <a:srcRect l="19326" t="20833" r="26208" b="12500"/>
          <a:stretch>
            <a:fillRect/>
          </a:stretch>
        </p:blipFill>
        <p:spPr bwMode="auto">
          <a:xfrm>
            <a:off x="278606" y="304800"/>
            <a:ext cx="8636794" cy="5943600"/>
          </a:xfrm>
          <a:prstGeom prst="rect">
            <a:avLst/>
          </a:prstGeom>
          <a:noFill/>
          <a:ln w="9525">
            <a:noFill/>
            <a:miter lim="800000"/>
            <a:headEnd/>
            <a:tailEnd/>
          </a:ln>
          <a:effectLst/>
        </p:spPr>
      </p:pic>
      <p:sp>
        <p:nvSpPr>
          <p:cNvPr id="6" name="TextBox 5"/>
          <p:cNvSpPr txBox="1"/>
          <p:nvPr/>
        </p:nvSpPr>
        <p:spPr>
          <a:xfrm>
            <a:off x="6172200" y="5943600"/>
            <a:ext cx="2590800" cy="369332"/>
          </a:xfrm>
          <a:prstGeom prst="rect">
            <a:avLst/>
          </a:prstGeom>
          <a:solidFill>
            <a:schemeClr val="bg1"/>
          </a:solidFill>
          <a:ln>
            <a:solidFill>
              <a:schemeClr val="bg1"/>
            </a:solidFill>
          </a:ln>
        </p:spPr>
        <p:txBody>
          <a:bodyPr wrap="square" rtlCol="0">
            <a:spAutoFit/>
          </a:bodyPr>
          <a:lstStyle/>
          <a:p>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endParaRPr lang="en-US"/>
          </a:p>
        </p:txBody>
      </p:sp>
      <p:pic>
        <p:nvPicPr>
          <p:cNvPr id="38914" name="Picture 2"/>
          <p:cNvPicPr>
            <a:picLocks noChangeAspect="1" noChangeArrowheads="1"/>
          </p:cNvPicPr>
          <p:nvPr/>
        </p:nvPicPr>
        <p:blipFill>
          <a:blip r:embed="rId2"/>
          <a:srcRect l="23191" t="36615" r="26794" b="10170"/>
          <a:stretch>
            <a:fillRect/>
          </a:stretch>
        </p:blipFill>
        <p:spPr bwMode="auto">
          <a:xfrm>
            <a:off x="304800" y="1600200"/>
            <a:ext cx="8534400" cy="5105400"/>
          </a:xfrm>
          <a:prstGeom prst="rect">
            <a:avLst/>
          </a:prstGeom>
          <a:noFill/>
          <a:ln w="9525">
            <a:noFill/>
            <a:miter lim="800000"/>
            <a:headEnd/>
            <a:tailEnd/>
          </a:ln>
          <a:effectLst/>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dirty="0" smtClean="0"/>
              <a:t>الفصل السادس : تحليل الموقع </a:t>
            </a:r>
            <a:endParaRPr lang="en-US" dirty="0"/>
          </a:p>
        </p:txBody>
      </p:sp>
      <p:pic>
        <p:nvPicPr>
          <p:cNvPr id="39938" name="Picture 2" descr="C:\Users\home\Desktop\مركز المعاقين\كاركتير\Small_Site_Selection (1).jpg"/>
          <p:cNvPicPr>
            <a:picLocks noChangeAspect="1" noChangeArrowheads="1"/>
          </p:cNvPicPr>
          <p:nvPr/>
        </p:nvPicPr>
        <p:blipFill>
          <a:blip r:embed="rId2"/>
          <a:srcRect/>
          <a:stretch>
            <a:fillRect/>
          </a:stretch>
        </p:blipFill>
        <p:spPr bwMode="auto">
          <a:xfrm>
            <a:off x="1981200" y="1752600"/>
            <a:ext cx="4572000" cy="4572000"/>
          </a:xfrm>
          <a:prstGeom prst="rect">
            <a:avLst/>
          </a:prstGeom>
          <a:noFill/>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01752" y="2209800"/>
            <a:ext cx="8537448" cy="4495800"/>
          </a:xfrm>
        </p:spPr>
        <p:txBody>
          <a:bodyPr>
            <a:normAutofit fontScale="77500" lnSpcReduction="20000"/>
          </a:bodyPr>
          <a:lstStyle/>
          <a:p>
            <a:pPr algn="r" rtl="1">
              <a:buNone/>
            </a:pPr>
            <a:endParaRPr lang="en-US" sz="3100" dirty="0" smtClean="0"/>
          </a:p>
          <a:p>
            <a:pPr algn="r" rtl="1"/>
            <a:r>
              <a:rPr lang="ar-SA" sz="3100" dirty="0" smtClean="0"/>
              <a:t>        موقع أرض المشروع هو في المنطقة الشرقية من مدينة نابلس ،تبلغ مساحة الأرض حوالي 40 </a:t>
            </a:r>
            <a:r>
              <a:rPr lang="ar-SA" sz="3100" dirty="0" err="1" smtClean="0"/>
              <a:t>دونم</a:t>
            </a:r>
            <a:r>
              <a:rPr lang="ar-SA" sz="3100" dirty="0" smtClean="0"/>
              <a:t> وهو موقع مقترح من بلدية نابلس وسيتم تصميم المركز على جزء من الأرض ، يقع الموقع بالخلف من كلية هشام </a:t>
            </a:r>
            <a:r>
              <a:rPr lang="ar-SA" sz="3100" dirty="0" err="1" smtClean="0"/>
              <a:t>حجاوي</a:t>
            </a:r>
            <a:r>
              <a:rPr lang="ar-SA" sz="3100" dirty="0" smtClean="0"/>
              <a:t>  وذلك يجعل من الموقع ذو أهمية كبيرة ، ويقع بجانب الطريق الرئيسية التي تربط منطقة الشمال وذلك لتوفير سهولة الوصول </a:t>
            </a:r>
            <a:r>
              <a:rPr lang="ar-SA" sz="3100" dirty="0" err="1" smtClean="0"/>
              <a:t>اليه</a:t>
            </a:r>
            <a:r>
              <a:rPr lang="ar-SA" sz="3100" dirty="0" smtClean="0"/>
              <a:t> واختير في منطقة نشطة تحتضن مركز تعليمي مثل كلية هشام </a:t>
            </a:r>
            <a:r>
              <a:rPr lang="ar-SA" sz="3100" dirty="0" err="1" smtClean="0"/>
              <a:t>حجاوي</a:t>
            </a:r>
            <a:r>
              <a:rPr lang="ar-SA" sz="3100" dirty="0" smtClean="0"/>
              <a:t> لان المشروع يهتم بالدمج الاجتماعي للمعوقين مع المجتمع المحيط لذلك كان لا بد من وجود تواصل اجتماعي وتفاعل بين دور المشروع </a:t>
            </a:r>
            <a:r>
              <a:rPr lang="ar-SA" sz="3100" dirty="0" err="1" smtClean="0"/>
              <a:t>والمجنمع</a:t>
            </a:r>
            <a:r>
              <a:rPr lang="ar-SA" sz="3100" dirty="0" smtClean="0"/>
              <a:t> من خلال المركز .</a:t>
            </a:r>
          </a:p>
          <a:p>
            <a:pPr algn="r" rtl="1"/>
            <a:endParaRPr lang="en-US" sz="3100" dirty="0" smtClean="0"/>
          </a:p>
          <a:p>
            <a:pPr algn="r" rtl="1"/>
            <a:r>
              <a:rPr lang="ar-SA" sz="3100" dirty="0" smtClean="0"/>
              <a:t>      كما وهذه الأرض ذات انحدار منخفض وبالتالي توفر سهولة الحركة للمعوقين ، كما أن المناطق حول الأرض تحتوي على أشجار زيتون وأشجار </a:t>
            </a:r>
            <a:r>
              <a:rPr lang="ar-SA" sz="3100" dirty="0" err="1" smtClean="0"/>
              <a:t>حرجية</a:t>
            </a:r>
            <a:r>
              <a:rPr lang="ar-SA" sz="3100" dirty="0" smtClean="0"/>
              <a:t> وهذا يوفر مناظر تبعث المرح </a:t>
            </a:r>
            <a:r>
              <a:rPr lang="ar-SA" sz="3100" dirty="0" err="1" smtClean="0"/>
              <a:t>والتفائل</a:t>
            </a:r>
            <a:r>
              <a:rPr lang="ar-SA" sz="3100" dirty="0" smtClean="0"/>
              <a:t> في النفس وتشجع التعلم والعمل بشكل جيد .</a:t>
            </a:r>
          </a:p>
          <a:p>
            <a:pPr algn="r" rtl="1">
              <a:buNone/>
            </a:pPr>
            <a:endParaRPr lang="en-US" dirty="0"/>
          </a:p>
        </p:txBody>
      </p:sp>
      <p:sp>
        <p:nvSpPr>
          <p:cNvPr id="4" name="Title 1"/>
          <p:cNvSpPr>
            <a:spLocks noGrp="1"/>
          </p:cNvSpPr>
          <p:nvPr>
            <p:ph type="title"/>
          </p:nvPr>
        </p:nvSpPr>
        <p:spPr>
          <a:xfrm>
            <a:off x="612648" y="228600"/>
            <a:ext cx="8153400" cy="990600"/>
          </a:xfrm>
        </p:spPr>
        <p:txBody>
          <a:bodyPr>
            <a:normAutofit/>
          </a:bodyPr>
          <a:lstStyle/>
          <a:p>
            <a:pPr algn="r" rtl="1"/>
            <a:r>
              <a:rPr lang="ar-SA" dirty="0" smtClean="0"/>
              <a:t>الفصل السادس : تحليل الموقع </a:t>
            </a:r>
            <a:endParaRPr lang="en-US" dirty="0"/>
          </a:p>
        </p:txBody>
      </p:sp>
      <p:pic>
        <p:nvPicPr>
          <p:cNvPr id="5" name="Picture 2" descr="C:\Users\home\Desktop\مركز المعاقين\كاركتير\Small_Site_Selection (1).jpg"/>
          <p:cNvPicPr>
            <a:picLocks noChangeAspect="1" noChangeArrowheads="1"/>
          </p:cNvPicPr>
          <p:nvPr/>
        </p:nvPicPr>
        <p:blipFill>
          <a:blip r:embed="rId2"/>
          <a:srcRect/>
          <a:stretch>
            <a:fillRect/>
          </a:stretch>
        </p:blipFill>
        <p:spPr bwMode="auto">
          <a:xfrm>
            <a:off x="609600" y="228600"/>
            <a:ext cx="2286000" cy="2286000"/>
          </a:xfrm>
          <a:prstGeom prst="rect">
            <a:avLst/>
          </a:prstGeom>
          <a:noFill/>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648" y="76200"/>
            <a:ext cx="8153400" cy="990600"/>
          </a:xfrm>
        </p:spPr>
        <p:txBody>
          <a:bodyPr/>
          <a:lstStyle/>
          <a:p>
            <a:pPr algn="r" rtl="1"/>
            <a:r>
              <a:rPr lang="ar-SA" dirty="0" smtClean="0"/>
              <a:t>الموقع بالنسبة إلى لمدينة نابلس</a:t>
            </a:r>
            <a:endParaRPr lang="en-US" dirty="0"/>
          </a:p>
        </p:txBody>
      </p:sp>
      <p:sp>
        <p:nvSpPr>
          <p:cNvPr id="3" name="Content Placeholder 2"/>
          <p:cNvSpPr>
            <a:spLocks noGrp="1"/>
          </p:cNvSpPr>
          <p:nvPr>
            <p:ph sz="quarter" idx="1"/>
          </p:nvPr>
        </p:nvSpPr>
        <p:spPr/>
        <p:txBody>
          <a:bodyPr/>
          <a:lstStyle/>
          <a:p>
            <a:endParaRPr lang="en-US"/>
          </a:p>
        </p:txBody>
      </p:sp>
      <p:pic>
        <p:nvPicPr>
          <p:cNvPr id="40962" name="Picture 2"/>
          <p:cNvPicPr>
            <a:picLocks noChangeAspect="1" noChangeArrowheads="1"/>
          </p:cNvPicPr>
          <p:nvPr/>
        </p:nvPicPr>
        <p:blipFill>
          <a:blip r:embed="rId2"/>
          <a:srcRect l="50952" t="29496" r="14040" b="11472"/>
          <a:stretch>
            <a:fillRect/>
          </a:stretch>
        </p:blipFill>
        <p:spPr bwMode="auto">
          <a:xfrm>
            <a:off x="1752600" y="914400"/>
            <a:ext cx="6188901" cy="5867400"/>
          </a:xfrm>
          <a:prstGeom prst="rect">
            <a:avLst/>
          </a:prstGeom>
          <a:noFill/>
          <a:ln w="9525">
            <a:noFill/>
            <a:miter lim="800000"/>
            <a:headEnd/>
            <a:tailEnd/>
          </a:ln>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مركز لذوي الاحتياجات الخاصة </a:t>
            </a:r>
            <a:endParaRPr lang="en-US" dirty="0"/>
          </a:p>
        </p:txBody>
      </p:sp>
      <p:sp>
        <p:nvSpPr>
          <p:cNvPr id="3" name="Content Placeholder 2"/>
          <p:cNvSpPr>
            <a:spLocks noGrp="1"/>
          </p:cNvSpPr>
          <p:nvPr>
            <p:ph sz="quarter" idx="1"/>
          </p:nvPr>
        </p:nvSpPr>
        <p:spPr>
          <a:xfrm>
            <a:off x="228600" y="1600200"/>
            <a:ext cx="8537448" cy="4495800"/>
          </a:xfrm>
        </p:spPr>
        <p:txBody>
          <a:bodyPr>
            <a:noAutofit/>
          </a:bodyPr>
          <a:lstStyle/>
          <a:p>
            <a:pPr algn="r" rtl="1"/>
            <a:r>
              <a:rPr lang="ar-SA" dirty="0" smtClean="0"/>
              <a:t>الهدف من وراء إنشاء هذه المراكز إلى تحقيق ما يلي :</a:t>
            </a:r>
            <a:br>
              <a:rPr lang="ar-SA" dirty="0" smtClean="0"/>
            </a:br>
            <a:r>
              <a:rPr lang="ar-SA" dirty="0" smtClean="0"/>
              <a:t/>
            </a:r>
            <a:br>
              <a:rPr lang="ar-SA" dirty="0" smtClean="0"/>
            </a:br>
            <a:r>
              <a:rPr lang="ar-SA" sz="2600" dirty="0" smtClean="0"/>
              <a:t>1- توفير الفرص والإمكانيات للعلاج والرعاية الطبية والنفسية والاجتماعية للمعوق.</a:t>
            </a:r>
            <a:br>
              <a:rPr lang="ar-SA" sz="2600" dirty="0" smtClean="0"/>
            </a:br>
            <a:r>
              <a:rPr lang="ar-SA" sz="2600" dirty="0" smtClean="0"/>
              <a:t>2- إتاحة الفرصة التعليم واكتساب المعرفة في مختلف مراحل التعليم النظامي وغير النظامي أو تنويع مجالات وأساليب التعليم تمكينا للمعوقين من تنمية طاقاتهم إلى أقصى حد ممكن، وذلك بغية تمكينهم من الاعتماد على أنفسهم.</a:t>
            </a:r>
            <a:br>
              <a:rPr lang="ar-SA" sz="2600" dirty="0" smtClean="0"/>
            </a:br>
            <a:r>
              <a:rPr lang="ar-SA" sz="2600" dirty="0" smtClean="0"/>
              <a:t>3- توسيع التدريب والتأهيل المهني للمعوقين وتطوير مجالات هذا التدريب بما يناسب قدراتهم وبما يتمشى مع احتياجات التنمية من مهن ومهارات.</a:t>
            </a:r>
            <a:br>
              <a:rPr lang="ar-SA" sz="2600" dirty="0" smtClean="0"/>
            </a:br>
            <a:r>
              <a:rPr lang="ar-SA" sz="2600" dirty="0" smtClean="0"/>
              <a:t>4- تمكين المعوقين من الاندماج وإكسابهم الثقة بأنفسهم وإكساب المجتمع الثقة بهم .</a:t>
            </a:r>
            <a:endParaRPr lang="en-US" sz="2600" dirty="0" smtClean="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3"/>
          <p:cNvPicPr>
            <a:picLocks noChangeAspect="1" noChangeArrowheads="1"/>
          </p:cNvPicPr>
          <p:nvPr/>
        </p:nvPicPr>
        <p:blipFill>
          <a:blip r:embed="rId2"/>
          <a:srcRect l="20718" t="19792" r="22474" b="11458"/>
          <a:stretch>
            <a:fillRect/>
          </a:stretch>
        </p:blipFill>
        <p:spPr bwMode="auto">
          <a:xfrm>
            <a:off x="762000" y="1621411"/>
            <a:ext cx="7696199" cy="5236589"/>
          </a:xfrm>
          <a:prstGeom prst="rect">
            <a:avLst/>
          </a:prstGeom>
          <a:noFill/>
          <a:ln w="9525">
            <a:noFill/>
            <a:miter lim="800000"/>
            <a:headEnd/>
            <a:tailEnd/>
          </a:ln>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مركز لذوي الاحتياجات الخاصة </a:t>
            </a:r>
            <a:endParaRPr lang="en-US" dirty="0"/>
          </a:p>
        </p:txBody>
      </p:sp>
      <p:sp>
        <p:nvSpPr>
          <p:cNvPr id="3" name="Content Placeholder 2"/>
          <p:cNvSpPr>
            <a:spLocks noGrp="1"/>
          </p:cNvSpPr>
          <p:nvPr>
            <p:ph sz="quarter" idx="1"/>
          </p:nvPr>
        </p:nvSpPr>
        <p:spPr/>
        <p:txBody>
          <a:bodyPr>
            <a:normAutofit fontScale="85000" lnSpcReduction="10000"/>
          </a:bodyPr>
          <a:lstStyle/>
          <a:p>
            <a:pPr algn="r" rtl="1">
              <a:buNone/>
            </a:pPr>
            <a:r>
              <a:rPr lang="ar-SA" sz="4200" dirty="0" smtClean="0"/>
              <a:t>الخدمات المقدمة في المراكز :</a:t>
            </a:r>
          </a:p>
          <a:p>
            <a:pPr algn="r" rtl="1"/>
            <a:r>
              <a:rPr lang="ar-SA" sz="3100" dirty="0" smtClean="0"/>
              <a:t>تشتمل هذه الخدمات على التشخيص والعلاج والتعليم .</a:t>
            </a:r>
          </a:p>
          <a:p>
            <a:pPr algn="r" rtl="1"/>
            <a:r>
              <a:rPr lang="ar-SA" sz="3100" dirty="0" smtClean="0"/>
              <a:t> إضافة إلى التدريب المهني والحرفي للقادرين على ذلك. </a:t>
            </a:r>
          </a:p>
          <a:p>
            <a:pPr algn="r" rtl="1"/>
            <a:r>
              <a:rPr lang="ar-SA" sz="3100" dirty="0" smtClean="0"/>
              <a:t>كما تقوم المراكز بتوفير الأجهزة التعويضية المساعدة حسب نوع الإعاقة، وإشراك المعوقين في الأنشطة الرياضية والترفيهية والاجتماعية .</a:t>
            </a:r>
          </a:p>
          <a:p>
            <a:pPr algn="r" rtl="1"/>
            <a:r>
              <a:rPr lang="ar-SA" sz="3100" dirty="0" smtClean="0"/>
              <a:t>إضافة إلى البحث عن الوظائف المناسبة لهم بعد التخرج ومتابعة أوضاعهم النفسية باستمرار مع جهات العمل.</a:t>
            </a:r>
            <a:r>
              <a:rPr lang="ar-SA" dirty="0" smtClean="0"/>
              <a:t/>
            </a:r>
            <a:br>
              <a:rPr lang="ar-SA" dirty="0" smtClean="0"/>
            </a:br>
            <a:r>
              <a:rPr lang="ar-SA" dirty="0" smtClean="0"/>
              <a:t/>
            </a:r>
            <a:br>
              <a:rPr lang="ar-SA" dirty="0" smtClean="0"/>
            </a:br>
            <a:r>
              <a:rPr lang="ar-SA" dirty="0" smtClean="0"/>
              <a:t/>
            </a:r>
            <a:br>
              <a:rPr lang="ar-SA" dirty="0" smtClean="0"/>
            </a:br>
            <a:r>
              <a:rPr lang="ar-SA" dirty="0" smtClean="0"/>
              <a:t/>
            </a:r>
            <a:br>
              <a:rPr lang="ar-SA" dirty="0" smtClean="0"/>
            </a:b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سبب اختيار المشروع </a:t>
            </a:r>
            <a:endParaRPr lang="en-US" dirty="0"/>
          </a:p>
        </p:txBody>
      </p:sp>
      <p:sp>
        <p:nvSpPr>
          <p:cNvPr id="3" name="Content Placeholder 2"/>
          <p:cNvSpPr>
            <a:spLocks noGrp="1"/>
          </p:cNvSpPr>
          <p:nvPr>
            <p:ph sz="quarter" idx="1"/>
          </p:nvPr>
        </p:nvSpPr>
        <p:spPr>
          <a:xfrm>
            <a:off x="2895600" y="1828800"/>
            <a:ext cx="5870448" cy="4495800"/>
          </a:xfrm>
        </p:spPr>
        <p:txBody>
          <a:bodyPr>
            <a:normAutofit lnSpcReduction="10000"/>
          </a:bodyPr>
          <a:lstStyle/>
          <a:p>
            <a:pPr algn="r" rtl="1"/>
            <a:r>
              <a:rPr lang="ar-SA" dirty="0" smtClean="0"/>
              <a:t>مشروع وظيفي يعتمد بشكل رئيسي على الحلول الوظيفية الصحيحة وفقا للمعاير التصميمية الخاصة بهذه المراكز </a:t>
            </a:r>
          </a:p>
          <a:p>
            <a:pPr algn="r" rtl="1"/>
            <a:r>
              <a:rPr lang="ar-SA" dirty="0" smtClean="0"/>
              <a:t>مشروع </a:t>
            </a:r>
            <a:r>
              <a:rPr lang="ar-SA" dirty="0" err="1" smtClean="0"/>
              <a:t>انساني</a:t>
            </a:r>
            <a:r>
              <a:rPr lang="ar-SA" dirty="0" smtClean="0"/>
              <a:t> يعود بالفائدة على فئة قليلة بالمجتمع مهمشة وبحاجة إلى رعاية خاصة لدمجهم بالمجتمع </a:t>
            </a:r>
          </a:p>
          <a:p>
            <a:pPr algn="r" rtl="1"/>
            <a:r>
              <a:rPr lang="ar-SA" dirty="0" smtClean="0"/>
              <a:t>مشروع يحتاج تحدي كبير لأنه يعتبر من المشاريع غير الاعتيادية </a:t>
            </a:r>
          </a:p>
          <a:p>
            <a:pPr algn="r" rtl="1"/>
            <a:r>
              <a:rPr lang="ar-SA" dirty="0" smtClean="0"/>
              <a:t>علاقتي بهذه الفئة عبر مراحل دراستي المدرسية </a:t>
            </a:r>
            <a:endParaRPr lang="en-US" dirty="0"/>
          </a:p>
        </p:txBody>
      </p:sp>
      <p:pic>
        <p:nvPicPr>
          <p:cNvPr id="4098" name="Picture 2" descr="C:\Users\home\Desktop\مركز المعاقين\كاركتير\Its-my-choice.jpg"/>
          <p:cNvPicPr>
            <a:picLocks noChangeAspect="1" noChangeArrowheads="1"/>
          </p:cNvPicPr>
          <p:nvPr/>
        </p:nvPicPr>
        <p:blipFill>
          <a:blip r:embed="rId2"/>
          <a:srcRect/>
          <a:stretch>
            <a:fillRect/>
          </a:stretch>
        </p:blipFill>
        <p:spPr bwMode="auto">
          <a:xfrm>
            <a:off x="228600" y="1828800"/>
            <a:ext cx="2895600" cy="3763004"/>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فهرس المحتويات </a:t>
            </a:r>
            <a:endParaRPr lang="en-US" dirty="0"/>
          </a:p>
        </p:txBody>
      </p:sp>
      <p:sp>
        <p:nvSpPr>
          <p:cNvPr id="3" name="Content Placeholder 2"/>
          <p:cNvSpPr>
            <a:spLocks noGrp="1"/>
          </p:cNvSpPr>
          <p:nvPr>
            <p:ph sz="quarter" idx="1"/>
          </p:nvPr>
        </p:nvSpPr>
        <p:spPr/>
        <p:txBody>
          <a:bodyPr/>
          <a:lstStyle/>
          <a:p>
            <a:pPr algn="r" rtl="1"/>
            <a:r>
              <a:rPr lang="ar-SA" dirty="0" smtClean="0"/>
              <a:t>الفصل الأول : المفهوم العام لذوي الاحتياجات الخاصة</a:t>
            </a:r>
          </a:p>
          <a:p>
            <a:pPr algn="r" rtl="1"/>
            <a:r>
              <a:rPr lang="ar-SA" dirty="0" smtClean="0"/>
              <a:t>الفصل الثاني : المفهوم العام للتأهيل</a:t>
            </a:r>
          </a:p>
          <a:p>
            <a:pPr algn="r" rtl="1"/>
            <a:r>
              <a:rPr lang="ar-SA" dirty="0" smtClean="0"/>
              <a:t>الفصل الثالث : المتطلبات التصميمية لمراكز المعاقين </a:t>
            </a:r>
          </a:p>
          <a:p>
            <a:pPr algn="r" rtl="1"/>
            <a:r>
              <a:rPr lang="ar-SA" dirty="0" smtClean="0"/>
              <a:t>الفصل الرابع :متطلبات </a:t>
            </a:r>
            <a:r>
              <a:rPr lang="ar-SA" dirty="0" err="1" smtClean="0"/>
              <a:t>العناصرالخارجية</a:t>
            </a:r>
            <a:r>
              <a:rPr lang="ar-SA" dirty="0" smtClean="0"/>
              <a:t> لاستعمال ذوي الاحتياجات الخاصة</a:t>
            </a:r>
          </a:p>
          <a:p>
            <a:pPr algn="r" rtl="1"/>
            <a:r>
              <a:rPr lang="ar-SA" dirty="0" smtClean="0"/>
              <a:t>الفصل الخامس : حالات دراسية</a:t>
            </a:r>
          </a:p>
          <a:p>
            <a:pPr algn="r" rtl="1"/>
            <a:r>
              <a:rPr lang="ar-SA" dirty="0" smtClean="0"/>
              <a:t>الفصل السادس : تحليل الموقع </a:t>
            </a:r>
          </a:p>
          <a:p>
            <a:pPr algn="r" rtl="1"/>
            <a:r>
              <a:rPr lang="ar-SA" dirty="0" smtClean="0"/>
              <a:t>الفصل السابع : تحليل أقسام المركز</a:t>
            </a:r>
            <a:endParaRPr lang="en-US" dirty="0" smtClean="0"/>
          </a:p>
          <a:p>
            <a:pPr algn="r" rtl="1"/>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8537448" cy="990600"/>
          </a:xfrm>
        </p:spPr>
        <p:txBody>
          <a:bodyPr>
            <a:normAutofit/>
          </a:bodyPr>
          <a:lstStyle/>
          <a:p>
            <a:pPr algn="r" rtl="1"/>
            <a:r>
              <a:rPr lang="ar-SA" sz="3600" dirty="0" smtClean="0"/>
              <a:t>الفصل الأول : المفهوم العام لذوي الاحتياجات الخاصة</a:t>
            </a:r>
            <a:endParaRPr lang="en-US" sz="3600" dirty="0"/>
          </a:p>
        </p:txBody>
      </p:sp>
      <p:graphicFrame>
        <p:nvGraphicFramePr>
          <p:cNvPr id="4" name="Content Placeholder 3"/>
          <p:cNvGraphicFramePr>
            <a:graphicFrameLocks noGrp="1"/>
          </p:cNvGraphicFramePr>
          <p:nvPr>
            <p:ph sz="quarter" idx="1"/>
          </p:nvPr>
        </p:nvGraphicFramePr>
        <p:xfrm>
          <a:off x="304800" y="1600200"/>
          <a:ext cx="8461375" cy="495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dirty="0" smtClean="0"/>
              <a:t>الفصل الثاني : المفهوم العام للتأهيل</a:t>
            </a:r>
            <a:endParaRPr lang="en-US" dirty="0"/>
          </a:p>
        </p:txBody>
      </p:sp>
      <p:graphicFrame>
        <p:nvGraphicFramePr>
          <p:cNvPr id="4" name="Content Placeholder 3"/>
          <p:cNvGraphicFramePr>
            <a:graphicFrameLocks noGrp="1"/>
          </p:cNvGraphicFramePr>
          <p:nvPr>
            <p:ph sz="quarter" idx="1"/>
          </p:nvPr>
        </p:nvGraphicFramePr>
        <p:xfrm>
          <a:off x="228600" y="1600200"/>
          <a:ext cx="8537575" cy="4495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8537448" cy="990600"/>
          </a:xfrm>
        </p:spPr>
        <p:txBody>
          <a:bodyPr>
            <a:normAutofit/>
          </a:bodyPr>
          <a:lstStyle/>
          <a:p>
            <a:pPr algn="r" rtl="1"/>
            <a:r>
              <a:rPr lang="ar-SA" sz="3600" dirty="0" smtClean="0"/>
              <a:t>الفصل الثالث : المتطلبات التصميمية لمراكز المعاقين </a:t>
            </a:r>
            <a:endParaRPr lang="en-US" sz="3600" dirty="0"/>
          </a:p>
        </p:txBody>
      </p:sp>
      <p:graphicFrame>
        <p:nvGraphicFramePr>
          <p:cNvPr id="4" name="Content Placeholder 3"/>
          <p:cNvGraphicFramePr>
            <a:graphicFrameLocks noGrp="1"/>
          </p:cNvGraphicFramePr>
          <p:nvPr>
            <p:ph sz="quarter" idx="1"/>
          </p:nvPr>
        </p:nvGraphicFramePr>
        <p:xfrm>
          <a:off x="228600" y="1600200"/>
          <a:ext cx="8537575" cy="5105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153</TotalTime>
  <Words>784</Words>
  <Application>Microsoft Office PowerPoint</Application>
  <PresentationFormat>عرض على الشاشة (3:4)‏</PresentationFormat>
  <Paragraphs>111</Paragraphs>
  <Slides>30</Slides>
  <Notes>0</Notes>
  <HiddenSlides>0</HiddenSlides>
  <MMClips>0</MMClips>
  <ScaleCrop>false</ScaleCrop>
  <HeadingPairs>
    <vt:vector size="4" baseType="variant">
      <vt:variant>
        <vt:lpstr>نسق</vt:lpstr>
      </vt:variant>
      <vt:variant>
        <vt:i4>1</vt:i4>
      </vt:variant>
      <vt:variant>
        <vt:lpstr>عناوين الشرائح</vt:lpstr>
      </vt:variant>
      <vt:variant>
        <vt:i4>30</vt:i4>
      </vt:variant>
    </vt:vector>
  </HeadingPairs>
  <TitlesOfParts>
    <vt:vector size="31" baseType="lpstr">
      <vt:lpstr>Median</vt:lpstr>
      <vt:lpstr>مركز لذوي الاحتياجات الخاصة  بحث مقدم لنيل درجة بكالوريوس</vt:lpstr>
      <vt:lpstr>تعريف المشروع </vt:lpstr>
      <vt:lpstr>مركز لذوي الاحتياجات الخاصة </vt:lpstr>
      <vt:lpstr>مركز لذوي الاحتياجات الخاصة </vt:lpstr>
      <vt:lpstr>سبب اختيار المشروع </vt:lpstr>
      <vt:lpstr>فهرس المحتويات </vt:lpstr>
      <vt:lpstr>الفصل الأول : المفهوم العام لذوي الاحتياجات الخاصة</vt:lpstr>
      <vt:lpstr>الفصل الثاني : المفهوم العام للتأهيل</vt:lpstr>
      <vt:lpstr>الفصل الثالث : المتطلبات التصميمية لمراكز المعاقين </vt:lpstr>
      <vt:lpstr>الفصل الرابع :متطلبات العناصرالخارجية لاستعمال ذوي الاحتياجات الخاصة</vt:lpstr>
      <vt:lpstr>الفصل الخامس : حالات دراسية</vt:lpstr>
      <vt:lpstr>مركز رعاية وتأهيل الأطفال المعاقين في جدة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الفصل السادس : تحليل الموقع </vt:lpstr>
      <vt:lpstr>الفصل السادس : تحليل الموقع </vt:lpstr>
      <vt:lpstr>الموقع بالنسبة إلى لمدينة نابلس</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مركز معاقين  بحث مقدم لنيل درجة بكالوريوس</dc:title>
  <dc:creator>home</dc:creator>
  <cp:lastModifiedBy>Microsoft</cp:lastModifiedBy>
  <cp:revision>27</cp:revision>
  <dcterms:created xsi:type="dcterms:W3CDTF">2013-12-03T02:55:49Z</dcterms:created>
  <dcterms:modified xsi:type="dcterms:W3CDTF">2015-02-08T10:58:35Z</dcterms:modified>
</cp:coreProperties>
</file>