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12.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12">
  <p:sldMasterIdLst>
    <p:sldMasterId id="2147483648" r:id="rId1"/>
  </p:sldMasterIdLst>
  <p:notesMasterIdLst>
    <p:notesMasterId r:id="rId33"/>
  </p:notesMasterIdLst>
  <p:handoutMasterIdLst>
    <p:handoutMasterId r:id="rId34"/>
  </p:handoutMasterIdLst>
  <p:sldIdLst>
    <p:sldId id="256" r:id="rId2"/>
    <p:sldId id="257" r:id="rId3"/>
    <p:sldId id="272" r:id="rId4"/>
    <p:sldId id="358" r:id="rId5"/>
    <p:sldId id="273" r:id="rId6"/>
    <p:sldId id="259" r:id="rId7"/>
    <p:sldId id="261" r:id="rId8"/>
    <p:sldId id="298" r:id="rId9"/>
    <p:sldId id="300" r:id="rId10"/>
    <p:sldId id="351" r:id="rId11"/>
    <p:sldId id="299" r:id="rId12"/>
    <p:sldId id="359" r:id="rId13"/>
    <p:sldId id="360" r:id="rId14"/>
    <p:sldId id="260" r:id="rId15"/>
    <p:sldId id="271" r:id="rId16"/>
    <p:sldId id="361" r:id="rId17"/>
    <p:sldId id="303" r:id="rId18"/>
    <p:sldId id="352" r:id="rId19"/>
    <p:sldId id="353" r:id="rId20"/>
    <p:sldId id="277" r:id="rId21"/>
    <p:sldId id="282" r:id="rId22"/>
    <p:sldId id="362" r:id="rId23"/>
    <p:sldId id="315" r:id="rId24"/>
    <p:sldId id="330" r:id="rId25"/>
    <p:sldId id="340" r:id="rId26"/>
    <p:sldId id="354" r:id="rId27"/>
    <p:sldId id="291" r:id="rId28"/>
    <p:sldId id="355" r:id="rId29"/>
    <p:sldId id="356" r:id="rId30"/>
    <p:sldId id="357" r:id="rId31"/>
    <p:sldId id="35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606"/>
    <a:srgbClr val="FEDADA"/>
    <a:srgbClr val="D1050A"/>
    <a:srgbClr val="CC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5945" autoAdjust="0"/>
  </p:normalViewPr>
  <p:slideViewPr>
    <p:cSldViewPr snapToGrid="0">
      <p:cViewPr varScale="1">
        <p:scale>
          <a:sx n="81" d="100"/>
          <a:sy n="81" d="100"/>
        </p:scale>
        <p:origin x="48" y="91"/>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CFAB8B-3EDB-4F4E-A584-75291E54E945}" type="doc">
      <dgm:prSet loTypeId="urn:microsoft.com/office/officeart/2008/layout/VerticalCurvedList" loCatId="list" qsTypeId="urn:microsoft.com/office/officeart/2005/8/quickstyle/simple5" qsCatId="simple" csTypeId="urn:microsoft.com/office/officeart/2005/8/colors/accent0_1" csCatId="mainScheme" phldr="1"/>
      <dgm:spPr/>
      <dgm:t>
        <a:bodyPr/>
        <a:lstStyle/>
        <a:p>
          <a:endParaRPr lang="en-US"/>
        </a:p>
      </dgm:t>
    </dgm:pt>
    <dgm:pt modelId="{7BF75D60-3E83-47B6-BC92-C1D8F7829F07}">
      <dgm:prSet/>
      <dgm:spPr/>
      <dgm:t>
        <a:bodyPr/>
        <a:lstStyle/>
        <a:p>
          <a:pPr rtl="0"/>
          <a:r>
            <a:rPr lang="en-US" dirty="0">
              <a:latin typeface="Times New Roman" panose="02020603050405020304" pitchFamily="18" charset="0"/>
              <a:cs typeface="Times New Roman" panose="02020603050405020304" pitchFamily="18" charset="0"/>
            </a:rPr>
            <a:t>    introduction and Background</a:t>
          </a:r>
        </a:p>
      </dgm:t>
    </dgm:pt>
    <dgm:pt modelId="{101B5255-7868-467A-9D5C-EF52A2CF751D}" type="parTrans" cxnId="{FCAD8568-CFDB-43BC-9020-71693DB6D28D}">
      <dgm:prSet/>
      <dgm:spPr/>
      <dgm:t>
        <a:bodyPr/>
        <a:lstStyle/>
        <a:p>
          <a:endParaRPr lang="en-US"/>
        </a:p>
      </dgm:t>
    </dgm:pt>
    <dgm:pt modelId="{F0B7B4E7-F528-4DAF-9B9A-947054F9A058}" type="sibTrans" cxnId="{FCAD8568-CFDB-43BC-9020-71693DB6D28D}">
      <dgm:prSet/>
      <dgm:spPr/>
      <dgm:t>
        <a:bodyPr/>
        <a:lstStyle/>
        <a:p>
          <a:endParaRPr lang="en-US"/>
        </a:p>
      </dgm:t>
    </dgm:pt>
    <dgm:pt modelId="{3B5D46BD-480E-4E0E-8C09-BDE0653DC647}">
      <dgm:prSet/>
      <dgm:spPr/>
      <dgm:t>
        <a:bodyPr/>
        <a:lstStyle/>
        <a:p>
          <a:pPr rtl="0"/>
          <a:r>
            <a:rPr lang="en-US" dirty="0">
              <a:latin typeface="Times New Roman" panose="02020603050405020304" pitchFamily="18" charset="0"/>
              <a:cs typeface="Times New Roman" panose="02020603050405020304" pitchFamily="18" charset="0"/>
            </a:rPr>
            <a:t>Research Objectives</a:t>
          </a:r>
        </a:p>
      </dgm:t>
    </dgm:pt>
    <dgm:pt modelId="{78E66FD4-B9B5-4DF5-9AE6-E3C706A7C5F0}" type="parTrans" cxnId="{B4106AD9-913C-458F-B825-E513A026E246}">
      <dgm:prSet/>
      <dgm:spPr/>
      <dgm:t>
        <a:bodyPr/>
        <a:lstStyle/>
        <a:p>
          <a:endParaRPr lang="en-US"/>
        </a:p>
      </dgm:t>
    </dgm:pt>
    <dgm:pt modelId="{510D067D-A894-42B8-B6E7-31C5DEF96E9D}" type="sibTrans" cxnId="{B4106AD9-913C-458F-B825-E513A026E246}">
      <dgm:prSet/>
      <dgm:spPr/>
      <dgm:t>
        <a:bodyPr/>
        <a:lstStyle/>
        <a:p>
          <a:endParaRPr lang="en-US"/>
        </a:p>
      </dgm:t>
    </dgm:pt>
    <dgm:pt modelId="{B1364005-6BED-40C0-BD8F-B0F4933613C6}">
      <dgm:prSet/>
      <dgm:spPr/>
      <dgm:t>
        <a:bodyPr/>
        <a:lstStyle/>
        <a:p>
          <a:pPr rtl="0"/>
          <a:r>
            <a:rPr lang="en-US" dirty="0">
              <a:latin typeface="Times New Roman" panose="02020603050405020304" pitchFamily="18" charset="0"/>
              <a:cs typeface="Times New Roman" panose="02020603050405020304" pitchFamily="18" charset="0"/>
            </a:rPr>
            <a:t>Methodology</a:t>
          </a:r>
        </a:p>
      </dgm:t>
    </dgm:pt>
    <dgm:pt modelId="{FED06C73-BA48-418F-A2BA-85953ADBCBE0}" type="parTrans" cxnId="{37B6FF6B-D91B-479C-BA74-CDE193282E63}">
      <dgm:prSet/>
      <dgm:spPr/>
      <dgm:t>
        <a:bodyPr/>
        <a:lstStyle/>
        <a:p>
          <a:endParaRPr lang="en-US"/>
        </a:p>
      </dgm:t>
    </dgm:pt>
    <dgm:pt modelId="{BCF3AE47-A4C0-4E57-8401-F151F0C0C48F}" type="sibTrans" cxnId="{37B6FF6B-D91B-479C-BA74-CDE193282E63}">
      <dgm:prSet/>
      <dgm:spPr/>
      <dgm:t>
        <a:bodyPr/>
        <a:lstStyle/>
        <a:p>
          <a:endParaRPr lang="en-US"/>
        </a:p>
      </dgm:t>
    </dgm:pt>
    <dgm:pt modelId="{722A708B-B7B8-45E7-8421-0122F8A79C81}">
      <dgm:prSet/>
      <dgm:spPr/>
      <dgm:t>
        <a:bodyPr/>
        <a:lstStyle/>
        <a:p>
          <a:pPr rtl="0"/>
          <a:r>
            <a:rPr lang="en-US" dirty="0">
              <a:latin typeface="Times New Roman" panose="02020603050405020304" pitchFamily="18" charset="0"/>
              <a:cs typeface="Times New Roman" panose="02020603050405020304" pitchFamily="18" charset="0"/>
            </a:rPr>
            <a:t>Literature Review</a:t>
          </a:r>
        </a:p>
      </dgm:t>
    </dgm:pt>
    <dgm:pt modelId="{DA861B3C-77F4-44BF-97EE-7B2509385BB8}" type="parTrans" cxnId="{424FF7D8-ED4B-489A-B8F8-6844487C11BA}">
      <dgm:prSet/>
      <dgm:spPr/>
      <dgm:t>
        <a:bodyPr/>
        <a:lstStyle/>
        <a:p>
          <a:endParaRPr lang="en-US"/>
        </a:p>
      </dgm:t>
    </dgm:pt>
    <dgm:pt modelId="{005B373A-FAD5-4BFA-97BA-0C5FAEA2EBC2}" type="sibTrans" cxnId="{424FF7D8-ED4B-489A-B8F8-6844487C11BA}">
      <dgm:prSet/>
      <dgm:spPr/>
      <dgm:t>
        <a:bodyPr/>
        <a:lstStyle/>
        <a:p>
          <a:endParaRPr lang="en-US"/>
        </a:p>
      </dgm:t>
    </dgm:pt>
    <dgm:pt modelId="{BBAE63EA-A4BF-4D61-B091-34CFFB0422E8}">
      <dgm:prSet/>
      <dgm:spPr/>
      <dgm:t>
        <a:bodyPr/>
        <a:lstStyle/>
        <a:p>
          <a:pPr rtl="0"/>
          <a:r>
            <a:rPr lang="en-US" dirty="0">
              <a:latin typeface="Times New Roman" panose="02020603050405020304" pitchFamily="18" charset="0"/>
              <a:cs typeface="Times New Roman" panose="02020603050405020304" pitchFamily="18" charset="0"/>
            </a:rPr>
            <a:t>  Conclusion  </a:t>
          </a:r>
        </a:p>
      </dgm:t>
    </dgm:pt>
    <dgm:pt modelId="{CCCE5866-E616-4FF8-90EF-1F5AD06B4CDB}" type="parTrans" cxnId="{64978067-EEB8-4B6A-890C-EF3D1E72B30E}">
      <dgm:prSet/>
      <dgm:spPr/>
      <dgm:t>
        <a:bodyPr/>
        <a:lstStyle/>
        <a:p>
          <a:endParaRPr lang="en-US"/>
        </a:p>
      </dgm:t>
    </dgm:pt>
    <dgm:pt modelId="{37DA5C2D-83CC-40C2-9651-C19745A8D982}" type="sibTrans" cxnId="{64978067-EEB8-4B6A-890C-EF3D1E72B30E}">
      <dgm:prSet/>
      <dgm:spPr/>
      <dgm:t>
        <a:bodyPr/>
        <a:lstStyle/>
        <a:p>
          <a:endParaRPr lang="en-US"/>
        </a:p>
      </dgm:t>
    </dgm:pt>
    <dgm:pt modelId="{D6D03435-AB86-4CD0-B8E0-A7217782B709}" type="pres">
      <dgm:prSet presAssocID="{ECCFAB8B-3EDB-4F4E-A584-75291E54E945}" presName="Name0" presStyleCnt="0">
        <dgm:presLayoutVars>
          <dgm:chMax val="7"/>
          <dgm:chPref val="7"/>
          <dgm:dir/>
        </dgm:presLayoutVars>
      </dgm:prSet>
      <dgm:spPr/>
    </dgm:pt>
    <dgm:pt modelId="{1CEBC0F7-2C84-4C88-AE51-4E124F5BE10E}" type="pres">
      <dgm:prSet presAssocID="{ECCFAB8B-3EDB-4F4E-A584-75291E54E945}" presName="Name1" presStyleCnt="0"/>
      <dgm:spPr/>
    </dgm:pt>
    <dgm:pt modelId="{18A9189E-3C17-456C-8F0D-CFFFD7AF4612}" type="pres">
      <dgm:prSet presAssocID="{ECCFAB8B-3EDB-4F4E-A584-75291E54E945}" presName="cycle" presStyleCnt="0"/>
      <dgm:spPr/>
    </dgm:pt>
    <dgm:pt modelId="{2F11BF8A-7ACC-49D6-B5D8-C74487A81BF3}" type="pres">
      <dgm:prSet presAssocID="{ECCFAB8B-3EDB-4F4E-A584-75291E54E945}" presName="srcNode" presStyleLbl="node1" presStyleIdx="0" presStyleCnt="5"/>
      <dgm:spPr/>
    </dgm:pt>
    <dgm:pt modelId="{F2DCC7B7-ED17-484C-8D39-494DB8D29659}" type="pres">
      <dgm:prSet presAssocID="{ECCFAB8B-3EDB-4F4E-A584-75291E54E945}" presName="conn" presStyleLbl="parChTrans1D2" presStyleIdx="0" presStyleCnt="1" custScaleX="99709" custScaleY="123337"/>
      <dgm:spPr/>
    </dgm:pt>
    <dgm:pt modelId="{5AEE4B61-3C25-47BC-AF88-DE5871A90768}" type="pres">
      <dgm:prSet presAssocID="{ECCFAB8B-3EDB-4F4E-A584-75291E54E945}" presName="extraNode" presStyleLbl="node1" presStyleIdx="0" presStyleCnt="5"/>
      <dgm:spPr/>
    </dgm:pt>
    <dgm:pt modelId="{0483BFEE-7FBA-423B-97B6-73D3D707567F}" type="pres">
      <dgm:prSet presAssocID="{ECCFAB8B-3EDB-4F4E-A584-75291E54E945}" presName="dstNode" presStyleLbl="node1" presStyleIdx="0" presStyleCnt="5"/>
      <dgm:spPr/>
    </dgm:pt>
    <dgm:pt modelId="{07B1C35F-1984-4F17-A8DF-4B4E41C711D6}" type="pres">
      <dgm:prSet presAssocID="{7BF75D60-3E83-47B6-BC92-C1D8F7829F07}" presName="text_1" presStyleLbl="node1" presStyleIdx="0" presStyleCnt="5" custScaleX="97591" custScaleY="101361" custLinFactY="16869" custLinFactNeighborX="871" custLinFactNeighborY="100000">
        <dgm:presLayoutVars>
          <dgm:bulletEnabled val="1"/>
        </dgm:presLayoutVars>
      </dgm:prSet>
      <dgm:spPr/>
    </dgm:pt>
    <dgm:pt modelId="{030B5C3C-1633-4425-95C1-17F312A0701D}" type="pres">
      <dgm:prSet presAssocID="{7BF75D60-3E83-47B6-BC92-C1D8F7829F07}" presName="accent_1" presStyleCnt="0"/>
      <dgm:spPr/>
    </dgm:pt>
    <dgm:pt modelId="{FE41E9FF-0A35-4845-9D30-6216A8181959}" type="pres">
      <dgm:prSet presAssocID="{7BF75D60-3E83-47B6-BC92-C1D8F7829F07}" presName="accentRepeatNode" presStyleLbl="solidFgAcc1" presStyleIdx="0" presStyleCnt="5" custLinFactNeighborX="-73008" custLinFactNeighborY="-92252"/>
      <dgm:spPr>
        <a:solidFill>
          <a:schemeClr val="bg1"/>
        </a:solidFill>
      </dgm:spPr>
    </dgm:pt>
    <dgm:pt modelId="{E78245AD-01A4-4AAC-BC56-94F8D78D3C87}" type="pres">
      <dgm:prSet presAssocID="{3B5D46BD-480E-4E0E-8C09-BDE0653DC647}" presName="text_2" presStyleLbl="node1" presStyleIdx="1" presStyleCnt="5" custLinFactY="-88684" custLinFactNeighborX="-3056" custLinFactNeighborY="-100000">
        <dgm:presLayoutVars>
          <dgm:bulletEnabled val="1"/>
        </dgm:presLayoutVars>
      </dgm:prSet>
      <dgm:spPr/>
    </dgm:pt>
    <dgm:pt modelId="{69CD8589-3E15-405F-B951-591C76BB7B1F}" type="pres">
      <dgm:prSet presAssocID="{3B5D46BD-480E-4E0E-8C09-BDE0653DC647}" presName="accent_2" presStyleCnt="0"/>
      <dgm:spPr/>
    </dgm:pt>
    <dgm:pt modelId="{78483C8F-9497-4B96-86A2-2B0313050AE7}" type="pres">
      <dgm:prSet presAssocID="{3B5D46BD-480E-4E0E-8C09-BDE0653DC647}" presName="accentRepeatNode" presStyleLbl="solidFgAcc1" presStyleIdx="1" presStyleCnt="5" custLinFactNeighborX="-5473" custLinFactNeighborY="-21257"/>
      <dgm:spPr/>
    </dgm:pt>
    <dgm:pt modelId="{AB2FEFF1-F128-4060-BB84-088FA58107B5}" type="pres">
      <dgm:prSet presAssocID="{722A708B-B7B8-45E7-8421-0122F8A79C81}" presName="text_3" presStyleLbl="node1" presStyleIdx="2" presStyleCnt="5" custLinFactNeighborX="291" custLinFactNeighborY="-37961">
        <dgm:presLayoutVars>
          <dgm:bulletEnabled val="1"/>
        </dgm:presLayoutVars>
      </dgm:prSet>
      <dgm:spPr/>
    </dgm:pt>
    <dgm:pt modelId="{A9EE735F-D367-49D9-ACB6-A6D0A592C871}" type="pres">
      <dgm:prSet presAssocID="{722A708B-B7B8-45E7-8421-0122F8A79C81}" presName="accent_3" presStyleCnt="0"/>
      <dgm:spPr/>
    </dgm:pt>
    <dgm:pt modelId="{91C7653B-6266-4B58-B4A4-226B327F5A76}" type="pres">
      <dgm:prSet presAssocID="{722A708B-B7B8-45E7-8421-0122F8A79C81}" presName="accentRepeatNode" presStyleLbl="solidFgAcc1" presStyleIdx="2" presStyleCnt="5" custLinFactNeighborX="8947" custLinFactNeighborY="-25185"/>
      <dgm:spPr/>
    </dgm:pt>
    <dgm:pt modelId="{3939CFA1-062C-4447-A52D-41A5A431B6A5}" type="pres">
      <dgm:prSet presAssocID="{B1364005-6BED-40C0-BD8F-B0F4933613C6}" presName="text_4" presStyleLbl="node1" presStyleIdx="3" presStyleCnt="5" custLinFactNeighborX="1348" custLinFactNeighborY="-33987">
        <dgm:presLayoutVars>
          <dgm:bulletEnabled val="1"/>
        </dgm:presLayoutVars>
      </dgm:prSet>
      <dgm:spPr/>
    </dgm:pt>
    <dgm:pt modelId="{183D9E9B-6011-48CE-A53F-6A5B70220D96}" type="pres">
      <dgm:prSet presAssocID="{B1364005-6BED-40C0-BD8F-B0F4933613C6}" presName="accent_4" presStyleCnt="0"/>
      <dgm:spPr/>
    </dgm:pt>
    <dgm:pt modelId="{BCB3F433-DC98-4AF7-8607-5A470D557456}" type="pres">
      <dgm:prSet presAssocID="{B1364005-6BED-40C0-BD8F-B0F4933613C6}" presName="accentRepeatNode" presStyleLbl="solidFgAcc1" presStyleIdx="3" presStyleCnt="5" custLinFactNeighborX="11209" custLinFactNeighborY="-19461"/>
      <dgm:spPr/>
    </dgm:pt>
    <dgm:pt modelId="{68A30F21-1BBB-425E-AD21-0AFB5BE44964}" type="pres">
      <dgm:prSet presAssocID="{BBAE63EA-A4BF-4D61-B091-34CFFB0422E8}" presName="text_5" presStyleLbl="node1" presStyleIdx="4" presStyleCnt="5">
        <dgm:presLayoutVars>
          <dgm:bulletEnabled val="1"/>
        </dgm:presLayoutVars>
      </dgm:prSet>
      <dgm:spPr/>
    </dgm:pt>
    <dgm:pt modelId="{903339C8-B376-40B2-BB5C-6B6133B8F8F9}" type="pres">
      <dgm:prSet presAssocID="{BBAE63EA-A4BF-4D61-B091-34CFFB0422E8}" presName="accent_5" presStyleCnt="0"/>
      <dgm:spPr/>
    </dgm:pt>
    <dgm:pt modelId="{3D2AA42D-DB3C-4F88-8D09-320149B9737D}" type="pres">
      <dgm:prSet presAssocID="{BBAE63EA-A4BF-4D61-B091-34CFFB0422E8}" presName="accentRepeatNode" presStyleLbl="solidFgAcc1" presStyleIdx="4" presStyleCnt="5" custLinFactNeighborX="25563" custLinFactNeighborY="-1520"/>
      <dgm:spPr/>
    </dgm:pt>
  </dgm:ptLst>
  <dgm:cxnLst>
    <dgm:cxn modelId="{6A199313-A6E6-47B7-8FC1-9B4096356515}" type="presOf" srcId="{722A708B-B7B8-45E7-8421-0122F8A79C81}" destId="{AB2FEFF1-F128-4060-BB84-088FA58107B5}" srcOrd="0" destOrd="0" presId="urn:microsoft.com/office/officeart/2008/layout/VerticalCurvedList"/>
    <dgm:cxn modelId="{2116C63D-435E-452D-9F4D-D47B1B81E40C}" type="presOf" srcId="{ECCFAB8B-3EDB-4F4E-A584-75291E54E945}" destId="{D6D03435-AB86-4CD0-B8E0-A7217782B709}" srcOrd="0" destOrd="0" presId="urn:microsoft.com/office/officeart/2008/layout/VerticalCurvedList"/>
    <dgm:cxn modelId="{64978067-EEB8-4B6A-890C-EF3D1E72B30E}" srcId="{ECCFAB8B-3EDB-4F4E-A584-75291E54E945}" destId="{BBAE63EA-A4BF-4D61-B091-34CFFB0422E8}" srcOrd="4" destOrd="0" parTransId="{CCCE5866-E616-4FF8-90EF-1F5AD06B4CDB}" sibTransId="{37DA5C2D-83CC-40C2-9651-C19745A8D982}"/>
    <dgm:cxn modelId="{FCAD8568-CFDB-43BC-9020-71693DB6D28D}" srcId="{ECCFAB8B-3EDB-4F4E-A584-75291E54E945}" destId="{7BF75D60-3E83-47B6-BC92-C1D8F7829F07}" srcOrd="0" destOrd="0" parTransId="{101B5255-7868-467A-9D5C-EF52A2CF751D}" sibTransId="{F0B7B4E7-F528-4DAF-9B9A-947054F9A058}"/>
    <dgm:cxn modelId="{37B6FF6B-D91B-479C-BA74-CDE193282E63}" srcId="{ECCFAB8B-3EDB-4F4E-A584-75291E54E945}" destId="{B1364005-6BED-40C0-BD8F-B0F4933613C6}" srcOrd="3" destOrd="0" parTransId="{FED06C73-BA48-418F-A2BA-85953ADBCBE0}" sibTransId="{BCF3AE47-A4C0-4E57-8401-F151F0C0C48F}"/>
    <dgm:cxn modelId="{2162268D-F405-40D3-94D8-CC4F524D02AE}" type="presOf" srcId="{B1364005-6BED-40C0-BD8F-B0F4933613C6}" destId="{3939CFA1-062C-4447-A52D-41A5A431B6A5}" srcOrd="0" destOrd="0" presId="urn:microsoft.com/office/officeart/2008/layout/VerticalCurvedList"/>
    <dgm:cxn modelId="{3C9535C7-0745-4529-9910-82E9274A4F28}" type="presOf" srcId="{BBAE63EA-A4BF-4D61-B091-34CFFB0422E8}" destId="{68A30F21-1BBB-425E-AD21-0AFB5BE44964}" srcOrd="0" destOrd="0" presId="urn:microsoft.com/office/officeart/2008/layout/VerticalCurvedList"/>
    <dgm:cxn modelId="{2535BCC7-0835-4DCA-93F3-0C4C2EF89854}" type="presOf" srcId="{3B5D46BD-480E-4E0E-8C09-BDE0653DC647}" destId="{E78245AD-01A4-4AAC-BC56-94F8D78D3C87}" srcOrd="0" destOrd="0" presId="urn:microsoft.com/office/officeart/2008/layout/VerticalCurvedList"/>
    <dgm:cxn modelId="{CB0D04D1-6169-46EE-A122-AA2508635743}" type="presOf" srcId="{F0B7B4E7-F528-4DAF-9B9A-947054F9A058}" destId="{F2DCC7B7-ED17-484C-8D39-494DB8D29659}" srcOrd="0" destOrd="0" presId="urn:microsoft.com/office/officeart/2008/layout/VerticalCurvedList"/>
    <dgm:cxn modelId="{424FF7D8-ED4B-489A-B8F8-6844487C11BA}" srcId="{ECCFAB8B-3EDB-4F4E-A584-75291E54E945}" destId="{722A708B-B7B8-45E7-8421-0122F8A79C81}" srcOrd="2" destOrd="0" parTransId="{DA861B3C-77F4-44BF-97EE-7B2509385BB8}" sibTransId="{005B373A-FAD5-4BFA-97BA-0C5FAEA2EBC2}"/>
    <dgm:cxn modelId="{B4106AD9-913C-458F-B825-E513A026E246}" srcId="{ECCFAB8B-3EDB-4F4E-A584-75291E54E945}" destId="{3B5D46BD-480E-4E0E-8C09-BDE0653DC647}" srcOrd="1" destOrd="0" parTransId="{78E66FD4-B9B5-4DF5-9AE6-E3C706A7C5F0}" sibTransId="{510D067D-A894-42B8-B6E7-31C5DEF96E9D}"/>
    <dgm:cxn modelId="{104BEFF8-D89C-4AB4-BFF0-8A9C5382F51C}" type="presOf" srcId="{7BF75D60-3E83-47B6-BC92-C1D8F7829F07}" destId="{07B1C35F-1984-4F17-A8DF-4B4E41C711D6}" srcOrd="0" destOrd="0" presId="urn:microsoft.com/office/officeart/2008/layout/VerticalCurvedList"/>
    <dgm:cxn modelId="{3D27406D-941F-4BFD-B80C-FEC12C42403B}" type="presParOf" srcId="{D6D03435-AB86-4CD0-B8E0-A7217782B709}" destId="{1CEBC0F7-2C84-4C88-AE51-4E124F5BE10E}" srcOrd="0" destOrd="0" presId="urn:microsoft.com/office/officeart/2008/layout/VerticalCurvedList"/>
    <dgm:cxn modelId="{2AA457CF-087C-4FBD-B12E-45DCFA89D09A}" type="presParOf" srcId="{1CEBC0F7-2C84-4C88-AE51-4E124F5BE10E}" destId="{18A9189E-3C17-456C-8F0D-CFFFD7AF4612}" srcOrd="0" destOrd="0" presId="urn:microsoft.com/office/officeart/2008/layout/VerticalCurvedList"/>
    <dgm:cxn modelId="{67527486-1723-4864-8CAE-5D07CBAA331B}" type="presParOf" srcId="{18A9189E-3C17-456C-8F0D-CFFFD7AF4612}" destId="{2F11BF8A-7ACC-49D6-B5D8-C74487A81BF3}" srcOrd="0" destOrd="0" presId="urn:microsoft.com/office/officeart/2008/layout/VerticalCurvedList"/>
    <dgm:cxn modelId="{1DB561B1-EAF9-4A3E-9579-4A26EDB1621E}" type="presParOf" srcId="{18A9189E-3C17-456C-8F0D-CFFFD7AF4612}" destId="{F2DCC7B7-ED17-484C-8D39-494DB8D29659}" srcOrd="1" destOrd="0" presId="urn:microsoft.com/office/officeart/2008/layout/VerticalCurvedList"/>
    <dgm:cxn modelId="{2808BBB3-E697-412E-A8A4-3AE7522E7C1A}" type="presParOf" srcId="{18A9189E-3C17-456C-8F0D-CFFFD7AF4612}" destId="{5AEE4B61-3C25-47BC-AF88-DE5871A90768}" srcOrd="2" destOrd="0" presId="urn:microsoft.com/office/officeart/2008/layout/VerticalCurvedList"/>
    <dgm:cxn modelId="{ABBB181C-2B8D-499D-A38A-0723ACB3EABD}" type="presParOf" srcId="{18A9189E-3C17-456C-8F0D-CFFFD7AF4612}" destId="{0483BFEE-7FBA-423B-97B6-73D3D707567F}" srcOrd="3" destOrd="0" presId="urn:microsoft.com/office/officeart/2008/layout/VerticalCurvedList"/>
    <dgm:cxn modelId="{E1BF524D-F24D-446B-A63E-742946263E84}" type="presParOf" srcId="{1CEBC0F7-2C84-4C88-AE51-4E124F5BE10E}" destId="{07B1C35F-1984-4F17-A8DF-4B4E41C711D6}" srcOrd="1" destOrd="0" presId="urn:microsoft.com/office/officeart/2008/layout/VerticalCurvedList"/>
    <dgm:cxn modelId="{7CBBFC39-FA8C-4DEB-8A4A-024EA080831E}" type="presParOf" srcId="{1CEBC0F7-2C84-4C88-AE51-4E124F5BE10E}" destId="{030B5C3C-1633-4425-95C1-17F312A0701D}" srcOrd="2" destOrd="0" presId="urn:microsoft.com/office/officeart/2008/layout/VerticalCurvedList"/>
    <dgm:cxn modelId="{97A0582C-14B2-4F35-ADD5-B8230F7EB7DF}" type="presParOf" srcId="{030B5C3C-1633-4425-95C1-17F312A0701D}" destId="{FE41E9FF-0A35-4845-9D30-6216A8181959}" srcOrd="0" destOrd="0" presId="urn:microsoft.com/office/officeart/2008/layout/VerticalCurvedList"/>
    <dgm:cxn modelId="{70E27120-67C7-43DF-BBB6-255B9E451A0A}" type="presParOf" srcId="{1CEBC0F7-2C84-4C88-AE51-4E124F5BE10E}" destId="{E78245AD-01A4-4AAC-BC56-94F8D78D3C87}" srcOrd="3" destOrd="0" presId="urn:microsoft.com/office/officeart/2008/layout/VerticalCurvedList"/>
    <dgm:cxn modelId="{02820310-FD54-4650-B366-25A477D02B4C}" type="presParOf" srcId="{1CEBC0F7-2C84-4C88-AE51-4E124F5BE10E}" destId="{69CD8589-3E15-405F-B951-591C76BB7B1F}" srcOrd="4" destOrd="0" presId="urn:microsoft.com/office/officeart/2008/layout/VerticalCurvedList"/>
    <dgm:cxn modelId="{5DCC72B8-D9CC-4808-9D36-EC061867B77C}" type="presParOf" srcId="{69CD8589-3E15-405F-B951-591C76BB7B1F}" destId="{78483C8F-9497-4B96-86A2-2B0313050AE7}" srcOrd="0" destOrd="0" presId="urn:microsoft.com/office/officeart/2008/layout/VerticalCurvedList"/>
    <dgm:cxn modelId="{2BAD3F79-2CF9-423E-A398-B8E0C54EE3E4}" type="presParOf" srcId="{1CEBC0F7-2C84-4C88-AE51-4E124F5BE10E}" destId="{AB2FEFF1-F128-4060-BB84-088FA58107B5}" srcOrd="5" destOrd="0" presId="urn:microsoft.com/office/officeart/2008/layout/VerticalCurvedList"/>
    <dgm:cxn modelId="{9F302BD9-95AC-45A1-8CB9-17B29766A0AF}" type="presParOf" srcId="{1CEBC0F7-2C84-4C88-AE51-4E124F5BE10E}" destId="{A9EE735F-D367-49D9-ACB6-A6D0A592C871}" srcOrd="6" destOrd="0" presId="urn:microsoft.com/office/officeart/2008/layout/VerticalCurvedList"/>
    <dgm:cxn modelId="{18348984-2895-4565-ADDF-6853F442ED9D}" type="presParOf" srcId="{A9EE735F-D367-49D9-ACB6-A6D0A592C871}" destId="{91C7653B-6266-4B58-B4A4-226B327F5A76}" srcOrd="0" destOrd="0" presId="urn:microsoft.com/office/officeart/2008/layout/VerticalCurvedList"/>
    <dgm:cxn modelId="{07FF6685-1F2C-4DE1-A7D9-DF3E4AE1E575}" type="presParOf" srcId="{1CEBC0F7-2C84-4C88-AE51-4E124F5BE10E}" destId="{3939CFA1-062C-4447-A52D-41A5A431B6A5}" srcOrd="7" destOrd="0" presId="urn:microsoft.com/office/officeart/2008/layout/VerticalCurvedList"/>
    <dgm:cxn modelId="{C43B0F93-7944-4AEC-8F51-F933903376A2}" type="presParOf" srcId="{1CEBC0F7-2C84-4C88-AE51-4E124F5BE10E}" destId="{183D9E9B-6011-48CE-A53F-6A5B70220D96}" srcOrd="8" destOrd="0" presId="urn:microsoft.com/office/officeart/2008/layout/VerticalCurvedList"/>
    <dgm:cxn modelId="{5DAFE53A-2BE4-457F-8B67-2602D945F96D}" type="presParOf" srcId="{183D9E9B-6011-48CE-A53F-6A5B70220D96}" destId="{BCB3F433-DC98-4AF7-8607-5A470D557456}" srcOrd="0" destOrd="0" presId="urn:microsoft.com/office/officeart/2008/layout/VerticalCurvedList"/>
    <dgm:cxn modelId="{9B547BE0-0BB4-4DE3-8B76-1D7A93AE8A64}" type="presParOf" srcId="{1CEBC0F7-2C84-4C88-AE51-4E124F5BE10E}" destId="{68A30F21-1BBB-425E-AD21-0AFB5BE44964}" srcOrd="9" destOrd="0" presId="urn:microsoft.com/office/officeart/2008/layout/VerticalCurvedList"/>
    <dgm:cxn modelId="{4A7E0DBE-6090-4419-92FC-60CDCAA4C179}" type="presParOf" srcId="{1CEBC0F7-2C84-4C88-AE51-4E124F5BE10E}" destId="{903339C8-B376-40B2-BB5C-6B6133B8F8F9}" srcOrd="10" destOrd="0" presId="urn:microsoft.com/office/officeart/2008/layout/VerticalCurvedList"/>
    <dgm:cxn modelId="{87C6C0F5-3BF7-4167-B8F8-BC8E8231B651}" type="presParOf" srcId="{903339C8-B376-40B2-BB5C-6B6133B8F8F9}" destId="{3D2AA42D-DB3C-4F88-8D09-320149B9737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D1050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D1050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B236C3D-B57B-45CA-AA78-5A298BB1721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BD7FF1C-7F5B-4D7F-8814-BEB8376E5C6C}">
      <dgm:prSet phldrT="[Text]"/>
      <dgm:spPr/>
      <dgm:t>
        <a:bodyPr/>
        <a:lstStyle/>
        <a:p>
          <a:r>
            <a:rPr lang="en-US" b="1" dirty="0"/>
            <a:t>Types of Anaerobic Digestion Due To Temperature</a:t>
          </a:r>
          <a:r>
            <a:rPr lang="en-US" b="1" dirty="0">
              <a:latin typeface="Times New Roman" panose="02020603050405020304" pitchFamily="18" charset="0"/>
              <a:cs typeface="Times New Roman" panose="02020603050405020304" pitchFamily="18" charset="0"/>
            </a:rPr>
            <a:t> </a:t>
          </a:r>
        </a:p>
      </dgm:t>
    </dgm:pt>
    <dgm:pt modelId="{2738EA2E-7FA4-4C9C-ACC2-5DC1F02C08E9}" type="parTrans" cxnId="{EBCB8DC0-7A93-4D1A-8B19-2C89369BBD45}">
      <dgm:prSet/>
      <dgm:spPr/>
      <dgm:t>
        <a:bodyPr/>
        <a:lstStyle/>
        <a:p>
          <a:endParaRPr lang="en-US"/>
        </a:p>
      </dgm:t>
    </dgm:pt>
    <dgm:pt modelId="{B6F5871B-AB9B-47AF-AAC4-2881A826955D}" type="sibTrans" cxnId="{EBCB8DC0-7A93-4D1A-8B19-2C89369BBD45}">
      <dgm:prSet/>
      <dgm:spPr/>
      <dgm:t>
        <a:bodyPr/>
        <a:lstStyle/>
        <a:p>
          <a:endParaRPr lang="en-US"/>
        </a:p>
      </dgm:t>
    </dgm:pt>
    <dgm:pt modelId="{24720241-065E-4F57-8016-26468C871E56}">
      <dgm:prSet phldrT="[Text]"/>
      <dgm:spPr/>
      <dgm:t>
        <a:bodyPr/>
        <a:lstStyle/>
        <a:p>
          <a:pPr>
            <a:buAutoNum type="arabicPeriod"/>
          </a:pPr>
          <a:r>
            <a:rPr lang="en-US" dirty="0">
              <a:solidFill>
                <a:srgbClr val="C00000"/>
              </a:solidFill>
            </a:rPr>
            <a:t>Mesophilic AD.</a:t>
          </a:r>
        </a:p>
      </dgm:t>
    </dgm:pt>
    <dgm:pt modelId="{8D232087-244A-4162-B122-DD97EF639A00}" type="sibTrans" cxnId="{1F50C9C6-FE23-4169-8E4A-3C50466E168D}">
      <dgm:prSet/>
      <dgm:spPr/>
      <dgm:t>
        <a:bodyPr/>
        <a:lstStyle/>
        <a:p>
          <a:endParaRPr lang="en-US"/>
        </a:p>
      </dgm:t>
    </dgm:pt>
    <dgm:pt modelId="{39ED4EC3-05A9-4FCF-85C9-3424CE40DC51}" type="parTrans" cxnId="{1F50C9C6-FE23-4169-8E4A-3C50466E168D}">
      <dgm:prSet/>
      <dgm:spPr/>
      <dgm:t>
        <a:bodyPr/>
        <a:lstStyle/>
        <a:p>
          <a:endParaRPr lang="en-US"/>
        </a:p>
      </dgm:t>
    </dgm:pt>
    <dgm:pt modelId="{F17DE0BE-45D3-44D4-92F5-242E16380B84}">
      <dgm:prSet/>
      <dgm:spPr/>
      <dgm:t>
        <a:bodyPr/>
        <a:lstStyle/>
        <a:p>
          <a:pPr>
            <a:buSzPts val="1400"/>
            <a:buFont typeface="+mj-lt"/>
            <a:buAutoNum type="arabicPeriod"/>
          </a:pPr>
          <a:r>
            <a:rPr lang="en-US" dirty="0"/>
            <a:t>Thermophilic AD. </a:t>
          </a:r>
        </a:p>
      </dgm:t>
    </dgm:pt>
    <dgm:pt modelId="{58ACAE36-08AA-4C3E-9176-1C6127621CB5}" type="parTrans" cxnId="{62308C12-028F-4788-837C-E7318158E9A6}">
      <dgm:prSet/>
      <dgm:spPr/>
      <dgm:t>
        <a:bodyPr/>
        <a:lstStyle/>
        <a:p>
          <a:endParaRPr lang="en-US"/>
        </a:p>
      </dgm:t>
    </dgm:pt>
    <dgm:pt modelId="{81968FED-8CDE-4A3F-B813-3F8222F67350}" type="sibTrans" cxnId="{62308C12-028F-4788-837C-E7318158E9A6}">
      <dgm:prSet/>
      <dgm:spPr/>
      <dgm:t>
        <a:bodyPr/>
        <a:lstStyle/>
        <a:p>
          <a:endParaRPr lang="en-US"/>
        </a:p>
      </dgm:t>
    </dgm:pt>
    <dgm:pt modelId="{AA175DFC-7191-4BFF-9034-7B34AC47D2C1}">
      <dgm:prSet/>
      <dgm:spPr/>
      <dgm:t>
        <a:bodyPr/>
        <a:lstStyle/>
        <a:p>
          <a:r>
            <a:rPr lang="en-US"/>
            <a:t>Psychrophilic AD.</a:t>
          </a:r>
          <a:endParaRPr lang="en-US" dirty="0"/>
        </a:p>
      </dgm:t>
    </dgm:pt>
    <dgm:pt modelId="{61651C7B-0F62-4961-81CE-0ED6F77549B9}" type="parTrans" cxnId="{9DE9E31F-69E9-46E0-99FF-F9DEAB94AF2B}">
      <dgm:prSet/>
      <dgm:spPr/>
      <dgm:t>
        <a:bodyPr/>
        <a:lstStyle/>
        <a:p>
          <a:endParaRPr lang="en-US"/>
        </a:p>
      </dgm:t>
    </dgm:pt>
    <dgm:pt modelId="{85BA4F7B-0F84-46AE-A39F-E99A1E0C05EE}" type="sibTrans" cxnId="{9DE9E31F-69E9-46E0-99FF-F9DEAB94AF2B}">
      <dgm:prSet/>
      <dgm:spPr/>
      <dgm:t>
        <a:bodyPr/>
        <a:lstStyle/>
        <a:p>
          <a:endParaRPr lang="en-US"/>
        </a:p>
      </dgm:t>
    </dgm:pt>
    <dgm:pt modelId="{DD43DC4C-7800-4536-AF12-ADDA1C1EB538}" type="pres">
      <dgm:prSet presAssocID="{6B236C3D-B57B-45CA-AA78-5A298BB17218}" presName="hierChild1" presStyleCnt="0">
        <dgm:presLayoutVars>
          <dgm:orgChart val="1"/>
          <dgm:chPref val="1"/>
          <dgm:dir/>
          <dgm:animOne val="branch"/>
          <dgm:animLvl val="lvl"/>
          <dgm:resizeHandles/>
        </dgm:presLayoutVars>
      </dgm:prSet>
      <dgm:spPr/>
    </dgm:pt>
    <dgm:pt modelId="{28268177-B738-4F56-B717-037C2D6EE1E9}" type="pres">
      <dgm:prSet presAssocID="{7BD7FF1C-7F5B-4D7F-8814-BEB8376E5C6C}" presName="hierRoot1" presStyleCnt="0">
        <dgm:presLayoutVars>
          <dgm:hierBranch val="init"/>
        </dgm:presLayoutVars>
      </dgm:prSet>
      <dgm:spPr/>
    </dgm:pt>
    <dgm:pt modelId="{51C738E1-4AF6-436E-AF82-F7EE91BB30EA}" type="pres">
      <dgm:prSet presAssocID="{7BD7FF1C-7F5B-4D7F-8814-BEB8376E5C6C}" presName="rootComposite1" presStyleCnt="0"/>
      <dgm:spPr/>
    </dgm:pt>
    <dgm:pt modelId="{AA8B27D1-F4D0-4FE1-BB83-213B584B9504}" type="pres">
      <dgm:prSet presAssocID="{7BD7FF1C-7F5B-4D7F-8814-BEB8376E5C6C}" presName="rootText1" presStyleLbl="node0" presStyleIdx="0" presStyleCnt="1" custScaleX="263729">
        <dgm:presLayoutVars>
          <dgm:chPref val="3"/>
        </dgm:presLayoutVars>
      </dgm:prSet>
      <dgm:spPr/>
    </dgm:pt>
    <dgm:pt modelId="{5D6F5BBD-9788-454E-9C24-7714E0DCC61F}" type="pres">
      <dgm:prSet presAssocID="{7BD7FF1C-7F5B-4D7F-8814-BEB8376E5C6C}" presName="rootConnector1" presStyleLbl="node1" presStyleIdx="0" presStyleCnt="0"/>
      <dgm:spPr/>
    </dgm:pt>
    <dgm:pt modelId="{5AB47AEB-B307-4181-AF7A-BC572EB8F320}" type="pres">
      <dgm:prSet presAssocID="{7BD7FF1C-7F5B-4D7F-8814-BEB8376E5C6C}" presName="hierChild2" presStyleCnt="0"/>
      <dgm:spPr/>
    </dgm:pt>
    <dgm:pt modelId="{4CEDED2A-D45A-4E01-BA65-247D218DCAEB}" type="pres">
      <dgm:prSet presAssocID="{39ED4EC3-05A9-4FCF-85C9-3424CE40DC51}" presName="Name37" presStyleLbl="parChTrans1D2" presStyleIdx="0" presStyleCnt="3"/>
      <dgm:spPr/>
    </dgm:pt>
    <dgm:pt modelId="{7F7A8CB7-0BAE-4EC5-A41A-921FC4AA4579}" type="pres">
      <dgm:prSet presAssocID="{24720241-065E-4F57-8016-26468C871E56}" presName="hierRoot2" presStyleCnt="0">
        <dgm:presLayoutVars>
          <dgm:hierBranch val="init"/>
        </dgm:presLayoutVars>
      </dgm:prSet>
      <dgm:spPr/>
    </dgm:pt>
    <dgm:pt modelId="{0FE7827E-189D-46E9-980A-BD36A3E6F97A}" type="pres">
      <dgm:prSet presAssocID="{24720241-065E-4F57-8016-26468C871E56}" presName="rootComposite" presStyleCnt="0"/>
      <dgm:spPr/>
    </dgm:pt>
    <dgm:pt modelId="{432480F8-86FF-4A76-9329-154854D5FC62}" type="pres">
      <dgm:prSet presAssocID="{24720241-065E-4F57-8016-26468C871E56}" presName="rootText" presStyleLbl="node2" presStyleIdx="0" presStyleCnt="3">
        <dgm:presLayoutVars>
          <dgm:chPref val="3"/>
        </dgm:presLayoutVars>
      </dgm:prSet>
      <dgm:spPr/>
    </dgm:pt>
    <dgm:pt modelId="{71094ADC-A9BB-4F7E-B4EA-631388B01366}" type="pres">
      <dgm:prSet presAssocID="{24720241-065E-4F57-8016-26468C871E56}" presName="rootConnector" presStyleLbl="node2" presStyleIdx="0" presStyleCnt="3"/>
      <dgm:spPr/>
    </dgm:pt>
    <dgm:pt modelId="{F1B534E4-CEB5-476D-B815-44F5EC5CF492}" type="pres">
      <dgm:prSet presAssocID="{24720241-065E-4F57-8016-26468C871E56}" presName="hierChild4" presStyleCnt="0"/>
      <dgm:spPr/>
    </dgm:pt>
    <dgm:pt modelId="{C276D12E-BDD7-4867-8E69-8F47D5B29616}" type="pres">
      <dgm:prSet presAssocID="{24720241-065E-4F57-8016-26468C871E56}" presName="hierChild5" presStyleCnt="0"/>
      <dgm:spPr/>
    </dgm:pt>
    <dgm:pt modelId="{0C3CAB5D-0A4C-46CA-8D7C-B74028572A57}" type="pres">
      <dgm:prSet presAssocID="{58ACAE36-08AA-4C3E-9176-1C6127621CB5}" presName="Name37" presStyleLbl="parChTrans1D2" presStyleIdx="1" presStyleCnt="3"/>
      <dgm:spPr/>
    </dgm:pt>
    <dgm:pt modelId="{A7132478-8B42-4D44-934D-E6FC2B3741B1}" type="pres">
      <dgm:prSet presAssocID="{F17DE0BE-45D3-44D4-92F5-242E16380B84}" presName="hierRoot2" presStyleCnt="0">
        <dgm:presLayoutVars>
          <dgm:hierBranch val="init"/>
        </dgm:presLayoutVars>
      </dgm:prSet>
      <dgm:spPr/>
    </dgm:pt>
    <dgm:pt modelId="{2721F1D9-D784-4609-8E7B-E38CD8565ECE}" type="pres">
      <dgm:prSet presAssocID="{F17DE0BE-45D3-44D4-92F5-242E16380B84}" presName="rootComposite" presStyleCnt="0"/>
      <dgm:spPr/>
    </dgm:pt>
    <dgm:pt modelId="{66D351AF-4B22-43A2-9A5D-6D4224933F39}" type="pres">
      <dgm:prSet presAssocID="{F17DE0BE-45D3-44D4-92F5-242E16380B84}" presName="rootText" presStyleLbl="node2" presStyleIdx="1" presStyleCnt="3">
        <dgm:presLayoutVars>
          <dgm:chPref val="3"/>
        </dgm:presLayoutVars>
      </dgm:prSet>
      <dgm:spPr/>
    </dgm:pt>
    <dgm:pt modelId="{E4287C4B-61E0-4ABD-986F-1049821AC3BA}" type="pres">
      <dgm:prSet presAssocID="{F17DE0BE-45D3-44D4-92F5-242E16380B84}" presName="rootConnector" presStyleLbl="node2" presStyleIdx="1" presStyleCnt="3"/>
      <dgm:spPr/>
    </dgm:pt>
    <dgm:pt modelId="{E6119972-E53D-4244-92DA-6A5072FB3550}" type="pres">
      <dgm:prSet presAssocID="{F17DE0BE-45D3-44D4-92F5-242E16380B84}" presName="hierChild4" presStyleCnt="0"/>
      <dgm:spPr/>
    </dgm:pt>
    <dgm:pt modelId="{D89602A7-DF50-46B6-88D9-C3870A1CD283}" type="pres">
      <dgm:prSet presAssocID="{F17DE0BE-45D3-44D4-92F5-242E16380B84}" presName="hierChild5" presStyleCnt="0"/>
      <dgm:spPr/>
    </dgm:pt>
    <dgm:pt modelId="{ADBA1F5A-B5F1-4A3C-A1D0-7E3FBE396EC3}" type="pres">
      <dgm:prSet presAssocID="{61651C7B-0F62-4961-81CE-0ED6F77549B9}" presName="Name37" presStyleLbl="parChTrans1D2" presStyleIdx="2" presStyleCnt="3"/>
      <dgm:spPr/>
    </dgm:pt>
    <dgm:pt modelId="{F7037E93-3E48-45DD-B18D-8D0101065901}" type="pres">
      <dgm:prSet presAssocID="{AA175DFC-7191-4BFF-9034-7B34AC47D2C1}" presName="hierRoot2" presStyleCnt="0">
        <dgm:presLayoutVars>
          <dgm:hierBranch val="init"/>
        </dgm:presLayoutVars>
      </dgm:prSet>
      <dgm:spPr/>
    </dgm:pt>
    <dgm:pt modelId="{04F3EC70-8E36-4D64-AF89-4A4F3CC3D6AE}" type="pres">
      <dgm:prSet presAssocID="{AA175DFC-7191-4BFF-9034-7B34AC47D2C1}" presName="rootComposite" presStyleCnt="0"/>
      <dgm:spPr/>
    </dgm:pt>
    <dgm:pt modelId="{DA9E62EA-E6B3-4160-8F7D-0DDC8B45C936}" type="pres">
      <dgm:prSet presAssocID="{AA175DFC-7191-4BFF-9034-7B34AC47D2C1}" presName="rootText" presStyleLbl="node2" presStyleIdx="2" presStyleCnt="3">
        <dgm:presLayoutVars>
          <dgm:chPref val="3"/>
        </dgm:presLayoutVars>
      </dgm:prSet>
      <dgm:spPr/>
    </dgm:pt>
    <dgm:pt modelId="{198D95F9-419E-4E3D-BF01-A63BFFB3D415}" type="pres">
      <dgm:prSet presAssocID="{AA175DFC-7191-4BFF-9034-7B34AC47D2C1}" presName="rootConnector" presStyleLbl="node2" presStyleIdx="2" presStyleCnt="3"/>
      <dgm:spPr/>
    </dgm:pt>
    <dgm:pt modelId="{7FFAD012-EECF-41CE-AE98-624051E99B4A}" type="pres">
      <dgm:prSet presAssocID="{AA175DFC-7191-4BFF-9034-7B34AC47D2C1}" presName="hierChild4" presStyleCnt="0"/>
      <dgm:spPr/>
    </dgm:pt>
    <dgm:pt modelId="{5EFEF410-3F11-40F1-80C3-074B0E40915F}" type="pres">
      <dgm:prSet presAssocID="{AA175DFC-7191-4BFF-9034-7B34AC47D2C1}" presName="hierChild5" presStyleCnt="0"/>
      <dgm:spPr/>
    </dgm:pt>
    <dgm:pt modelId="{8AE03C10-FC7B-43DB-A1E3-DE3D0647266D}" type="pres">
      <dgm:prSet presAssocID="{7BD7FF1C-7F5B-4D7F-8814-BEB8376E5C6C}" presName="hierChild3" presStyleCnt="0"/>
      <dgm:spPr/>
    </dgm:pt>
  </dgm:ptLst>
  <dgm:cxnLst>
    <dgm:cxn modelId="{574F030A-DCE9-4A2E-8021-C252BFB6D85E}" type="presOf" srcId="{F17DE0BE-45D3-44D4-92F5-242E16380B84}" destId="{E4287C4B-61E0-4ABD-986F-1049821AC3BA}" srcOrd="1" destOrd="0" presId="urn:microsoft.com/office/officeart/2005/8/layout/orgChart1"/>
    <dgm:cxn modelId="{62308C12-028F-4788-837C-E7318158E9A6}" srcId="{7BD7FF1C-7F5B-4D7F-8814-BEB8376E5C6C}" destId="{F17DE0BE-45D3-44D4-92F5-242E16380B84}" srcOrd="1" destOrd="0" parTransId="{58ACAE36-08AA-4C3E-9176-1C6127621CB5}" sibTransId="{81968FED-8CDE-4A3F-B813-3F8222F67350}"/>
    <dgm:cxn modelId="{EBA6A019-F3DB-4EBE-96D0-1FD319F52DF1}" type="presOf" srcId="{61651C7B-0F62-4961-81CE-0ED6F77549B9}" destId="{ADBA1F5A-B5F1-4A3C-A1D0-7E3FBE396EC3}" srcOrd="0" destOrd="0" presId="urn:microsoft.com/office/officeart/2005/8/layout/orgChart1"/>
    <dgm:cxn modelId="{9DE9E31F-69E9-46E0-99FF-F9DEAB94AF2B}" srcId="{7BD7FF1C-7F5B-4D7F-8814-BEB8376E5C6C}" destId="{AA175DFC-7191-4BFF-9034-7B34AC47D2C1}" srcOrd="2" destOrd="0" parTransId="{61651C7B-0F62-4961-81CE-0ED6F77549B9}" sibTransId="{85BA4F7B-0F84-46AE-A39F-E99A1E0C05EE}"/>
    <dgm:cxn modelId="{60D4D62D-70F0-49FA-9CC8-BF61A462DC3A}" type="presOf" srcId="{AA175DFC-7191-4BFF-9034-7B34AC47D2C1}" destId="{DA9E62EA-E6B3-4160-8F7D-0DDC8B45C936}" srcOrd="0" destOrd="0" presId="urn:microsoft.com/office/officeart/2005/8/layout/orgChart1"/>
    <dgm:cxn modelId="{7968D23F-CA56-46A8-8ACB-71A625602275}" type="presOf" srcId="{7BD7FF1C-7F5B-4D7F-8814-BEB8376E5C6C}" destId="{AA8B27D1-F4D0-4FE1-BB83-213B584B9504}" srcOrd="0" destOrd="0" presId="urn:microsoft.com/office/officeart/2005/8/layout/orgChart1"/>
    <dgm:cxn modelId="{A85D7562-5646-4A32-8AD7-A9153BCFDF11}" type="presOf" srcId="{F17DE0BE-45D3-44D4-92F5-242E16380B84}" destId="{66D351AF-4B22-43A2-9A5D-6D4224933F39}" srcOrd="0" destOrd="0" presId="urn:microsoft.com/office/officeart/2005/8/layout/orgChart1"/>
    <dgm:cxn modelId="{C0AD576D-68D2-45EF-860D-7DD28B57B7A8}" type="presOf" srcId="{6B236C3D-B57B-45CA-AA78-5A298BB17218}" destId="{DD43DC4C-7800-4536-AF12-ADDA1C1EB538}" srcOrd="0" destOrd="0" presId="urn:microsoft.com/office/officeart/2005/8/layout/orgChart1"/>
    <dgm:cxn modelId="{10E48FB0-7444-4FD9-9D04-AD245C6B5FA2}" type="presOf" srcId="{58ACAE36-08AA-4C3E-9176-1C6127621CB5}" destId="{0C3CAB5D-0A4C-46CA-8D7C-B74028572A57}" srcOrd="0" destOrd="0" presId="urn:microsoft.com/office/officeart/2005/8/layout/orgChart1"/>
    <dgm:cxn modelId="{EBCB8DC0-7A93-4D1A-8B19-2C89369BBD45}" srcId="{6B236C3D-B57B-45CA-AA78-5A298BB17218}" destId="{7BD7FF1C-7F5B-4D7F-8814-BEB8376E5C6C}" srcOrd="0" destOrd="0" parTransId="{2738EA2E-7FA4-4C9C-ACC2-5DC1F02C08E9}" sibTransId="{B6F5871B-AB9B-47AF-AAC4-2881A826955D}"/>
    <dgm:cxn modelId="{E47E97C6-BD27-4468-8675-6D77B5BB7C17}" type="presOf" srcId="{24720241-065E-4F57-8016-26468C871E56}" destId="{71094ADC-A9BB-4F7E-B4EA-631388B01366}" srcOrd="1" destOrd="0" presId="urn:microsoft.com/office/officeart/2005/8/layout/orgChart1"/>
    <dgm:cxn modelId="{1F50C9C6-FE23-4169-8E4A-3C50466E168D}" srcId="{7BD7FF1C-7F5B-4D7F-8814-BEB8376E5C6C}" destId="{24720241-065E-4F57-8016-26468C871E56}" srcOrd="0" destOrd="0" parTransId="{39ED4EC3-05A9-4FCF-85C9-3424CE40DC51}" sibTransId="{8D232087-244A-4162-B122-DD97EF639A00}"/>
    <dgm:cxn modelId="{A246B8C9-BECF-46A4-A696-D06334EE4F15}" type="presOf" srcId="{24720241-065E-4F57-8016-26468C871E56}" destId="{432480F8-86FF-4A76-9329-154854D5FC62}" srcOrd="0" destOrd="0" presId="urn:microsoft.com/office/officeart/2005/8/layout/orgChart1"/>
    <dgm:cxn modelId="{FFFDD1D1-15E2-4597-B030-DF77F0828EA4}" type="presOf" srcId="{39ED4EC3-05A9-4FCF-85C9-3424CE40DC51}" destId="{4CEDED2A-D45A-4E01-BA65-247D218DCAEB}" srcOrd="0" destOrd="0" presId="urn:microsoft.com/office/officeart/2005/8/layout/orgChart1"/>
    <dgm:cxn modelId="{A25960E7-88D7-4D52-96E4-3182B912F296}" type="presOf" srcId="{7BD7FF1C-7F5B-4D7F-8814-BEB8376E5C6C}" destId="{5D6F5BBD-9788-454E-9C24-7714E0DCC61F}" srcOrd="1" destOrd="0" presId="urn:microsoft.com/office/officeart/2005/8/layout/orgChart1"/>
    <dgm:cxn modelId="{497D06FE-2312-4CB9-8EEA-F54C5B28AC86}" type="presOf" srcId="{AA175DFC-7191-4BFF-9034-7B34AC47D2C1}" destId="{198D95F9-419E-4E3D-BF01-A63BFFB3D415}" srcOrd="1" destOrd="0" presId="urn:microsoft.com/office/officeart/2005/8/layout/orgChart1"/>
    <dgm:cxn modelId="{8B6B192B-CE2F-4264-B5BD-E3C2918EC9A9}" type="presParOf" srcId="{DD43DC4C-7800-4536-AF12-ADDA1C1EB538}" destId="{28268177-B738-4F56-B717-037C2D6EE1E9}" srcOrd="0" destOrd="0" presId="urn:microsoft.com/office/officeart/2005/8/layout/orgChart1"/>
    <dgm:cxn modelId="{B71BA558-8C26-466B-A6C3-C401D87B0DBC}" type="presParOf" srcId="{28268177-B738-4F56-B717-037C2D6EE1E9}" destId="{51C738E1-4AF6-436E-AF82-F7EE91BB30EA}" srcOrd="0" destOrd="0" presId="urn:microsoft.com/office/officeart/2005/8/layout/orgChart1"/>
    <dgm:cxn modelId="{9CD04565-A20D-43B4-8A7C-8CD74BE11F2D}" type="presParOf" srcId="{51C738E1-4AF6-436E-AF82-F7EE91BB30EA}" destId="{AA8B27D1-F4D0-4FE1-BB83-213B584B9504}" srcOrd="0" destOrd="0" presId="urn:microsoft.com/office/officeart/2005/8/layout/orgChart1"/>
    <dgm:cxn modelId="{7580D5E8-CF79-4BBD-8490-0ACF9AD2FCCF}" type="presParOf" srcId="{51C738E1-4AF6-436E-AF82-F7EE91BB30EA}" destId="{5D6F5BBD-9788-454E-9C24-7714E0DCC61F}" srcOrd="1" destOrd="0" presId="urn:microsoft.com/office/officeart/2005/8/layout/orgChart1"/>
    <dgm:cxn modelId="{8EAA9D25-A2CD-4C16-9810-500FE500807E}" type="presParOf" srcId="{28268177-B738-4F56-B717-037C2D6EE1E9}" destId="{5AB47AEB-B307-4181-AF7A-BC572EB8F320}" srcOrd="1" destOrd="0" presId="urn:microsoft.com/office/officeart/2005/8/layout/orgChart1"/>
    <dgm:cxn modelId="{D5FABFA9-D818-4F4A-9FBF-9275F5F4B1DA}" type="presParOf" srcId="{5AB47AEB-B307-4181-AF7A-BC572EB8F320}" destId="{4CEDED2A-D45A-4E01-BA65-247D218DCAEB}" srcOrd="0" destOrd="0" presId="urn:microsoft.com/office/officeart/2005/8/layout/orgChart1"/>
    <dgm:cxn modelId="{7DB91B0D-5C52-4398-A07C-C0B36E8083C3}" type="presParOf" srcId="{5AB47AEB-B307-4181-AF7A-BC572EB8F320}" destId="{7F7A8CB7-0BAE-4EC5-A41A-921FC4AA4579}" srcOrd="1" destOrd="0" presId="urn:microsoft.com/office/officeart/2005/8/layout/orgChart1"/>
    <dgm:cxn modelId="{2FEE33E9-3187-4B37-934C-E642012B6369}" type="presParOf" srcId="{7F7A8CB7-0BAE-4EC5-A41A-921FC4AA4579}" destId="{0FE7827E-189D-46E9-980A-BD36A3E6F97A}" srcOrd="0" destOrd="0" presId="urn:microsoft.com/office/officeart/2005/8/layout/orgChart1"/>
    <dgm:cxn modelId="{3BC6156F-3E71-4988-85BF-C0B55664FE34}" type="presParOf" srcId="{0FE7827E-189D-46E9-980A-BD36A3E6F97A}" destId="{432480F8-86FF-4A76-9329-154854D5FC62}" srcOrd="0" destOrd="0" presId="urn:microsoft.com/office/officeart/2005/8/layout/orgChart1"/>
    <dgm:cxn modelId="{7EE2D2AE-88A6-448F-88B0-322E974E379F}" type="presParOf" srcId="{0FE7827E-189D-46E9-980A-BD36A3E6F97A}" destId="{71094ADC-A9BB-4F7E-B4EA-631388B01366}" srcOrd="1" destOrd="0" presId="urn:microsoft.com/office/officeart/2005/8/layout/orgChart1"/>
    <dgm:cxn modelId="{7332B518-2A91-4BF7-88FE-818A9514346F}" type="presParOf" srcId="{7F7A8CB7-0BAE-4EC5-A41A-921FC4AA4579}" destId="{F1B534E4-CEB5-476D-B815-44F5EC5CF492}" srcOrd="1" destOrd="0" presId="urn:microsoft.com/office/officeart/2005/8/layout/orgChart1"/>
    <dgm:cxn modelId="{7742B400-B802-42CF-81B9-5E53A1E9F84B}" type="presParOf" srcId="{7F7A8CB7-0BAE-4EC5-A41A-921FC4AA4579}" destId="{C276D12E-BDD7-4867-8E69-8F47D5B29616}" srcOrd="2" destOrd="0" presId="urn:microsoft.com/office/officeart/2005/8/layout/orgChart1"/>
    <dgm:cxn modelId="{C93248F6-898F-48B5-B8AC-A4C98EF44E8F}" type="presParOf" srcId="{5AB47AEB-B307-4181-AF7A-BC572EB8F320}" destId="{0C3CAB5D-0A4C-46CA-8D7C-B74028572A57}" srcOrd="2" destOrd="0" presId="urn:microsoft.com/office/officeart/2005/8/layout/orgChart1"/>
    <dgm:cxn modelId="{C782CE9B-CBAF-4908-9AEA-93A45B6A0BC1}" type="presParOf" srcId="{5AB47AEB-B307-4181-AF7A-BC572EB8F320}" destId="{A7132478-8B42-4D44-934D-E6FC2B3741B1}" srcOrd="3" destOrd="0" presId="urn:microsoft.com/office/officeart/2005/8/layout/orgChart1"/>
    <dgm:cxn modelId="{540EA0DB-6812-4207-9585-F677184D711F}" type="presParOf" srcId="{A7132478-8B42-4D44-934D-E6FC2B3741B1}" destId="{2721F1D9-D784-4609-8E7B-E38CD8565ECE}" srcOrd="0" destOrd="0" presId="urn:microsoft.com/office/officeart/2005/8/layout/orgChart1"/>
    <dgm:cxn modelId="{2E6FE7BA-0B91-41B4-BE28-A38D761C5757}" type="presParOf" srcId="{2721F1D9-D784-4609-8E7B-E38CD8565ECE}" destId="{66D351AF-4B22-43A2-9A5D-6D4224933F39}" srcOrd="0" destOrd="0" presId="urn:microsoft.com/office/officeart/2005/8/layout/orgChart1"/>
    <dgm:cxn modelId="{20DB2327-657A-4797-97BD-07124695AD2C}" type="presParOf" srcId="{2721F1D9-D784-4609-8E7B-E38CD8565ECE}" destId="{E4287C4B-61E0-4ABD-986F-1049821AC3BA}" srcOrd="1" destOrd="0" presId="urn:microsoft.com/office/officeart/2005/8/layout/orgChart1"/>
    <dgm:cxn modelId="{8CC6DEE1-A900-448A-89F2-DB9FC5ABB2DD}" type="presParOf" srcId="{A7132478-8B42-4D44-934D-E6FC2B3741B1}" destId="{E6119972-E53D-4244-92DA-6A5072FB3550}" srcOrd="1" destOrd="0" presId="urn:microsoft.com/office/officeart/2005/8/layout/orgChart1"/>
    <dgm:cxn modelId="{9F877AAE-533B-4176-A5F3-8857B27A1A06}" type="presParOf" srcId="{A7132478-8B42-4D44-934D-E6FC2B3741B1}" destId="{D89602A7-DF50-46B6-88D9-C3870A1CD283}" srcOrd="2" destOrd="0" presId="urn:microsoft.com/office/officeart/2005/8/layout/orgChart1"/>
    <dgm:cxn modelId="{533FE834-E930-4888-9C22-7E554677B34A}" type="presParOf" srcId="{5AB47AEB-B307-4181-AF7A-BC572EB8F320}" destId="{ADBA1F5A-B5F1-4A3C-A1D0-7E3FBE396EC3}" srcOrd="4" destOrd="0" presId="urn:microsoft.com/office/officeart/2005/8/layout/orgChart1"/>
    <dgm:cxn modelId="{0BD91058-ABA1-4F51-9996-6EDEFDA9590F}" type="presParOf" srcId="{5AB47AEB-B307-4181-AF7A-BC572EB8F320}" destId="{F7037E93-3E48-45DD-B18D-8D0101065901}" srcOrd="5" destOrd="0" presId="urn:microsoft.com/office/officeart/2005/8/layout/orgChart1"/>
    <dgm:cxn modelId="{760478B4-0717-4E05-BF5D-590BB9253440}" type="presParOf" srcId="{F7037E93-3E48-45DD-B18D-8D0101065901}" destId="{04F3EC70-8E36-4D64-AF89-4A4F3CC3D6AE}" srcOrd="0" destOrd="0" presId="urn:microsoft.com/office/officeart/2005/8/layout/orgChart1"/>
    <dgm:cxn modelId="{003864D7-E5CB-4ACD-8D32-50B51C0589B6}" type="presParOf" srcId="{04F3EC70-8E36-4D64-AF89-4A4F3CC3D6AE}" destId="{DA9E62EA-E6B3-4160-8F7D-0DDC8B45C936}" srcOrd="0" destOrd="0" presId="urn:microsoft.com/office/officeart/2005/8/layout/orgChart1"/>
    <dgm:cxn modelId="{E1860D24-A3CD-48CE-91A4-728BAD3751D5}" type="presParOf" srcId="{04F3EC70-8E36-4D64-AF89-4A4F3CC3D6AE}" destId="{198D95F9-419E-4E3D-BF01-A63BFFB3D415}" srcOrd="1" destOrd="0" presId="urn:microsoft.com/office/officeart/2005/8/layout/orgChart1"/>
    <dgm:cxn modelId="{36D25C80-4138-41E8-AB66-F1602C203C21}" type="presParOf" srcId="{F7037E93-3E48-45DD-B18D-8D0101065901}" destId="{7FFAD012-EECF-41CE-AE98-624051E99B4A}" srcOrd="1" destOrd="0" presId="urn:microsoft.com/office/officeart/2005/8/layout/orgChart1"/>
    <dgm:cxn modelId="{E78AEB70-234D-4BD7-9F18-4530DFD87E1D}" type="presParOf" srcId="{F7037E93-3E48-45DD-B18D-8D0101065901}" destId="{5EFEF410-3F11-40F1-80C3-074B0E40915F}" srcOrd="2" destOrd="0" presId="urn:microsoft.com/office/officeart/2005/8/layout/orgChart1"/>
    <dgm:cxn modelId="{E2754C50-CA86-4E42-A6FB-5A646BFCC58B}" type="presParOf" srcId="{28268177-B738-4F56-B717-037C2D6EE1E9}" destId="{8AE03C10-FC7B-43DB-A1E3-DE3D0647266D}" srcOrd="2" destOrd="0" presId="urn:microsoft.com/office/officeart/2005/8/layout/orgChart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CC3300"/>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13"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CC0606"/>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B236C3D-B57B-45CA-AA78-5A298BB1721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BD7FF1C-7F5B-4D7F-8814-BEB8376E5C6C}">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b="1" dirty="0"/>
            <a:t>Anaerobic digestion stages</a:t>
          </a:r>
          <a:endParaRPr lang="en-US" b="1" dirty="0"/>
        </a:p>
        <a:p>
          <a:pPr marL="0" lvl="0" defTabSz="1200150">
            <a:lnSpc>
              <a:spcPct val="90000"/>
            </a:lnSpc>
            <a:spcBef>
              <a:spcPct val="0"/>
            </a:spcBef>
            <a:spcAft>
              <a:spcPct val="35000"/>
            </a:spcAft>
          </a:pPr>
          <a:endParaRPr lang="en-US" b="1" dirty="0">
            <a:latin typeface="Times New Roman" panose="02020603050405020304" pitchFamily="18" charset="0"/>
            <a:cs typeface="Times New Roman" panose="02020603050405020304" pitchFamily="18" charset="0"/>
          </a:endParaRPr>
        </a:p>
      </dgm:t>
    </dgm:pt>
    <dgm:pt modelId="{2738EA2E-7FA4-4C9C-ACC2-5DC1F02C08E9}" type="parTrans" cxnId="{EBCB8DC0-7A93-4D1A-8B19-2C89369BBD45}">
      <dgm:prSet/>
      <dgm:spPr/>
      <dgm:t>
        <a:bodyPr/>
        <a:lstStyle/>
        <a:p>
          <a:endParaRPr lang="en-US"/>
        </a:p>
      </dgm:t>
    </dgm:pt>
    <dgm:pt modelId="{B6F5871B-AB9B-47AF-AAC4-2881A826955D}" type="sibTrans" cxnId="{EBCB8DC0-7A93-4D1A-8B19-2C89369BBD45}">
      <dgm:prSet/>
      <dgm:spPr/>
      <dgm:t>
        <a:bodyPr/>
        <a:lstStyle/>
        <a:p>
          <a:endParaRPr lang="en-US"/>
        </a:p>
      </dgm:t>
    </dgm:pt>
    <dgm:pt modelId="{F17DE0BE-45D3-44D4-92F5-242E16380B84}">
      <dgm:prSet/>
      <dgm:spPr/>
      <dgm:t>
        <a:bodyPr/>
        <a:lstStyle/>
        <a:p>
          <a:pPr>
            <a:buSzPts val="1400"/>
            <a:buFont typeface="+mj-lt"/>
            <a:buAutoNum type="arabicPeriod"/>
          </a:pPr>
          <a:r>
            <a:rPr lang="en-US" b="1" dirty="0"/>
            <a:t>Fermentation or acidogenesis</a:t>
          </a:r>
          <a:endParaRPr lang="en-US" dirty="0"/>
        </a:p>
      </dgm:t>
    </dgm:pt>
    <dgm:pt modelId="{58ACAE36-08AA-4C3E-9176-1C6127621CB5}" type="parTrans" cxnId="{62308C12-028F-4788-837C-E7318158E9A6}">
      <dgm:prSet/>
      <dgm:spPr/>
      <dgm:t>
        <a:bodyPr/>
        <a:lstStyle/>
        <a:p>
          <a:endParaRPr lang="en-US"/>
        </a:p>
      </dgm:t>
    </dgm:pt>
    <dgm:pt modelId="{81968FED-8CDE-4A3F-B813-3F8222F67350}" type="sibTrans" cxnId="{62308C12-028F-4788-837C-E7318158E9A6}">
      <dgm:prSet/>
      <dgm:spPr/>
      <dgm:t>
        <a:bodyPr/>
        <a:lstStyle/>
        <a:p>
          <a:endParaRPr lang="en-US"/>
        </a:p>
      </dgm:t>
    </dgm:pt>
    <dgm:pt modelId="{15AD5975-EF8E-421C-ADD8-03729B516732}">
      <dgm:prSet/>
      <dgm:spPr/>
      <dgm:t>
        <a:bodyPr/>
        <a:lstStyle/>
        <a:p>
          <a:pPr>
            <a:buSzPts val="1400"/>
            <a:buFont typeface="+mj-lt"/>
            <a:buAutoNum type="arabicPeriod"/>
          </a:pPr>
          <a:r>
            <a:rPr lang="en-US" b="1" dirty="0"/>
            <a:t>Hydrolysis</a:t>
          </a:r>
        </a:p>
      </dgm:t>
    </dgm:pt>
    <dgm:pt modelId="{B72D2A66-1549-484E-823F-AB61847DA63F}" type="parTrans" cxnId="{3E8711D7-2009-4085-9B33-A8921FD35EC4}">
      <dgm:prSet/>
      <dgm:spPr/>
      <dgm:t>
        <a:bodyPr/>
        <a:lstStyle/>
        <a:p>
          <a:endParaRPr lang="en-US"/>
        </a:p>
      </dgm:t>
    </dgm:pt>
    <dgm:pt modelId="{AA1E4D15-7ED6-4A9C-9413-4E92D437B5E7}" type="sibTrans" cxnId="{3E8711D7-2009-4085-9B33-A8921FD35EC4}">
      <dgm:prSet/>
      <dgm:spPr/>
      <dgm:t>
        <a:bodyPr/>
        <a:lstStyle/>
        <a:p>
          <a:endParaRPr lang="en-US"/>
        </a:p>
      </dgm:t>
    </dgm:pt>
    <dgm:pt modelId="{810B4624-A6F9-4226-B268-1535FEAEC533}">
      <dgm:prSet/>
      <dgm:spPr/>
      <dgm:t>
        <a:bodyPr/>
        <a:lstStyle/>
        <a:p>
          <a:pPr>
            <a:buSzPts val="1400"/>
            <a:buFont typeface="+mj-lt"/>
            <a:buAutoNum type="arabicPeriod"/>
          </a:pPr>
          <a:r>
            <a:rPr lang="en-US" b="1" dirty="0"/>
            <a:t>Acetogenesis</a:t>
          </a:r>
        </a:p>
      </dgm:t>
    </dgm:pt>
    <dgm:pt modelId="{A0D09F49-3D93-4D13-8B76-06CFF3971FD9}" type="parTrans" cxnId="{0F3FC2AE-250B-4318-AA91-873FF01C6C66}">
      <dgm:prSet/>
      <dgm:spPr/>
      <dgm:t>
        <a:bodyPr/>
        <a:lstStyle/>
        <a:p>
          <a:endParaRPr lang="en-US"/>
        </a:p>
      </dgm:t>
    </dgm:pt>
    <dgm:pt modelId="{DD3F8B91-70B6-4B06-B5FE-5BE2997E1E26}" type="sibTrans" cxnId="{0F3FC2AE-250B-4318-AA91-873FF01C6C66}">
      <dgm:prSet/>
      <dgm:spPr/>
      <dgm:t>
        <a:bodyPr/>
        <a:lstStyle/>
        <a:p>
          <a:endParaRPr lang="en-US"/>
        </a:p>
      </dgm:t>
    </dgm:pt>
    <dgm:pt modelId="{8611DC76-B763-4EE3-A90D-9CE757C198AC}">
      <dgm:prSet/>
      <dgm:spPr/>
      <dgm:t>
        <a:bodyPr/>
        <a:lstStyle/>
        <a:p>
          <a:pPr>
            <a:buSzPts val="1400"/>
            <a:buFont typeface="+mj-lt"/>
            <a:buAutoNum type="arabicPeriod"/>
          </a:pPr>
          <a:r>
            <a:rPr lang="en-US" b="1" dirty="0"/>
            <a:t>Methanogenesis</a:t>
          </a:r>
        </a:p>
      </dgm:t>
    </dgm:pt>
    <dgm:pt modelId="{0F5E0934-9517-44A6-9049-08DB7C0203F8}" type="parTrans" cxnId="{B34FC1A7-B483-437C-9DF4-C65B5E24C8BE}">
      <dgm:prSet/>
      <dgm:spPr/>
      <dgm:t>
        <a:bodyPr/>
        <a:lstStyle/>
        <a:p>
          <a:endParaRPr lang="en-US"/>
        </a:p>
      </dgm:t>
    </dgm:pt>
    <dgm:pt modelId="{9A24BB79-AC2A-4BCC-B7EC-51253B0FFA77}" type="sibTrans" cxnId="{B34FC1A7-B483-437C-9DF4-C65B5E24C8BE}">
      <dgm:prSet/>
      <dgm:spPr/>
      <dgm:t>
        <a:bodyPr/>
        <a:lstStyle/>
        <a:p>
          <a:endParaRPr lang="en-US"/>
        </a:p>
      </dgm:t>
    </dgm:pt>
    <dgm:pt modelId="{DD43DC4C-7800-4536-AF12-ADDA1C1EB538}" type="pres">
      <dgm:prSet presAssocID="{6B236C3D-B57B-45CA-AA78-5A298BB17218}" presName="hierChild1" presStyleCnt="0">
        <dgm:presLayoutVars>
          <dgm:orgChart val="1"/>
          <dgm:chPref val="1"/>
          <dgm:dir/>
          <dgm:animOne val="branch"/>
          <dgm:animLvl val="lvl"/>
          <dgm:resizeHandles/>
        </dgm:presLayoutVars>
      </dgm:prSet>
      <dgm:spPr/>
    </dgm:pt>
    <dgm:pt modelId="{28268177-B738-4F56-B717-037C2D6EE1E9}" type="pres">
      <dgm:prSet presAssocID="{7BD7FF1C-7F5B-4D7F-8814-BEB8376E5C6C}" presName="hierRoot1" presStyleCnt="0">
        <dgm:presLayoutVars>
          <dgm:hierBranch val="init"/>
        </dgm:presLayoutVars>
      </dgm:prSet>
      <dgm:spPr/>
    </dgm:pt>
    <dgm:pt modelId="{51C738E1-4AF6-436E-AF82-F7EE91BB30EA}" type="pres">
      <dgm:prSet presAssocID="{7BD7FF1C-7F5B-4D7F-8814-BEB8376E5C6C}" presName="rootComposite1" presStyleCnt="0"/>
      <dgm:spPr/>
    </dgm:pt>
    <dgm:pt modelId="{AA8B27D1-F4D0-4FE1-BB83-213B584B9504}" type="pres">
      <dgm:prSet presAssocID="{7BD7FF1C-7F5B-4D7F-8814-BEB8376E5C6C}" presName="rootText1" presStyleLbl="node0" presStyleIdx="0" presStyleCnt="1" custScaleX="263729">
        <dgm:presLayoutVars>
          <dgm:chPref val="3"/>
        </dgm:presLayoutVars>
      </dgm:prSet>
      <dgm:spPr/>
    </dgm:pt>
    <dgm:pt modelId="{5D6F5BBD-9788-454E-9C24-7714E0DCC61F}" type="pres">
      <dgm:prSet presAssocID="{7BD7FF1C-7F5B-4D7F-8814-BEB8376E5C6C}" presName="rootConnector1" presStyleLbl="node1" presStyleIdx="0" presStyleCnt="0"/>
      <dgm:spPr/>
    </dgm:pt>
    <dgm:pt modelId="{5AB47AEB-B307-4181-AF7A-BC572EB8F320}" type="pres">
      <dgm:prSet presAssocID="{7BD7FF1C-7F5B-4D7F-8814-BEB8376E5C6C}" presName="hierChild2" presStyleCnt="0"/>
      <dgm:spPr/>
    </dgm:pt>
    <dgm:pt modelId="{64B27CF1-B522-4715-8954-9638F32AA7A9}" type="pres">
      <dgm:prSet presAssocID="{B72D2A66-1549-484E-823F-AB61847DA63F}" presName="Name37" presStyleLbl="parChTrans1D2" presStyleIdx="0" presStyleCnt="4"/>
      <dgm:spPr/>
    </dgm:pt>
    <dgm:pt modelId="{AFC5B0C1-237B-431E-AC87-5268ADEDA496}" type="pres">
      <dgm:prSet presAssocID="{15AD5975-EF8E-421C-ADD8-03729B516732}" presName="hierRoot2" presStyleCnt="0">
        <dgm:presLayoutVars>
          <dgm:hierBranch val="init"/>
        </dgm:presLayoutVars>
      </dgm:prSet>
      <dgm:spPr/>
    </dgm:pt>
    <dgm:pt modelId="{DDBF22EF-19E9-49B5-B068-92B869022DB5}" type="pres">
      <dgm:prSet presAssocID="{15AD5975-EF8E-421C-ADD8-03729B516732}" presName="rootComposite" presStyleCnt="0"/>
      <dgm:spPr/>
    </dgm:pt>
    <dgm:pt modelId="{877CB162-C2B2-489D-A529-365804A5B292}" type="pres">
      <dgm:prSet presAssocID="{15AD5975-EF8E-421C-ADD8-03729B516732}" presName="rootText" presStyleLbl="node2" presStyleIdx="0" presStyleCnt="4" custLinFactNeighborX="-526">
        <dgm:presLayoutVars>
          <dgm:chPref val="3"/>
        </dgm:presLayoutVars>
      </dgm:prSet>
      <dgm:spPr/>
    </dgm:pt>
    <dgm:pt modelId="{99945CFC-ADA7-4757-AC24-EB1117118B07}" type="pres">
      <dgm:prSet presAssocID="{15AD5975-EF8E-421C-ADD8-03729B516732}" presName="rootConnector" presStyleLbl="node2" presStyleIdx="0" presStyleCnt="4"/>
      <dgm:spPr/>
    </dgm:pt>
    <dgm:pt modelId="{97E02388-E020-42CC-B071-D6574BDB2A5F}" type="pres">
      <dgm:prSet presAssocID="{15AD5975-EF8E-421C-ADD8-03729B516732}" presName="hierChild4" presStyleCnt="0"/>
      <dgm:spPr/>
    </dgm:pt>
    <dgm:pt modelId="{DC6EED89-B00A-4E13-A35A-F1D047161672}" type="pres">
      <dgm:prSet presAssocID="{15AD5975-EF8E-421C-ADD8-03729B516732}" presName="hierChild5" presStyleCnt="0"/>
      <dgm:spPr/>
    </dgm:pt>
    <dgm:pt modelId="{0C3CAB5D-0A4C-46CA-8D7C-B74028572A57}" type="pres">
      <dgm:prSet presAssocID="{58ACAE36-08AA-4C3E-9176-1C6127621CB5}" presName="Name37" presStyleLbl="parChTrans1D2" presStyleIdx="1" presStyleCnt="4"/>
      <dgm:spPr/>
    </dgm:pt>
    <dgm:pt modelId="{A7132478-8B42-4D44-934D-E6FC2B3741B1}" type="pres">
      <dgm:prSet presAssocID="{F17DE0BE-45D3-44D4-92F5-242E16380B84}" presName="hierRoot2" presStyleCnt="0">
        <dgm:presLayoutVars>
          <dgm:hierBranch val="init"/>
        </dgm:presLayoutVars>
      </dgm:prSet>
      <dgm:spPr/>
    </dgm:pt>
    <dgm:pt modelId="{2721F1D9-D784-4609-8E7B-E38CD8565ECE}" type="pres">
      <dgm:prSet presAssocID="{F17DE0BE-45D3-44D4-92F5-242E16380B84}" presName="rootComposite" presStyleCnt="0"/>
      <dgm:spPr/>
    </dgm:pt>
    <dgm:pt modelId="{66D351AF-4B22-43A2-9A5D-6D4224933F39}" type="pres">
      <dgm:prSet presAssocID="{F17DE0BE-45D3-44D4-92F5-242E16380B84}" presName="rootText" presStyleLbl="node2" presStyleIdx="1" presStyleCnt="4">
        <dgm:presLayoutVars>
          <dgm:chPref val="3"/>
        </dgm:presLayoutVars>
      </dgm:prSet>
      <dgm:spPr/>
    </dgm:pt>
    <dgm:pt modelId="{E4287C4B-61E0-4ABD-986F-1049821AC3BA}" type="pres">
      <dgm:prSet presAssocID="{F17DE0BE-45D3-44D4-92F5-242E16380B84}" presName="rootConnector" presStyleLbl="node2" presStyleIdx="1" presStyleCnt="4"/>
      <dgm:spPr/>
    </dgm:pt>
    <dgm:pt modelId="{E6119972-E53D-4244-92DA-6A5072FB3550}" type="pres">
      <dgm:prSet presAssocID="{F17DE0BE-45D3-44D4-92F5-242E16380B84}" presName="hierChild4" presStyleCnt="0"/>
      <dgm:spPr/>
    </dgm:pt>
    <dgm:pt modelId="{D89602A7-DF50-46B6-88D9-C3870A1CD283}" type="pres">
      <dgm:prSet presAssocID="{F17DE0BE-45D3-44D4-92F5-242E16380B84}" presName="hierChild5" presStyleCnt="0"/>
      <dgm:spPr/>
    </dgm:pt>
    <dgm:pt modelId="{E71BAB1C-C676-4525-8E17-FB0CB1EBEA7E}" type="pres">
      <dgm:prSet presAssocID="{A0D09F49-3D93-4D13-8B76-06CFF3971FD9}" presName="Name37" presStyleLbl="parChTrans1D2" presStyleIdx="2" presStyleCnt="4"/>
      <dgm:spPr/>
    </dgm:pt>
    <dgm:pt modelId="{78E3474E-11B0-423C-95A4-C7A03D339B17}" type="pres">
      <dgm:prSet presAssocID="{810B4624-A6F9-4226-B268-1535FEAEC533}" presName="hierRoot2" presStyleCnt="0">
        <dgm:presLayoutVars>
          <dgm:hierBranch val="init"/>
        </dgm:presLayoutVars>
      </dgm:prSet>
      <dgm:spPr/>
    </dgm:pt>
    <dgm:pt modelId="{FC57B677-A19A-4612-9857-BB318EF69925}" type="pres">
      <dgm:prSet presAssocID="{810B4624-A6F9-4226-B268-1535FEAEC533}" presName="rootComposite" presStyleCnt="0"/>
      <dgm:spPr/>
    </dgm:pt>
    <dgm:pt modelId="{B7B83F83-9473-491B-8EDA-74A07956F097}" type="pres">
      <dgm:prSet presAssocID="{810B4624-A6F9-4226-B268-1535FEAEC533}" presName="rootText" presStyleLbl="node2" presStyleIdx="2" presStyleCnt="4">
        <dgm:presLayoutVars>
          <dgm:chPref val="3"/>
        </dgm:presLayoutVars>
      </dgm:prSet>
      <dgm:spPr/>
    </dgm:pt>
    <dgm:pt modelId="{27989E6B-9761-4F5F-BE64-D12107FD3430}" type="pres">
      <dgm:prSet presAssocID="{810B4624-A6F9-4226-B268-1535FEAEC533}" presName="rootConnector" presStyleLbl="node2" presStyleIdx="2" presStyleCnt="4"/>
      <dgm:spPr/>
    </dgm:pt>
    <dgm:pt modelId="{755D162E-62BA-4276-9B9E-C7D01E4D4207}" type="pres">
      <dgm:prSet presAssocID="{810B4624-A6F9-4226-B268-1535FEAEC533}" presName="hierChild4" presStyleCnt="0"/>
      <dgm:spPr/>
    </dgm:pt>
    <dgm:pt modelId="{8D38EC1F-1C9A-4EED-B5DA-FBFF26083606}" type="pres">
      <dgm:prSet presAssocID="{810B4624-A6F9-4226-B268-1535FEAEC533}" presName="hierChild5" presStyleCnt="0"/>
      <dgm:spPr/>
    </dgm:pt>
    <dgm:pt modelId="{B616AC69-0FE4-4DB4-99C6-697D7546F3C1}" type="pres">
      <dgm:prSet presAssocID="{0F5E0934-9517-44A6-9049-08DB7C0203F8}" presName="Name37" presStyleLbl="parChTrans1D2" presStyleIdx="3" presStyleCnt="4"/>
      <dgm:spPr/>
    </dgm:pt>
    <dgm:pt modelId="{8F2DD586-63B4-408D-A74F-B6D049541366}" type="pres">
      <dgm:prSet presAssocID="{8611DC76-B763-4EE3-A90D-9CE757C198AC}" presName="hierRoot2" presStyleCnt="0">
        <dgm:presLayoutVars>
          <dgm:hierBranch val="init"/>
        </dgm:presLayoutVars>
      </dgm:prSet>
      <dgm:spPr/>
    </dgm:pt>
    <dgm:pt modelId="{CC585550-9C3B-4A74-93CD-4A8DF9EA5234}" type="pres">
      <dgm:prSet presAssocID="{8611DC76-B763-4EE3-A90D-9CE757C198AC}" presName="rootComposite" presStyleCnt="0"/>
      <dgm:spPr/>
    </dgm:pt>
    <dgm:pt modelId="{8BA81EE0-E45E-418E-86F0-F377A1E9C3EC}" type="pres">
      <dgm:prSet presAssocID="{8611DC76-B763-4EE3-A90D-9CE757C198AC}" presName="rootText" presStyleLbl="node2" presStyleIdx="3" presStyleCnt="4">
        <dgm:presLayoutVars>
          <dgm:chPref val="3"/>
        </dgm:presLayoutVars>
      </dgm:prSet>
      <dgm:spPr/>
    </dgm:pt>
    <dgm:pt modelId="{F3883AA7-0957-4596-9414-D3C5D12AA415}" type="pres">
      <dgm:prSet presAssocID="{8611DC76-B763-4EE3-A90D-9CE757C198AC}" presName="rootConnector" presStyleLbl="node2" presStyleIdx="3" presStyleCnt="4"/>
      <dgm:spPr/>
    </dgm:pt>
    <dgm:pt modelId="{B264B6B1-A17A-43F3-9217-F57F20072944}" type="pres">
      <dgm:prSet presAssocID="{8611DC76-B763-4EE3-A90D-9CE757C198AC}" presName="hierChild4" presStyleCnt="0"/>
      <dgm:spPr/>
    </dgm:pt>
    <dgm:pt modelId="{5A713FDD-00BE-4488-BE41-8E14137CF61B}" type="pres">
      <dgm:prSet presAssocID="{8611DC76-B763-4EE3-A90D-9CE757C198AC}" presName="hierChild5" presStyleCnt="0"/>
      <dgm:spPr/>
    </dgm:pt>
    <dgm:pt modelId="{8AE03C10-FC7B-43DB-A1E3-DE3D0647266D}" type="pres">
      <dgm:prSet presAssocID="{7BD7FF1C-7F5B-4D7F-8814-BEB8376E5C6C}" presName="hierChild3" presStyleCnt="0"/>
      <dgm:spPr/>
    </dgm:pt>
  </dgm:ptLst>
  <dgm:cxnLst>
    <dgm:cxn modelId="{29F08805-A0E0-400A-8970-6FF14BB2D327}" type="presOf" srcId="{A0D09F49-3D93-4D13-8B76-06CFF3971FD9}" destId="{E71BAB1C-C676-4525-8E17-FB0CB1EBEA7E}" srcOrd="0" destOrd="0" presId="urn:microsoft.com/office/officeart/2005/8/layout/orgChart1"/>
    <dgm:cxn modelId="{85529D05-CBA6-4084-8131-DC9F98D662F6}" type="presOf" srcId="{15AD5975-EF8E-421C-ADD8-03729B516732}" destId="{99945CFC-ADA7-4757-AC24-EB1117118B07}" srcOrd="1" destOrd="0" presId="urn:microsoft.com/office/officeart/2005/8/layout/orgChart1"/>
    <dgm:cxn modelId="{31B04907-E74B-49AE-8E95-C6A732DDF0C4}" type="presOf" srcId="{0F5E0934-9517-44A6-9049-08DB7C0203F8}" destId="{B616AC69-0FE4-4DB4-99C6-697D7546F3C1}" srcOrd="0" destOrd="0" presId="urn:microsoft.com/office/officeart/2005/8/layout/orgChart1"/>
    <dgm:cxn modelId="{574F030A-DCE9-4A2E-8021-C252BFB6D85E}" type="presOf" srcId="{F17DE0BE-45D3-44D4-92F5-242E16380B84}" destId="{E4287C4B-61E0-4ABD-986F-1049821AC3BA}" srcOrd="1" destOrd="0" presId="urn:microsoft.com/office/officeart/2005/8/layout/orgChart1"/>
    <dgm:cxn modelId="{62308C12-028F-4788-837C-E7318158E9A6}" srcId="{7BD7FF1C-7F5B-4D7F-8814-BEB8376E5C6C}" destId="{F17DE0BE-45D3-44D4-92F5-242E16380B84}" srcOrd="1" destOrd="0" parTransId="{58ACAE36-08AA-4C3E-9176-1C6127621CB5}" sibTransId="{81968FED-8CDE-4A3F-B813-3F8222F67350}"/>
    <dgm:cxn modelId="{7968D23F-CA56-46A8-8ACB-71A625602275}" type="presOf" srcId="{7BD7FF1C-7F5B-4D7F-8814-BEB8376E5C6C}" destId="{AA8B27D1-F4D0-4FE1-BB83-213B584B9504}" srcOrd="0" destOrd="0" presId="urn:microsoft.com/office/officeart/2005/8/layout/orgChart1"/>
    <dgm:cxn modelId="{A85D7562-5646-4A32-8AD7-A9153BCFDF11}" type="presOf" srcId="{F17DE0BE-45D3-44D4-92F5-242E16380B84}" destId="{66D351AF-4B22-43A2-9A5D-6D4224933F39}" srcOrd="0" destOrd="0" presId="urn:microsoft.com/office/officeart/2005/8/layout/orgChart1"/>
    <dgm:cxn modelId="{C140106D-E140-43E1-9087-7C7D5A99D7B9}" type="presOf" srcId="{810B4624-A6F9-4226-B268-1535FEAEC533}" destId="{B7B83F83-9473-491B-8EDA-74A07956F097}" srcOrd="0" destOrd="0" presId="urn:microsoft.com/office/officeart/2005/8/layout/orgChart1"/>
    <dgm:cxn modelId="{C0AD576D-68D2-45EF-860D-7DD28B57B7A8}" type="presOf" srcId="{6B236C3D-B57B-45CA-AA78-5A298BB17218}" destId="{DD43DC4C-7800-4536-AF12-ADDA1C1EB538}" srcOrd="0" destOrd="0" presId="urn:microsoft.com/office/officeart/2005/8/layout/orgChart1"/>
    <dgm:cxn modelId="{795FC156-133D-4F56-B330-E2645A13F625}" type="presOf" srcId="{810B4624-A6F9-4226-B268-1535FEAEC533}" destId="{27989E6B-9761-4F5F-BE64-D12107FD3430}" srcOrd="1" destOrd="0" presId="urn:microsoft.com/office/officeart/2005/8/layout/orgChart1"/>
    <dgm:cxn modelId="{0A083D8E-305F-4B4A-893D-2EB6651E692E}" type="presOf" srcId="{15AD5975-EF8E-421C-ADD8-03729B516732}" destId="{877CB162-C2B2-489D-A529-365804A5B292}" srcOrd="0" destOrd="0" presId="urn:microsoft.com/office/officeart/2005/8/layout/orgChart1"/>
    <dgm:cxn modelId="{B34FC1A7-B483-437C-9DF4-C65B5E24C8BE}" srcId="{7BD7FF1C-7F5B-4D7F-8814-BEB8376E5C6C}" destId="{8611DC76-B763-4EE3-A90D-9CE757C198AC}" srcOrd="3" destOrd="0" parTransId="{0F5E0934-9517-44A6-9049-08DB7C0203F8}" sibTransId="{9A24BB79-AC2A-4BCC-B7EC-51253B0FFA77}"/>
    <dgm:cxn modelId="{0F3FC2AE-250B-4318-AA91-873FF01C6C66}" srcId="{7BD7FF1C-7F5B-4D7F-8814-BEB8376E5C6C}" destId="{810B4624-A6F9-4226-B268-1535FEAEC533}" srcOrd="2" destOrd="0" parTransId="{A0D09F49-3D93-4D13-8B76-06CFF3971FD9}" sibTransId="{DD3F8B91-70B6-4B06-B5FE-5BE2997E1E26}"/>
    <dgm:cxn modelId="{10E48FB0-7444-4FD9-9D04-AD245C6B5FA2}" type="presOf" srcId="{58ACAE36-08AA-4C3E-9176-1C6127621CB5}" destId="{0C3CAB5D-0A4C-46CA-8D7C-B74028572A57}" srcOrd="0" destOrd="0" presId="urn:microsoft.com/office/officeart/2005/8/layout/orgChart1"/>
    <dgm:cxn modelId="{FF3E66B9-669B-4A12-AD26-162462D789C1}" type="presOf" srcId="{8611DC76-B763-4EE3-A90D-9CE757C198AC}" destId="{F3883AA7-0957-4596-9414-D3C5D12AA415}" srcOrd="1" destOrd="0" presId="urn:microsoft.com/office/officeart/2005/8/layout/orgChart1"/>
    <dgm:cxn modelId="{EBCB8DC0-7A93-4D1A-8B19-2C89369BBD45}" srcId="{6B236C3D-B57B-45CA-AA78-5A298BB17218}" destId="{7BD7FF1C-7F5B-4D7F-8814-BEB8376E5C6C}" srcOrd="0" destOrd="0" parTransId="{2738EA2E-7FA4-4C9C-ACC2-5DC1F02C08E9}" sibTransId="{B6F5871B-AB9B-47AF-AAC4-2881A826955D}"/>
    <dgm:cxn modelId="{3E8711D7-2009-4085-9B33-A8921FD35EC4}" srcId="{7BD7FF1C-7F5B-4D7F-8814-BEB8376E5C6C}" destId="{15AD5975-EF8E-421C-ADD8-03729B516732}" srcOrd="0" destOrd="0" parTransId="{B72D2A66-1549-484E-823F-AB61847DA63F}" sibTransId="{AA1E4D15-7ED6-4A9C-9413-4E92D437B5E7}"/>
    <dgm:cxn modelId="{7E2DA8DC-99F2-48D2-ADB4-707E2B26B1D7}" type="presOf" srcId="{B72D2A66-1549-484E-823F-AB61847DA63F}" destId="{64B27CF1-B522-4715-8954-9638F32AA7A9}" srcOrd="0" destOrd="0" presId="urn:microsoft.com/office/officeart/2005/8/layout/orgChart1"/>
    <dgm:cxn modelId="{A25960E7-88D7-4D52-96E4-3182B912F296}" type="presOf" srcId="{7BD7FF1C-7F5B-4D7F-8814-BEB8376E5C6C}" destId="{5D6F5BBD-9788-454E-9C24-7714E0DCC61F}" srcOrd="1" destOrd="0" presId="urn:microsoft.com/office/officeart/2005/8/layout/orgChart1"/>
    <dgm:cxn modelId="{016DCAF5-0D27-48EB-B5FD-EED32F9D0638}" type="presOf" srcId="{8611DC76-B763-4EE3-A90D-9CE757C198AC}" destId="{8BA81EE0-E45E-418E-86F0-F377A1E9C3EC}" srcOrd="0" destOrd="0" presId="urn:microsoft.com/office/officeart/2005/8/layout/orgChart1"/>
    <dgm:cxn modelId="{8B6B192B-CE2F-4264-B5BD-E3C2918EC9A9}" type="presParOf" srcId="{DD43DC4C-7800-4536-AF12-ADDA1C1EB538}" destId="{28268177-B738-4F56-B717-037C2D6EE1E9}" srcOrd="0" destOrd="0" presId="urn:microsoft.com/office/officeart/2005/8/layout/orgChart1"/>
    <dgm:cxn modelId="{B71BA558-8C26-466B-A6C3-C401D87B0DBC}" type="presParOf" srcId="{28268177-B738-4F56-B717-037C2D6EE1E9}" destId="{51C738E1-4AF6-436E-AF82-F7EE91BB30EA}" srcOrd="0" destOrd="0" presId="urn:microsoft.com/office/officeart/2005/8/layout/orgChart1"/>
    <dgm:cxn modelId="{9CD04565-A20D-43B4-8A7C-8CD74BE11F2D}" type="presParOf" srcId="{51C738E1-4AF6-436E-AF82-F7EE91BB30EA}" destId="{AA8B27D1-F4D0-4FE1-BB83-213B584B9504}" srcOrd="0" destOrd="0" presId="urn:microsoft.com/office/officeart/2005/8/layout/orgChart1"/>
    <dgm:cxn modelId="{7580D5E8-CF79-4BBD-8490-0ACF9AD2FCCF}" type="presParOf" srcId="{51C738E1-4AF6-436E-AF82-F7EE91BB30EA}" destId="{5D6F5BBD-9788-454E-9C24-7714E0DCC61F}" srcOrd="1" destOrd="0" presId="urn:microsoft.com/office/officeart/2005/8/layout/orgChart1"/>
    <dgm:cxn modelId="{8EAA9D25-A2CD-4C16-9810-500FE500807E}" type="presParOf" srcId="{28268177-B738-4F56-B717-037C2D6EE1E9}" destId="{5AB47AEB-B307-4181-AF7A-BC572EB8F320}" srcOrd="1" destOrd="0" presId="urn:microsoft.com/office/officeart/2005/8/layout/orgChart1"/>
    <dgm:cxn modelId="{B699A59D-344C-47A5-AC1F-9DD977AE9AE2}" type="presParOf" srcId="{5AB47AEB-B307-4181-AF7A-BC572EB8F320}" destId="{64B27CF1-B522-4715-8954-9638F32AA7A9}" srcOrd="0" destOrd="0" presId="urn:microsoft.com/office/officeart/2005/8/layout/orgChart1"/>
    <dgm:cxn modelId="{065ABFF6-9F93-440E-A2D6-305701531054}" type="presParOf" srcId="{5AB47AEB-B307-4181-AF7A-BC572EB8F320}" destId="{AFC5B0C1-237B-431E-AC87-5268ADEDA496}" srcOrd="1" destOrd="0" presId="urn:microsoft.com/office/officeart/2005/8/layout/orgChart1"/>
    <dgm:cxn modelId="{377BF522-2CEE-4824-8415-D479E6F61D8E}" type="presParOf" srcId="{AFC5B0C1-237B-431E-AC87-5268ADEDA496}" destId="{DDBF22EF-19E9-49B5-B068-92B869022DB5}" srcOrd="0" destOrd="0" presId="urn:microsoft.com/office/officeart/2005/8/layout/orgChart1"/>
    <dgm:cxn modelId="{2D258406-CB2F-4EF9-BA25-5F02BC14117E}" type="presParOf" srcId="{DDBF22EF-19E9-49B5-B068-92B869022DB5}" destId="{877CB162-C2B2-489D-A529-365804A5B292}" srcOrd="0" destOrd="0" presId="urn:microsoft.com/office/officeart/2005/8/layout/orgChart1"/>
    <dgm:cxn modelId="{A5E7D170-1DC5-4FA5-8472-BE13357243A9}" type="presParOf" srcId="{DDBF22EF-19E9-49B5-B068-92B869022DB5}" destId="{99945CFC-ADA7-4757-AC24-EB1117118B07}" srcOrd="1" destOrd="0" presId="urn:microsoft.com/office/officeart/2005/8/layout/orgChart1"/>
    <dgm:cxn modelId="{AC527EAB-06A2-44EF-ABD4-AD36736B5450}" type="presParOf" srcId="{AFC5B0C1-237B-431E-AC87-5268ADEDA496}" destId="{97E02388-E020-42CC-B071-D6574BDB2A5F}" srcOrd="1" destOrd="0" presId="urn:microsoft.com/office/officeart/2005/8/layout/orgChart1"/>
    <dgm:cxn modelId="{ACEC110D-98A9-4329-9D8D-BE5A8213ABF4}" type="presParOf" srcId="{AFC5B0C1-237B-431E-AC87-5268ADEDA496}" destId="{DC6EED89-B00A-4E13-A35A-F1D047161672}" srcOrd="2" destOrd="0" presId="urn:microsoft.com/office/officeart/2005/8/layout/orgChart1"/>
    <dgm:cxn modelId="{C93248F6-898F-48B5-B8AC-A4C98EF44E8F}" type="presParOf" srcId="{5AB47AEB-B307-4181-AF7A-BC572EB8F320}" destId="{0C3CAB5D-0A4C-46CA-8D7C-B74028572A57}" srcOrd="2" destOrd="0" presId="urn:microsoft.com/office/officeart/2005/8/layout/orgChart1"/>
    <dgm:cxn modelId="{C782CE9B-CBAF-4908-9AEA-93A45B6A0BC1}" type="presParOf" srcId="{5AB47AEB-B307-4181-AF7A-BC572EB8F320}" destId="{A7132478-8B42-4D44-934D-E6FC2B3741B1}" srcOrd="3" destOrd="0" presId="urn:microsoft.com/office/officeart/2005/8/layout/orgChart1"/>
    <dgm:cxn modelId="{540EA0DB-6812-4207-9585-F677184D711F}" type="presParOf" srcId="{A7132478-8B42-4D44-934D-E6FC2B3741B1}" destId="{2721F1D9-D784-4609-8E7B-E38CD8565ECE}" srcOrd="0" destOrd="0" presId="urn:microsoft.com/office/officeart/2005/8/layout/orgChart1"/>
    <dgm:cxn modelId="{2E6FE7BA-0B91-41B4-BE28-A38D761C5757}" type="presParOf" srcId="{2721F1D9-D784-4609-8E7B-E38CD8565ECE}" destId="{66D351AF-4B22-43A2-9A5D-6D4224933F39}" srcOrd="0" destOrd="0" presId="urn:microsoft.com/office/officeart/2005/8/layout/orgChart1"/>
    <dgm:cxn modelId="{20DB2327-657A-4797-97BD-07124695AD2C}" type="presParOf" srcId="{2721F1D9-D784-4609-8E7B-E38CD8565ECE}" destId="{E4287C4B-61E0-4ABD-986F-1049821AC3BA}" srcOrd="1" destOrd="0" presId="urn:microsoft.com/office/officeart/2005/8/layout/orgChart1"/>
    <dgm:cxn modelId="{8CC6DEE1-A900-448A-89F2-DB9FC5ABB2DD}" type="presParOf" srcId="{A7132478-8B42-4D44-934D-E6FC2B3741B1}" destId="{E6119972-E53D-4244-92DA-6A5072FB3550}" srcOrd="1" destOrd="0" presId="urn:microsoft.com/office/officeart/2005/8/layout/orgChart1"/>
    <dgm:cxn modelId="{9F877AAE-533B-4176-A5F3-8857B27A1A06}" type="presParOf" srcId="{A7132478-8B42-4D44-934D-E6FC2B3741B1}" destId="{D89602A7-DF50-46B6-88D9-C3870A1CD283}" srcOrd="2" destOrd="0" presId="urn:microsoft.com/office/officeart/2005/8/layout/orgChart1"/>
    <dgm:cxn modelId="{25AFE801-F538-43A1-8750-0F386ECA1B52}" type="presParOf" srcId="{5AB47AEB-B307-4181-AF7A-BC572EB8F320}" destId="{E71BAB1C-C676-4525-8E17-FB0CB1EBEA7E}" srcOrd="4" destOrd="0" presId="urn:microsoft.com/office/officeart/2005/8/layout/orgChart1"/>
    <dgm:cxn modelId="{F2D53D6C-C88B-441D-BFEB-690740A909FA}" type="presParOf" srcId="{5AB47AEB-B307-4181-AF7A-BC572EB8F320}" destId="{78E3474E-11B0-423C-95A4-C7A03D339B17}" srcOrd="5" destOrd="0" presId="urn:microsoft.com/office/officeart/2005/8/layout/orgChart1"/>
    <dgm:cxn modelId="{266937C5-8693-4E1C-9A7E-4E38F07FB5ED}" type="presParOf" srcId="{78E3474E-11B0-423C-95A4-C7A03D339B17}" destId="{FC57B677-A19A-4612-9857-BB318EF69925}" srcOrd="0" destOrd="0" presId="urn:microsoft.com/office/officeart/2005/8/layout/orgChart1"/>
    <dgm:cxn modelId="{B1A1B979-1273-4181-9299-005CAEFDBA6A}" type="presParOf" srcId="{FC57B677-A19A-4612-9857-BB318EF69925}" destId="{B7B83F83-9473-491B-8EDA-74A07956F097}" srcOrd="0" destOrd="0" presId="urn:microsoft.com/office/officeart/2005/8/layout/orgChart1"/>
    <dgm:cxn modelId="{1B7BE142-68E7-499B-B915-BF4CC67E8886}" type="presParOf" srcId="{FC57B677-A19A-4612-9857-BB318EF69925}" destId="{27989E6B-9761-4F5F-BE64-D12107FD3430}" srcOrd="1" destOrd="0" presId="urn:microsoft.com/office/officeart/2005/8/layout/orgChart1"/>
    <dgm:cxn modelId="{E57989F5-F5A0-41DD-9A4E-713421393011}" type="presParOf" srcId="{78E3474E-11B0-423C-95A4-C7A03D339B17}" destId="{755D162E-62BA-4276-9B9E-C7D01E4D4207}" srcOrd="1" destOrd="0" presId="urn:microsoft.com/office/officeart/2005/8/layout/orgChart1"/>
    <dgm:cxn modelId="{B0FAD1CB-EFEE-4E5E-B3A1-BE07655C2732}" type="presParOf" srcId="{78E3474E-11B0-423C-95A4-C7A03D339B17}" destId="{8D38EC1F-1C9A-4EED-B5DA-FBFF26083606}" srcOrd="2" destOrd="0" presId="urn:microsoft.com/office/officeart/2005/8/layout/orgChart1"/>
    <dgm:cxn modelId="{30C89A3E-2E67-4457-A32C-4A0DB0C23C72}" type="presParOf" srcId="{5AB47AEB-B307-4181-AF7A-BC572EB8F320}" destId="{B616AC69-0FE4-4DB4-99C6-697D7546F3C1}" srcOrd="6" destOrd="0" presId="urn:microsoft.com/office/officeart/2005/8/layout/orgChart1"/>
    <dgm:cxn modelId="{0538E3F5-7AAA-4296-8BEA-24AD32AE6701}" type="presParOf" srcId="{5AB47AEB-B307-4181-AF7A-BC572EB8F320}" destId="{8F2DD586-63B4-408D-A74F-B6D049541366}" srcOrd="7" destOrd="0" presId="urn:microsoft.com/office/officeart/2005/8/layout/orgChart1"/>
    <dgm:cxn modelId="{7DB3A1A6-1899-46CE-B8A9-406436AE77F3}" type="presParOf" srcId="{8F2DD586-63B4-408D-A74F-B6D049541366}" destId="{CC585550-9C3B-4A74-93CD-4A8DF9EA5234}" srcOrd="0" destOrd="0" presId="urn:microsoft.com/office/officeart/2005/8/layout/orgChart1"/>
    <dgm:cxn modelId="{CEE94405-B50E-46FA-A3D5-6DB97D4C5053}" type="presParOf" srcId="{CC585550-9C3B-4A74-93CD-4A8DF9EA5234}" destId="{8BA81EE0-E45E-418E-86F0-F377A1E9C3EC}" srcOrd="0" destOrd="0" presId="urn:microsoft.com/office/officeart/2005/8/layout/orgChart1"/>
    <dgm:cxn modelId="{B8FB6C4A-458B-46EC-808B-0507952505F0}" type="presParOf" srcId="{CC585550-9C3B-4A74-93CD-4A8DF9EA5234}" destId="{F3883AA7-0957-4596-9414-D3C5D12AA415}" srcOrd="1" destOrd="0" presId="urn:microsoft.com/office/officeart/2005/8/layout/orgChart1"/>
    <dgm:cxn modelId="{A8F1B868-51D0-4A66-A912-D19D2ED766F8}" type="presParOf" srcId="{8F2DD586-63B4-408D-A74F-B6D049541366}" destId="{B264B6B1-A17A-43F3-9217-F57F20072944}" srcOrd="1" destOrd="0" presId="urn:microsoft.com/office/officeart/2005/8/layout/orgChart1"/>
    <dgm:cxn modelId="{6D988F1F-BC95-4756-925D-2A39894E3C9E}" type="presParOf" srcId="{8F2DD586-63B4-408D-A74F-B6D049541366}" destId="{5A713FDD-00BE-4488-BE41-8E14137CF61B}" srcOrd="2" destOrd="0" presId="urn:microsoft.com/office/officeart/2005/8/layout/orgChart1"/>
    <dgm:cxn modelId="{E2754C50-CA86-4E42-A6FB-5A646BFCC58B}" type="presParOf" srcId="{28268177-B738-4F56-B717-037C2D6EE1E9}" destId="{8AE03C10-FC7B-43DB-A1E3-DE3D0647266D}" srcOrd="2" destOrd="0" presId="urn:microsoft.com/office/officeart/2005/8/layout/orgChart1"/>
  </dgm:cxnLst>
  <dgm:bg>
    <a:noFill/>
  </dgm:bg>
  <dgm:whole/>
  <dgm:extLst>
    <a:ext uri="http://schemas.microsoft.com/office/drawing/2008/diagram">
      <dsp:dataModelExt xmlns:dsp="http://schemas.microsoft.com/office/drawing/2008/diagram" relId="rId14"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D1050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D1050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D1050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CC0606"/>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CC3300"/>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CC0606"/>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CC0606"/>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CC0606"/>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CC0606"/>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CC0606"/>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custLinFactNeighborY="-840">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custT="1"/>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r>
            <a:rPr lang="en-US" sz="2800" b="1" dirty="0">
              <a:latin typeface="Times New Roman" panose="02020603050405020304" pitchFamily="18" charset="0"/>
              <a:cs typeface="Times New Roman" panose="02020603050405020304" pitchFamily="18" charset="0"/>
            </a:rPr>
            <a:t> </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CC0606"/>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CC0606"/>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ScaleX="97450"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CC0606"/>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CC3300"/>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FEDADA"/>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7CDBBB1-899D-4655-9AE6-6652D952D15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BC98454D-7572-4B75-B0E3-74F1ADA4D640}">
      <dgm:prSet phldrT="[Text]" custT="1"/>
      <dgm:spPr/>
      <dgm:t>
        <a:bodyPr/>
        <a:lstStyle/>
        <a:p>
          <a:r>
            <a:rPr lang="en-US" sz="6600" dirty="0">
              <a:latin typeface="Times New Roman" panose="02020603050405020304" pitchFamily="18" charset="0"/>
              <a:cs typeface="Times New Roman" panose="02020603050405020304" pitchFamily="18" charset="0"/>
            </a:rPr>
            <a:t>This project aims to </a:t>
          </a:r>
        </a:p>
      </dgm:t>
    </dgm:pt>
    <dgm:pt modelId="{33E9064C-7392-4D0E-A5F7-607B12F393C9}" type="parTrans" cxnId="{ECB7D6F4-B83D-42F0-B621-48279EC016B6}">
      <dgm:prSet/>
      <dgm:spPr/>
      <dgm:t>
        <a:bodyPr/>
        <a:lstStyle/>
        <a:p>
          <a:endParaRPr lang="en-US"/>
        </a:p>
      </dgm:t>
    </dgm:pt>
    <dgm:pt modelId="{99E1841B-716F-4224-BFBC-0493461DA355}" type="sibTrans" cxnId="{ECB7D6F4-B83D-42F0-B621-48279EC016B6}">
      <dgm:prSet/>
      <dgm:spPr/>
      <dgm:t>
        <a:bodyPr/>
        <a:lstStyle/>
        <a:p>
          <a:endParaRPr lang="en-US"/>
        </a:p>
      </dgm:t>
    </dgm:pt>
    <dgm:pt modelId="{3FAC9F8C-F451-4A8B-B2ED-3008025CB3F9}">
      <dgm:prSet phldrT="[Text]"/>
      <dgm:spPr/>
      <dgm:t>
        <a:bodyPr/>
        <a:lstStyle/>
        <a:p>
          <a:r>
            <a:rPr lang="en-US" dirty="0">
              <a:latin typeface="Times New Roman" panose="02020603050405020304" pitchFamily="18" charset="0"/>
              <a:cs typeface="Times New Roman" panose="02020603050405020304" pitchFamily="18" charset="0"/>
            </a:rPr>
            <a:t>Produce </a:t>
          </a:r>
          <a:r>
            <a:rPr lang="en-US" dirty="0" err="1">
              <a:latin typeface="Times New Roman" panose="02020603050405020304" pitchFamily="18" charset="0"/>
              <a:cs typeface="Times New Roman" panose="02020603050405020304" pitchFamily="18" charset="0"/>
            </a:rPr>
            <a:t>methan</a:t>
          </a:r>
          <a:r>
            <a:rPr lang="en-US" dirty="0">
              <a:latin typeface="Times New Roman" panose="02020603050405020304" pitchFamily="18" charset="0"/>
              <a:cs typeface="Times New Roman" panose="02020603050405020304" pitchFamily="18" charset="0"/>
            </a:rPr>
            <a:t>  and compost</a:t>
          </a:r>
          <a:endParaRPr lang="en-US" dirty="0"/>
        </a:p>
      </dgm:t>
    </dgm:pt>
    <dgm:pt modelId="{D9D9D9CB-8121-46B7-96A6-027CA6CEB118}" type="parTrans" cxnId="{8016DD87-83E0-40E9-9A2C-45D4FEAB9629}">
      <dgm:prSet/>
      <dgm:spPr/>
      <dgm:t>
        <a:bodyPr/>
        <a:lstStyle/>
        <a:p>
          <a:endParaRPr lang="en-US"/>
        </a:p>
      </dgm:t>
    </dgm:pt>
    <dgm:pt modelId="{DB82CCF3-D4DA-4F41-A0FA-E331C292BFC6}" type="sibTrans" cxnId="{8016DD87-83E0-40E9-9A2C-45D4FEAB9629}">
      <dgm:prSet/>
      <dgm:spPr/>
      <dgm:t>
        <a:bodyPr/>
        <a:lstStyle/>
        <a:p>
          <a:endParaRPr lang="en-US"/>
        </a:p>
      </dgm:t>
    </dgm:pt>
    <dgm:pt modelId="{4F692BEC-1505-4FC9-91DE-4A122C1E627B}">
      <dgm:prSet phldrT="[Text]"/>
      <dgm:spPr/>
      <dgm:t>
        <a:bodyPr/>
        <a:lstStyle/>
        <a:p>
          <a:r>
            <a:rPr lang="en-US" dirty="0"/>
            <a:t>Get use of </a:t>
          </a:r>
          <a:r>
            <a:rPr lang="en-US" dirty="0" err="1"/>
            <a:t>sludg</a:t>
          </a:r>
          <a:r>
            <a:rPr lang="en-US" dirty="0"/>
            <a:t> </a:t>
          </a:r>
        </a:p>
      </dgm:t>
    </dgm:pt>
    <dgm:pt modelId="{254C3E61-FB17-4C11-A5B1-DC68B15A7E98}" type="parTrans" cxnId="{CAFF3239-767A-4D58-808F-1F1AC4EECB38}">
      <dgm:prSet/>
      <dgm:spPr/>
      <dgm:t>
        <a:bodyPr/>
        <a:lstStyle/>
        <a:p>
          <a:endParaRPr lang="en-US"/>
        </a:p>
      </dgm:t>
    </dgm:pt>
    <dgm:pt modelId="{E1BC5C0E-A88A-48AF-AAF1-6AA54D1E489B}" type="sibTrans" cxnId="{CAFF3239-767A-4D58-808F-1F1AC4EECB38}">
      <dgm:prSet/>
      <dgm:spPr/>
      <dgm:t>
        <a:bodyPr/>
        <a:lstStyle/>
        <a:p>
          <a:endParaRPr lang="en-US"/>
        </a:p>
      </dgm:t>
    </dgm:pt>
    <dgm:pt modelId="{BA686AE1-B992-4074-AACE-C0E3C0505B87}">
      <dgm:prSet phldrT="[Text]" custT="1"/>
      <dgm:spPr/>
      <dgm:t>
        <a:bodyPr/>
        <a:lstStyle/>
        <a:p>
          <a:r>
            <a:rPr lang="en-US" sz="3200" dirty="0">
              <a:latin typeface="Times New Roman" panose="02020603050405020304" pitchFamily="18" charset="0"/>
              <a:cs typeface="Times New Roman" panose="02020603050405020304" pitchFamily="18" charset="0"/>
            </a:rPr>
            <a:t>Manufacture of local machine</a:t>
          </a:r>
        </a:p>
      </dgm:t>
    </dgm:pt>
    <dgm:pt modelId="{3D622A8E-7849-44F3-ADD6-66717D15EE5A}" type="parTrans" cxnId="{0799E7E3-ABDD-4FDD-B576-6DC46FFEADA3}">
      <dgm:prSet/>
      <dgm:spPr/>
      <dgm:t>
        <a:bodyPr/>
        <a:lstStyle/>
        <a:p>
          <a:endParaRPr lang="en-US"/>
        </a:p>
      </dgm:t>
    </dgm:pt>
    <dgm:pt modelId="{24170CD7-45EC-4349-B64C-3821FC003B28}" type="sibTrans" cxnId="{0799E7E3-ABDD-4FDD-B576-6DC46FFEADA3}">
      <dgm:prSet/>
      <dgm:spPr/>
      <dgm:t>
        <a:bodyPr/>
        <a:lstStyle/>
        <a:p>
          <a:endParaRPr lang="en-US"/>
        </a:p>
      </dgm:t>
    </dgm:pt>
    <dgm:pt modelId="{F30CF1CD-3A03-4BD6-9DBB-B9CC7177F1A0}" type="pres">
      <dgm:prSet presAssocID="{97CDBBB1-899D-4655-9AE6-6652D952D15C}" presName="hierChild1" presStyleCnt="0">
        <dgm:presLayoutVars>
          <dgm:orgChart val="1"/>
          <dgm:chPref val="1"/>
          <dgm:dir/>
          <dgm:animOne val="branch"/>
          <dgm:animLvl val="lvl"/>
          <dgm:resizeHandles/>
        </dgm:presLayoutVars>
      </dgm:prSet>
      <dgm:spPr/>
    </dgm:pt>
    <dgm:pt modelId="{9EC01580-5E1B-4A39-ADE6-47FBB20C70B9}" type="pres">
      <dgm:prSet presAssocID="{BC98454D-7572-4B75-B0E3-74F1ADA4D640}" presName="hierRoot1" presStyleCnt="0">
        <dgm:presLayoutVars>
          <dgm:hierBranch val="init"/>
        </dgm:presLayoutVars>
      </dgm:prSet>
      <dgm:spPr/>
    </dgm:pt>
    <dgm:pt modelId="{357C9C08-9506-4F48-8124-ABB1F011AED6}" type="pres">
      <dgm:prSet presAssocID="{BC98454D-7572-4B75-B0E3-74F1ADA4D640}" presName="rootComposite1" presStyleCnt="0"/>
      <dgm:spPr/>
    </dgm:pt>
    <dgm:pt modelId="{ADB31AFD-36AB-42B8-A6FD-AD81A412006A}" type="pres">
      <dgm:prSet presAssocID="{BC98454D-7572-4B75-B0E3-74F1ADA4D640}" presName="rootText1" presStyleLbl="node0" presStyleIdx="0" presStyleCnt="1" custScaleX="274900">
        <dgm:presLayoutVars>
          <dgm:chPref val="3"/>
        </dgm:presLayoutVars>
      </dgm:prSet>
      <dgm:spPr/>
    </dgm:pt>
    <dgm:pt modelId="{FA5CE0C2-5968-4C89-B5FA-1EDFA1FBA6FE}" type="pres">
      <dgm:prSet presAssocID="{BC98454D-7572-4B75-B0E3-74F1ADA4D640}" presName="rootConnector1" presStyleLbl="node1" presStyleIdx="0" presStyleCnt="0"/>
      <dgm:spPr/>
    </dgm:pt>
    <dgm:pt modelId="{3D8DA0DD-B537-4261-AA46-28077022E57F}" type="pres">
      <dgm:prSet presAssocID="{BC98454D-7572-4B75-B0E3-74F1ADA4D640}" presName="hierChild2" presStyleCnt="0"/>
      <dgm:spPr/>
    </dgm:pt>
    <dgm:pt modelId="{891E64B3-2115-4AE2-AB48-B0A8CECB57AB}" type="pres">
      <dgm:prSet presAssocID="{D9D9D9CB-8121-46B7-96A6-027CA6CEB118}" presName="Name37" presStyleLbl="parChTrans1D2" presStyleIdx="0" presStyleCnt="3"/>
      <dgm:spPr/>
    </dgm:pt>
    <dgm:pt modelId="{B19C6EF3-6072-4375-A20C-2EF68CAB2088}" type="pres">
      <dgm:prSet presAssocID="{3FAC9F8C-F451-4A8B-B2ED-3008025CB3F9}" presName="hierRoot2" presStyleCnt="0">
        <dgm:presLayoutVars>
          <dgm:hierBranch val="init"/>
        </dgm:presLayoutVars>
      </dgm:prSet>
      <dgm:spPr/>
    </dgm:pt>
    <dgm:pt modelId="{66C8C854-CB8F-4D85-ACEA-4C952AFE1D3E}" type="pres">
      <dgm:prSet presAssocID="{3FAC9F8C-F451-4A8B-B2ED-3008025CB3F9}" presName="rootComposite" presStyleCnt="0"/>
      <dgm:spPr/>
    </dgm:pt>
    <dgm:pt modelId="{164B0BC6-378E-42F1-9771-6EB49A32A122}" type="pres">
      <dgm:prSet presAssocID="{3FAC9F8C-F451-4A8B-B2ED-3008025CB3F9}" presName="rootText" presStyleLbl="node2" presStyleIdx="0" presStyleCnt="3">
        <dgm:presLayoutVars>
          <dgm:chPref val="3"/>
        </dgm:presLayoutVars>
      </dgm:prSet>
      <dgm:spPr/>
    </dgm:pt>
    <dgm:pt modelId="{BB4DC7BE-1715-4253-B481-8C51C42B5FF9}" type="pres">
      <dgm:prSet presAssocID="{3FAC9F8C-F451-4A8B-B2ED-3008025CB3F9}" presName="rootConnector" presStyleLbl="node2" presStyleIdx="0" presStyleCnt="3"/>
      <dgm:spPr/>
    </dgm:pt>
    <dgm:pt modelId="{32721A8D-41F3-4BA2-8214-4BF49AD0651B}" type="pres">
      <dgm:prSet presAssocID="{3FAC9F8C-F451-4A8B-B2ED-3008025CB3F9}" presName="hierChild4" presStyleCnt="0"/>
      <dgm:spPr/>
    </dgm:pt>
    <dgm:pt modelId="{2D9230E5-DCE3-4559-9AFD-AD6AB8C4629B}" type="pres">
      <dgm:prSet presAssocID="{3FAC9F8C-F451-4A8B-B2ED-3008025CB3F9}" presName="hierChild5" presStyleCnt="0"/>
      <dgm:spPr/>
    </dgm:pt>
    <dgm:pt modelId="{3EE34227-862F-4A48-81CF-E568F118BAD5}" type="pres">
      <dgm:prSet presAssocID="{254C3E61-FB17-4C11-A5B1-DC68B15A7E98}" presName="Name37" presStyleLbl="parChTrans1D2" presStyleIdx="1" presStyleCnt="3"/>
      <dgm:spPr/>
    </dgm:pt>
    <dgm:pt modelId="{09BA8BB1-4444-413E-87BA-FA5D2FCD0DC3}" type="pres">
      <dgm:prSet presAssocID="{4F692BEC-1505-4FC9-91DE-4A122C1E627B}" presName="hierRoot2" presStyleCnt="0">
        <dgm:presLayoutVars>
          <dgm:hierBranch val="init"/>
        </dgm:presLayoutVars>
      </dgm:prSet>
      <dgm:spPr/>
    </dgm:pt>
    <dgm:pt modelId="{F3B15083-CD20-4333-9370-34B2BB4AB736}" type="pres">
      <dgm:prSet presAssocID="{4F692BEC-1505-4FC9-91DE-4A122C1E627B}" presName="rootComposite" presStyleCnt="0"/>
      <dgm:spPr/>
    </dgm:pt>
    <dgm:pt modelId="{930C3641-8F6A-4995-9DCE-57BAFDC5D80F}" type="pres">
      <dgm:prSet presAssocID="{4F692BEC-1505-4FC9-91DE-4A122C1E627B}" presName="rootText" presStyleLbl="node2" presStyleIdx="1" presStyleCnt="3" custScaleX="89608" custLinFactNeighborY="-1637">
        <dgm:presLayoutVars>
          <dgm:chPref val="3"/>
        </dgm:presLayoutVars>
      </dgm:prSet>
      <dgm:spPr/>
    </dgm:pt>
    <dgm:pt modelId="{8F5176F4-3242-4FEC-B152-FB1AFBA4A913}" type="pres">
      <dgm:prSet presAssocID="{4F692BEC-1505-4FC9-91DE-4A122C1E627B}" presName="rootConnector" presStyleLbl="node2" presStyleIdx="1" presStyleCnt="3"/>
      <dgm:spPr/>
    </dgm:pt>
    <dgm:pt modelId="{607101A7-165E-4B03-9A9B-1CCA23C37C05}" type="pres">
      <dgm:prSet presAssocID="{4F692BEC-1505-4FC9-91DE-4A122C1E627B}" presName="hierChild4" presStyleCnt="0"/>
      <dgm:spPr/>
    </dgm:pt>
    <dgm:pt modelId="{262675A0-7B3A-4AAC-90A8-80984524E616}" type="pres">
      <dgm:prSet presAssocID="{4F692BEC-1505-4FC9-91DE-4A122C1E627B}" presName="hierChild5" presStyleCnt="0"/>
      <dgm:spPr/>
    </dgm:pt>
    <dgm:pt modelId="{00B5DF5D-C0A9-4350-9890-E43C219D38DB}" type="pres">
      <dgm:prSet presAssocID="{3D622A8E-7849-44F3-ADD6-66717D15EE5A}" presName="Name37" presStyleLbl="parChTrans1D2" presStyleIdx="2" presStyleCnt="3"/>
      <dgm:spPr/>
    </dgm:pt>
    <dgm:pt modelId="{2ED41C17-A0ED-42AC-ABD0-3197754304B8}" type="pres">
      <dgm:prSet presAssocID="{BA686AE1-B992-4074-AACE-C0E3C0505B87}" presName="hierRoot2" presStyleCnt="0">
        <dgm:presLayoutVars>
          <dgm:hierBranch val="init"/>
        </dgm:presLayoutVars>
      </dgm:prSet>
      <dgm:spPr/>
    </dgm:pt>
    <dgm:pt modelId="{83E79EBF-B193-4BC2-9012-BC6E81479291}" type="pres">
      <dgm:prSet presAssocID="{BA686AE1-B992-4074-AACE-C0E3C0505B87}" presName="rootComposite" presStyleCnt="0"/>
      <dgm:spPr/>
    </dgm:pt>
    <dgm:pt modelId="{83F984C7-9705-4130-A027-C5C989A44A3B}" type="pres">
      <dgm:prSet presAssocID="{BA686AE1-B992-4074-AACE-C0E3C0505B87}" presName="rootText" presStyleLbl="node2" presStyleIdx="2" presStyleCnt="3" custScaleX="89313">
        <dgm:presLayoutVars>
          <dgm:chPref val="3"/>
        </dgm:presLayoutVars>
      </dgm:prSet>
      <dgm:spPr/>
    </dgm:pt>
    <dgm:pt modelId="{B74F2295-A55B-4430-A4A4-089E179D7E24}" type="pres">
      <dgm:prSet presAssocID="{BA686AE1-B992-4074-AACE-C0E3C0505B87}" presName="rootConnector" presStyleLbl="node2" presStyleIdx="2" presStyleCnt="3"/>
      <dgm:spPr/>
    </dgm:pt>
    <dgm:pt modelId="{D4458AF1-FC94-4F10-B253-8A6BBAEC430B}" type="pres">
      <dgm:prSet presAssocID="{BA686AE1-B992-4074-AACE-C0E3C0505B87}" presName="hierChild4" presStyleCnt="0"/>
      <dgm:spPr/>
    </dgm:pt>
    <dgm:pt modelId="{73F88088-CA3B-40DB-8D64-6129F4E8251F}" type="pres">
      <dgm:prSet presAssocID="{BA686AE1-B992-4074-AACE-C0E3C0505B87}" presName="hierChild5" presStyleCnt="0"/>
      <dgm:spPr/>
    </dgm:pt>
    <dgm:pt modelId="{6126923E-9003-4FD9-AA40-6877BEAA20C0}" type="pres">
      <dgm:prSet presAssocID="{BC98454D-7572-4B75-B0E3-74F1ADA4D640}" presName="hierChild3" presStyleCnt="0"/>
      <dgm:spPr/>
    </dgm:pt>
  </dgm:ptLst>
  <dgm:cxnLst>
    <dgm:cxn modelId="{F2A6A50F-E096-4DD2-BA44-7F360DFD1567}" type="presOf" srcId="{BC98454D-7572-4B75-B0E3-74F1ADA4D640}" destId="{ADB31AFD-36AB-42B8-A6FD-AD81A412006A}" srcOrd="0" destOrd="0" presId="urn:microsoft.com/office/officeart/2005/8/layout/orgChart1"/>
    <dgm:cxn modelId="{516F4920-6D38-4631-AFE9-8FC1B7396339}" type="presOf" srcId="{97CDBBB1-899D-4655-9AE6-6652D952D15C}" destId="{F30CF1CD-3A03-4BD6-9DBB-B9CC7177F1A0}" srcOrd="0" destOrd="0" presId="urn:microsoft.com/office/officeart/2005/8/layout/orgChart1"/>
    <dgm:cxn modelId="{8AF72824-64B1-4378-8ACF-925EBE56807D}" type="presOf" srcId="{254C3E61-FB17-4C11-A5B1-DC68B15A7E98}" destId="{3EE34227-862F-4A48-81CF-E568F118BAD5}" srcOrd="0" destOrd="0" presId="urn:microsoft.com/office/officeart/2005/8/layout/orgChart1"/>
    <dgm:cxn modelId="{B1291C2B-2D28-4BD1-85A8-11DDA05AD140}" type="presOf" srcId="{4F692BEC-1505-4FC9-91DE-4A122C1E627B}" destId="{8F5176F4-3242-4FEC-B152-FB1AFBA4A913}" srcOrd="1" destOrd="0" presId="urn:microsoft.com/office/officeart/2005/8/layout/orgChart1"/>
    <dgm:cxn modelId="{CAFF3239-767A-4D58-808F-1F1AC4EECB38}" srcId="{BC98454D-7572-4B75-B0E3-74F1ADA4D640}" destId="{4F692BEC-1505-4FC9-91DE-4A122C1E627B}" srcOrd="1" destOrd="0" parTransId="{254C3E61-FB17-4C11-A5B1-DC68B15A7E98}" sibTransId="{E1BC5C0E-A88A-48AF-AAF1-6AA54D1E489B}"/>
    <dgm:cxn modelId="{721AEA84-4B7E-4755-BC93-958B0E1C2742}" type="presOf" srcId="{BA686AE1-B992-4074-AACE-C0E3C0505B87}" destId="{83F984C7-9705-4130-A027-C5C989A44A3B}" srcOrd="0" destOrd="0" presId="urn:microsoft.com/office/officeart/2005/8/layout/orgChart1"/>
    <dgm:cxn modelId="{8016DD87-83E0-40E9-9A2C-45D4FEAB9629}" srcId="{BC98454D-7572-4B75-B0E3-74F1ADA4D640}" destId="{3FAC9F8C-F451-4A8B-B2ED-3008025CB3F9}" srcOrd="0" destOrd="0" parTransId="{D9D9D9CB-8121-46B7-96A6-027CA6CEB118}" sibTransId="{DB82CCF3-D4DA-4F41-A0FA-E331C292BFC6}"/>
    <dgm:cxn modelId="{241E4E91-D3CC-4B69-9CF3-B7966A0EF010}" type="presOf" srcId="{3D622A8E-7849-44F3-ADD6-66717D15EE5A}" destId="{00B5DF5D-C0A9-4350-9890-E43C219D38DB}" srcOrd="0" destOrd="0" presId="urn:microsoft.com/office/officeart/2005/8/layout/orgChart1"/>
    <dgm:cxn modelId="{BC315DAC-D72A-4390-9038-CC66BE2A8CA8}" type="presOf" srcId="{D9D9D9CB-8121-46B7-96A6-027CA6CEB118}" destId="{891E64B3-2115-4AE2-AB48-B0A8CECB57AB}" srcOrd="0" destOrd="0" presId="urn:microsoft.com/office/officeart/2005/8/layout/orgChart1"/>
    <dgm:cxn modelId="{610AD2C0-18D0-45FF-ADC4-DD6185F02317}" type="presOf" srcId="{BC98454D-7572-4B75-B0E3-74F1ADA4D640}" destId="{FA5CE0C2-5968-4C89-B5FA-1EDFA1FBA6FE}" srcOrd="1" destOrd="0" presId="urn:microsoft.com/office/officeart/2005/8/layout/orgChart1"/>
    <dgm:cxn modelId="{15853ECB-3CF2-42F3-80FC-56008DBF3EF8}" type="presOf" srcId="{3FAC9F8C-F451-4A8B-B2ED-3008025CB3F9}" destId="{164B0BC6-378E-42F1-9771-6EB49A32A122}" srcOrd="0" destOrd="0" presId="urn:microsoft.com/office/officeart/2005/8/layout/orgChart1"/>
    <dgm:cxn modelId="{87D93ECC-FCD2-4457-A3FC-A31782819144}" type="presOf" srcId="{4F692BEC-1505-4FC9-91DE-4A122C1E627B}" destId="{930C3641-8F6A-4995-9DCE-57BAFDC5D80F}" srcOrd="0" destOrd="0" presId="urn:microsoft.com/office/officeart/2005/8/layout/orgChart1"/>
    <dgm:cxn modelId="{0799E7E3-ABDD-4FDD-B576-6DC46FFEADA3}" srcId="{BC98454D-7572-4B75-B0E3-74F1ADA4D640}" destId="{BA686AE1-B992-4074-AACE-C0E3C0505B87}" srcOrd="2" destOrd="0" parTransId="{3D622A8E-7849-44F3-ADD6-66717D15EE5A}" sibTransId="{24170CD7-45EC-4349-B64C-3821FC003B28}"/>
    <dgm:cxn modelId="{C0D598E6-FB4E-4116-80E7-8832476132B3}" type="presOf" srcId="{BA686AE1-B992-4074-AACE-C0E3C0505B87}" destId="{B74F2295-A55B-4430-A4A4-089E179D7E24}" srcOrd="1" destOrd="0" presId="urn:microsoft.com/office/officeart/2005/8/layout/orgChart1"/>
    <dgm:cxn modelId="{C977DCEC-0521-422E-96DD-992786ECD51D}" type="presOf" srcId="{3FAC9F8C-F451-4A8B-B2ED-3008025CB3F9}" destId="{BB4DC7BE-1715-4253-B481-8C51C42B5FF9}" srcOrd="1" destOrd="0" presId="urn:microsoft.com/office/officeart/2005/8/layout/orgChart1"/>
    <dgm:cxn modelId="{ECB7D6F4-B83D-42F0-B621-48279EC016B6}" srcId="{97CDBBB1-899D-4655-9AE6-6652D952D15C}" destId="{BC98454D-7572-4B75-B0E3-74F1ADA4D640}" srcOrd="0" destOrd="0" parTransId="{33E9064C-7392-4D0E-A5F7-607B12F393C9}" sibTransId="{99E1841B-716F-4224-BFBC-0493461DA355}"/>
    <dgm:cxn modelId="{679016CB-E818-4940-B59B-904C6E0878D3}" type="presParOf" srcId="{F30CF1CD-3A03-4BD6-9DBB-B9CC7177F1A0}" destId="{9EC01580-5E1B-4A39-ADE6-47FBB20C70B9}" srcOrd="0" destOrd="0" presId="urn:microsoft.com/office/officeart/2005/8/layout/orgChart1"/>
    <dgm:cxn modelId="{980AA21A-5826-4C63-B743-70727053CC41}" type="presParOf" srcId="{9EC01580-5E1B-4A39-ADE6-47FBB20C70B9}" destId="{357C9C08-9506-4F48-8124-ABB1F011AED6}" srcOrd="0" destOrd="0" presId="urn:microsoft.com/office/officeart/2005/8/layout/orgChart1"/>
    <dgm:cxn modelId="{DB2F937A-86F6-413F-A9DB-C5EA2EDEA5DC}" type="presParOf" srcId="{357C9C08-9506-4F48-8124-ABB1F011AED6}" destId="{ADB31AFD-36AB-42B8-A6FD-AD81A412006A}" srcOrd="0" destOrd="0" presId="urn:microsoft.com/office/officeart/2005/8/layout/orgChart1"/>
    <dgm:cxn modelId="{931FEDB4-756F-4FDC-BF2C-DD38EEFD1BB3}" type="presParOf" srcId="{357C9C08-9506-4F48-8124-ABB1F011AED6}" destId="{FA5CE0C2-5968-4C89-B5FA-1EDFA1FBA6FE}" srcOrd="1" destOrd="0" presId="urn:microsoft.com/office/officeart/2005/8/layout/orgChart1"/>
    <dgm:cxn modelId="{C84B14E8-90F0-48C1-9EAA-3C205F7E6CFE}" type="presParOf" srcId="{9EC01580-5E1B-4A39-ADE6-47FBB20C70B9}" destId="{3D8DA0DD-B537-4261-AA46-28077022E57F}" srcOrd="1" destOrd="0" presId="urn:microsoft.com/office/officeart/2005/8/layout/orgChart1"/>
    <dgm:cxn modelId="{E6B903D0-1383-4A55-A969-52555B496785}" type="presParOf" srcId="{3D8DA0DD-B537-4261-AA46-28077022E57F}" destId="{891E64B3-2115-4AE2-AB48-B0A8CECB57AB}" srcOrd="0" destOrd="0" presId="urn:microsoft.com/office/officeart/2005/8/layout/orgChart1"/>
    <dgm:cxn modelId="{88C0B054-9C65-47DB-A69C-074DB7210255}" type="presParOf" srcId="{3D8DA0DD-B537-4261-AA46-28077022E57F}" destId="{B19C6EF3-6072-4375-A20C-2EF68CAB2088}" srcOrd="1" destOrd="0" presId="urn:microsoft.com/office/officeart/2005/8/layout/orgChart1"/>
    <dgm:cxn modelId="{C605EBCD-A319-40DA-A57F-CA0A1C363EEC}" type="presParOf" srcId="{B19C6EF3-6072-4375-A20C-2EF68CAB2088}" destId="{66C8C854-CB8F-4D85-ACEA-4C952AFE1D3E}" srcOrd="0" destOrd="0" presId="urn:microsoft.com/office/officeart/2005/8/layout/orgChart1"/>
    <dgm:cxn modelId="{BD807B0E-7FA9-4E65-96E3-6D9A62148E5E}" type="presParOf" srcId="{66C8C854-CB8F-4D85-ACEA-4C952AFE1D3E}" destId="{164B0BC6-378E-42F1-9771-6EB49A32A122}" srcOrd="0" destOrd="0" presId="urn:microsoft.com/office/officeart/2005/8/layout/orgChart1"/>
    <dgm:cxn modelId="{78F31EAE-C961-4F2F-9184-BA46B5E6F615}" type="presParOf" srcId="{66C8C854-CB8F-4D85-ACEA-4C952AFE1D3E}" destId="{BB4DC7BE-1715-4253-B481-8C51C42B5FF9}" srcOrd="1" destOrd="0" presId="urn:microsoft.com/office/officeart/2005/8/layout/orgChart1"/>
    <dgm:cxn modelId="{4BB0F588-2363-44FC-A38A-4083AF67C20B}" type="presParOf" srcId="{B19C6EF3-6072-4375-A20C-2EF68CAB2088}" destId="{32721A8D-41F3-4BA2-8214-4BF49AD0651B}" srcOrd="1" destOrd="0" presId="urn:microsoft.com/office/officeart/2005/8/layout/orgChart1"/>
    <dgm:cxn modelId="{234CE822-5F67-4B40-A5DD-C4E3FF4687F1}" type="presParOf" srcId="{B19C6EF3-6072-4375-A20C-2EF68CAB2088}" destId="{2D9230E5-DCE3-4559-9AFD-AD6AB8C4629B}" srcOrd="2" destOrd="0" presId="urn:microsoft.com/office/officeart/2005/8/layout/orgChart1"/>
    <dgm:cxn modelId="{7D54A799-2C48-43FD-81D5-3468A7E87ED6}" type="presParOf" srcId="{3D8DA0DD-B537-4261-AA46-28077022E57F}" destId="{3EE34227-862F-4A48-81CF-E568F118BAD5}" srcOrd="2" destOrd="0" presId="urn:microsoft.com/office/officeart/2005/8/layout/orgChart1"/>
    <dgm:cxn modelId="{E856C02B-28FF-4444-9737-0F3A73797294}" type="presParOf" srcId="{3D8DA0DD-B537-4261-AA46-28077022E57F}" destId="{09BA8BB1-4444-413E-87BA-FA5D2FCD0DC3}" srcOrd="3" destOrd="0" presId="urn:microsoft.com/office/officeart/2005/8/layout/orgChart1"/>
    <dgm:cxn modelId="{B60D92EC-3717-4932-9F7B-018F111B869C}" type="presParOf" srcId="{09BA8BB1-4444-413E-87BA-FA5D2FCD0DC3}" destId="{F3B15083-CD20-4333-9370-34B2BB4AB736}" srcOrd="0" destOrd="0" presId="urn:microsoft.com/office/officeart/2005/8/layout/orgChart1"/>
    <dgm:cxn modelId="{AD26B8BB-5150-4CC1-8ADB-63CBFD0F1E85}" type="presParOf" srcId="{F3B15083-CD20-4333-9370-34B2BB4AB736}" destId="{930C3641-8F6A-4995-9DCE-57BAFDC5D80F}" srcOrd="0" destOrd="0" presId="urn:microsoft.com/office/officeart/2005/8/layout/orgChart1"/>
    <dgm:cxn modelId="{7C21E26B-F88E-46D4-A782-1C46767A9573}" type="presParOf" srcId="{F3B15083-CD20-4333-9370-34B2BB4AB736}" destId="{8F5176F4-3242-4FEC-B152-FB1AFBA4A913}" srcOrd="1" destOrd="0" presId="urn:microsoft.com/office/officeart/2005/8/layout/orgChart1"/>
    <dgm:cxn modelId="{4F219E41-13A3-482E-90E8-25D90D0C907B}" type="presParOf" srcId="{09BA8BB1-4444-413E-87BA-FA5D2FCD0DC3}" destId="{607101A7-165E-4B03-9A9B-1CCA23C37C05}" srcOrd="1" destOrd="0" presId="urn:microsoft.com/office/officeart/2005/8/layout/orgChart1"/>
    <dgm:cxn modelId="{8595E049-190A-49EF-BE26-CA450168188B}" type="presParOf" srcId="{09BA8BB1-4444-413E-87BA-FA5D2FCD0DC3}" destId="{262675A0-7B3A-4AAC-90A8-80984524E616}" srcOrd="2" destOrd="0" presId="urn:microsoft.com/office/officeart/2005/8/layout/orgChart1"/>
    <dgm:cxn modelId="{0BCD1D97-8E52-4DCA-B438-D614F59D9249}" type="presParOf" srcId="{3D8DA0DD-B537-4261-AA46-28077022E57F}" destId="{00B5DF5D-C0A9-4350-9890-E43C219D38DB}" srcOrd="4" destOrd="0" presId="urn:microsoft.com/office/officeart/2005/8/layout/orgChart1"/>
    <dgm:cxn modelId="{A1C20904-10EC-4B31-93D8-70C88E0C4049}" type="presParOf" srcId="{3D8DA0DD-B537-4261-AA46-28077022E57F}" destId="{2ED41C17-A0ED-42AC-ABD0-3197754304B8}" srcOrd="5" destOrd="0" presId="urn:microsoft.com/office/officeart/2005/8/layout/orgChart1"/>
    <dgm:cxn modelId="{4AEF5C44-9D18-4A6E-94A9-303DEB8ADB31}" type="presParOf" srcId="{2ED41C17-A0ED-42AC-ABD0-3197754304B8}" destId="{83E79EBF-B193-4BC2-9012-BC6E81479291}" srcOrd="0" destOrd="0" presId="urn:microsoft.com/office/officeart/2005/8/layout/orgChart1"/>
    <dgm:cxn modelId="{9C997C04-C956-45C6-898B-C6F4FF6C791C}" type="presParOf" srcId="{83E79EBF-B193-4BC2-9012-BC6E81479291}" destId="{83F984C7-9705-4130-A027-C5C989A44A3B}" srcOrd="0" destOrd="0" presId="urn:microsoft.com/office/officeart/2005/8/layout/orgChart1"/>
    <dgm:cxn modelId="{F77EC834-9DCB-491C-AE00-B6450881FDCC}" type="presParOf" srcId="{83E79EBF-B193-4BC2-9012-BC6E81479291}" destId="{B74F2295-A55B-4430-A4A4-089E179D7E24}" srcOrd="1" destOrd="0" presId="urn:microsoft.com/office/officeart/2005/8/layout/orgChart1"/>
    <dgm:cxn modelId="{844D2FB8-95C4-4796-B00C-55143762008A}" type="presParOf" srcId="{2ED41C17-A0ED-42AC-ABD0-3197754304B8}" destId="{D4458AF1-FC94-4F10-B253-8A6BBAEC430B}" srcOrd="1" destOrd="0" presId="urn:microsoft.com/office/officeart/2005/8/layout/orgChart1"/>
    <dgm:cxn modelId="{CDF02E73-35D9-47D0-8738-F4BAF7C0420D}" type="presParOf" srcId="{2ED41C17-A0ED-42AC-ABD0-3197754304B8}" destId="{73F88088-CA3B-40DB-8D64-6129F4E8251F}" srcOrd="2" destOrd="0" presId="urn:microsoft.com/office/officeart/2005/8/layout/orgChart1"/>
    <dgm:cxn modelId="{AE3EF968-5CCE-454D-BD6B-F86EC1136130}" type="presParOf" srcId="{9EC01580-5E1B-4A39-ADE6-47FBB20C70B9}" destId="{6126923E-9003-4FD9-AA40-6877BEAA20C0}" srcOrd="2" destOrd="0" presId="urn:microsoft.com/office/officeart/2005/8/layout/orgChart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CC0606"/>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B236C3D-B57B-45CA-AA78-5A298BB1721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BD7FF1C-7F5B-4D7F-8814-BEB8376E5C6C}">
      <dgm:prSet phldrT="[Text]"/>
      <dgm:spPr/>
      <dgm:t>
        <a:bodyPr/>
        <a:lstStyle/>
        <a:p>
          <a:r>
            <a:rPr lang="en-US" b="1" dirty="0">
              <a:latin typeface="Times New Roman" panose="02020603050405020304" pitchFamily="18" charset="0"/>
              <a:cs typeface="Times New Roman" panose="02020603050405020304" pitchFamily="18" charset="0"/>
            </a:rPr>
            <a:t>Types of bioreactor  </a:t>
          </a:r>
        </a:p>
      </dgm:t>
    </dgm:pt>
    <dgm:pt modelId="{2738EA2E-7FA4-4C9C-ACC2-5DC1F02C08E9}" type="parTrans" cxnId="{EBCB8DC0-7A93-4D1A-8B19-2C89369BBD45}">
      <dgm:prSet/>
      <dgm:spPr/>
      <dgm:t>
        <a:bodyPr/>
        <a:lstStyle/>
        <a:p>
          <a:endParaRPr lang="en-US"/>
        </a:p>
      </dgm:t>
    </dgm:pt>
    <dgm:pt modelId="{B6F5871B-AB9B-47AF-AAC4-2881A826955D}" type="sibTrans" cxnId="{EBCB8DC0-7A93-4D1A-8B19-2C89369BBD45}">
      <dgm:prSet/>
      <dgm:spPr/>
      <dgm:t>
        <a:bodyPr/>
        <a:lstStyle/>
        <a:p>
          <a:endParaRPr lang="en-US"/>
        </a:p>
      </dgm:t>
    </dgm:pt>
    <dgm:pt modelId="{6B935ECA-002F-4B5A-94E4-603061C62499}">
      <dgm:prSet phldrT="[Text]"/>
      <dgm:spPr/>
      <dgm:t>
        <a:bodyPr/>
        <a:lstStyle/>
        <a:p>
          <a:pPr>
            <a:buSzPts val="1400"/>
            <a:buFont typeface="+mj-lt"/>
            <a:buAutoNum type="arabicPeriod"/>
          </a:pPr>
          <a:r>
            <a:rPr lang="en-US" b="1" dirty="0"/>
            <a:t>Airlift Bioreactor</a:t>
          </a:r>
          <a:endParaRPr lang="en-US" dirty="0"/>
        </a:p>
      </dgm:t>
    </dgm:pt>
    <dgm:pt modelId="{C3CA988A-C0AA-425B-A07D-CB18E417BD5A}" type="parTrans" cxnId="{E23C3F26-DC1A-4D15-A200-4728CCDFB758}">
      <dgm:prSet/>
      <dgm:spPr/>
      <dgm:t>
        <a:bodyPr/>
        <a:lstStyle/>
        <a:p>
          <a:endParaRPr lang="en-US"/>
        </a:p>
      </dgm:t>
    </dgm:pt>
    <dgm:pt modelId="{80FFD9AC-BD08-4400-B171-DEE0A02B30DD}" type="sibTrans" cxnId="{E23C3F26-DC1A-4D15-A200-4728CCDFB758}">
      <dgm:prSet/>
      <dgm:spPr/>
      <dgm:t>
        <a:bodyPr/>
        <a:lstStyle/>
        <a:p>
          <a:endParaRPr lang="en-US"/>
        </a:p>
      </dgm:t>
    </dgm:pt>
    <dgm:pt modelId="{4ACC7D0F-37FF-4C61-B6E0-B50CAE845F85}">
      <dgm:prSet phldrT="[Text]"/>
      <dgm:spPr/>
      <dgm:t>
        <a:bodyPr/>
        <a:lstStyle/>
        <a:p>
          <a:pPr>
            <a:buSzPts val="1400"/>
            <a:buFont typeface="+mj-lt"/>
            <a:buAutoNum type="arabicPeriod"/>
          </a:pPr>
          <a:r>
            <a:rPr lang="en-US" b="0" dirty="0"/>
            <a:t>Fluidized Bed Bioreactor</a:t>
          </a:r>
          <a:endParaRPr lang="en-US" dirty="0"/>
        </a:p>
      </dgm:t>
    </dgm:pt>
    <dgm:pt modelId="{0E2743C4-96E9-4692-B898-8E388297C2FA}" type="parTrans" cxnId="{DA2AD31D-A1E8-4B1C-9595-36D215F21213}">
      <dgm:prSet/>
      <dgm:spPr/>
      <dgm:t>
        <a:bodyPr/>
        <a:lstStyle/>
        <a:p>
          <a:endParaRPr lang="en-US"/>
        </a:p>
      </dgm:t>
    </dgm:pt>
    <dgm:pt modelId="{71C869FC-69E7-426D-B606-9F0F6076B645}" type="sibTrans" cxnId="{DA2AD31D-A1E8-4B1C-9595-36D215F21213}">
      <dgm:prSet/>
      <dgm:spPr/>
      <dgm:t>
        <a:bodyPr/>
        <a:lstStyle/>
        <a:p>
          <a:endParaRPr lang="en-US"/>
        </a:p>
      </dgm:t>
    </dgm:pt>
    <dgm:pt modelId="{A1E65EA1-481C-47BD-A02D-AC9476455D7E}">
      <dgm:prSet phldrT="[Text]"/>
      <dgm:spPr/>
      <dgm:t>
        <a:bodyPr/>
        <a:lstStyle/>
        <a:p>
          <a:r>
            <a:rPr lang="en-US" dirty="0"/>
            <a:t>Membrane Bioreactor</a:t>
          </a:r>
        </a:p>
      </dgm:t>
    </dgm:pt>
    <dgm:pt modelId="{A452D44B-A2F3-4E6D-8847-D8E0CD4D27BF}" type="parTrans" cxnId="{86DB26D0-E037-461B-A4E9-8BDBDEBC5ED4}">
      <dgm:prSet/>
      <dgm:spPr/>
      <dgm:t>
        <a:bodyPr/>
        <a:lstStyle/>
        <a:p>
          <a:endParaRPr lang="en-US"/>
        </a:p>
      </dgm:t>
    </dgm:pt>
    <dgm:pt modelId="{92EEF7CD-3D0D-42F3-93FF-338F8B0881E4}" type="sibTrans" cxnId="{86DB26D0-E037-461B-A4E9-8BDBDEBC5ED4}">
      <dgm:prSet/>
      <dgm:spPr/>
      <dgm:t>
        <a:bodyPr/>
        <a:lstStyle/>
        <a:p>
          <a:endParaRPr lang="en-US"/>
        </a:p>
      </dgm:t>
    </dgm:pt>
    <dgm:pt modelId="{DC49F76F-CB36-402A-8336-08E0837E86E5}">
      <dgm:prSet phldrT="[Text]"/>
      <dgm:spPr/>
      <dgm:t>
        <a:bodyPr/>
        <a:lstStyle/>
        <a:p>
          <a:r>
            <a:rPr lang="en-US" b="1" dirty="0"/>
            <a:t>Photobioreactor</a:t>
          </a:r>
          <a:r>
            <a:rPr lang="en-US" dirty="0"/>
            <a:t> </a:t>
          </a:r>
        </a:p>
      </dgm:t>
    </dgm:pt>
    <dgm:pt modelId="{5D4B9F7D-BB98-4F19-B1F4-F88E0113D560}" type="parTrans" cxnId="{157C5C13-EAD8-4678-BFF7-E33FC89BE799}">
      <dgm:prSet/>
      <dgm:spPr/>
      <dgm:t>
        <a:bodyPr/>
        <a:lstStyle/>
        <a:p>
          <a:endParaRPr lang="en-US"/>
        </a:p>
      </dgm:t>
    </dgm:pt>
    <dgm:pt modelId="{4B2375F2-9A5D-4FCB-83EB-5B056E413B0C}" type="sibTrans" cxnId="{157C5C13-EAD8-4678-BFF7-E33FC89BE799}">
      <dgm:prSet/>
      <dgm:spPr/>
      <dgm:t>
        <a:bodyPr/>
        <a:lstStyle/>
        <a:p>
          <a:endParaRPr lang="en-US"/>
        </a:p>
      </dgm:t>
    </dgm:pt>
    <dgm:pt modelId="{24720241-065E-4F57-8016-26468C871E56}">
      <dgm:prSet phldrT="[Text]"/>
      <dgm:spPr/>
      <dgm:t>
        <a:bodyPr/>
        <a:lstStyle/>
        <a:p>
          <a:pPr>
            <a:buSzPts val="1400"/>
            <a:buFont typeface="+mj-lt"/>
            <a:buAutoNum type="arabicPeriod"/>
          </a:pPr>
          <a:r>
            <a:rPr lang="en-US" b="1" dirty="0">
              <a:solidFill>
                <a:srgbClr val="C00000"/>
              </a:solidFill>
            </a:rPr>
            <a:t>Continuous Stirred Tank Bioreactor</a:t>
          </a:r>
          <a:r>
            <a:rPr lang="en-US" b="1" dirty="0"/>
            <a:t> </a:t>
          </a:r>
          <a:endParaRPr lang="en-US" dirty="0"/>
        </a:p>
      </dgm:t>
    </dgm:pt>
    <dgm:pt modelId="{8D232087-244A-4162-B122-DD97EF639A00}" type="sibTrans" cxnId="{1F50C9C6-FE23-4169-8E4A-3C50466E168D}">
      <dgm:prSet/>
      <dgm:spPr/>
      <dgm:t>
        <a:bodyPr/>
        <a:lstStyle/>
        <a:p>
          <a:endParaRPr lang="en-US"/>
        </a:p>
      </dgm:t>
    </dgm:pt>
    <dgm:pt modelId="{39ED4EC3-05A9-4FCF-85C9-3424CE40DC51}" type="parTrans" cxnId="{1F50C9C6-FE23-4169-8E4A-3C50466E168D}">
      <dgm:prSet/>
      <dgm:spPr/>
      <dgm:t>
        <a:bodyPr/>
        <a:lstStyle/>
        <a:p>
          <a:endParaRPr lang="en-US"/>
        </a:p>
      </dgm:t>
    </dgm:pt>
    <dgm:pt modelId="{DD43DC4C-7800-4536-AF12-ADDA1C1EB538}" type="pres">
      <dgm:prSet presAssocID="{6B236C3D-B57B-45CA-AA78-5A298BB17218}" presName="hierChild1" presStyleCnt="0">
        <dgm:presLayoutVars>
          <dgm:orgChart val="1"/>
          <dgm:chPref val="1"/>
          <dgm:dir/>
          <dgm:animOne val="branch"/>
          <dgm:animLvl val="lvl"/>
          <dgm:resizeHandles/>
        </dgm:presLayoutVars>
      </dgm:prSet>
      <dgm:spPr/>
    </dgm:pt>
    <dgm:pt modelId="{28268177-B738-4F56-B717-037C2D6EE1E9}" type="pres">
      <dgm:prSet presAssocID="{7BD7FF1C-7F5B-4D7F-8814-BEB8376E5C6C}" presName="hierRoot1" presStyleCnt="0">
        <dgm:presLayoutVars>
          <dgm:hierBranch val="init"/>
        </dgm:presLayoutVars>
      </dgm:prSet>
      <dgm:spPr/>
    </dgm:pt>
    <dgm:pt modelId="{51C738E1-4AF6-436E-AF82-F7EE91BB30EA}" type="pres">
      <dgm:prSet presAssocID="{7BD7FF1C-7F5B-4D7F-8814-BEB8376E5C6C}" presName="rootComposite1" presStyleCnt="0"/>
      <dgm:spPr/>
    </dgm:pt>
    <dgm:pt modelId="{AA8B27D1-F4D0-4FE1-BB83-213B584B9504}" type="pres">
      <dgm:prSet presAssocID="{7BD7FF1C-7F5B-4D7F-8814-BEB8376E5C6C}" presName="rootText1" presStyleLbl="node0" presStyleIdx="0" presStyleCnt="1" custScaleX="230632">
        <dgm:presLayoutVars>
          <dgm:chPref val="3"/>
        </dgm:presLayoutVars>
      </dgm:prSet>
      <dgm:spPr/>
    </dgm:pt>
    <dgm:pt modelId="{5D6F5BBD-9788-454E-9C24-7714E0DCC61F}" type="pres">
      <dgm:prSet presAssocID="{7BD7FF1C-7F5B-4D7F-8814-BEB8376E5C6C}" presName="rootConnector1" presStyleLbl="node1" presStyleIdx="0" presStyleCnt="0"/>
      <dgm:spPr/>
    </dgm:pt>
    <dgm:pt modelId="{5AB47AEB-B307-4181-AF7A-BC572EB8F320}" type="pres">
      <dgm:prSet presAssocID="{7BD7FF1C-7F5B-4D7F-8814-BEB8376E5C6C}" presName="hierChild2" presStyleCnt="0"/>
      <dgm:spPr/>
    </dgm:pt>
    <dgm:pt modelId="{4CEDED2A-D45A-4E01-BA65-247D218DCAEB}" type="pres">
      <dgm:prSet presAssocID="{39ED4EC3-05A9-4FCF-85C9-3424CE40DC51}" presName="Name37" presStyleLbl="parChTrans1D2" presStyleIdx="0" presStyleCnt="5"/>
      <dgm:spPr/>
    </dgm:pt>
    <dgm:pt modelId="{7F7A8CB7-0BAE-4EC5-A41A-921FC4AA4579}" type="pres">
      <dgm:prSet presAssocID="{24720241-065E-4F57-8016-26468C871E56}" presName="hierRoot2" presStyleCnt="0">
        <dgm:presLayoutVars>
          <dgm:hierBranch val="init"/>
        </dgm:presLayoutVars>
      </dgm:prSet>
      <dgm:spPr/>
    </dgm:pt>
    <dgm:pt modelId="{0FE7827E-189D-46E9-980A-BD36A3E6F97A}" type="pres">
      <dgm:prSet presAssocID="{24720241-065E-4F57-8016-26468C871E56}" presName="rootComposite" presStyleCnt="0"/>
      <dgm:spPr/>
    </dgm:pt>
    <dgm:pt modelId="{432480F8-86FF-4A76-9329-154854D5FC62}" type="pres">
      <dgm:prSet presAssocID="{24720241-065E-4F57-8016-26468C871E56}" presName="rootText" presStyleLbl="node2" presStyleIdx="0" presStyleCnt="5">
        <dgm:presLayoutVars>
          <dgm:chPref val="3"/>
        </dgm:presLayoutVars>
      </dgm:prSet>
      <dgm:spPr/>
    </dgm:pt>
    <dgm:pt modelId="{71094ADC-A9BB-4F7E-B4EA-631388B01366}" type="pres">
      <dgm:prSet presAssocID="{24720241-065E-4F57-8016-26468C871E56}" presName="rootConnector" presStyleLbl="node2" presStyleIdx="0" presStyleCnt="5"/>
      <dgm:spPr/>
    </dgm:pt>
    <dgm:pt modelId="{F1B534E4-CEB5-476D-B815-44F5EC5CF492}" type="pres">
      <dgm:prSet presAssocID="{24720241-065E-4F57-8016-26468C871E56}" presName="hierChild4" presStyleCnt="0"/>
      <dgm:spPr/>
    </dgm:pt>
    <dgm:pt modelId="{C276D12E-BDD7-4867-8E69-8F47D5B29616}" type="pres">
      <dgm:prSet presAssocID="{24720241-065E-4F57-8016-26468C871E56}" presName="hierChild5" presStyleCnt="0"/>
      <dgm:spPr/>
    </dgm:pt>
    <dgm:pt modelId="{2F1E9373-414E-4759-860D-8CA0A614C606}" type="pres">
      <dgm:prSet presAssocID="{C3CA988A-C0AA-425B-A07D-CB18E417BD5A}" presName="Name37" presStyleLbl="parChTrans1D2" presStyleIdx="1" presStyleCnt="5"/>
      <dgm:spPr/>
    </dgm:pt>
    <dgm:pt modelId="{606B5C0C-CF91-40E7-A7E8-EABF8894A50E}" type="pres">
      <dgm:prSet presAssocID="{6B935ECA-002F-4B5A-94E4-603061C62499}" presName="hierRoot2" presStyleCnt="0">
        <dgm:presLayoutVars>
          <dgm:hierBranch val="init"/>
        </dgm:presLayoutVars>
      </dgm:prSet>
      <dgm:spPr/>
    </dgm:pt>
    <dgm:pt modelId="{50E53722-5801-4543-8F2B-0DA24F18FFF7}" type="pres">
      <dgm:prSet presAssocID="{6B935ECA-002F-4B5A-94E4-603061C62499}" presName="rootComposite" presStyleCnt="0"/>
      <dgm:spPr/>
    </dgm:pt>
    <dgm:pt modelId="{EB14EDD2-4F47-4657-BFEA-45613E11288C}" type="pres">
      <dgm:prSet presAssocID="{6B935ECA-002F-4B5A-94E4-603061C62499}" presName="rootText" presStyleLbl="node2" presStyleIdx="1" presStyleCnt="5">
        <dgm:presLayoutVars>
          <dgm:chPref val="3"/>
        </dgm:presLayoutVars>
      </dgm:prSet>
      <dgm:spPr/>
    </dgm:pt>
    <dgm:pt modelId="{839F707F-690E-422F-ACE3-D000F7E4E17C}" type="pres">
      <dgm:prSet presAssocID="{6B935ECA-002F-4B5A-94E4-603061C62499}" presName="rootConnector" presStyleLbl="node2" presStyleIdx="1" presStyleCnt="5"/>
      <dgm:spPr/>
    </dgm:pt>
    <dgm:pt modelId="{E2E840B6-33F0-4B8C-8548-E373FAA830E6}" type="pres">
      <dgm:prSet presAssocID="{6B935ECA-002F-4B5A-94E4-603061C62499}" presName="hierChild4" presStyleCnt="0"/>
      <dgm:spPr/>
    </dgm:pt>
    <dgm:pt modelId="{B29E9ECB-45A7-4613-B206-3E60C92CFCF7}" type="pres">
      <dgm:prSet presAssocID="{6B935ECA-002F-4B5A-94E4-603061C62499}" presName="hierChild5" presStyleCnt="0"/>
      <dgm:spPr/>
    </dgm:pt>
    <dgm:pt modelId="{299AB3AC-5945-4802-AD6B-AE0D951317AE}" type="pres">
      <dgm:prSet presAssocID="{0E2743C4-96E9-4692-B898-8E388297C2FA}" presName="Name37" presStyleLbl="parChTrans1D2" presStyleIdx="2" presStyleCnt="5"/>
      <dgm:spPr/>
    </dgm:pt>
    <dgm:pt modelId="{E447BCFC-E567-4976-BFDC-DA9C9B6C1E7B}" type="pres">
      <dgm:prSet presAssocID="{4ACC7D0F-37FF-4C61-B6E0-B50CAE845F85}" presName="hierRoot2" presStyleCnt="0">
        <dgm:presLayoutVars>
          <dgm:hierBranch val="init"/>
        </dgm:presLayoutVars>
      </dgm:prSet>
      <dgm:spPr/>
    </dgm:pt>
    <dgm:pt modelId="{53880C52-B29D-4103-B606-8ABF6917AD3B}" type="pres">
      <dgm:prSet presAssocID="{4ACC7D0F-37FF-4C61-B6E0-B50CAE845F85}" presName="rootComposite" presStyleCnt="0"/>
      <dgm:spPr/>
    </dgm:pt>
    <dgm:pt modelId="{E9060137-F89C-4D0F-B8E9-AF96E99625A4}" type="pres">
      <dgm:prSet presAssocID="{4ACC7D0F-37FF-4C61-B6E0-B50CAE845F85}" presName="rootText" presStyleLbl="node2" presStyleIdx="2" presStyleCnt="5">
        <dgm:presLayoutVars>
          <dgm:chPref val="3"/>
        </dgm:presLayoutVars>
      </dgm:prSet>
      <dgm:spPr/>
    </dgm:pt>
    <dgm:pt modelId="{7665CCFF-B5DE-44F4-A8B2-6F02780BB6DC}" type="pres">
      <dgm:prSet presAssocID="{4ACC7D0F-37FF-4C61-B6E0-B50CAE845F85}" presName="rootConnector" presStyleLbl="node2" presStyleIdx="2" presStyleCnt="5"/>
      <dgm:spPr/>
    </dgm:pt>
    <dgm:pt modelId="{79031BAB-1D80-4FAB-BB11-FB8C22BCB371}" type="pres">
      <dgm:prSet presAssocID="{4ACC7D0F-37FF-4C61-B6E0-B50CAE845F85}" presName="hierChild4" presStyleCnt="0"/>
      <dgm:spPr/>
    </dgm:pt>
    <dgm:pt modelId="{19472DE9-6FE5-42E2-B7B1-7CEDB7A35506}" type="pres">
      <dgm:prSet presAssocID="{4ACC7D0F-37FF-4C61-B6E0-B50CAE845F85}" presName="hierChild5" presStyleCnt="0"/>
      <dgm:spPr/>
    </dgm:pt>
    <dgm:pt modelId="{F01DBF9A-E881-4091-9BEC-4511CDF27C38}" type="pres">
      <dgm:prSet presAssocID="{5D4B9F7D-BB98-4F19-B1F4-F88E0113D560}" presName="Name37" presStyleLbl="parChTrans1D2" presStyleIdx="3" presStyleCnt="5"/>
      <dgm:spPr/>
    </dgm:pt>
    <dgm:pt modelId="{8B213923-A8CB-4B39-92F0-9FF51B1C9743}" type="pres">
      <dgm:prSet presAssocID="{DC49F76F-CB36-402A-8336-08E0837E86E5}" presName="hierRoot2" presStyleCnt="0">
        <dgm:presLayoutVars>
          <dgm:hierBranch val="init"/>
        </dgm:presLayoutVars>
      </dgm:prSet>
      <dgm:spPr/>
    </dgm:pt>
    <dgm:pt modelId="{20252C95-2E1D-434A-9D61-D2CDF786A615}" type="pres">
      <dgm:prSet presAssocID="{DC49F76F-CB36-402A-8336-08E0837E86E5}" presName="rootComposite" presStyleCnt="0"/>
      <dgm:spPr/>
    </dgm:pt>
    <dgm:pt modelId="{19A7B7F9-09E1-47AD-B424-DC4D6212F61D}" type="pres">
      <dgm:prSet presAssocID="{DC49F76F-CB36-402A-8336-08E0837E86E5}" presName="rootText" presStyleLbl="node2" presStyleIdx="3" presStyleCnt="5">
        <dgm:presLayoutVars>
          <dgm:chPref val="3"/>
        </dgm:presLayoutVars>
      </dgm:prSet>
      <dgm:spPr/>
    </dgm:pt>
    <dgm:pt modelId="{76D0AB78-68F3-42BF-970F-5D2D80EC3052}" type="pres">
      <dgm:prSet presAssocID="{DC49F76F-CB36-402A-8336-08E0837E86E5}" presName="rootConnector" presStyleLbl="node2" presStyleIdx="3" presStyleCnt="5"/>
      <dgm:spPr/>
    </dgm:pt>
    <dgm:pt modelId="{38A20A9F-E39D-4A96-ACE5-458D7505DB7B}" type="pres">
      <dgm:prSet presAssocID="{DC49F76F-CB36-402A-8336-08E0837E86E5}" presName="hierChild4" presStyleCnt="0"/>
      <dgm:spPr/>
    </dgm:pt>
    <dgm:pt modelId="{A9C5458B-E859-49C2-A218-BF47B962D2A1}" type="pres">
      <dgm:prSet presAssocID="{DC49F76F-CB36-402A-8336-08E0837E86E5}" presName="hierChild5" presStyleCnt="0"/>
      <dgm:spPr/>
    </dgm:pt>
    <dgm:pt modelId="{191B92BE-4BF5-47C0-B3A3-CF24A104BD44}" type="pres">
      <dgm:prSet presAssocID="{A452D44B-A2F3-4E6D-8847-D8E0CD4D27BF}" presName="Name37" presStyleLbl="parChTrans1D2" presStyleIdx="4" presStyleCnt="5"/>
      <dgm:spPr/>
    </dgm:pt>
    <dgm:pt modelId="{D7771E6F-ABA7-4AF4-AFCB-FC24B43CC0E2}" type="pres">
      <dgm:prSet presAssocID="{A1E65EA1-481C-47BD-A02D-AC9476455D7E}" presName="hierRoot2" presStyleCnt="0">
        <dgm:presLayoutVars>
          <dgm:hierBranch val="init"/>
        </dgm:presLayoutVars>
      </dgm:prSet>
      <dgm:spPr/>
    </dgm:pt>
    <dgm:pt modelId="{F0BF9FB3-1A99-4AE3-9F1B-5468B3D25AB4}" type="pres">
      <dgm:prSet presAssocID="{A1E65EA1-481C-47BD-A02D-AC9476455D7E}" presName="rootComposite" presStyleCnt="0"/>
      <dgm:spPr/>
    </dgm:pt>
    <dgm:pt modelId="{065CE150-E46A-4E30-8E60-034812604A67}" type="pres">
      <dgm:prSet presAssocID="{A1E65EA1-481C-47BD-A02D-AC9476455D7E}" presName="rootText" presStyleLbl="node2" presStyleIdx="4" presStyleCnt="5">
        <dgm:presLayoutVars>
          <dgm:chPref val="3"/>
        </dgm:presLayoutVars>
      </dgm:prSet>
      <dgm:spPr/>
    </dgm:pt>
    <dgm:pt modelId="{A78B7C57-362C-4069-886D-50A3651F92C0}" type="pres">
      <dgm:prSet presAssocID="{A1E65EA1-481C-47BD-A02D-AC9476455D7E}" presName="rootConnector" presStyleLbl="node2" presStyleIdx="4" presStyleCnt="5"/>
      <dgm:spPr/>
    </dgm:pt>
    <dgm:pt modelId="{D6EC2FB6-D992-43C9-8555-31089C8CCE3A}" type="pres">
      <dgm:prSet presAssocID="{A1E65EA1-481C-47BD-A02D-AC9476455D7E}" presName="hierChild4" presStyleCnt="0"/>
      <dgm:spPr/>
    </dgm:pt>
    <dgm:pt modelId="{87D4CC08-16B2-49CC-B1C0-D4B13B3D5028}" type="pres">
      <dgm:prSet presAssocID="{A1E65EA1-481C-47BD-A02D-AC9476455D7E}" presName="hierChild5" presStyleCnt="0"/>
      <dgm:spPr/>
    </dgm:pt>
    <dgm:pt modelId="{8AE03C10-FC7B-43DB-A1E3-DE3D0647266D}" type="pres">
      <dgm:prSet presAssocID="{7BD7FF1C-7F5B-4D7F-8814-BEB8376E5C6C}" presName="hierChild3" presStyleCnt="0"/>
      <dgm:spPr/>
    </dgm:pt>
  </dgm:ptLst>
  <dgm:cxnLst>
    <dgm:cxn modelId="{C543CF00-DC17-4D43-9308-7847294AEEB5}" type="presOf" srcId="{DC49F76F-CB36-402A-8336-08E0837E86E5}" destId="{76D0AB78-68F3-42BF-970F-5D2D80EC3052}" srcOrd="1" destOrd="0" presId="urn:microsoft.com/office/officeart/2005/8/layout/orgChart1"/>
    <dgm:cxn modelId="{157C5C13-EAD8-4678-BFF7-E33FC89BE799}" srcId="{7BD7FF1C-7F5B-4D7F-8814-BEB8376E5C6C}" destId="{DC49F76F-CB36-402A-8336-08E0837E86E5}" srcOrd="3" destOrd="0" parTransId="{5D4B9F7D-BB98-4F19-B1F4-F88E0113D560}" sibTransId="{4B2375F2-9A5D-4FCB-83EB-5B056E413B0C}"/>
    <dgm:cxn modelId="{DA2AD31D-A1E8-4B1C-9595-36D215F21213}" srcId="{7BD7FF1C-7F5B-4D7F-8814-BEB8376E5C6C}" destId="{4ACC7D0F-37FF-4C61-B6E0-B50CAE845F85}" srcOrd="2" destOrd="0" parTransId="{0E2743C4-96E9-4692-B898-8E388297C2FA}" sibTransId="{71C869FC-69E7-426D-B606-9F0F6076B645}"/>
    <dgm:cxn modelId="{E23C3F26-DC1A-4D15-A200-4728CCDFB758}" srcId="{7BD7FF1C-7F5B-4D7F-8814-BEB8376E5C6C}" destId="{6B935ECA-002F-4B5A-94E4-603061C62499}" srcOrd="1" destOrd="0" parTransId="{C3CA988A-C0AA-425B-A07D-CB18E417BD5A}" sibTransId="{80FFD9AC-BD08-4400-B171-DEE0A02B30DD}"/>
    <dgm:cxn modelId="{55A40F2D-2581-49D0-9E1B-DF964307F62F}" type="presOf" srcId="{DC49F76F-CB36-402A-8336-08E0837E86E5}" destId="{19A7B7F9-09E1-47AD-B424-DC4D6212F61D}" srcOrd="0" destOrd="0" presId="urn:microsoft.com/office/officeart/2005/8/layout/orgChart1"/>
    <dgm:cxn modelId="{7968D23F-CA56-46A8-8ACB-71A625602275}" type="presOf" srcId="{7BD7FF1C-7F5B-4D7F-8814-BEB8376E5C6C}" destId="{AA8B27D1-F4D0-4FE1-BB83-213B584B9504}" srcOrd="0" destOrd="0" presId="urn:microsoft.com/office/officeart/2005/8/layout/orgChart1"/>
    <dgm:cxn modelId="{C5651740-EDA7-41C6-B1EE-3CC1E3215844}" type="presOf" srcId="{A452D44B-A2F3-4E6D-8847-D8E0CD4D27BF}" destId="{191B92BE-4BF5-47C0-B3A3-CF24A104BD44}" srcOrd="0" destOrd="0" presId="urn:microsoft.com/office/officeart/2005/8/layout/orgChart1"/>
    <dgm:cxn modelId="{4B5BE341-D58D-4886-8049-EFFDDB6BF134}" type="presOf" srcId="{5D4B9F7D-BB98-4F19-B1F4-F88E0113D560}" destId="{F01DBF9A-E881-4091-9BEC-4511CDF27C38}" srcOrd="0" destOrd="0" presId="urn:microsoft.com/office/officeart/2005/8/layout/orgChart1"/>
    <dgm:cxn modelId="{38570845-5743-439D-A7AD-9E40CF81594D}" type="presOf" srcId="{6B935ECA-002F-4B5A-94E4-603061C62499}" destId="{839F707F-690E-422F-ACE3-D000F7E4E17C}" srcOrd="1" destOrd="0" presId="urn:microsoft.com/office/officeart/2005/8/layout/orgChart1"/>
    <dgm:cxn modelId="{C0AD576D-68D2-45EF-860D-7DD28B57B7A8}" type="presOf" srcId="{6B236C3D-B57B-45CA-AA78-5A298BB17218}" destId="{DD43DC4C-7800-4536-AF12-ADDA1C1EB538}" srcOrd="0" destOrd="0" presId="urn:microsoft.com/office/officeart/2005/8/layout/orgChart1"/>
    <dgm:cxn modelId="{487AAF9E-89F9-436E-AB73-589FC7A489C6}" type="presOf" srcId="{A1E65EA1-481C-47BD-A02D-AC9476455D7E}" destId="{065CE150-E46A-4E30-8E60-034812604A67}" srcOrd="0" destOrd="0" presId="urn:microsoft.com/office/officeart/2005/8/layout/orgChart1"/>
    <dgm:cxn modelId="{EBCB8DC0-7A93-4D1A-8B19-2C89369BBD45}" srcId="{6B236C3D-B57B-45CA-AA78-5A298BB17218}" destId="{7BD7FF1C-7F5B-4D7F-8814-BEB8376E5C6C}" srcOrd="0" destOrd="0" parTransId="{2738EA2E-7FA4-4C9C-ACC2-5DC1F02C08E9}" sibTransId="{B6F5871B-AB9B-47AF-AAC4-2881A826955D}"/>
    <dgm:cxn modelId="{E47E97C6-BD27-4468-8675-6D77B5BB7C17}" type="presOf" srcId="{24720241-065E-4F57-8016-26468C871E56}" destId="{71094ADC-A9BB-4F7E-B4EA-631388B01366}" srcOrd="1" destOrd="0" presId="urn:microsoft.com/office/officeart/2005/8/layout/orgChart1"/>
    <dgm:cxn modelId="{1F50C9C6-FE23-4169-8E4A-3C50466E168D}" srcId="{7BD7FF1C-7F5B-4D7F-8814-BEB8376E5C6C}" destId="{24720241-065E-4F57-8016-26468C871E56}" srcOrd="0" destOrd="0" parTransId="{39ED4EC3-05A9-4FCF-85C9-3424CE40DC51}" sibTransId="{8D232087-244A-4162-B122-DD97EF639A00}"/>
    <dgm:cxn modelId="{A246B8C9-BECF-46A4-A696-D06334EE4F15}" type="presOf" srcId="{24720241-065E-4F57-8016-26468C871E56}" destId="{432480F8-86FF-4A76-9329-154854D5FC62}" srcOrd="0" destOrd="0" presId="urn:microsoft.com/office/officeart/2005/8/layout/orgChart1"/>
    <dgm:cxn modelId="{86DB26D0-E037-461B-A4E9-8BDBDEBC5ED4}" srcId="{7BD7FF1C-7F5B-4D7F-8814-BEB8376E5C6C}" destId="{A1E65EA1-481C-47BD-A02D-AC9476455D7E}" srcOrd="4" destOrd="0" parTransId="{A452D44B-A2F3-4E6D-8847-D8E0CD4D27BF}" sibTransId="{92EEF7CD-3D0D-42F3-93FF-338F8B0881E4}"/>
    <dgm:cxn modelId="{FFFDD1D1-15E2-4597-B030-DF77F0828EA4}" type="presOf" srcId="{39ED4EC3-05A9-4FCF-85C9-3424CE40DC51}" destId="{4CEDED2A-D45A-4E01-BA65-247D218DCAEB}" srcOrd="0" destOrd="0" presId="urn:microsoft.com/office/officeart/2005/8/layout/orgChart1"/>
    <dgm:cxn modelId="{9838D4D2-EA5F-44E4-AE9F-C51B27974631}" type="presOf" srcId="{4ACC7D0F-37FF-4C61-B6E0-B50CAE845F85}" destId="{E9060137-F89C-4D0F-B8E9-AF96E99625A4}" srcOrd="0" destOrd="0" presId="urn:microsoft.com/office/officeart/2005/8/layout/orgChart1"/>
    <dgm:cxn modelId="{42A309DF-0CB3-412F-A1E9-29DA11BA2F74}" type="presOf" srcId="{0E2743C4-96E9-4692-B898-8E388297C2FA}" destId="{299AB3AC-5945-4802-AD6B-AE0D951317AE}" srcOrd="0" destOrd="0" presId="urn:microsoft.com/office/officeart/2005/8/layout/orgChart1"/>
    <dgm:cxn modelId="{A25960E7-88D7-4D52-96E4-3182B912F296}" type="presOf" srcId="{7BD7FF1C-7F5B-4D7F-8814-BEB8376E5C6C}" destId="{5D6F5BBD-9788-454E-9C24-7714E0DCC61F}" srcOrd="1" destOrd="0" presId="urn:microsoft.com/office/officeart/2005/8/layout/orgChart1"/>
    <dgm:cxn modelId="{F4B28CEA-A923-430E-81E4-8B67B2C2D91F}" type="presOf" srcId="{6B935ECA-002F-4B5A-94E4-603061C62499}" destId="{EB14EDD2-4F47-4657-BFEA-45613E11288C}" srcOrd="0" destOrd="0" presId="urn:microsoft.com/office/officeart/2005/8/layout/orgChart1"/>
    <dgm:cxn modelId="{14AE63EE-91B4-426A-829B-16D7E66E5DED}" type="presOf" srcId="{4ACC7D0F-37FF-4C61-B6E0-B50CAE845F85}" destId="{7665CCFF-B5DE-44F4-A8B2-6F02780BB6DC}" srcOrd="1" destOrd="0" presId="urn:microsoft.com/office/officeart/2005/8/layout/orgChart1"/>
    <dgm:cxn modelId="{240EB8F5-F354-4C55-BBEC-6C5EEFBED723}" type="presOf" srcId="{C3CA988A-C0AA-425B-A07D-CB18E417BD5A}" destId="{2F1E9373-414E-4759-860D-8CA0A614C606}" srcOrd="0" destOrd="0" presId="urn:microsoft.com/office/officeart/2005/8/layout/orgChart1"/>
    <dgm:cxn modelId="{6EB737FE-11CC-4791-B0D4-15E78C12ACB7}" type="presOf" srcId="{A1E65EA1-481C-47BD-A02D-AC9476455D7E}" destId="{A78B7C57-362C-4069-886D-50A3651F92C0}" srcOrd="1" destOrd="0" presId="urn:microsoft.com/office/officeart/2005/8/layout/orgChart1"/>
    <dgm:cxn modelId="{8B6B192B-CE2F-4264-B5BD-E3C2918EC9A9}" type="presParOf" srcId="{DD43DC4C-7800-4536-AF12-ADDA1C1EB538}" destId="{28268177-B738-4F56-B717-037C2D6EE1E9}" srcOrd="0" destOrd="0" presId="urn:microsoft.com/office/officeart/2005/8/layout/orgChart1"/>
    <dgm:cxn modelId="{B71BA558-8C26-466B-A6C3-C401D87B0DBC}" type="presParOf" srcId="{28268177-B738-4F56-B717-037C2D6EE1E9}" destId="{51C738E1-4AF6-436E-AF82-F7EE91BB30EA}" srcOrd="0" destOrd="0" presId="urn:microsoft.com/office/officeart/2005/8/layout/orgChart1"/>
    <dgm:cxn modelId="{9CD04565-A20D-43B4-8A7C-8CD74BE11F2D}" type="presParOf" srcId="{51C738E1-4AF6-436E-AF82-F7EE91BB30EA}" destId="{AA8B27D1-F4D0-4FE1-BB83-213B584B9504}" srcOrd="0" destOrd="0" presId="urn:microsoft.com/office/officeart/2005/8/layout/orgChart1"/>
    <dgm:cxn modelId="{7580D5E8-CF79-4BBD-8490-0ACF9AD2FCCF}" type="presParOf" srcId="{51C738E1-4AF6-436E-AF82-F7EE91BB30EA}" destId="{5D6F5BBD-9788-454E-9C24-7714E0DCC61F}" srcOrd="1" destOrd="0" presId="urn:microsoft.com/office/officeart/2005/8/layout/orgChart1"/>
    <dgm:cxn modelId="{8EAA9D25-A2CD-4C16-9810-500FE500807E}" type="presParOf" srcId="{28268177-B738-4F56-B717-037C2D6EE1E9}" destId="{5AB47AEB-B307-4181-AF7A-BC572EB8F320}" srcOrd="1" destOrd="0" presId="urn:microsoft.com/office/officeart/2005/8/layout/orgChart1"/>
    <dgm:cxn modelId="{D5FABFA9-D818-4F4A-9FBF-9275F5F4B1DA}" type="presParOf" srcId="{5AB47AEB-B307-4181-AF7A-BC572EB8F320}" destId="{4CEDED2A-D45A-4E01-BA65-247D218DCAEB}" srcOrd="0" destOrd="0" presId="urn:microsoft.com/office/officeart/2005/8/layout/orgChart1"/>
    <dgm:cxn modelId="{7DB91B0D-5C52-4398-A07C-C0B36E8083C3}" type="presParOf" srcId="{5AB47AEB-B307-4181-AF7A-BC572EB8F320}" destId="{7F7A8CB7-0BAE-4EC5-A41A-921FC4AA4579}" srcOrd="1" destOrd="0" presId="urn:microsoft.com/office/officeart/2005/8/layout/orgChart1"/>
    <dgm:cxn modelId="{2FEE33E9-3187-4B37-934C-E642012B6369}" type="presParOf" srcId="{7F7A8CB7-0BAE-4EC5-A41A-921FC4AA4579}" destId="{0FE7827E-189D-46E9-980A-BD36A3E6F97A}" srcOrd="0" destOrd="0" presId="urn:microsoft.com/office/officeart/2005/8/layout/orgChart1"/>
    <dgm:cxn modelId="{3BC6156F-3E71-4988-85BF-C0B55664FE34}" type="presParOf" srcId="{0FE7827E-189D-46E9-980A-BD36A3E6F97A}" destId="{432480F8-86FF-4A76-9329-154854D5FC62}" srcOrd="0" destOrd="0" presId="urn:microsoft.com/office/officeart/2005/8/layout/orgChart1"/>
    <dgm:cxn modelId="{7EE2D2AE-88A6-448F-88B0-322E974E379F}" type="presParOf" srcId="{0FE7827E-189D-46E9-980A-BD36A3E6F97A}" destId="{71094ADC-A9BB-4F7E-B4EA-631388B01366}" srcOrd="1" destOrd="0" presId="urn:microsoft.com/office/officeart/2005/8/layout/orgChart1"/>
    <dgm:cxn modelId="{7332B518-2A91-4BF7-88FE-818A9514346F}" type="presParOf" srcId="{7F7A8CB7-0BAE-4EC5-A41A-921FC4AA4579}" destId="{F1B534E4-CEB5-476D-B815-44F5EC5CF492}" srcOrd="1" destOrd="0" presId="urn:microsoft.com/office/officeart/2005/8/layout/orgChart1"/>
    <dgm:cxn modelId="{7742B400-B802-42CF-81B9-5E53A1E9F84B}" type="presParOf" srcId="{7F7A8CB7-0BAE-4EC5-A41A-921FC4AA4579}" destId="{C276D12E-BDD7-4867-8E69-8F47D5B29616}" srcOrd="2" destOrd="0" presId="urn:microsoft.com/office/officeart/2005/8/layout/orgChart1"/>
    <dgm:cxn modelId="{3138DC0A-1D51-4CDD-91A8-E5BD86B5AB46}" type="presParOf" srcId="{5AB47AEB-B307-4181-AF7A-BC572EB8F320}" destId="{2F1E9373-414E-4759-860D-8CA0A614C606}" srcOrd="2" destOrd="0" presId="urn:microsoft.com/office/officeart/2005/8/layout/orgChart1"/>
    <dgm:cxn modelId="{8E12C802-0A3E-48D2-B8D3-CFCE3CD83915}" type="presParOf" srcId="{5AB47AEB-B307-4181-AF7A-BC572EB8F320}" destId="{606B5C0C-CF91-40E7-A7E8-EABF8894A50E}" srcOrd="3" destOrd="0" presId="urn:microsoft.com/office/officeart/2005/8/layout/orgChart1"/>
    <dgm:cxn modelId="{6381315E-C53A-4179-8AF3-A77C614CF513}" type="presParOf" srcId="{606B5C0C-CF91-40E7-A7E8-EABF8894A50E}" destId="{50E53722-5801-4543-8F2B-0DA24F18FFF7}" srcOrd="0" destOrd="0" presId="urn:microsoft.com/office/officeart/2005/8/layout/orgChart1"/>
    <dgm:cxn modelId="{D08B74F9-835E-49F1-BAD2-74008A445353}" type="presParOf" srcId="{50E53722-5801-4543-8F2B-0DA24F18FFF7}" destId="{EB14EDD2-4F47-4657-BFEA-45613E11288C}" srcOrd="0" destOrd="0" presId="urn:microsoft.com/office/officeart/2005/8/layout/orgChart1"/>
    <dgm:cxn modelId="{464E41E7-D7AE-4D6A-8D09-F1DEAC3909A0}" type="presParOf" srcId="{50E53722-5801-4543-8F2B-0DA24F18FFF7}" destId="{839F707F-690E-422F-ACE3-D000F7E4E17C}" srcOrd="1" destOrd="0" presId="urn:microsoft.com/office/officeart/2005/8/layout/orgChart1"/>
    <dgm:cxn modelId="{880984FA-85B7-4052-B517-057ED74CE8DE}" type="presParOf" srcId="{606B5C0C-CF91-40E7-A7E8-EABF8894A50E}" destId="{E2E840B6-33F0-4B8C-8548-E373FAA830E6}" srcOrd="1" destOrd="0" presId="urn:microsoft.com/office/officeart/2005/8/layout/orgChart1"/>
    <dgm:cxn modelId="{33C5F00E-1D1B-4DF8-8040-C8E3868D9484}" type="presParOf" srcId="{606B5C0C-CF91-40E7-A7E8-EABF8894A50E}" destId="{B29E9ECB-45A7-4613-B206-3E60C92CFCF7}" srcOrd="2" destOrd="0" presId="urn:microsoft.com/office/officeart/2005/8/layout/orgChart1"/>
    <dgm:cxn modelId="{31F52B3A-7B27-42A5-992F-6E057C72A7D4}" type="presParOf" srcId="{5AB47AEB-B307-4181-AF7A-BC572EB8F320}" destId="{299AB3AC-5945-4802-AD6B-AE0D951317AE}" srcOrd="4" destOrd="0" presId="urn:microsoft.com/office/officeart/2005/8/layout/orgChart1"/>
    <dgm:cxn modelId="{6BDFF5FB-703F-4FA3-B4A2-2528B0FEFDCC}" type="presParOf" srcId="{5AB47AEB-B307-4181-AF7A-BC572EB8F320}" destId="{E447BCFC-E567-4976-BFDC-DA9C9B6C1E7B}" srcOrd="5" destOrd="0" presId="urn:microsoft.com/office/officeart/2005/8/layout/orgChart1"/>
    <dgm:cxn modelId="{733E05A1-2EF7-46CE-BF66-4854F0856EBA}" type="presParOf" srcId="{E447BCFC-E567-4976-BFDC-DA9C9B6C1E7B}" destId="{53880C52-B29D-4103-B606-8ABF6917AD3B}" srcOrd="0" destOrd="0" presId="urn:microsoft.com/office/officeart/2005/8/layout/orgChart1"/>
    <dgm:cxn modelId="{1A30EF5C-F2D7-416B-B274-0A327040D2B2}" type="presParOf" srcId="{53880C52-B29D-4103-B606-8ABF6917AD3B}" destId="{E9060137-F89C-4D0F-B8E9-AF96E99625A4}" srcOrd="0" destOrd="0" presId="urn:microsoft.com/office/officeart/2005/8/layout/orgChart1"/>
    <dgm:cxn modelId="{2F5C5623-B8C2-40D4-8B24-9908E3DF5AB8}" type="presParOf" srcId="{53880C52-B29D-4103-B606-8ABF6917AD3B}" destId="{7665CCFF-B5DE-44F4-A8B2-6F02780BB6DC}" srcOrd="1" destOrd="0" presId="urn:microsoft.com/office/officeart/2005/8/layout/orgChart1"/>
    <dgm:cxn modelId="{2973220A-157D-4A07-8DF1-8DAE06E96175}" type="presParOf" srcId="{E447BCFC-E567-4976-BFDC-DA9C9B6C1E7B}" destId="{79031BAB-1D80-4FAB-BB11-FB8C22BCB371}" srcOrd="1" destOrd="0" presId="urn:microsoft.com/office/officeart/2005/8/layout/orgChart1"/>
    <dgm:cxn modelId="{95404D12-2C64-4B6D-8F25-42A4A91EFB50}" type="presParOf" srcId="{E447BCFC-E567-4976-BFDC-DA9C9B6C1E7B}" destId="{19472DE9-6FE5-42E2-B7B1-7CEDB7A35506}" srcOrd="2" destOrd="0" presId="urn:microsoft.com/office/officeart/2005/8/layout/orgChart1"/>
    <dgm:cxn modelId="{BE571F5E-AE44-4959-8647-4165ACCCC483}" type="presParOf" srcId="{5AB47AEB-B307-4181-AF7A-BC572EB8F320}" destId="{F01DBF9A-E881-4091-9BEC-4511CDF27C38}" srcOrd="6" destOrd="0" presId="urn:microsoft.com/office/officeart/2005/8/layout/orgChart1"/>
    <dgm:cxn modelId="{3A4D0149-32CC-419E-87DF-DB1D4EC07BE2}" type="presParOf" srcId="{5AB47AEB-B307-4181-AF7A-BC572EB8F320}" destId="{8B213923-A8CB-4B39-92F0-9FF51B1C9743}" srcOrd="7" destOrd="0" presId="urn:microsoft.com/office/officeart/2005/8/layout/orgChart1"/>
    <dgm:cxn modelId="{E4B9F209-3F67-45F5-9593-9356BD3068D4}" type="presParOf" srcId="{8B213923-A8CB-4B39-92F0-9FF51B1C9743}" destId="{20252C95-2E1D-434A-9D61-D2CDF786A615}" srcOrd="0" destOrd="0" presId="urn:microsoft.com/office/officeart/2005/8/layout/orgChart1"/>
    <dgm:cxn modelId="{2ED78C2C-586B-4356-9F02-77FF75A7ED27}" type="presParOf" srcId="{20252C95-2E1D-434A-9D61-D2CDF786A615}" destId="{19A7B7F9-09E1-47AD-B424-DC4D6212F61D}" srcOrd="0" destOrd="0" presId="urn:microsoft.com/office/officeart/2005/8/layout/orgChart1"/>
    <dgm:cxn modelId="{7AFE38E5-65D9-4D91-8496-CE56019DFB4E}" type="presParOf" srcId="{20252C95-2E1D-434A-9D61-D2CDF786A615}" destId="{76D0AB78-68F3-42BF-970F-5D2D80EC3052}" srcOrd="1" destOrd="0" presId="urn:microsoft.com/office/officeart/2005/8/layout/orgChart1"/>
    <dgm:cxn modelId="{1C30D273-A518-442D-BF90-6B24FAA21387}" type="presParOf" srcId="{8B213923-A8CB-4B39-92F0-9FF51B1C9743}" destId="{38A20A9F-E39D-4A96-ACE5-458D7505DB7B}" srcOrd="1" destOrd="0" presId="urn:microsoft.com/office/officeart/2005/8/layout/orgChart1"/>
    <dgm:cxn modelId="{D3DA737E-5D20-4DC5-88F0-0CFD054B0F1F}" type="presParOf" srcId="{8B213923-A8CB-4B39-92F0-9FF51B1C9743}" destId="{A9C5458B-E859-49C2-A218-BF47B962D2A1}" srcOrd="2" destOrd="0" presId="urn:microsoft.com/office/officeart/2005/8/layout/orgChart1"/>
    <dgm:cxn modelId="{FA6352DA-8AAE-41CB-89C2-706B0BE2E527}" type="presParOf" srcId="{5AB47AEB-B307-4181-AF7A-BC572EB8F320}" destId="{191B92BE-4BF5-47C0-B3A3-CF24A104BD44}" srcOrd="8" destOrd="0" presId="urn:microsoft.com/office/officeart/2005/8/layout/orgChart1"/>
    <dgm:cxn modelId="{59596C41-3928-45E5-9A78-149B3FD467F5}" type="presParOf" srcId="{5AB47AEB-B307-4181-AF7A-BC572EB8F320}" destId="{D7771E6F-ABA7-4AF4-AFCB-FC24B43CC0E2}" srcOrd="9" destOrd="0" presId="urn:microsoft.com/office/officeart/2005/8/layout/orgChart1"/>
    <dgm:cxn modelId="{9A9B6166-BB5C-41BB-A023-6A03C7FCC566}" type="presParOf" srcId="{D7771E6F-ABA7-4AF4-AFCB-FC24B43CC0E2}" destId="{F0BF9FB3-1A99-4AE3-9F1B-5468B3D25AB4}" srcOrd="0" destOrd="0" presId="urn:microsoft.com/office/officeart/2005/8/layout/orgChart1"/>
    <dgm:cxn modelId="{BD95A7E3-9EC5-4AF8-9DC7-9088DA3FE550}" type="presParOf" srcId="{F0BF9FB3-1A99-4AE3-9F1B-5468B3D25AB4}" destId="{065CE150-E46A-4E30-8E60-034812604A67}" srcOrd="0" destOrd="0" presId="urn:microsoft.com/office/officeart/2005/8/layout/orgChart1"/>
    <dgm:cxn modelId="{6D13C3CA-7ABD-42F8-BE40-1367DE04240B}" type="presParOf" srcId="{F0BF9FB3-1A99-4AE3-9F1B-5468B3D25AB4}" destId="{A78B7C57-362C-4069-886D-50A3651F92C0}" srcOrd="1" destOrd="0" presId="urn:microsoft.com/office/officeart/2005/8/layout/orgChart1"/>
    <dgm:cxn modelId="{A5B62E46-2942-4A81-BD2C-C41B61498A4E}" type="presParOf" srcId="{D7771E6F-ABA7-4AF4-AFCB-FC24B43CC0E2}" destId="{D6EC2FB6-D992-43C9-8555-31089C8CCE3A}" srcOrd="1" destOrd="0" presId="urn:microsoft.com/office/officeart/2005/8/layout/orgChart1"/>
    <dgm:cxn modelId="{18C5F0B1-BADA-4FBF-A4F6-4121A9A40DCD}" type="presParOf" srcId="{D7771E6F-ABA7-4AF4-AFCB-FC24B43CC0E2}" destId="{87D4CC08-16B2-49CC-B1C0-D4B13B3D5028}" srcOrd="2" destOrd="0" presId="urn:microsoft.com/office/officeart/2005/8/layout/orgChart1"/>
    <dgm:cxn modelId="{E2754C50-CA86-4E42-A6FB-5A646BFCC58B}" type="presParOf" srcId="{28268177-B738-4F56-B717-037C2D6EE1E9}" destId="{8AE03C10-FC7B-43DB-A1E3-DE3D0647266D}" srcOrd="2" destOrd="0" presId="urn:microsoft.com/office/officeart/2005/8/layout/orgChart1"/>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CC3300"/>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14"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10B1F16-2056-42C6-B2A9-371290DF0797}" type="doc">
      <dgm:prSet loTypeId="urn:microsoft.com/office/officeart/2005/8/layout/chevron1" loCatId="process" qsTypeId="urn:microsoft.com/office/officeart/2005/8/quickstyle/simple1" qsCatId="simple" csTypeId="urn:microsoft.com/office/officeart/2005/8/colors/accent2_2" csCatId="accent2" phldr="1"/>
      <dgm:spPr/>
      <dgm:t>
        <a:bodyPr/>
        <a:lstStyle/>
        <a:p>
          <a:endParaRPr lang="en-US"/>
        </a:p>
      </dgm:t>
    </dgm:pt>
    <dgm:pt modelId="{56EA1F60-45F1-465A-ACBE-B15EE231B0C7}">
      <dgm:prSet phldrT="[Text]"/>
      <dgm:spPr>
        <a:solidFill>
          <a:srgbClr val="FEDADA"/>
        </a:solidFill>
        <a:ln>
          <a:solidFill>
            <a:srgbClr val="C00000"/>
          </a:solidFill>
        </a:ln>
      </dgm:spPr>
      <dgm:t>
        <a:bodyPr/>
        <a:lstStyle/>
        <a:p>
          <a:pPr rtl="0"/>
          <a:r>
            <a:rPr lang="en-US" b="1" dirty="0">
              <a:latin typeface="Times New Roman" panose="02020603050405020304" pitchFamily="18" charset="0"/>
              <a:cs typeface="Times New Roman" panose="02020603050405020304" pitchFamily="18" charset="0"/>
            </a:rPr>
            <a:t>Research Objectives</a:t>
          </a:r>
          <a:endParaRPr lang="en-US" b="1" dirty="0"/>
        </a:p>
      </dgm:t>
    </dgm:pt>
    <dgm:pt modelId="{3604FCF0-5CA9-48FD-B6F3-68190A114D4A}" type="parTrans" cxnId="{0E2352A3-4FD4-46E3-88D3-05916C332EA9}">
      <dgm:prSet/>
      <dgm:spPr/>
      <dgm:t>
        <a:bodyPr/>
        <a:lstStyle/>
        <a:p>
          <a:endParaRPr lang="en-US"/>
        </a:p>
      </dgm:t>
    </dgm:pt>
    <dgm:pt modelId="{DFD11F60-2636-4C67-A467-B11E8249F895}" type="sibTrans" cxnId="{0E2352A3-4FD4-46E3-88D3-05916C332EA9}">
      <dgm:prSet/>
      <dgm:spPr/>
      <dgm:t>
        <a:bodyPr/>
        <a:lstStyle/>
        <a:p>
          <a:endParaRPr lang="en-US"/>
        </a:p>
      </dgm:t>
    </dgm:pt>
    <dgm:pt modelId="{3B57F0B9-695F-4261-808B-19C0E061759E}">
      <dgm:prSet phldrT="[Text]" custT="1"/>
      <dgm:spPr>
        <a:solidFill>
          <a:srgbClr val="FEDADA"/>
        </a:solidFill>
      </dgm:spPr>
      <dgm:t>
        <a:bodyPr/>
        <a:lstStyle/>
        <a:p>
          <a:pPr rtl="0"/>
          <a:r>
            <a:rPr lang="en-US" sz="1500" b="1" dirty="0">
              <a:latin typeface="Times New Roman" panose="02020603050405020304" pitchFamily="18" charset="0"/>
              <a:cs typeface="Times New Roman" panose="02020603050405020304" pitchFamily="18" charset="0"/>
            </a:rPr>
            <a:t>Literature Review</a:t>
          </a:r>
          <a:endParaRPr lang="en-US" sz="1500" b="1" dirty="0"/>
        </a:p>
      </dgm:t>
    </dgm:pt>
    <dgm:pt modelId="{924FD6E3-7216-4F71-8A21-D0C23853AAD2}" type="parTrans" cxnId="{415E48D5-1962-4BBE-85C4-8F4827F55445}">
      <dgm:prSet/>
      <dgm:spPr/>
      <dgm:t>
        <a:bodyPr/>
        <a:lstStyle/>
        <a:p>
          <a:endParaRPr lang="en-US"/>
        </a:p>
      </dgm:t>
    </dgm:pt>
    <dgm:pt modelId="{DDAD17B0-44CA-4F08-848D-E6A2B159033F}" type="sibTrans" cxnId="{415E48D5-1962-4BBE-85C4-8F4827F55445}">
      <dgm:prSet/>
      <dgm:spPr/>
      <dgm:t>
        <a:bodyPr/>
        <a:lstStyle/>
        <a:p>
          <a:endParaRPr lang="en-US"/>
        </a:p>
      </dgm:t>
    </dgm:pt>
    <dgm:pt modelId="{0DA373A0-3DB7-4728-A65A-5704AF264C0E}">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Methodology</a:t>
          </a:r>
          <a:endParaRPr lang="en-US" b="1" dirty="0"/>
        </a:p>
      </dgm:t>
    </dgm:pt>
    <dgm:pt modelId="{0C27A025-09D0-4734-B126-8E1CD34A5E60}" type="parTrans" cxnId="{3038D3C6-561C-457B-A367-D03A84EDB0F9}">
      <dgm:prSet/>
      <dgm:spPr/>
      <dgm:t>
        <a:bodyPr/>
        <a:lstStyle/>
        <a:p>
          <a:endParaRPr lang="en-US"/>
        </a:p>
      </dgm:t>
    </dgm:pt>
    <dgm:pt modelId="{4618BCDB-D8C1-4E82-B1D6-D3EC53FE017B}" type="sibTrans" cxnId="{3038D3C6-561C-457B-A367-D03A84EDB0F9}">
      <dgm:prSet/>
      <dgm:spPr/>
      <dgm:t>
        <a:bodyPr/>
        <a:lstStyle/>
        <a:p>
          <a:endParaRPr lang="en-US"/>
        </a:p>
      </dgm:t>
    </dgm:pt>
    <dgm:pt modelId="{722A1A14-5857-487F-9FBD-1D1664330B00}">
      <dgm:prSet phldrT="[Text]" custT="1"/>
      <dgm:spPr>
        <a:solidFill>
          <a:srgbClr val="CC0606"/>
        </a:solidFill>
        <a:ln>
          <a:solidFill>
            <a:schemeClr val="bg1"/>
          </a:solidFill>
        </a:ln>
      </dgm:spPr>
      <dgm:t>
        <a:bodyPr/>
        <a:lstStyle/>
        <a:p>
          <a:r>
            <a:rPr lang="en-US" sz="1500" b="1" dirty="0">
              <a:latin typeface="Times New Roman" panose="02020603050405020304" pitchFamily="18" charset="0"/>
              <a:cs typeface="Times New Roman" panose="02020603050405020304" pitchFamily="18" charset="0"/>
            </a:rPr>
            <a:t>Introduction</a:t>
          </a:r>
          <a:r>
            <a:rPr lang="en-US" sz="1800" b="1" dirty="0">
              <a:latin typeface="Times New Roman" panose="02020603050405020304" pitchFamily="18" charset="0"/>
              <a:cs typeface="Times New Roman" panose="02020603050405020304" pitchFamily="18" charset="0"/>
            </a:rPr>
            <a:t> </a:t>
          </a:r>
          <a:endParaRPr lang="en-US" sz="1800" b="1" dirty="0"/>
        </a:p>
      </dgm:t>
    </dgm:pt>
    <dgm:pt modelId="{337BD48B-0FDA-409E-9483-DC9328D47543}" type="sibTrans" cxnId="{34447855-9E19-4C12-B7D1-09FD2DC7A7FF}">
      <dgm:prSet/>
      <dgm:spPr/>
      <dgm:t>
        <a:bodyPr/>
        <a:lstStyle/>
        <a:p>
          <a:endParaRPr lang="en-US"/>
        </a:p>
      </dgm:t>
    </dgm:pt>
    <dgm:pt modelId="{7BD6C509-5197-4C44-9B35-05C5754A78C0}" type="parTrans" cxnId="{34447855-9E19-4C12-B7D1-09FD2DC7A7FF}">
      <dgm:prSet/>
      <dgm:spPr/>
      <dgm:t>
        <a:bodyPr/>
        <a:lstStyle/>
        <a:p>
          <a:endParaRPr lang="en-US"/>
        </a:p>
      </dgm:t>
    </dgm:pt>
    <dgm:pt modelId="{6EFCCEBD-68EC-4B30-84EE-7EB349E5A7A0}">
      <dgm:prSet phldrT="[Text]"/>
      <dgm:spPr>
        <a:solidFill>
          <a:srgbClr val="FEDADA"/>
        </a:solidFill>
      </dgm:spPr>
      <dgm:t>
        <a:bodyPr/>
        <a:lstStyle/>
        <a:p>
          <a:pPr rtl="0"/>
          <a:r>
            <a:rPr lang="en-US" b="1" dirty="0">
              <a:latin typeface="Times New Roman" panose="02020603050405020304" pitchFamily="18" charset="0"/>
              <a:cs typeface="Times New Roman" panose="02020603050405020304" pitchFamily="18" charset="0"/>
            </a:rPr>
            <a:t>Conclusions</a:t>
          </a:r>
          <a:endParaRPr lang="en-US" b="1" dirty="0"/>
        </a:p>
      </dgm:t>
    </dgm:pt>
    <dgm:pt modelId="{EC05BC2D-97DE-464D-8095-9B8111831728}" type="parTrans" cxnId="{207BEBA6-8896-4654-826E-F931A98E05CE}">
      <dgm:prSet/>
      <dgm:spPr/>
      <dgm:t>
        <a:bodyPr/>
        <a:lstStyle/>
        <a:p>
          <a:endParaRPr lang="en-US"/>
        </a:p>
      </dgm:t>
    </dgm:pt>
    <dgm:pt modelId="{8A71E199-0954-4D42-8776-2A312BCE1774}" type="sibTrans" cxnId="{207BEBA6-8896-4654-826E-F931A98E05CE}">
      <dgm:prSet/>
      <dgm:spPr/>
      <dgm:t>
        <a:bodyPr/>
        <a:lstStyle/>
        <a:p>
          <a:endParaRPr lang="en-US"/>
        </a:p>
      </dgm:t>
    </dgm:pt>
    <dgm:pt modelId="{766AF56F-E596-4D98-A7B9-3E07AC57351B}" type="pres">
      <dgm:prSet presAssocID="{510B1F16-2056-42C6-B2A9-371290DF0797}" presName="Name0" presStyleCnt="0">
        <dgm:presLayoutVars>
          <dgm:dir/>
          <dgm:animLvl val="lvl"/>
          <dgm:resizeHandles val="exact"/>
        </dgm:presLayoutVars>
      </dgm:prSet>
      <dgm:spPr/>
    </dgm:pt>
    <dgm:pt modelId="{AB7AE0B3-10E7-4D31-9453-3B22BA2289A2}" type="pres">
      <dgm:prSet presAssocID="{722A1A14-5857-487F-9FBD-1D1664330B00}" presName="parTxOnly" presStyleLbl="node1" presStyleIdx="0" presStyleCnt="5" custLinFactX="80417" custLinFactNeighborX="100000" custLinFactNeighborY="-770">
        <dgm:presLayoutVars>
          <dgm:chMax val="0"/>
          <dgm:chPref val="0"/>
          <dgm:bulletEnabled val="1"/>
        </dgm:presLayoutVars>
      </dgm:prSet>
      <dgm:spPr/>
    </dgm:pt>
    <dgm:pt modelId="{44DFFFB0-88AA-4A9F-BDFF-B2AC98088618}" type="pres">
      <dgm:prSet presAssocID="{337BD48B-0FDA-409E-9483-DC9328D47543}" presName="parTxOnlySpace" presStyleCnt="0"/>
      <dgm:spPr/>
    </dgm:pt>
    <dgm:pt modelId="{3C25CF74-08CD-4C3B-802F-6587A8AE5976}" type="pres">
      <dgm:prSet presAssocID="{56EA1F60-45F1-465A-ACBE-B15EE231B0C7}" presName="parTxOnly" presStyleLbl="node1" presStyleIdx="1" presStyleCnt="5" custLinFactX="-81073" custLinFactNeighborX="-100000" custLinFactNeighborY="-1059">
        <dgm:presLayoutVars>
          <dgm:chMax val="0"/>
          <dgm:chPref val="0"/>
          <dgm:bulletEnabled val="1"/>
        </dgm:presLayoutVars>
      </dgm:prSet>
      <dgm:spPr/>
    </dgm:pt>
    <dgm:pt modelId="{7835EF94-76F2-4A1E-BB5C-A99780E383DF}" type="pres">
      <dgm:prSet presAssocID="{DFD11F60-2636-4C67-A467-B11E8249F895}" presName="parTxOnlySpace" presStyleCnt="0"/>
      <dgm:spPr/>
    </dgm:pt>
    <dgm:pt modelId="{B094F41D-DC17-4FF4-B539-B1DE5DB7724B}" type="pres">
      <dgm:prSet presAssocID="{3B57F0B9-695F-4261-808B-19C0E061759E}" presName="parTxOnly" presStyleLbl="node1" presStyleIdx="2" presStyleCnt="5" custLinFactNeighborX="-4804" custLinFactNeighborY="-1781">
        <dgm:presLayoutVars>
          <dgm:chMax val="0"/>
          <dgm:chPref val="0"/>
          <dgm:bulletEnabled val="1"/>
        </dgm:presLayoutVars>
      </dgm:prSet>
      <dgm:spPr/>
    </dgm:pt>
    <dgm:pt modelId="{E3033FE3-56CF-44EC-87C4-99479138ECB5}" type="pres">
      <dgm:prSet presAssocID="{DDAD17B0-44CA-4F08-848D-E6A2B159033F}" presName="parTxOnlySpace" presStyleCnt="0"/>
      <dgm:spPr/>
    </dgm:pt>
    <dgm:pt modelId="{9EE0EF46-2EA0-446E-868E-CD23C33C0378}" type="pres">
      <dgm:prSet presAssocID="{0DA373A0-3DB7-4728-A65A-5704AF264C0E}" presName="parTxOnly" presStyleLbl="node1" presStyleIdx="3" presStyleCnt="5">
        <dgm:presLayoutVars>
          <dgm:chMax val="0"/>
          <dgm:chPref val="0"/>
          <dgm:bulletEnabled val="1"/>
        </dgm:presLayoutVars>
      </dgm:prSet>
      <dgm:spPr/>
    </dgm:pt>
    <dgm:pt modelId="{501B5B43-57A4-4DE9-B799-69649C060A11}" type="pres">
      <dgm:prSet presAssocID="{4618BCDB-D8C1-4E82-B1D6-D3EC53FE017B}" presName="parTxOnlySpace" presStyleCnt="0"/>
      <dgm:spPr/>
    </dgm:pt>
    <dgm:pt modelId="{EC978CAE-56C2-4459-8CC8-9DAD4818BA88}" type="pres">
      <dgm:prSet presAssocID="{6EFCCEBD-68EC-4B30-84EE-7EB349E5A7A0}" presName="parTxOnly" presStyleLbl="node1" presStyleIdx="4" presStyleCnt="5">
        <dgm:presLayoutVars>
          <dgm:chMax val="0"/>
          <dgm:chPref val="0"/>
          <dgm:bulletEnabled val="1"/>
        </dgm:presLayoutVars>
      </dgm:prSet>
      <dgm:spPr/>
    </dgm:pt>
  </dgm:ptLst>
  <dgm:cxnLst>
    <dgm:cxn modelId="{AEB46D63-0A16-4750-B94D-ED51910E5BA4}" type="presOf" srcId="{56EA1F60-45F1-465A-ACBE-B15EE231B0C7}" destId="{3C25CF74-08CD-4C3B-802F-6587A8AE5976}" srcOrd="0" destOrd="0" presId="urn:microsoft.com/office/officeart/2005/8/layout/chevron1"/>
    <dgm:cxn modelId="{D395BC4E-90EC-459B-B50E-DBD321A71A23}" type="presOf" srcId="{3B57F0B9-695F-4261-808B-19C0E061759E}" destId="{B094F41D-DC17-4FF4-B539-B1DE5DB7724B}" srcOrd="0" destOrd="0" presId="urn:microsoft.com/office/officeart/2005/8/layout/chevron1"/>
    <dgm:cxn modelId="{34447855-9E19-4C12-B7D1-09FD2DC7A7FF}" srcId="{510B1F16-2056-42C6-B2A9-371290DF0797}" destId="{722A1A14-5857-487F-9FBD-1D1664330B00}" srcOrd="0" destOrd="0" parTransId="{7BD6C509-5197-4C44-9B35-05C5754A78C0}" sibTransId="{337BD48B-0FDA-409E-9483-DC9328D47543}"/>
    <dgm:cxn modelId="{5BB1EE98-E537-4711-99A6-C57CDC2F39BA}" type="presOf" srcId="{0DA373A0-3DB7-4728-A65A-5704AF264C0E}" destId="{9EE0EF46-2EA0-446E-868E-CD23C33C0378}" srcOrd="0" destOrd="0" presId="urn:microsoft.com/office/officeart/2005/8/layout/chevron1"/>
    <dgm:cxn modelId="{0E2352A3-4FD4-46E3-88D3-05916C332EA9}" srcId="{510B1F16-2056-42C6-B2A9-371290DF0797}" destId="{56EA1F60-45F1-465A-ACBE-B15EE231B0C7}" srcOrd="1" destOrd="0" parTransId="{3604FCF0-5CA9-48FD-B6F3-68190A114D4A}" sibTransId="{DFD11F60-2636-4C67-A467-B11E8249F895}"/>
    <dgm:cxn modelId="{D908BBA5-110E-436A-98A4-890F4D7B81BB}" type="presOf" srcId="{6EFCCEBD-68EC-4B30-84EE-7EB349E5A7A0}" destId="{EC978CAE-56C2-4459-8CC8-9DAD4818BA88}" srcOrd="0" destOrd="0" presId="urn:microsoft.com/office/officeart/2005/8/layout/chevron1"/>
    <dgm:cxn modelId="{207BEBA6-8896-4654-826E-F931A98E05CE}" srcId="{510B1F16-2056-42C6-B2A9-371290DF0797}" destId="{6EFCCEBD-68EC-4B30-84EE-7EB349E5A7A0}" srcOrd="4" destOrd="0" parTransId="{EC05BC2D-97DE-464D-8095-9B8111831728}" sibTransId="{8A71E199-0954-4D42-8776-2A312BCE1774}"/>
    <dgm:cxn modelId="{3038D3C6-561C-457B-A367-D03A84EDB0F9}" srcId="{510B1F16-2056-42C6-B2A9-371290DF0797}" destId="{0DA373A0-3DB7-4728-A65A-5704AF264C0E}" srcOrd="3" destOrd="0" parTransId="{0C27A025-09D0-4734-B126-8E1CD34A5E60}" sibTransId="{4618BCDB-D8C1-4E82-B1D6-D3EC53FE017B}"/>
    <dgm:cxn modelId="{415E48D5-1962-4BBE-85C4-8F4827F55445}" srcId="{510B1F16-2056-42C6-B2A9-371290DF0797}" destId="{3B57F0B9-695F-4261-808B-19C0E061759E}" srcOrd="2" destOrd="0" parTransId="{924FD6E3-7216-4F71-8A21-D0C23853AAD2}" sibTransId="{DDAD17B0-44CA-4F08-848D-E6A2B159033F}"/>
    <dgm:cxn modelId="{BC97D5E3-0C39-48C8-9403-DA60B3A605F3}" type="presOf" srcId="{722A1A14-5857-487F-9FBD-1D1664330B00}" destId="{AB7AE0B3-10E7-4D31-9453-3B22BA2289A2}" srcOrd="0" destOrd="0" presId="urn:microsoft.com/office/officeart/2005/8/layout/chevron1"/>
    <dgm:cxn modelId="{DAA798F2-CE08-4009-81D2-BB5F26D7915C}" type="presOf" srcId="{510B1F16-2056-42C6-B2A9-371290DF0797}" destId="{766AF56F-E596-4D98-A7B9-3E07AC57351B}" srcOrd="0" destOrd="0" presId="urn:microsoft.com/office/officeart/2005/8/layout/chevron1"/>
    <dgm:cxn modelId="{5F6F5847-883A-4753-9A30-59345BF0BBF5}" type="presParOf" srcId="{766AF56F-E596-4D98-A7B9-3E07AC57351B}" destId="{AB7AE0B3-10E7-4D31-9453-3B22BA2289A2}" srcOrd="0" destOrd="0" presId="urn:microsoft.com/office/officeart/2005/8/layout/chevron1"/>
    <dgm:cxn modelId="{B0E54296-401D-4623-B6B2-34598F0EA0C5}" type="presParOf" srcId="{766AF56F-E596-4D98-A7B9-3E07AC57351B}" destId="{44DFFFB0-88AA-4A9F-BDFF-B2AC98088618}" srcOrd="1" destOrd="0" presId="urn:microsoft.com/office/officeart/2005/8/layout/chevron1"/>
    <dgm:cxn modelId="{C6EA57FD-3908-4AAD-9283-9E0C1C6CB9C6}" type="presParOf" srcId="{766AF56F-E596-4D98-A7B9-3E07AC57351B}" destId="{3C25CF74-08CD-4C3B-802F-6587A8AE5976}" srcOrd="2" destOrd="0" presId="urn:microsoft.com/office/officeart/2005/8/layout/chevron1"/>
    <dgm:cxn modelId="{6E4A4DAC-B49B-4594-8C43-7039DD70F0E3}" type="presParOf" srcId="{766AF56F-E596-4D98-A7B9-3E07AC57351B}" destId="{7835EF94-76F2-4A1E-BB5C-A99780E383DF}" srcOrd="3" destOrd="0" presId="urn:microsoft.com/office/officeart/2005/8/layout/chevron1"/>
    <dgm:cxn modelId="{2E6E23DB-E41B-4AE6-BF8C-0B754318C0CE}" type="presParOf" srcId="{766AF56F-E596-4D98-A7B9-3E07AC57351B}" destId="{B094F41D-DC17-4FF4-B539-B1DE5DB7724B}" srcOrd="4" destOrd="0" presId="urn:microsoft.com/office/officeart/2005/8/layout/chevron1"/>
    <dgm:cxn modelId="{FBE46701-0DF7-4DD0-9669-62DED1B7AD0F}" type="presParOf" srcId="{766AF56F-E596-4D98-A7B9-3E07AC57351B}" destId="{E3033FE3-56CF-44EC-87C4-99479138ECB5}" srcOrd="5" destOrd="0" presId="urn:microsoft.com/office/officeart/2005/8/layout/chevron1"/>
    <dgm:cxn modelId="{6B41B828-1512-4FEB-B940-1613ED896436}" type="presParOf" srcId="{766AF56F-E596-4D98-A7B9-3E07AC57351B}" destId="{9EE0EF46-2EA0-446E-868E-CD23C33C0378}" srcOrd="6" destOrd="0" presId="urn:microsoft.com/office/officeart/2005/8/layout/chevron1"/>
    <dgm:cxn modelId="{C80F401C-4FD8-4A46-B738-A798D05F25CA}" type="presParOf" srcId="{766AF56F-E596-4D98-A7B9-3E07AC57351B}" destId="{501B5B43-57A4-4DE9-B799-69649C060A11}" srcOrd="7" destOrd="0" presId="urn:microsoft.com/office/officeart/2005/8/layout/chevron1"/>
    <dgm:cxn modelId="{14B6F6E5-53FA-43F7-9331-7038872536B7}" type="presParOf" srcId="{766AF56F-E596-4D98-A7B9-3E07AC57351B}" destId="{EC978CAE-56C2-4459-8CC8-9DAD4818BA88}" srcOrd="8" destOrd="0" presId="urn:microsoft.com/office/officeart/2005/8/layout/chevron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21AFBE4-D6D8-4D07-B5C4-7D5550C8232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B5E4E79-DEC2-4287-9161-7EE81A7C0FCB}">
      <dgm:prSet phldrT="[Text]" custT="1"/>
      <dgm:spPr/>
      <dgm:t>
        <a:bodyPr/>
        <a:lstStyle/>
        <a:p>
          <a:r>
            <a:rPr lang="en-US" sz="2800" b="1" dirty="0"/>
            <a:t>Process For Treatment In Bioreactor</a:t>
          </a:r>
          <a:br>
            <a:rPr lang="en-US" sz="2800" b="1" dirty="0"/>
          </a:br>
          <a:r>
            <a:rPr lang="en-US" sz="2800" b="1" dirty="0"/>
            <a:t>  (Biological Treatment)</a:t>
          </a:r>
          <a:br>
            <a:rPr lang="en-US" sz="2800" dirty="0"/>
          </a:br>
          <a:endParaRPr lang="en-US" sz="2800" dirty="0"/>
        </a:p>
      </dgm:t>
    </dgm:pt>
    <dgm:pt modelId="{E837FBFB-6174-4642-A75C-1B86A3E7B6F6}" type="parTrans" cxnId="{B09A8655-AF26-437C-B208-FDB34D43CB2C}">
      <dgm:prSet/>
      <dgm:spPr/>
      <dgm:t>
        <a:bodyPr/>
        <a:lstStyle/>
        <a:p>
          <a:endParaRPr lang="en-US"/>
        </a:p>
      </dgm:t>
    </dgm:pt>
    <dgm:pt modelId="{FFD70DCF-48BC-47E0-A75A-8D2DF41FA9B2}" type="sibTrans" cxnId="{B09A8655-AF26-437C-B208-FDB34D43CB2C}">
      <dgm:prSet/>
      <dgm:spPr/>
      <dgm:t>
        <a:bodyPr/>
        <a:lstStyle/>
        <a:p>
          <a:endParaRPr lang="en-US"/>
        </a:p>
      </dgm:t>
    </dgm:pt>
    <dgm:pt modelId="{14A506CE-C097-483B-95ED-3EBF6AC063F3}">
      <dgm:prSet phldrT="[Text]" custT="1"/>
      <dgm:spPr/>
      <dgm:t>
        <a:bodyPr/>
        <a:lstStyle/>
        <a:p>
          <a:pPr>
            <a:buNone/>
          </a:pPr>
          <a:r>
            <a:rPr lang="en-US" sz="3600" dirty="0"/>
            <a:t>Aerobic Digestion</a:t>
          </a:r>
        </a:p>
      </dgm:t>
    </dgm:pt>
    <dgm:pt modelId="{A7CE572A-2507-4D6B-827C-FAA48779C0DE}" type="parTrans" cxnId="{76AE8501-9360-4A3C-A6A3-B7669AC0ECF1}">
      <dgm:prSet/>
      <dgm:spPr/>
      <dgm:t>
        <a:bodyPr/>
        <a:lstStyle/>
        <a:p>
          <a:endParaRPr lang="en-US"/>
        </a:p>
      </dgm:t>
    </dgm:pt>
    <dgm:pt modelId="{7B0F4482-2E1A-49E4-BD98-46DCF02EF1D3}" type="sibTrans" cxnId="{76AE8501-9360-4A3C-A6A3-B7669AC0ECF1}">
      <dgm:prSet/>
      <dgm:spPr/>
      <dgm:t>
        <a:bodyPr/>
        <a:lstStyle/>
        <a:p>
          <a:endParaRPr lang="en-US"/>
        </a:p>
      </dgm:t>
    </dgm:pt>
    <dgm:pt modelId="{AEFADCDB-88E5-468D-842A-6883D6B99663}">
      <dgm:prSet phldrT="[Text]" custT="1"/>
      <dgm:spPr/>
      <dgm:t>
        <a:bodyPr/>
        <a:lstStyle/>
        <a:p>
          <a:pPr>
            <a:buNone/>
          </a:pPr>
          <a:r>
            <a:rPr lang="en-US" sz="3600" dirty="0">
              <a:solidFill>
                <a:srgbClr val="C00000"/>
              </a:solidFill>
            </a:rPr>
            <a:t>Anaerobic Digestion</a:t>
          </a:r>
        </a:p>
      </dgm:t>
    </dgm:pt>
    <dgm:pt modelId="{099FF6CA-BEC8-42D2-B078-C305617D2B42}" type="parTrans" cxnId="{93EAE77F-F0E4-4075-B155-AF395C7DEA27}">
      <dgm:prSet/>
      <dgm:spPr/>
      <dgm:t>
        <a:bodyPr/>
        <a:lstStyle/>
        <a:p>
          <a:endParaRPr lang="en-US"/>
        </a:p>
      </dgm:t>
    </dgm:pt>
    <dgm:pt modelId="{597A7053-B67B-4ADD-A415-00B3659ACAF6}" type="sibTrans" cxnId="{93EAE77F-F0E4-4075-B155-AF395C7DEA27}">
      <dgm:prSet/>
      <dgm:spPr/>
      <dgm:t>
        <a:bodyPr/>
        <a:lstStyle/>
        <a:p>
          <a:endParaRPr lang="en-US"/>
        </a:p>
      </dgm:t>
    </dgm:pt>
    <dgm:pt modelId="{5D8780B9-8BCD-4B99-BD39-A6BFCA02093D}" type="pres">
      <dgm:prSet presAssocID="{121AFBE4-D6D8-4D07-B5C4-7D5550C82322}" presName="hierChild1" presStyleCnt="0">
        <dgm:presLayoutVars>
          <dgm:orgChart val="1"/>
          <dgm:chPref val="1"/>
          <dgm:dir/>
          <dgm:animOne val="branch"/>
          <dgm:animLvl val="lvl"/>
          <dgm:resizeHandles/>
        </dgm:presLayoutVars>
      </dgm:prSet>
      <dgm:spPr/>
    </dgm:pt>
    <dgm:pt modelId="{680A85F9-012E-4DC7-BA7D-4DF85B368436}" type="pres">
      <dgm:prSet presAssocID="{8B5E4E79-DEC2-4287-9161-7EE81A7C0FCB}" presName="hierRoot1" presStyleCnt="0">
        <dgm:presLayoutVars>
          <dgm:hierBranch val="init"/>
        </dgm:presLayoutVars>
      </dgm:prSet>
      <dgm:spPr/>
    </dgm:pt>
    <dgm:pt modelId="{B7C243B3-BCB2-40FE-9106-29E499070212}" type="pres">
      <dgm:prSet presAssocID="{8B5E4E79-DEC2-4287-9161-7EE81A7C0FCB}" presName="rootComposite1" presStyleCnt="0"/>
      <dgm:spPr/>
    </dgm:pt>
    <dgm:pt modelId="{072601C0-48A9-4BAC-8520-0681A99DD799}" type="pres">
      <dgm:prSet presAssocID="{8B5E4E79-DEC2-4287-9161-7EE81A7C0FCB}" presName="rootText1" presStyleLbl="node0" presStyleIdx="0" presStyleCnt="1" custScaleX="93976" custScaleY="51538">
        <dgm:presLayoutVars>
          <dgm:chPref val="3"/>
        </dgm:presLayoutVars>
      </dgm:prSet>
      <dgm:spPr/>
    </dgm:pt>
    <dgm:pt modelId="{0A7BEBA9-8454-4E94-AA55-40BE44949B87}" type="pres">
      <dgm:prSet presAssocID="{8B5E4E79-DEC2-4287-9161-7EE81A7C0FCB}" presName="rootConnector1" presStyleLbl="node1" presStyleIdx="0" presStyleCnt="0"/>
      <dgm:spPr/>
    </dgm:pt>
    <dgm:pt modelId="{C52DA347-0D58-40E8-8CC8-D8E3446B1C80}" type="pres">
      <dgm:prSet presAssocID="{8B5E4E79-DEC2-4287-9161-7EE81A7C0FCB}" presName="hierChild2" presStyleCnt="0"/>
      <dgm:spPr/>
    </dgm:pt>
    <dgm:pt modelId="{B29DF549-8F82-4575-A0D4-52C2407AEB6B}" type="pres">
      <dgm:prSet presAssocID="{A7CE572A-2507-4D6B-827C-FAA48779C0DE}" presName="Name37" presStyleLbl="parChTrans1D2" presStyleIdx="0" presStyleCnt="2"/>
      <dgm:spPr/>
    </dgm:pt>
    <dgm:pt modelId="{34D2E907-BB75-46BA-9258-120179115042}" type="pres">
      <dgm:prSet presAssocID="{14A506CE-C097-483B-95ED-3EBF6AC063F3}" presName="hierRoot2" presStyleCnt="0">
        <dgm:presLayoutVars>
          <dgm:hierBranch val="init"/>
        </dgm:presLayoutVars>
      </dgm:prSet>
      <dgm:spPr/>
    </dgm:pt>
    <dgm:pt modelId="{06085AA8-53B7-4E50-9774-E9E6B6EB553A}" type="pres">
      <dgm:prSet presAssocID="{14A506CE-C097-483B-95ED-3EBF6AC063F3}" presName="rootComposite" presStyleCnt="0"/>
      <dgm:spPr/>
    </dgm:pt>
    <dgm:pt modelId="{332AB6C8-0E05-4C3A-99E4-58E633F838C0}" type="pres">
      <dgm:prSet presAssocID="{14A506CE-C097-483B-95ED-3EBF6AC063F3}" presName="rootText" presStyleLbl="node2" presStyleIdx="0" presStyleCnt="2" custScaleX="65000" custScaleY="45893">
        <dgm:presLayoutVars>
          <dgm:chPref val="3"/>
        </dgm:presLayoutVars>
      </dgm:prSet>
      <dgm:spPr/>
    </dgm:pt>
    <dgm:pt modelId="{B2A8F08D-01D1-4A14-874D-96B0533FECD6}" type="pres">
      <dgm:prSet presAssocID="{14A506CE-C097-483B-95ED-3EBF6AC063F3}" presName="rootConnector" presStyleLbl="node2" presStyleIdx="0" presStyleCnt="2"/>
      <dgm:spPr/>
    </dgm:pt>
    <dgm:pt modelId="{F6235246-C833-40A8-AA2A-40809ED111B8}" type="pres">
      <dgm:prSet presAssocID="{14A506CE-C097-483B-95ED-3EBF6AC063F3}" presName="hierChild4" presStyleCnt="0"/>
      <dgm:spPr/>
    </dgm:pt>
    <dgm:pt modelId="{F70495DB-D162-44E7-8855-2DB2B32E1AF6}" type="pres">
      <dgm:prSet presAssocID="{14A506CE-C097-483B-95ED-3EBF6AC063F3}" presName="hierChild5" presStyleCnt="0"/>
      <dgm:spPr/>
    </dgm:pt>
    <dgm:pt modelId="{85115ED9-3223-41C6-A3A2-79BA2FF2D02F}" type="pres">
      <dgm:prSet presAssocID="{099FF6CA-BEC8-42D2-B078-C305617D2B42}" presName="Name37" presStyleLbl="parChTrans1D2" presStyleIdx="1" presStyleCnt="2"/>
      <dgm:spPr/>
    </dgm:pt>
    <dgm:pt modelId="{B153547F-3E47-4A16-84FD-359B8BAA0EC5}" type="pres">
      <dgm:prSet presAssocID="{AEFADCDB-88E5-468D-842A-6883D6B99663}" presName="hierRoot2" presStyleCnt="0">
        <dgm:presLayoutVars>
          <dgm:hierBranch val="init"/>
        </dgm:presLayoutVars>
      </dgm:prSet>
      <dgm:spPr/>
    </dgm:pt>
    <dgm:pt modelId="{A16F7F31-6FA0-4317-99FE-0C51B04FA1D7}" type="pres">
      <dgm:prSet presAssocID="{AEFADCDB-88E5-468D-842A-6883D6B99663}" presName="rootComposite" presStyleCnt="0"/>
      <dgm:spPr/>
    </dgm:pt>
    <dgm:pt modelId="{5A14D7F2-9B9D-4178-BC02-0E3CDB34B2EF}" type="pres">
      <dgm:prSet presAssocID="{AEFADCDB-88E5-468D-842A-6883D6B99663}" presName="rootText" presStyleLbl="node2" presStyleIdx="1" presStyleCnt="2" custScaleX="75994" custScaleY="47254">
        <dgm:presLayoutVars>
          <dgm:chPref val="3"/>
        </dgm:presLayoutVars>
      </dgm:prSet>
      <dgm:spPr/>
    </dgm:pt>
    <dgm:pt modelId="{2BBE887D-31F3-457D-9A3F-A1774F0F8FC0}" type="pres">
      <dgm:prSet presAssocID="{AEFADCDB-88E5-468D-842A-6883D6B99663}" presName="rootConnector" presStyleLbl="node2" presStyleIdx="1" presStyleCnt="2"/>
      <dgm:spPr/>
    </dgm:pt>
    <dgm:pt modelId="{0FAA5400-617F-463C-99DB-94340051D267}" type="pres">
      <dgm:prSet presAssocID="{AEFADCDB-88E5-468D-842A-6883D6B99663}" presName="hierChild4" presStyleCnt="0"/>
      <dgm:spPr/>
    </dgm:pt>
    <dgm:pt modelId="{0E553E9C-3474-4B7F-AEC4-1716AC4CC28F}" type="pres">
      <dgm:prSet presAssocID="{AEFADCDB-88E5-468D-842A-6883D6B99663}" presName="hierChild5" presStyleCnt="0"/>
      <dgm:spPr/>
    </dgm:pt>
    <dgm:pt modelId="{1B2E1C62-2454-40E7-8CD2-67AFC2FC0CBF}" type="pres">
      <dgm:prSet presAssocID="{8B5E4E79-DEC2-4287-9161-7EE81A7C0FCB}" presName="hierChild3" presStyleCnt="0"/>
      <dgm:spPr/>
    </dgm:pt>
  </dgm:ptLst>
  <dgm:cxnLst>
    <dgm:cxn modelId="{76AE8501-9360-4A3C-A6A3-B7669AC0ECF1}" srcId="{8B5E4E79-DEC2-4287-9161-7EE81A7C0FCB}" destId="{14A506CE-C097-483B-95ED-3EBF6AC063F3}" srcOrd="0" destOrd="0" parTransId="{A7CE572A-2507-4D6B-827C-FAA48779C0DE}" sibTransId="{7B0F4482-2E1A-49E4-BD98-46DCF02EF1D3}"/>
    <dgm:cxn modelId="{44B40E61-31B7-41EE-93AA-B0AFD1CF8345}" type="presOf" srcId="{14A506CE-C097-483B-95ED-3EBF6AC063F3}" destId="{332AB6C8-0E05-4C3A-99E4-58E633F838C0}" srcOrd="0" destOrd="0" presId="urn:microsoft.com/office/officeart/2005/8/layout/orgChart1"/>
    <dgm:cxn modelId="{7ED4E667-F987-45C2-B21F-6D70569EE115}" type="presOf" srcId="{AEFADCDB-88E5-468D-842A-6883D6B99663}" destId="{5A14D7F2-9B9D-4178-BC02-0E3CDB34B2EF}" srcOrd="0" destOrd="0" presId="urn:microsoft.com/office/officeart/2005/8/layout/orgChart1"/>
    <dgm:cxn modelId="{C8CC364E-ABFF-4F88-A5F3-372007A099AF}" type="presOf" srcId="{AEFADCDB-88E5-468D-842A-6883D6B99663}" destId="{2BBE887D-31F3-457D-9A3F-A1774F0F8FC0}" srcOrd="1" destOrd="0" presId="urn:microsoft.com/office/officeart/2005/8/layout/orgChart1"/>
    <dgm:cxn modelId="{B09A8655-AF26-437C-B208-FDB34D43CB2C}" srcId="{121AFBE4-D6D8-4D07-B5C4-7D5550C82322}" destId="{8B5E4E79-DEC2-4287-9161-7EE81A7C0FCB}" srcOrd="0" destOrd="0" parTransId="{E837FBFB-6174-4642-A75C-1B86A3E7B6F6}" sibTransId="{FFD70DCF-48BC-47E0-A75A-8D2DF41FA9B2}"/>
    <dgm:cxn modelId="{93EAE77F-F0E4-4075-B155-AF395C7DEA27}" srcId="{8B5E4E79-DEC2-4287-9161-7EE81A7C0FCB}" destId="{AEFADCDB-88E5-468D-842A-6883D6B99663}" srcOrd="1" destOrd="0" parTransId="{099FF6CA-BEC8-42D2-B078-C305617D2B42}" sibTransId="{597A7053-B67B-4ADD-A415-00B3659ACAF6}"/>
    <dgm:cxn modelId="{DCB91087-BAFB-434B-9451-67D7D29B0810}" type="presOf" srcId="{14A506CE-C097-483B-95ED-3EBF6AC063F3}" destId="{B2A8F08D-01D1-4A14-874D-96B0533FECD6}" srcOrd="1" destOrd="0" presId="urn:microsoft.com/office/officeart/2005/8/layout/orgChart1"/>
    <dgm:cxn modelId="{9F99F28E-39A2-4714-AEA4-C8E1D857CC23}" type="presOf" srcId="{099FF6CA-BEC8-42D2-B078-C305617D2B42}" destId="{85115ED9-3223-41C6-A3A2-79BA2FF2D02F}" srcOrd="0" destOrd="0" presId="urn:microsoft.com/office/officeart/2005/8/layout/orgChart1"/>
    <dgm:cxn modelId="{102D7EAC-AC5A-4781-8129-D17D4ADFFF2D}" type="presOf" srcId="{121AFBE4-D6D8-4D07-B5C4-7D5550C82322}" destId="{5D8780B9-8BCD-4B99-BD39-A6BFCA02093D}" srcOrd="0" destOrd="0" presId="urn:microsoft.com/office/officeart/2005/8/layout/orgChart1"/>
    <dgm:cxn modelId="{7D26D4AD-EEB0-4C68-A04B-2EC1AB32B7A3}" type="presOf" srcId="{8B5E4E79-DEC2-4287-9161-7EE81A7C0FCB}" destId="{0A7BEBA9-8454-4E94-AA55-40BE44949B87}" srcOrd="1" destOrd="0" presId="urn:microsoft.com/office/officeart/2005/8/layout/orgChart1"/>
    <dgm:cxn modelId="{90FE15B2-F7C1-4C3F-9592-3CD04DF43406}" type="presOf" srcId="{8B5E4E79-DEC2-4287-9161-7EE81A7C0FCB}" destId="{072601C0-48A9-4BAC-8520-0681A99DD799}" srcOrd="0" destOrd="0" presId="urn:microsoft.com/office/officeart/2005/8/layout/orgChart1"/>
    <dgm:cxn modelId="{4A9E97B6-410F-4082-BB27-5B3471FBD9CF}" type="presOf" srcId="{A7CE572A-2507-4D6B-827C-FAA48779C0DE}" destId="{B29DF549-8F82-4575-A0D4-52C2407AEB6B}" srcOrd="0" destOrd="0" presId="urn:microsoft.com/office/officeart/2005/8/layout/orgChart1"/>
    <dgm:cxn modelId="{FE6173BF-3BA2-4E3A-9E4F-F73391560245}" type="presParOf" srcId="{5D8780B9-8BCD-4B99-BD39-A6BFCA02093D}" destId="{680A85F9-012E-4DC7-BA7D-4DF85B368436}" srcOrd="0" destOrd="0" presId="urn:microsoft.com/office/officeart/2005/8/layout/orgChart1"/>
    <dgm:cxn modelId="{D89A7CDE-4D1F-4CA5-B5C9-1CC8A4BAD37B}" type="presParOf" srcId="{680A85F9-012E-4DC7-BA7D-4DF85B368436}" destId="{B7C243B3-BCB2-40FE-9106-29E499070212}" srcOrd="0" destOrd="0" presId="urn:microsoft.com/office/officeart/2005/8/layout/orgChart1"/>
    <dgm:cxn modelId="{F55F9D7F-3148-4531-A0E6-8D2DCD8D2F7C}" type="presParOf" srcId="{B7C243B3-BCB2-40FE-9106-29E499070212}" destId="{072601C0-48A9-4BAC-8520-0681A99DD799}" srcOrd="0" destOrd="0" presId="urn:microsoft.com/office/officeart/2005/8/layout/orgChart1"/>
    <dgm:cxn modelId="{44959F66-A549-48CC-8BE6-1BC6A579F49D}" type="presParOf" srcId="{B7C243B3-BCB2-40FE-9106-29E499070212}" destId="{0A7BEBA9-8454-4E94-AA55-40BE44949B87}" srcOrd="1" destOrd="0" presId="urn:microsoft.com/office/officeart/2005/8/layout/orgChart1"/>
    <dgm:cxn modelId="{8E7FEA14-1485-4221-96A8-21596CBCAF3B}" type="presParOf" srcId="{680A85F9-012E-4DC7-BA7D-4DF85B368436}" destId="{C52DA347-0D58-40E8-8CC8-D8E3446B1C80}" srcOrd="1" destOrd="0" presId="urn:microsoft.com/office/officeart/2005/8/layout/orgChart1"/>
    <dgm:cxn modelId="{48770EDA-D3F8-46B2-B9C9-34FE6A377464}" type="presParOf" srcId="{C52DA347-0D58-40E8-8CC8-D8E3446B1C80}" destId="{B29DF549-8F82-4575-A0D4-52C2407AEB6B}" srcOrd="0" destOrd="0" presId="urn:microsoft.com/office/officeart/2005/8/layout/orgChart1"/>
    <dgm:cxn modelId="{0783FD3D-3EB8-4D90-9C09-5A045935D060}" type="presParOf" srcId="{C52DA347-0D58-40E8-8CC8-D8E3446B1C80}" destId="{34D2E907-BB75-46BA-9258-120179115042}" srcOrd="1" destOrd="0" presId="urn:microsoft.com/office/officeart/2005/8/layout/orgChart1"/>
    <dgm:cxn modelId="{890BABF4-50A2-4169-8A3F-8DED8BAC534D}" type="presParOf" srcId="{34D2E907-BB75-46BA-9258-120179115042}" destId="{06085AA8-53B7-4E50-9774-E9E6B6EB553A}" srcOrd="0" destOrd="0" presId="urn:microsoft.com/office/officeart/2005/8/layout/orgChart1"/>
    <dgm:cxn modelId="{DA1BABED-EF24-42AA-9114-05CA6821FE0C}" type="presParOf" srcId="{06085AA8-53B7-4E50-9774-E9E6B6EB553A}" destId="{332AB6C8-0E05-4C3A-99E4-58E633F838C0}" srcOrd="0" destOrd="0" presId="urn:microsoft.com/office/officeart/2005/8/layout/orgChart1"/>
    <dgm:cxn modelId="{A84A5087-3122-4625-85FB-FEEDD7CB7328}" type="presParOf" srcId="{06085AA8-53B7-4E50-9774-E9E6B6EB553A}" destId="{B2A8F08D-01D1-4A14-874D-96B0533FECD6}" srcOrd="1" destOrd="0" presId="urn:microsoft.com/office/officeart/2005/8/layout/orgChart1"/>
    <dgm:cxn modelId="{CA5AC467-4003-4409-B29C-D0DE4D5B4E01}" type="presParOf" srcId="{34D2E907-BB75-46BA-9258-120179115042}" destId="{F6235246-C833-40A8-AA2A-40809ED111B8}" srcOrd="1" destOrd="0" presId="urn:microsoft.com/office/officeart/2005/8/layout/orgChart1"/>
    <dgm:cxn modelId="{071328EC-2EAB-4CB7-B187-B24DEADAED12}" type="presParOf" srcId="{34D2E907-BB75-46BA-9258-120179115042}" destId="{F70495DB-D162-44E7-8855-2DB2B32E1AF6}" srcOrd="2" destOrd="0" presId="urn:microsoft.com/office/officeart/2005/8/layout/orgChart1"/>
    <dgm:cxn modelId="{0652F8F5-D04F-4CDC-9A4E-8F090FAF7FBE}" type="presParOf" srcId="{C52DA347-0D58-40E8-8CC8-D8E3446B1C80}" destId="{85115ED9-3223-41C6-A3A2-79BA2FF2D02F}" srcOrd="2" destOrd="0" presId="urn:microsoft.com/office/officeart/2005/8/layout/orgChart1"/>
    <dgm:cxn modelId="{2DE102A9-FFE4-48AA-AAA7-014F831ED490}" type="presParOf" srcId="{C52DA347-0D58-40E8-8CC8-D8E3446B1C80}" destId="{B153547F-3E47-4A16-84FD-359B8BAA0EC5}" srcOrd="3" destOrd="0" presId="urn:microsoft.com/office/officeart/2005/8/layout/orgChart1"/>
    <dgm:cxn modelId="{F304835A-863E-4160-B079-AF15E427097B}" type="presParOf" srcId="{B153547F-3E47-4A16-84FD-359B8BAA0EC5}" destId="{A16F7F31-6FA0-4317-99FE-0C51B04FA1D7}" srcOrd="0" destOrd="0" presId="urn:microsoft.com/office/officeart/2005/8/layout/orgChart1"/>
    <dgm:cxn modelId="{B0372498-E926-4274-B773-C487DFC8DDB0}" type="presParOf" srcId="{A16F7F31-6FA0-4317-99FE-0C51B04FA1D7}" destId="{5A14D7F2-9B9D-4178-BC02-0E3CDB34B2EF}" srcOrd="0" destOrd="0" presId="urn:microsoft.com/office/officeart/2005/8/layout/orgChart1"/>
    <dgm:cxn modelId="{C2ABC981-44F6-4210-85E4-79126C0D5900}" type="presParOf" srcId="{A16F7F31-6FA0-4317-99FE-0C51B04FA1D7}" destId="{2BBE887D-31F3-457D-9A3F-A1774F0F8FC0}" srcOrd="1" destOrd="0" presId="urn:microsoft.com/office/officeart/2005/8/layout/orgChart1"/>
    <dgm:cxn modelId="{6ADF009D-ECE1-4934-A27C-55FEC019A468}" type="presParOf" srcId="{B153547F-3E47-4A16-84FD-359B8BAA0EC5}" destId="{0FAA5400-617F-463C-99DB-94340051D267}" srcOrd="1" destOrd="0" presId="urn:microsoft.com/office/officeart/2005/8/layout/orgChart1"/>
    <dgm:cxn modelId="{6B28C065-E678-46D0-ABF0-ACAA84FC261B}" type="presParOf" srcId="{B153547F-3E47-4A16-84FD-359B8BAA0EC5}" destId="{0E553E9C-3474-4B7F-AEC4-1716AC4CC28F}" srcOrd="2" destOrd="0" presId="urn:microsoft.com/office/officeart/2005/8/layout/orgChart1"/>
    <dgm:cxn modelId="{20981A03-F1B0-438F-9DAC-3C598241B77E}" type="presParOf" srcId="{680A85F9-012E-4DC7-BA7D-4DF85B368436}" destId="{1B2E1C62-2454-40E7-8CD2-67AFC2FC0CBF}" srcOrd="2" destOrd="0" presId="urn:microsoft.com/office/officeart/2005/8/layout/orgChar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CC7B7-ED17-484C-8D39-494DB8D29659}">
      <dsp:nvSpPr>
        <dsp:cNvPr id="0" name=""/>
        <dsp:cNvSpPr/>
      </dsp:nvSpPr>
      <dsp:spPr>
        <a:xfrm>
          <a:off x="-4493921" y="-1316086"/>
          <a:ext cx="5347194" cy="6614316"/>
        </a:xfrm>
        <a:prstGeom prst="blockArc">
          <a:avLst>
            <a:gd name="adj1" fmla="val 18900000"/>
            <a:gd name="adj2" fmla="val 2700000"/>
            <a:gd name="adj3" fmla="val 403"/>
          </a:avLst>
        </a:pr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B1C35F-1984-4F17-A8DF-4B4E41C711D6}">
      <dsp:nvSpPr>
        <dsp:cNvPr id="0" name=""/>
        <dsp:cNvSpPr/>
      </dsp:nvSpPr>
      <dsp:spPr>
        <a:xfrm>
          <a:off x="537435" y="827338"/>
          <a:ext cx="7544961" cy="504703"/>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5230" tIns="68580" rIns="68580" bIns="68580" numCol="1" spcCol="1270" anchor="ctr" anchorCtr="0">
          <a:noAutofit/>
        </a:bodyPr>
        <a:lstStyle/>
        <a:p>
          <a:pPr marL="0" lvl="0" indent="0" algn="l" defTabSz="1200150" rtl="0">
            <a:lnSpc>
              <a:spcPct val="90000"/>
            </a:lnSpc>
            <a:spcBef>
              <a:spcPct val="0"/>
            </a:spcBef>
            <a:spcAft>
              <a:spcPct val="35000"/>
            </a:spcAft>
            <a:buNone/>
          </a:pPr>
          <a:r>
            <a:rPr lang="en-US" sz="2700" kern="1200" dirty="0">
              <a:latin typeface="Times New Roman" panose="02020603050405020304" pitchFamily="18" charset="0"/>
              <a:cs typeface="Times New Roman" panose="02020603050405020304" pitchFamily="18" charset="0"/>
            </a:rPr>
            <a:t>    introduction and Background</a:t>
          </a:r>
        </a:p>
      </dsp:txBody>
      <dsp:txXfrm>
        <a:off x="537435" y="827338"/>
        <a:ext cx="7544961" cy="504703"/>
      </dsp:txXfrm>
    </dsp:sp>
    <dsp:sp modelId="{FE41E9FF-0A35-4845-9D30-6216A8181959}">
      <dsp:nvSpPr>
        <dsp:cNvPr id="0" name=""/>
        <dsp:cNvSpPr/>
      </dsp:nvSpPr>
      <dsp:spPr>
        <a:xfrm>
          <a:off x="0" y="0"/>
          <a:ext cx="622408" cy="622408"/>
        </a:xfrm>
        <a:prstGeom prst="ellipse">
          <a:avLst/>
        </a:prstGeom>
        <a:solidFill>
          <a:schemeClr val="bg1"/>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E78245AD-01A4-4AAC-BC56-94F8D78D3C87}">
      <dsp:nvSpPr>
        <dsp:cNvPr id="0" name=""/>
        <dsp:cNvSpPr/>
      </dsp:nvSpPr>
      <dsp:spPr>
        <a:xfrm>
          <a:off x="508412" y="55947"/>
          <a:ext cx="7374406" cy="497927"/>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5230" tIns="68580" rIns="68580" bIns="68580" numCol="1" spcCol="1270" anchor="ctr" anchorCtr="0">
          <a:noAutofit/>
        </a:bodyPr>
        <a:lstStyle/>
        <a:p>
          <a:pPr marL="0" lvl="0" indent="0" algn="l" defTabSz="1200150" rtl="0">
            <a:lnSpc>
              <a:spcPct val="90000"/>
            </a:lnSpc>
            <a:spcBef>
              <a:spcPct val="0"/>
            </a:spcBef>
            <a:spcAft>
              <a:spcPct val="35000"/>
            </a:spcAft>
            <a:buNone/>
          </a:pPr>
          <a:r>
            <a:rPr lang="en-US" sz="2700" kern="1200" dirty="0">
              <a:latin typeface="Times New Roman" panose="02020603050405020304" pitchFamily="18" charset="0"/>
              <a:cs typeface="Times New Roman" panose="02020603050405020304" pitchFamily="18" charset="0"/>
            </a:rPr>
            <a:t>Research Objectives</a:t>
          </a:r>
        </a:p>
      </dsp:txBody>
      <dsp:txXfrm>
        <a:off x="508412" y="55947"/>
        <a:ext cx="7374406" cy="497927"/>
      </dsp:txXfrm>
    </dsp:sp>
    <dsp:sp modelId="{78483C8F-9497-4B96-86A2-2B0313050AE7}">
      <dsp:nvSpPr>
        <dsp:cNvPr id="0" name=""/>
        <dsp:cNvSpPr/>
      </dsp:nvSpPr>
      <dsp:spPr>
        <a:xfrm>
          <a:off x="388505" y="800909"/>
          <a:ext cx="622408" cy="622408"/>
        </a:xfrm>
        <a:prstGeom prst="ellipse">
          <a:avLst/>
        </a:prstGeom>
        <a:solidFill>
          <a:schemeClr val="lt1">
            <a:hueOff val="0"/>
            <a:satOff val="0"/>
            <a:lumOff val="0"/>
            <a:alphaOff val="0"/>
          </a:schemeClr>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AB2FEFF1-F128-4060-BB84-088FA58107B5}">
      <dsp:nvSpPr>
        <dsp:cNvPr id="0" name=""/>
        <dsp:cNvSpPr/>
      </dsp:nvSpPr>
      <dsp:spPr>
        <a:xfrm>
          <a:off x="864423" y="1553089"/>
          <a:ext cx="7264897" cy="497927"/>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5230" tIns="68580" rIns="68580" bIns="68580" numCol="1" spcCol="1270" anchor="ctr" anchorCtr="0">
          <a:noAutofit/>
        </a:bodyPr>
        <a:lstStyle/>
        <a:p>
          <a:pPr marL="0" lvl="0" indent="0" algn="l" defTabSz="1200150" rtl="0">
            <a:lnSpc>
              <a:spcPct val="90000"/>
            </a:lnSpc>
            <a:spcBef>
              <a:spcPct val="0"/>
            </a:spcBef>
            <a:spcAft>
              <a:spcPct val="35000"/>
            </a:spcAft>
            <a:buNone/>
          </a:pPr>
          <a:r>
            <a:rPr lang="en-US" sz="2700" kern="1200" dirty="0">
              <a:latin typeface="Times New Roman" panose="02020603050405020304" pitchFamily="18" charset="0"/>
              <a:cs typeface="Times New Roman" panose="02020603050405020304" pitchFamily="18" charset="0"/>
            </a:rPr>
            <a:t>Literature Review</a:t>
          </a:r>
        </a:p>
      </dsp:txBody>
      <dsp:txXfrm>
        <a:off x="864423" y="1553089"/>
        <a:ext cx="7264897" cy="497927"/>
      </dsp:txXfrm>
    </dsp:sp>
    <dsp:sp modelId="{91C7653B-6266-4B58-B4A4-226B327F5A76}">
      <dsp:nvSpPr>
        <dsp:cNvPr id="0" name=""/>
        <dsp:cNvSpPr/>
      </dsp:nvSpPr>
      <dsp:spPr>
        <a:xfrm>
          <a:off x="587765" y="1523113"/>
          <a:ext cx="622408" cy="622408"/>
        </a:xfrm>
        <a:prstGeom prst="ellipse">
          <a:avLst/>
        </a:prstGeom>
        <a:solidFill>
          <a:schemeClr val="lt1">
            <a:hueOff val="0"/>
            <a:satOff val="0"/>
            <a:lumOff val="0"/>
            <a:alphaOff val="0"/>
          </a:schemeClr>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3939CFA1-062C-4447-A52D-41A5A431B6A5}">
      <dsp:nvSpPr>
        <dsp:cNvPr id="0" name=""/>
        <dsp:cNvSpPr/>
      </dsp:nvSpPr>
      <dsp:spPr>
        <a:xfrm>
          <a:off x="787667" y="2319529"/>
          <a:ext cx="7374406" cy="497927"/>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5230" tIns="68580" rIns="68580" bIns="68580" numCol="1" spcCol="1270" anchor="ctr" anchorCtr="0">
          <a:noAutofit/>
        </a:bodyPr>
        <a:lstStyle/>
        <a:p>
          <a:pPr marL="0" lvl="0" indent="0" algn="l" defTabSz="1200150" rtl="0">
            <a:lnSpc>
              <a:spcPct val="90000"/>
            </a:lnSpc>
            <a:spcBef>
              <a:spcPct val="0"/>
            </a:spcBef>
            <a:spcAft>
              <a:spcPct val="35000"/>
            </a:spcAft>
            <a:buNone/>
          </a:pPr>
          <a:r>
            <a:rPr lang="en-US" sz="2700" kern="1200" dirty="0">
              <a:latin typeface="Times New Roman" panose="02020603050405020304" pitchFamily="18" charset="0"/>
              <a:cs typeface="Times New Roman" panose="02020603050405020304" pitchFamily="18" charset="0"/>
            </a:rPr>
            <a:t>Methodology</a:t>
          </a:r>
        </a:p>
      </dsp:txBody>
      <dsp:txXfrm>
        <a:off x="787667" y="2319529"/>
        <a:ext cx="7374406" cy="497927"/>
      </dsp:txXfrm>
    </dsp:sp>
    <dsp:sp modelId="{BCB3F433-DC98-4AF7-8607-5A470D557456}">
      <dsp:nvSpPr>
        <dsp:cNvPr id="0" name=""/>
        <dsp:cNvSpPr/>
      </dsp:nvSpPr>
      <dsp:spPr>
        <a:xfrm>
          <a:off x="492335" y="2305391"/>
          <a:ext cx="622408" cy="622408"/>
        </a:xfrm>
        <a:prstGeom prst="ellipse">
          <a:avLst/>
        </a:prstGeom>
        <a:solidFill>
          <a:schemeClr val="lt1">
            <a:hueOff val="0"/>
            <a:satOff val="0"/>
            <a:lumOff val="0"/>
            <a:alphaOff val="0"/>
          </a:schemeClr>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68A30F21-1BBB-425E-AD21-0AFB5BE44964}">
      <dsp:nvSpPr>
        <dsp:cNvPr id="0" name=""/>
        <dsp:cNvSpPr/>
      </dsp:nvSpPr>
      <dsp:spPr>
        <a:xfrm>
          <a:off x="376974" y="3235411"/>
          <a:ext cx="7731206" cy="497927"/>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95230" tIns="68580" rIns="68580" bIns="68580" numCol="1" spcCol="1270" anchor="ctr" anchorCtr="0">
          <a:noAutofit/>
        </a:bodyPr>
        <a:lstStyle/>
        <a:p>
          <a:pPr marL="0" lvl="0" indent="0" algn="l" defTabSz="1200150" rtl="0">
            <a:lnSpc>
              <a:spcPct val="90000"/>
            </a:lnSpc>
            <a:spcBef>
              <a:spcPct val="0"/>
            </a:spcBef>
            <a:spcAft>
              <a:spcPct val="35000"/>
            </a:spcAft>
            <a:buNone/>
          </a:pPr>
          <a:r>
            <a:rPr lang="en-US" sz="2700" kern="1200" dirty="0">
              <a:latin typeface="Times New Roman" panose="02020603050405020304" pitchFamily="18" charset="0"/>
              <a:cs typeface="Times New Roman" panose="02020603050405020304" pitchFamily="18" charset="0"/>
            </a:rPr>
            <a:t>  Conclusion  </a:t>
          </a:r>
        </a:p>
      </dsp:txBody>
      <dsp:txXfrm>
        <a:off x="376974" y="3235411"/>
        <a:ext cx="7731206" cy="497927"/>
      </dsp:txXfrm>
    </dsp:sp>
    <dsp:sp modelId="{3D2AA42D-DB3C-4F88-8D09-320149B9737D}">
      <dsp:nvSpPr>
        <dsp:cNvPr id="0" name=""/>
        <dsp:cNvSpPr/>
      </dsp:nvSpPr>
      <dsp:spPr>
        <a:xfrm>
          <a:off x="224876" y="3163710"/>
          <a:ext cx="622408" cy="622408"/>
        </a:xfrm>
        <a:prstGeom prst="ellipse">
          <a:avLst/>
        </a:prstGeom>
        <a:solidFill>
          <a:schemeClr val="lt1">
            <a:hueOff val="0"/>
            <a:satOff val="0"/>
            <a:lumOff val="0"/>
            <a:alphaOff val="0"/>
          </a:schemeClr>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D1050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D1050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A1F5A-B5F1-4A3C-A1D0-7E3FBE396EC3}">
      <dsp:nvSpPr>
        <dsp:cNvPr id="0" name=""/>
        <dsp:cNvSpPr/>
      </dsp:nvSpPr>
      <dsp:spPr>
        <a:xfrm>
          <a:off x="5011064" y="1287119"/>
          <a:ext cx="3112371" cy="540163"/>
        </a:xfrm>
        <a:custGeom>
          <a:avLst/>
          <a:gdLst/>
          <a:ahLst/>
          <a:cxnLst/>
          <a:rect l="0" t="0" r="0" b="0"/>
          <a:pathLst>
            <a:path>
              <a:moveTo>
                <a:pt x="0" y="0"/>
              </a:moveTo>
              <a:lnTo>
                <a:pt x="0" y="270081"/>
              </a:lnTo>
              <a:lnTo>
                <a:pt x="3112371" y="270081"/>
              </a:lnTo>
              <a:lnTo>
                <a:pt x="3112371" y="54016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3CAB5D-0A4C-46CA-8D7C-B74028572A57}">
      <dsp:nvSpPr>
        <dsp:cNvPr id="0" name=""/>
        <dsp:cNvSpPr/>
      </dsp:nvSpPr>
      <dsp:spPr>
        <a:xfrm>
          <a:off x="4965344" y="1287119"/>
          <a:ext cx="91440" cy="540163"/>
        </a:xfrm>
        <a:custGeom>
          <a:avLst/>
          <a:gdLst/>
          <a:ahLst/>
          <a:cxnLst/>
          <a:rect l="0" t="0" r="0" b="0"/>
          <a:pathLst>
            <a:path>
              <a:moveTo>
                <a:pt x="45720" y="0"/>
              </a:moveTo>
              <a:lnTo>
                <a:pt x="45720" y="54016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EDED2A-D45A-4E01-BA65-247D218DCAEB}">
      <dsp:nvSpPr>
        <dsp:cNvPr id="0" name=""/>
        <dsp:cNvSpPr/>
      </dsp:nvSpPr>
      <dsp:spPr>
        <a:xfrm>
          <a:off x="1898693" y="1287119"/>
          <a:ext cx="3112371" cy="540163"/>
        </a:xfrm>
        <a:custGeom>
          <a:avLst/>
          <a:gdLst/>
          <a:ahLst/>
          <a:cxnLst/>
          <a:rect l="0" t="0" r="0" b="0"/>
          <a:pathLst>
            <a:path>
              <a:moveTo>
                <a:pt x="3112371" y="0"/>
              </a:moveTo>
              <a:lnTo>
                <a:pt x="3112371" y="270081"/>
              </a:lnTo>
              <a:lnTo>
                <a:pt x="0" y="270081"/>
              </a:lnTo>
              <a:lnTo>
                <a:pt x="0" y="54016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A8B27D1-F4D0-4FE1-BB83-213B584B9504}">
      <dsp:nvSpPr>
        <dsp:cNvPr id="0" name=""/>
        <dsp:cNvSpPr/>
      </dsp:nvSpPr>
      <dsp:spPr>
        <a:xfrm>
          <a:off x="1619235" y="1015"/>
          <a:ext cx="6783657" cy="12861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marL="0" lvl="0" indent="0" algn="ctr" defTabSz="1644650">
            <a:lnSpc>
              <a:spcPct val="90000"/>
            </a:lnSpc>
            <a:spcBef>
              <a:spcPct val="0"/>
            </a:spcBef>
            <a:spcAft>
              <a:spcPct val="35000"/>
            </a:spcAft>
            <a:buNone/>
          </a:pPr>
          <a:r>
            <a:rPr lang="en-US" sz="3700" b="1" kern="1200" dirty="0"/>
            <a:t>Types of Anaerobic Digestion Due To Temperature</a:t>
          </a:r>
          <a:r>
            <a:rPr lang="en-US" sz="3700" b="1" kern="1200" dirty="0">
              <a:latin typeface="Times New Roman" panose="02020603050405020304" pitchFamily="18" charset="0"/>
              <a:cs typeface="Times New Roman" panose="02020603050405020304" pitchFamily="18" charset="0"/>
            </a:rPr>
            <a:t> </a:t>
          </a:r>
        </a:p>
      </dsp:txBody>
      <dsp:txXfrm>
        <a:off x="1619235" y="1015"/>
        <a:ext cx="6783657" cy="1286103"/>
      </dsp:txXfrm>
    </dsp:sp>
    <dsp:sp modelId="{432480F8-86FF-4A76-9329-154854D5FC62}">
      <dsp:nvSpPr>
        <dsp:cNvPr id="0" name=""/>
        <dsp:cNvSpPr/>
      </dsp:nvSpPr>
      <dsp:spPr>
        <a:xfrm>
          <a:off x="612589" y="1827283"/>
          <a:ext cx="2572207" cy="12861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marL="0" lvl="0" indent="0" algn="ctr" defTabSz="1644650">
            <a:lnSpc>
              <a:spcPct val="90000"/>
            </a:lnSpc>
            <a:spcBef>
              <a:spcPct val="0"/>
            </a:spcBef>
            <a:spcAft>
              <a:spcPct val="35000"/>
            </a:spcAft>
            <a:buNone/>
          </a:pPr>
          <a:r>
            <a:rPr lang="en-US" sz="3700" kern="1200" dirty="0">
              <a:solidFill>
                <a:srgbClr val="C00000"/>
              </a:solidFill>
            </a:rPr>
            <a:t>Mesophilic AD.</a:t>
          </a:r>
        </a:p>
      </dsp:txBody>
      <dsp:txXfrm>
        <a:off x="612589" y="1827283"/>
        <a:ext cx="2572207" cy="1286103"/>
      </dsp:txXfrm>
    </dsp:sp>
    <dsp:sp modelId="{66D351AF-4B22-43A2-9A5D-6D4224933F39}">
      <dsp:nvSpPr>
        <dsp:cNvPr id="0" name=""/>
        <dsp:cNvSpPr/>
      </dsp:nvSpPr>
      <dsp:spPr>
        <a:xfrm>
          <a:off x="3724960" y="1827283"/>
          <a:ext cx="2572207" cy="12861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marL="0" lvl="0" indent="0" algn="ctr" defTabSz="1644650">
            <a:lnSpc>
              <a:spcPct val="90000"/>
            </a:lnSpc>
            <a:spcBef>
              <a:spcPct val="0"/>
            </a:spcBef>
            <a:spcAft>
              <a:spcPct val="35000"/>
            </a:spcAft>
            <a:buSzPts val="1400"/>
            <a:buFont typeface="+mj-lt"/>
            <a:buNone/>
          </a:pPr>
          <a:r>
            <a:rPr lang="en-US" sz="3700" kern="1200" dirty="0"/>
            <a:t>Thermophilic AD. </a:t>
          </a:r>
        </a:p>
      </dsp:txBody>
      <dsp:txXfrm>
        <a:off x="3724960" y="1827283"/>
        <a:ext cx="2572207" cy="1286103"/>
      </dsp:txXfrm>
    </dsp:sp>
    <dsp:sp modelId="{DA9E62EA-E6B3-4160-8F7D-0DDC8B45C936}">
      <dsp:nvSpPr>
        <dsp:cNvPr id="0" name=""/>
        <dsp:cNvSpPr/>
      </dsp:nvSpPr>
      <dsp:spPr>
        <a:xfrm>
          <a:off x="6837332" y="1827283"/>
          <a:ext cx="2572207" cy="12861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marL="0" lvl="0" indent="0" algn="ctr" defTabSz="1644650">
            <a:lnSpc>
              <a:spcPct val="90000"/>
            </a:lnSpc>
            <a:spcBef>
              <a:spcPct val="0"/>
            </a:spcBef>
            <a:spcAft>
              <a:spcPct val="35000"/>
            </a:spcAft>
            <a:buNone/>
          </a:pPr>
          <a:r>
            <a:rPr lang="en-US" sz="3700" kern="1200"/>
            <a:t>Psychrophilic AD.</a:t>
          </a:r>
          <a:endParaRPr lang="en-US" sz="3700" kern="1200" dirty="0"/>
        </a:p>
      </dsp:txBody>
      <dsp:txXfrm>
        <a:off x="6837332" y="1827283"/>
        <a:ext cx="2572207" cy="128610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CC3300"/>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CC0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16AC69-0FE4-4DB4-99C6-697D7546F3C1}">
      <dsp:nvSpPr>
        <dsp:cNvPr id="0" name=""/>
        <dsp:cNvSpPr/>
      </dsp:nvSpPr>
      <dsp:spPr>
        <a:xfrm>
          <a:off x="5011064" y="1467576"/>
          <a:ext cx="3924696" cy="454097"/>
        </a:xfrm>
        <a:custGeom>
          <a:avLst/>
          <a:gdLst/>
          <a:ahLst/>
          <a:cxnLst/>
          <a:rect l="0" t="0" r="0" b="0"/>
          <a:pathLst>
            <a:path>
              <a:moveTo>
                <a:pt x="0" y="0"/>
              </a:moveTo>
              <a:lnTo>
                <a:pt x="0" y="227048"/>
              </a:lnTo>
              <a:lnTo>
                <a:pt x="3924696" y="227048"/>
              </a:lnTo>
              <a:lnTo>
                <a:pt x="3924696" y="4540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1BAB1C-C676-4525-8E17-FB0CB1EBEA7E}">
      <dsp:nvSpPr>
        <dsp:cNvPr id="0" name=""/>
        <dsp:cNvSpPr/>
      </dsp:nvSpPr>
      <dsp:spPr>
        <a:xfrm>
          <a:off x="5011064" y="1467576"/>
          <a:ext cx="1308232" cy="454097"/>
        </a:xfrm>
        <a:custGeom>
          <a:avLst/>
          <a:gdLst/>
          <a:ahLst/>
          <a:cxnLst/>
          <a:rect l="0" t="0" r="0" b="0"/>
          <a:pathLst>
            <a:path>
              <a:moveTo>
                <a:pt x="0" y="0"/>
              </a:moveTo>
              <a:lnTo>
                <a:pt x="0" y="227048"/>
              </a:lnTo>
              <a:lnTo>
                <a:pt x="1308232" y="227048"/>
              </a:lnTo>
              <a:lnTo>
                <a:pt x="1308232" y="4540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3CAB5D-0A4C-46CA-8D7C-B74028572A57}">
      <dsp:nvSpPr>
        <dsp:cNvPr id="0" name=""/>
        <dsp:cNvSpPr/>
      </dsp:nvSpPr>
      <dsp:spPr>
        <a:xfrm>
          <a:off x="3702832" y="1467576"/>
          <a:ext cx="1308232" cy="454097"/>
        </a:xfrm>
        <a:custGeom>
          <a:avLst/>
          <a:gdLst/>
          <a:ahLst/>
          <a:cxnLst/>
          <a:rect l="0" t="0" r="0" b="0"/>
          <a:pathLst>
            <a:path>
              <a:moveTo>
                <a:pt x="1308232" y="0"/>
              </a:moveTo>
              <a:lnTo>
                <a:pt x="1308232" y="227048"/>
              </a:lnTo>
              <a:lnTo>
                <a:pt x="0" y="227048"/>
              </a:lnTo>
              <a:lnTo>
                <a:pt x="0" y="4540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4B27CF1-B522-4715-8954-9638F32AA7A9}">
      <dsp:nvSpPr>
        <dsp:cNvPr id="0" name=""/>
        <dsp:cNvSpPr/>
      </dsp:nvSpPr>
      <dsp:spPr>
        <a:xfrm>
          <a:off x="1081183" y="1467576"/>
          <a:ext cx="3929880" cy="454097"/>
        </a:xfrm>
        <a:custGeom>
          <a:avLst/>
          <a:gdLst/>
          <a:ahLst/>
          <a:cxnLst/>
          <a:rect l="0" t="0" r="0" b="0"/>
          <a:pathLst>
            <a:path>
              <a:moveTo>
                <a:pt x="3929880" y="0"/>
              </a:moveTo>
              <a:lnTo>
                <a:pt x="3929880" y="227048"/>
              </a:lnTo>
              <a:lnTo>
                <a:pt x="0" y="227048"/>
              </a:lnTo>
              <a:lnTo>
                <a:pt x="0" y="4540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A8B27D1-F4D0-4FE1-BB83-213B584B9504}">
      <dsp:nvSpPr>
        <dsp:cNvPr id="0" name=""/>
        <dsp:cNvSpPr/>
      </dsp:nvSpPr>
      <dsp:spPr>
        <a:xfrm>
          <a:off x="2159669" y="386393"/>
          <a:ext cx="5702789" cy="10811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3600" b="1" kern="1200" dirty="0"/>
            <a:t>Anaerobic digestion stages</a:t>
          </a:r>
          <a:endParaRPr lang="en-US" sz="3600" b="1" kern="1200" dirty="0"/>
        </a:p>
        <a:p>
          <a:pPr marL="0" lvl="0" algn="ctr" defTabSz="1200150">
            <a:lnSpc>
              <a:spcPct val="90000"/>
            </a:lnSpc>
            <a:spcBef>
              <a:spcPct val="0"/>
            </a:spcBef>
            <a:spcAft>
              <a:spcPct val="35000"/>
            </a:spcAft>
            <a:buNone/>
          </a:pPr>
          <a:endParaRPr lang="en-US" sz="3600" b="1" kern="1200" dirty="0">
            <a:latin typeface="Times New Roman" panose="02020603050405020304" pitchFamily="18" charset="0"/>
            <a:cs typeface="Times New Roman" panose="02020603050405020304" pitchFamily="18" charset="0"/>
          </a:endParaRPr>
        </a:p>
      </dsp:txBody>
      <dsp:txXfrm>
        <a:off x="2159669" y="386393"/>
        <a:ext cx="5702789" cy="1081183"/>
      </dsp:txXfrm>
    </dsp:sp>
    <dsp:sp modelId="{877CB162-C2B2-489D-A529-365804A5B292}">
      <dsp:nvSpPr>
        <dsp:cNvPr id="0" name=""/>
        <dsp:cNvSpPr/>
      </dsp:nvSpPr>
      <dsp:spPr>
        <a:xfrm>
          <a:off x="0" y="1921674"/>
          <a:ext cx="2162367" cy="10811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SzPts val="1400"/>
            <a:buFont typeface="+mj-lt"/>
            <a:buNone/>
          </a:pPr>
          <a:r>
            <a:rPr lang="en-US" sz="2400" b="1" kern="1200" dirty="0"/>
            <a:t>Hydrolysis</a:t>
          </a:r>
        </a:p>
      </dsp:txBody>
      <dsp:txXfrm>
        <a:off x="0" y="1921674"/>
        <a:ext cx="2162367" cy="1081183"/>
      </dsp:txXfrm>
    </dsp:sp>
    <dsp:sp modelId="{66D351AF-4B22-43A2-9A5D-6D4224933F39}">
      <dsp:nvSpPr>
        <dsp:cNvPr id="0" name=""/>
        <dsp:cNvSpPr/>
      </dsp:nvSpPr>
      <dsp:spPr>
        <a:xfrm>
          <a:off x="2621648" y="1921674"/>
          <a:ext cx="2162367" cy="10811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SzPts val="1400"/>
            <a:buFont typeface="+mj-lt"/>
            <a:buNone/>
          </a:pPr>
          <a:r>
            <a:rPr lang="en-US" sz="2400" b="1" kern="1200" dirty="0"/>
            <a:t>Fermentation or acidogenesis</a:t>
          </a:r>
          <a:endParaRPr lang="en-US" sz="2400" kern="1200" dirty="0"/>
        </a:p>
      </dsp:txBody>
      <dsp:txXfrm>
        <a:off x="2621648" y="1921674"/>
        <a:ext cx="2162367" cy="1081183"/>
      </dsp:txXfrm>
    </dsp:sp>
    <dsp:sp modelId="{B7B83F83-9473-491B-8EDA-74A07956F097}">
      <dsp:nvSpPr>
        <dsp:cNvPr id="0" name=""/>
        <dsp:cNvSpPr/>
      </dsp:nvSpPr>
      <dsp:spPr>
        <a:xfrm>
          <a:off x="5238113" y="1921674"/>
          <a:ext cx="2162367" cy="10811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SzPts val="1400"/>
            <a:buFont typeface="+mj-lt"/>
            <a:buNone/>
          </a:pPr>
          <a:r>
            <a:rPr lang="en-US" sz="2400" b="1" kern="1200" dirty="0"/>
            <a:t>Acetogenesis</a:t>
          </a:r>
        </a:p>
      </dsp:txBody>
      <dsp:txXfrm>
        <a:off x="5238113" y="1921674"/>
        <a:ext cx="2162367" cy="1081183"/>
      </dsp:txXfrm>
    </dsp:sp>
    <dsp:sp modelId="{8BA81EE0-E45E-418E-86F0-F377A1E9C3EC}">
      <dsp:nvSpPr>
        <dsp:cNvPr id="0" name=""/>
        <dsp:cNvSpPr/>
      </dsp:nvSpPr>
      <dsp:spPr>
        <a:xfrm>
          <a:off x="7854577" y="1921674"/>
          <a:ext cx="2162367" cy="10811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SzPts val="1400"/>
            <a:buFont typeface="+mj-lt"/>
            <a:buNone/>
          </a:pPr>
          <a:r>
            <a:rPr lang="en-US" sz="2400" b="1" kern="1200" dirty="0"/>
            <a:t>Methanogenesis</a:t>
          </a:r>
        </a:p>
      </dsp:txBody>
      <dsp:txXfrm>
        <a:off x="7854577" y="1921674"/>
        <a:ext cx="2162367" cy="108118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D1050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D1050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D1050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CC0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CC3300"/>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CC0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CC0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CC0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CC0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CC0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9989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99897"/>
        <a:ext cx="1586173" cy="105744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rtl="0">
            <a:lnSpc>
              <a:spcPct val="90000"/>
            </a:lnSpc>
            <a:spcBef>
              <a:spcPct val="0"/>
            </a:spcBef>
            <a:spcAft>
              <a:spcPct val="35000"/>
            </a:spcAft>
            <a:buNone/>
          </a:pPr>
          <a:r>
            <a:rPr lang="en-US" sz="2200" b="1" kern="1200" dirty="0">
              <a:latin typeface="Times New Roman" panose="02020603050405020304" pitchFamily="18" charset="0"/>
              <a:cs typeface="Times New Roman" panose="02020603050405020304" pitchFamily="18" charset="0"/>
            </a:rPr>
            <a:t>Research Objectives</a:t>
          </a:r>
          <a:endParaRPr lang="en-US" sz="22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2889250" rtl="0">
            <a:lnSpc>
              <a:spcPct val="90000"/>
            </a:lnSpc>
            <a:spcBef>
              <a:spcPct val="0"/>
            </a:spcBef>
            <a:spcAft>
              <a:spcPct val="35000"/>
            </a:spcAft>
            <a:buNone/>
          </a:pPr>
          <a:r>
            <a:rPr lang="en-US" b="1" kern="1200" dirty="0">
              <a:latin typeface="Times New Roman" panose="02020603050405020304" pitchFamily="18" charset="0"/>
              <a:cs typeface="Times New Roman" panose="02020603050405020304" pitchFamily="18" charset="0"/>
            </a:rPr>
            <a:t>Methodology</a:t>
          </a:r>
          <a:r>
            <a:rPr lang="en-US" sz="2800" b="1" kern="1200" dirty="0">
              <a:latin typeface="Times New Roman" panose="02020603050405020304" pitchFamily="18" charset="0"/>
              <a:cs typeface="Times New Roman" panose="02020603050405020304" pitchFamily="18" charset="0"/>
            </a:rPr>
            <a:t> </a:t>
          </a:r>
          <a:endParaRPr lang="en-US"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CC0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rtl="0">
            <a:lnSpc>
              <a:spcPct val="90000"/>
            </a:lnSpc>
            <a:spcBef>
              <a:spcPct val="0"/>
            </a:spcBef>
            <a:spcAft>
              <a:spcPct val="35000"/>
            </a:spcAft>
            <a:buNone/>
          </a:pPr>
          <a:r>
            <a:rPr lang="en-US" sz="2200" b="1" kern="1200" dirty="0">
              <a:latin typeface="Times New Roman" panose="02020603050405020304" pitchFamily="18" charset="0"/>
              <a:cs typeface="Times New Roman" panose="02020603050405020304" pitchFamily="18" charset="0"/>
            </a:rPr>
            <a:t>Conclusions</a:t>
          </a:r>
          <a:endParaRPr lang="en-US" sz="2200" b="1" kern="1200" dirty="0"/>
        </a:p>
      </dsp:txBody>
      <dsp:txXfrm>
        <a:off x="10048732" y="108780"/>
        <a:ext cx="1586173" cy="105744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411421" y="22633"/>
          <a:ext cx="2663999" cy="1065599"/>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44221" y="22633"/>
        <a:ext cx="1598400" cy="1065599"/>
      </dsp:txXfrm>
    </dsp:sp>
    <dsp:sp modelId="{3C25CF74-08CD-4C3B-802F-6587A8AE5976}">
      <dsp:nvSpPr>
        <dsp:cNvPr id="0" name=""/>
        <dsp:cNvSpPr/>
      </dsp:nvSpPr>
      <dsp:spPr>
        <a:xfrm>
          <a:off x="0" y="19553"/>
          <a:ext cx="2596067" cy="1065599"/>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32800" y="19553"/>
        <a:ext cx="1530468" cy="1065599"/>
      </dsp:txXfrm>
    </dsp:sp>
    <dsp:sp modelId="{B094F41D-DC17-4FF4-B539-B1DE5DB7724B}">
      <dsp:nvSpPr>
        <dsp:cNvPr id="0" name=""/>
        <dsp:cNvSpPr/>
      </dsp:nvSpPr>
      <dsp:spPr>
        <a:xfrm>
          <a:off x="4717182" y="11860"/>
          <a:ext cx="2663999" cy="1065599"/>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49982" y="11860"/>
        <a:ext cx="1598400" cy="1065599"/>
      </dsp:txXfrm>
    </dsp:sp>
    <dsp:sp modelId="{9EE0EF46-2EA0-446E-868E-CD23C33C0378}">
      <dsp:nvSpPr>
        <dsp:cNvPr id="0" name=""/>
        <dsp:cNvSpPr/>
      </dsp:nvSpPr>
      <dsp:spPr>
        <a:xfrm>
          <a:off x="7127579" y="30838"/>
          <a:ext cx="2663999" cy="1065599"/>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0379" y="30838"/>
        <a:ext cx="1598400" cy="1065599"/>
      </dsp:txXfrm>
    </dsp:sp>
    <dsp:sp modelId="{EC978CAE-56C2-4459-8CC8-9DAD4818BA88}">
      <dsp:nvSpPr>
        <dsp:cNvPr id="0" name=""/>
        <dsp:cNvSpPr/>
      </dsp:nvSpPr>
      <dsp:spPr>
        <a:xfrm>
          <a:off x="9525179" y="30838"/>
          <a:ext cx="2663999" cy="1065599"/>
        </a:xfrm>
        <a:prstGeom prst="chevron">
          <a:avLst/>
        </a:prstGeom>
        <a:solidFill>
          <a:srgbClr val="CC0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57979" y="30838"/>
        <a:ext cx="1598400" cy="106559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CC060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FEDADA"/>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CC3300"/>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B5DF5D-C0A9-4350-9890-E43C219D38DB}">
      <dsp:nvSpPr>
        <dsp:cNvPr id="0" name=""/>
        <dsp:cNvSpPr/>
      </dsp:nvSpPr>
      <dsp:spPr>
        <a:xfrm>
          <a:off x="4064000" y="1812890"/>
          <a:ext cx="2932804" cy="531837"/>
        </a:xfrm>
        <a:custGeom>
          <a:avLst/>
          <a:gdLst/>
          <a:ahLst/>
          <a:cxnLst/>
          <a:rect l="0" t="0" r="0" b="0"/>
          <a:pathLst>
            <a:path>
              <a:moveTo>
                <a:pt x="0" y="0"/>
              </a:moveTo>
              <a:lnTo>
                <a:pt x="0" y="265918"/>
              </a:lnTo>
              <a:lnTo>
                <a:pt x="2932804" y="265918"/>
              </a:lnTo>
              <a:lnTo>
                <a:pt x="2932804" y="53183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EE34227-862F-4A48-81CF-E568F118BAD5}">
      <dsp:nvSpPr>
        <dsp:cNvPr id="0" name=""/>
        <dsp:cNvSpPr/>
      </dsp:nvSpPr>
      <dsp:spPr>
        <a:xfrm>
          <a:off x="4064000" y="1812890"/>
          <a:ext cx="135327" cy="511108"/>
        </a:xfrm>
        <a:custGeom>
          <a:avLst/>
          <a:gdLst/>
          <a:ahLst/>
          <a:cxnLst/>
          <a:rect l="0" t="0" r="0" b="0"/>
          <a:pathLst>
            <a:path>
              <a:moveTo>
                <a:pt x="0" y="0"/>
              </a:moveTo>
              <a:lnTo>
                <a:pt x="0" y="245189"/>
              </a:lnTo>
              <a:lnTo>
                <a:pt x="135327" y="245189"/>
              </a:lnTo>
              <a:lnTo>
                <a:pt x="135327" y="51110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91E64B3-2115-4AE2-AB48-B0A8CECB57AB}">
      <dsp:nvSpPr>
        <dsp:cNvPr id="0" name=""/>
        <dsp:cNvSpPr/>
      </dsp:nvSpPr>
      <dsp:spPr>
        <a:xfrm>
          <a:off x="1266523" y="1812890"/>
          <a:ext cx="2797476" cy="531837"/>
        </a:xfrm>
        <a:custGeom>
          <a:avLst/>
          <a:gdLst/>
          <a:ahLst/>
          <a:cxnLst/>
          <a:rect l="0" t="0" r="0" b="0"/>
          <a:pathLst>
            <a:path>
              <a:moveTo>
                <a:pt x="2797476" y="0"/>
              </a:moveTo>
              <a:lnTo>
                <a:pt x="2797476" y="265918"/>
              </a:lnTo>
              <a:lnTo>
                <a:pt x="0" y="265918"/>
              </a:lnTo>
              <a:lnTo>
                <a:pt x="0" y="53183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B31AFD-36AB-42B8-A6FD-AD81A412006A}">
      <dsp:nvSpPr>
        <dsp:cNvPr id="0" name=""/>
        <dsp:cNvSpPr/>
      </dsp:nvSpPr>
      <dsp:spPr>
        <a:xfrm>
          <a:off x="582998" y="546611"/>
          <a:ext cx="6962003" cy="12662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2933700">
            <a:lnSpc>
              <a:spcPct val="90000"/>
            </a:lnSpc>
            <a:spcBef>
              <a:spcPct val="0"/>
            </a:spcBef>
            <a:spcAft>
              <a:spcPct val="35000"/>
            </a:spcAft>
            <a:buNone/>
          </a:pPr>
          <a:r>
            <a:rPr lang="en-US" sz="6600" kern="1200" dirty="0">
              <a:latin typeface="Times New Roman" panose="02020603050405020304" pitchFamily="18" charset="0"/>
              <a:cs typeface="Times New Roman" panose="02020603050405020304" pitchFamily="18" charset="0"/>
            </a:rPr>
            <a:t>This project aims to </a:t>
          </a:r>
        </a:p>
      </dsp:txBody>
      <dsp:txXfrm>
        <a:off x="582998" y="546611"/>
        <a:ext cx="6962003" cy="1266279"/>
      </dsp:txXfrm>
    </dsp:sp>
    <dsp:sp modelId="{164B0BC6-378E-42F1-9771-6EB49A32A122}">
      <dsp:nvSpPr>
        <dsp:cNvPr id="0" name=""/>
        <dsp:cNvSpPr/>
      </dsp:nvSpPr>
      <dsp:spPr>
        <a:xfrm>
          <a:off x="243" y="2344727"/>
          <a:ext cx="2532558" cy="12662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dirty="0">
              <a:latin typeface="Times New Roman" panose="02020603050405020304" pitchFamily="18" charset="0"/>
              <a:cs typeface="Times New Roman" panose="02020603050405020304" pitchFamily="18" charset="0"/>
            </a:rPr>
            <a:t>Produce </a:t>
          </a:r>
          <a:r>
            <a:rPr lang="en-US" sz="3000" kern="1200" dirty="0" err="1">
              <a:latin typeface="Times New Roman" panose="02020603050405020304" pitchFamily="18" charset="0"/>
              <a:cs typeface="Times New Roman" panose="02020603050405020304" pitchFamily="18" charset="0"/>
            </a:rPr>
            <a:t>methan</a:t>
          </a:r>
          <a:r>
            <a:rPr lang="en-US" sz="3000" kern="1200" dirty="0">
              <a:latin typeface="Times New Roman" panose="02020603050405020304" pitchFamily="18" charset="0"/>
              <a:cs typeface="Times New Roman" panose="02020603050405020304" pitchFamily="18" charset="0"/>
            </a:rPr>
            <a:t>  and compost</a:t>
          </a:r>
          <a:endParaRPr lang="en-US" sz="3000" kern="1200" dirty="0"/>
        </a:p>
      </dsp:txBody>
      <dsp:txXfrm>
        <a:off x="243" y="2344727"/>
        <a:ext cx="2532558" cy="1266279"/>
      </dsp:txXfrm>
    </dsp:sp>
    <dsp:sp modelId="{930C3641-8F6A-4995-9DCE-57BAFDC5D80F}">
      <dsp:nvSpPr>
        <dsp:cNvPr id="0" name=""/>
        <dsp:cNvSpPr/>
      </dsp:nvSpPr>
      <dsp:spPr>
        <a:xfrm>
          <a:off x="3064639" y="2323998"/>
          <a:ext cx="2269375" cy="12662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dirty="0"/>
            <a:t>Get use of </a:t>
          </a:r>
          <a:r>
            <a:rPr lang="en-US" sz="3000" kern="1200" dirty="0" err="1"/>
            <a:t>sludg</a:t>
          </a:r>
          <a:r>
            <a:rPr lang="en-US" sz="3000" kern="1200" dirty="0"/>
            <a:t> </a:t>
          </a:r>
        </a:p>
      </dsp:txBody>
      <dsp:txXfrm>
        <a:off x="3064639" y="2323998"/>
        <a:ext cx="2269375" cy="1266279"/>
      </dsp:txXfrm>
    </dsp:sp>
    <dsp:sp modelId="{83F984C7-9705-4130-A027-C5C989A44A3B}">
      <dsp:nvSpPr>
        <dsp:cNvPr id="0" name=""/>
        <dsp:cNvSpPr/>
      </dsp:nvSpPr>
      <dsp:spPr>
        <a:xfrm>
          <a:off x="5865852" y="2344727"/>
          <a:ext cx="2261904" cy="12662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US" sz="3200" kern="1200" dirty="0">
              <a:latin typeface="Times New Roman" panose="02020603050405020304" pitchFamily="18" charset="0"/>
              <a:cs typeface="Times New Roman" panose="02020603050405020304" pitchFamily="18" charset="0"/>
            </a:rPr>
            <a:t>Manufacture of local machine</a:t>
          </a:r>
        </a:p>
      </dsp:txBody>
      <dsp:txXfrm>
        <a:off x="5865852" y="2344727"/>
        <a:ext cx="2261904" cy="12662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CC0606"/>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1B92BE-4BF5-47C0-B3A3-CF24A104BD44}">
      <dsp:nvSpPr>
        <dsp:cNvPr id="0" name=""/>
        <dsp:cNvSpPr/>
      </dsp:nvSpPr>
      <dsp:spPr>
        <a:xfrm>
          <a:off x="5885951" y="3049956"/>
          <a:ext cx="4877249" cy="423232"/>
        </a:xfrm>
        <a:custGeom>
          <a:avLst/>
          <a:gdLst/>
          <a:ahLst/>
          <a:cxnLst/>
          <a:rect l="0" t="0" r="0" b="0"/>
          <a:pathLst>
            <a:path>
              <a:moveTo>
                <a:pt x="0" y="0"/>
              </a:moveTo>
              <a:lnTo>
                <a:pt x="0" y="211616"/>
              </a:lnTo>
              <a:lnTo>
                <a:pt x="4877249" y="211616"/>
              </a:lnTo>
              <a:lnTo>
                <a:pt x="4877249" y="4232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1DBF9A-E881-4091-9BEC-4511CDF27C38}">
      <dsp:nvSpPr>
        <dsp:cNvPr id="0" name=""/>
        <dsp:cNvSpPr/>
      </dsp:nvSpPr>
      <dsp:spPr>
        <a:xfrm>
          <a:off x="5885951" y="3049956"/>
          <a:ext cx="2438624" cy="423232"/>
        </a:xfrm>
        <a:custGeom>
          <a:avLst/>
          <a:gdLst/>
          <a:ahLst/>
          <a:cxnLst/>
          <a:rect l="0" t="0" r="0" b="0"/>
          <a:pathLst>
            <a:path>
              <a:moveTo>
                <a:pt x="0" y="0"/>
              </a:moveTo>
              <a:lnTo>
                <a:pt x="0" y="211616"/>
              </a:lnTo>
              <a:lnTo>
                <a:pt x="2438624" y="211616"/>
              </a:lnTo>
              <a:lnTo>
                <a:pt x="2438624" y="4232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9AB3AC-5945-4802-AD6B-AE0D951317AE}">
      <dsp:nvSpPr>
        <dsp:cNvPr id="0" name=""/>
        <dsp:cNvSpPr/>
      </dsp:nvSpPr>
      <dsp:spPr>
        <a:xfrm>
          <a:off x="5840231" y="3049956"/>
          <a:ext cx="91440" cy="423232"/>
        </a:xfrm>
        <a:custGeom>
          <a:avLst/>
          <a:gdLst/>
          <a:ahLst/>
          <a:cxnLst/>
          <a:rect l="0" t="0" r="0" b="0"/>
          <a:pathLst>
            <a:path>
              <a:moveTo>
                <a:pt x="45720" y="0"/>
              </a:moveTo>
              <a:lnTo>
                <a:pt x="45720" y="4232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1E9373-414E-4759-860D-8CA0A614C606}">
      <dsp:nvSpPr>
        <dsp:cNvPr id="0" name=""/>
        <dsp:cNvSpPr/>
      </dsp:nvSpPr>
      <dsp:spPr>
        <a:xfrm>
          <a:off x="3447326" y="3049956"/>
          <a:ext cx="2438624" cy="423232"/>
        </a:xfrm>
        <a:custGeom>
          <a:avLst/>
          <a:gdLst/>
          <a:ahLst/>
          <a:cxnLst/>
          <a:rect l="0" t="0" r="0" b="0"/>
          <a:pathLst>
            <a:path>
              <a:moveTo>
                <a:pt x="2438624" y="0"/>
              </a:moveTo>
              <a:lnTo>
                <a:pt x="2438624" y="211616"/>
              </a:lnTo>
              <a:lnTo>
                <a:pt x="0" y="211616"/>
              </a:lnTo>
              <a:lnTo>
                <a:pt x="0" y="4232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EDED2A-D45A-4E01-BA65-247D218DCAEB}">
      <dsp:nvSpPr>
        <dsp:cNvPr id="0" name=""/>
        <dsp:cNvSpPr/>
      </dsp:nvSpPr>
      <dsp:spPr>
        <a:xfrm>
          <a:off x="1008702" y="3049956"/>
          <a:ext cx="4877249" cy="423232"/>
        </a:xfrm>
        <a:custGeom>
          <a:avLst/>
          <a:gdLst/>
          <a:ahLst/>
          <a:cxnLst/>
          <a:rect l="0" t="0" r="0" b="0"/>
          <a:pathLst>
            <a:path>
              <a:moveTo>
                <a:pt x="4877249" y="0"/>
              </a:moveTo>
              <a:lnTo>
                <a:pt x="4877249" y="211616"/>
              </a:lnTo>
              <a:lnTo>
                <a:pt x="0" y="211616"/>
              </a:lnTo>
              <a:lnTo>
                <a:pt x="0" y="4232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A8B27D1-F4D0-4FE1-BB83-213B584B9504}">
      <dsp:nvSpPr>
        <dsp:cNvPr id="0" name=""/>
        <dsp:cNvSpPr/>
      </dsp:nvSpPr>
      <dsp:spPr>
        <a:xfrm>
          <a:off x="3561881" y="2042260"/>
          <a:ext cx="4648139" cy="10076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dirty="0">
              <a:latin typeface="Times New Roman" panose="02020603050405020304" pitchFamily="18" charset="0"/>
              <a:cs typeface="Times New Roman" panose="02020603050405020304" pitchFamily="18" charset="0"/>
            </a:rPr>
            <a:t>Types of bioreactor  </a:t>
          </a:r>
        </a:p>
      </dsp:txBody>
      <dsp:txXfrm>
        <a:off x="3561881" y="2042260"/>
        <a:ext cx="4648139" cy="1007696"/>
      </dsp:txXfrm>
    </dsp:sp>
    <dsp:sp modelId="{432480F8-86FF-4A76-9329-154854D5FC62}">
      <dsp:nvSpPr>
        <dsp:cNvPr id="0" name=""/>
        <dsp:cNvSpPr/>
      </dsp:nvSpPr>
      <dsp:spPr>
        <a:xfrm>
          <a:off x="1005" y="3473189"/>
          <a:ext cx="2015392" cy="10076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SzPts val="1400"/>
            <a:buFont typeface="+mj-lt"/>
            <a:buNone/>
          </a:pPr>
          <a:r>
            <a:rPr lang="en-US" sz="2300" b="1" kern="1200" dirty="0">
              <a:solidFill>
                <a:srgbClr val="C00000"/>
              </a:solidFill>
            </a:rPr>
            <a:t>Continuous Stirred Tank Bioreactor</a:t>
          </a:r>
          <a:r>
            <a:rPr lang="en-US" sz="2300" b="1" kern="1200" dirty="0"/>
            <a:t> </a:t>
          </a:r>
          <a:endParaRPr lang="en-US" sz="2300" kern="1200" dirty="0"/>
        </a:p>
      </dsp:txBody>
      <dsp:txXfrm>
        <a:off x="1005" y="3473189"/>
        <a:ext cx="2015392" cy="1007696"/>
      </dsp:txXfrm>
    </dsp:sp>
    <dsp:sp modelId="{EB14EDD2-4F47-4657-BFEA-45613E11288C}">
      <dsp:nvSpPr>
        <dsp:cNvPr id="0" name=""/>
        <dsp:cNvSpPr/>
      </dsp:nvSpPr>
      <dsp:spPr>
        <a:xfrm>
          <a:off x="2439630" y="3473189"/>
          <a:ext cx="2015392" cy="10076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SzPts val="1400"/>
            <a:buFont typeface="+mj-lt"/>
            <a:buNone/>
          </a:pPr>
          <a:r>
            <a:rPr lang="en-US" sz="2300" b="1" kern="1200" dirty="0"/>
            <a:t>Airlift Bioreactor</a:t>
          </a:r>
          <a:endParaRPr lang="en-US" sz="2300" kern="1200" dirty="0"/>
        </a:p>
      </dsp:txBody>
      <dsp:txXfrm>
        <a:off x="2439630" y="3473189"/>
        <a:ext cx="2015392" cy="1007696"/>
      </dsp:txXfrm>
    </dsp:sp>
    <dsp:sp modelId="{E9060137-F89C-4D0F-B8E9-AF96E99625A4}">
      <dsp:nvSpPr>
        <dsp:cNvPr id="0" name=""/>
        <dsp:cNvSpPr/>
      </dsp:nvSpPr>
      <dsp:spPr>
        <a:xfrm>
          <a:off x="4878255" y="3473189"/>
          <a:ext cx="2015392" cy="10076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SzPts val="1400"/>
            <a:buFont typeface="+mj-lt"/>
            <a:buNone/>
          </a:pPr>
          <a:r>
            <a:rPr lang="en-US" sz="2300" b="0" kern="1200" dirty="0"/>
            <a:t>Fluidized Bed Bioreactor</a:t>
          </a:r>
          <a:endParaRPr lang="en-US" sz="2300" kern="1200" dirty="0"/>
        </a:p>
      </dsp:txBody>
      <dsp:txXfrm>
        <a:off x="4878255" y="3473189"/>
        <a:ext cx="2015392" cy="1007696"/>
      </dsp:txXfrm>
    </dsp:sp>
    <dsp:sp modelId="{19A7B7F9-09E1-47AD-B424-DC4D6212F61D}">
      <dsp:nvSpPr>
        <dsp:cNvPr id="0" name=""/>
        <dsp:cNvSpPr/>
      </dsp:nvSpPr>
      <dsp:spPr>
        <a:xfrm>
          <a:off x="7316880" y="3473189"/>
          <a:ext cx="2015392" cy="10076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dirty="0"/>
            <a:t>Photobioreactor</a:t>
          </a:r>
          <a:r>
            <a:rPr lang="en-US" sz="2300" kern="1200" dirty="0"/>
            <a:t> </a:t>
          </a:r>
        </a:p>
      </dsp:txBody>
      <dsp:txXfrm>
        <a:off x="7316880" y="3473189"/>
        <a:ext cx="2015392" cy="1007696"/>
      </dsp:txXfrm>
    </dsp:sp>
    <dsp:sp modelId="{065CE150-E46A-4E30-8E60-034812604A67}">
      <dsp:nvSpPr>
        <dsp:cNvPr id="0" name=""/>
        <dsp:cNvSpPr/>
      </dsp:nvSpPr>
      <dsp:spPr>
        <a:xfrm>
          <a:off x="9755504" y="3473189"/>
          <a:ext cx="2015392" cy="10076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kern="1200" dirty="0"/>
            <a:t>Membrane Bioreactor</a:t>
          </a:r>
        </a:p>
      </dsp:txBody>
      <dsp:txXfrm>
        <a:off x="9755504" y="3473189"/>
        <a:ext cx="2015392" cy="10076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CC3300"/>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AE0B3-10E7-4D31-9453-3B22BA2289A2}">
      <dsp:nvSpPr>
        <dsp:cNvPr id="0" name=""/>
        <dsp:cNvSpPr/>
      </dsp:nvSpPr>
      <dsp:spPr>
        <a:xfrm>
          <a:off x="2393253" y="100637"/>
          <a:ext cx="2643621" cy="1057448"/>
        </a:xfrm>
        <a:prstGeom prst="chevron">
          <a:avLst/>
        </a:prstGeom>
        <a:solidFill>
          <a:srgbClr val="CC0606"/>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Introduction</a:t>
          </a:r>
          <a:r>
            <a:rPr lang="en-US" sz="1800" b="1" kern="1200" dirty="0">
              <a:latin typeface="Times New Roman" panose="02020603050405020304" pitchFamily="18" charset="0"/>
              <a:cs typeface="Times New Roman" panose="02020603050405020304" pitchFamily="18" charset="0"/>
            </a:rPr>
            <a:t> </a:t>
          </a:r>
          <a:endParaRPr lang="en-US" sz="1800" b="1" kern="1200" dirty="0"/>
        </a:p>
      </dsp:txBody>
      <dsp:txXfrm>
        <a:off x="2921977" y="100637"/>
        <a:ext cx="1586173" cy="1057448"/>
      </dsp:txXfrm>
    </dsp:sp>
    <dsp:sp modelId="{3C25CF74-08CD-4C3B-802F-6587A8AE5976}">
      <dsp:nvSpPr>
        <dsp:cNvPr id="0" name=""/>
        <dsp:cNvSpPr/>
      </dsp:nvSpPr>
      <dsp:spPr>
        <a:xfrm>
          <a:off x="0" y="97581"/>
          <a:ext cx="2643621" cy="1057448"/>
        </a:xfrm>
        <a:prstGeom prst="chevron">
          <a:avLst/>
        </a:prstGeom>
        <a:solidFill>
          <a:srgbClr val="FEDADA"/>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Research Objectives</a:t>
          </a:r>
          <a:endParaRPr lang="en-US" sz="2000" b="1" kern="1200" dirty="0"/>
        </a:p>
      </dsp:txBody>
      <dsp:txXfrm>
        <a:off x="528724" y="97581"/>
        <a:ext cx="1586173" cy="1057448"/>
      </dsp:txXfrm>
    </dsp:sp>
    <dsp:sp modelId="{B094F41D-DC17-4FF4-B539-B1DE5DB7724B}">
      <dsp:nvSpPr>
        <dsp:cNvPr id="0" name=""/>
        <dsp:cNvSpPr/>
      </dsp:nvSpPr>
      <dsp:spPr>
        <a:xfrm>
          <a:off x="4748789" y="89947"/>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rtl="0">
            <a:lnSpc>
              <a:spcPct val="90000"/>
            </a:lnSpc>
            <a:spcBef>
              <a:spcPct val="0"/>
            </a:spcBef>
            <a:spcAft>
              <a:spcPct val="35000"/>
            </a:spcAft>
            <a:buNone/>
          </a:pPr>
          <a:r>
            <a:rPr lang="en-US" sz="1500" b="1" kern="1200" dirty="0">
              <a:latin typeface="Times New Roman" panose="02020603050405020304" pitchFamily="18" charset="0"/>
              <a:cs typeface="Times New Roman" panose="02020603050405020304" pitchFamily="18" charset="0"/>
            </a:rPr>
            <a:t>Literature Review</a:t>
          </a:r>
          <a:endParaRPr lang="en-US" sz="1500" b="1" kern="1200" dirty="0"/>
        </a:p>
      </dsp:txBody>
      <dsp:txXfrm>
        <a:off x="5277513" y="89947"/>
        <a:ext cx="1586173" cy="1057448"/>
      </dsp:txXfrm>
    </dsp:sp>
    <dsp:sp modelId="{9EE0EF46-2EA0-446E-868E-CD23C33C0378}">
      <dsp:nvSpPr>
        <dsp:cNvPr id="0" name=""/>
        <dsp:cNvSpPr/>
      </dsp:nvSpPr>
      <dsp:spPr>
        <a:xfrm>
          <a:off x="714074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Methodology</a:t>
          </a:r>
          <a:endParaRPr lang="en-US" sz="2000" b="1" kern="1200" dirty="0"/>
        </a:p>
      </dsp:txBody>
      <dsp:txXfrm>
        <a:off x="7669472" y="108780"/>
        <a:ext cx="1586173" cy="1057448"/>
      </dsp:txXfrm>
    </dsp:sp>
    <dsp:sp modelId="{EC978CAE-56C2-4459-8CC8-9DAD4818BA88}">
      <dsp:nvSpPr>
        <dsp:cNvPr id="0" name=""/>
        <dsp:cNvSpPr/>
      </dsp:nvSpPr>
      <dsp:spPr>
        <a:xfrm>
          <a:off x="9520008" y="108780"/>
          <a:ext cx="2643621" cy="1057448"/>
        </a:xfrm>
        <a:prstGeom prst="chevron">
          <a:avLst/>
        </a:prstGeom>
        <a:solidFill>
          <a:srgbClr val="FED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Times New Roman" panose="02020603050405020304" pitchFamily="18" charset="0"/>
              <a:cs typeface="Times New Roman" panose="02020603050405020304" pitchFamily="18" charset="0"/>
            </a:rPr>
            <a:t>Conclusions</a:t>
          </a:r>
          <a:endParaRPr lang="en-US" sz="2000" b="1" kern="1200" dirty="0"/>
        </a:p>
      </dsp:txBody>
      <dsp:txXfrm>
        <a:off x="10048732" y="108780"/>
        <a:ext cx="1586173" cy="105744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115ED9-3223-41C6-A3A2-79BA2FF2D02F}">
      <dsp:nvSpPr>
        <dsp:cNvPr id="0" name=""/>
        <dsp:cNvSpPr/>
      </dsp:nvSpPr>
      <dsp:spPr>
        <a:xfrm>
          <a:off x="4720232" y="1960598"/>
          <a:ext cx="2504915" cy="1223330"/>
        </a:xfrm>
        <a:custGeom>
          <a:avLst/>
          <a:gdLst/>
          <a:ahLst/>
          <a:cxnLst/>
          <a:rect l="0" t="0" r="0" b="0"/>
          <a:pathLst>
            <a:path>
              <a:moveTo>
                <a:pt x="0" y="0"/>
              </a:moveTo>
              <a:lnTo>
                <a:pt x="0" y="611665"/>
              </a:lnTo>
              <a:lnTo>
                <a:pt x="2504915" y="611665"/>
              </a:lnTo>
              <a:lnTo>
                <a:pt x="2504915" y="122333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29DF549-8F82-4575-A0D4-52C2407AEB6B}">
      <dsp:nvSpPr>
        <dsp:cNvPr id="0" name=""/>
        <dsp:cNvSpPr/>
      </dsp:nvSpPr>
      <dsp:spPr>
        <a:xfrm>
          <a:off x="1895095" y="1960598"/>
          <a:ext cx="2825136" cy="1223330"/>
        </a:xfrm>
        <a:custGeom>
          <a:avLst/>
          <a:gdLst/>
          <a:ahLst/>
          <a:cxnLst/>
          <a:rect l="0" t="0" r="0" b="0"/>
          <a:pathLst>
            <a:path>
              <a:moveTo>
                <a:pt x="2825136" y="0"/>
              </a:moveTo>
              <a:lnTo>
                <a:pt x="2825136" y="611665"/>
              </a:lnTo>
              <a:lnTo>
                <a:pt x="0" y="611665"/>
              </a:lnTo>
              <a:lnTo>
                <a:pt x="0" y="122333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2601C0-48A9-4BAC-8520-0681A99DD799}">
      <dsp:nvSpPr>
        <dsp:cNvPr id="0" name=""/>
        <dsp:cNvSpPr/>
      </dsp:nvSpPr>
      <dsp:spPr>
        <a:xfrm>
          <a:off x="1983000" y="459454"/>
          <a:ext cx="5474462" cy="15011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1" kern="1200" dirty="0"/>
            <a:t>Process For Treatment In Bioreactor</a:t>
          </a:r>
          <a:br>
            <a:rPr lang="en-US" sz="2800" b="1" kern="1200" dirty="0"/>
          </a:br>
          <a:r>
            <a:rPr lang="en-US" sz="2800" b="1" kern="1200" dirty="0"/>
            <a:t>  (Biological Treatment)</a:t>
          </a:r>
          <a:br>
            <a:rPr lang="en-US" sz="2800" kern="1200" dirty="0"/>
          </a:br>
          <a:endParaRPr lang="en-US" sz="2800" kern="1200" dirty="0"/>
        </a:p>
      </dsp:txBody>
      <dsp:txXfrm>
        <a:off x="1983000" y="459454"/>
        <a:ext cx="5474462" cy="1501143"/>
      </dsp:txXfrm>
    </dsp:sp>
    <dsp:sp modelId="{332AB6C8-0E05-4C3A-99E4-58E633F838C0}">
      <dsp:nvSpPr>
        <dsp:cNvPr id="0" name=""/>
        <dsp:cNvSpPr/>
      </dsp:nvSpPr>
      <dsp:spPr>
        <a:xfrm>
          <a:off x="1845" y="3183928"/>
          <a:ext cx="3786499" cy="133672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US" sz="3600" kern="1200" dirty="0"/>
            <a:t>Aerobic Digestion</a:t>
          </a:r>
        </a:p>
      </dsp:txBody>
      <dsp:txXfrm>
        <a:off x="1845" y="3183928"/>
        <a:ext cx="3786499" cy="1336721"/>
      </dsp:txXfrm>
    </dsp:sp>
    <dsp:sp modelId="{5A14D7F2-9B9D-4178-BC02-0E3CDB34B2EF}">
      <dsp:nvSpPr>
        <dsp:cNvPr id="0" name=""/>
        <dsp:cNvSpPr/>
      </dsp:nvSpPr>
      <dsp:spPr>
        <a:xfrm>
          <a:off x="5011675" y="3183928"/>
          <a:ext cx="4426942" cy="137636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US" sz="3600" kern="1200" dirty="0">
              <a:solidFill>
                <a:srgbClr val="C00000"/>
              </a:solidFill>
            </a:rPr>
            <a:t>Anaerobic Digestion</a:t>
          </a:r>
        </a:p>
      </dsp:txBody>
      <dsp:txXfrm>
        <a:off x="5011675" y="3183928"/>
        <a:ext cx="4426942" cy="1376363"/>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E36C4A-43F4-42EA-8C7F-3F06D07CF182}" type="datetimeFigureOut">
              <a:rPr lang="en-US" smtClean="0"/>
              <a:t>5/21/2019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51445E-FECA-40B3-89A6-EA8CD0FCFE7D}" type="slidenum">
              <a:rPr lang="en-US" smtClean="0"/>
              <a:t>‹#›</a:t>
            </a:fld>
            <a:endParaRPr lang="en-US"/>
          </a:p>
        </p:txBody>
      </p:sp>
    </p:spTree>
    <p:extLst>
      <p:ext uri="{BB962C8B-B14F-4D97-AF65-F5344CB8AC3E}">
        <p14:creationId xmlns:p14="http://schemas.microsoft.com/office/powerpoint/2010/main" val="2600619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6D2EA9-1CD8-4C42-BBDB-F2649E3EA602}" type="datetimeFigureOut">
              <a:rPr lang="en-US" smtClean="0"/>
              <a:t>5/21/2019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A26392-5249-43EC-97FB-88366701DF23}" type="slidenum">
              <a:rPr lang="en-US" smtClean="0"/>
              <a:t>‹#›</a:t>
            </a:fld>
            <a:endParaRPr lang="en-US"/>
          </a:p>
        </p:txBody>
      </p:sp>
    </p:spTree>
    <p:extLst>
      <p:ext uri="{BB962C8B-B14F-4D97-AF65-F5344CB8AC3E}">
        <p14:creationId xmlns:p14="http://schemas.microsoft.com/office/powerpoint/2010/main" val="26285479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1</a:t>
            </a:fld>
            <a:endParaRPr lang="en-US"/>
          </a:p>
        </p:txBody>
      </p:sp>
    </p:spTree>
    <p:extLst>
      <p:ext uri="{BB962C8B-B14F-4D97-AF65-F5344CB8AC3E}">
        <p14:creationId xmlns:p14="http://schemas.microsoft.com/office/powerpoint/2010/main" val="2468144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Visual observations showed that the polymer affected the flow within a few pipe diameters from the injection point. Thus, it was assumed that the polymer is well mixed with the water phase at the location where the recordings were taken</a:t>
            </a:r>
          </a:p>
        </p:txBody>
      </p:sp>
      <p:sp>
        <p:nvSpPr>
          <p:cNvPr id="4" name="Slide Number Placeholder 3"/>
          <p:cNvSpPr>
            <a:spLocks noGrp="1"/>
          </p:cNvSpPr>
          <p:nvPr>
            <p:ph type="sldNum" sz="quarter" idx="10"/>
          </p:nvPr>
        </p:nvSpPr>
        <p:spPr/>
        <p:txBody>
          <a:bodyPr/>
          <a:lstStyle/>
          <a:p>
            <a:fld id="{0FA26392-5249-43EC-97FB-88366701DF23}" type="slidenum">
              <a:rPr lang="en-US" smtClean="0"/>
              <a:t>20</a:t>
            </a:fld>
            <a:endParaRPr lang="en-US"/>
          </a:p>
        </p:txBody>
      </p:sp>
    </p:spTree>
    <p:extLst>
      <p:ext uri="{BB962C8B-B14F-4D97-AF65-F5344CB8AC3E}">
        <p14:creationId xmlns:p14="http://schemas.microsoft.com/office/powerpoint/2010/main" val="257472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21</a:t>
            </a:fld>
            <a:endParaRPr lang="en-US"/>
          </a:p>
        </p:txBody>
      </p:sp>
    </p:spTree>
    <p:extLst>
      <p:ext uri="{BB962C8B-B14F-4D97-AF65-F5344CB8AC3E}">
        <p14:creationId xmlns:p14="http://schemas.microsoft.com/office/powerpoint/2010/main" val="702485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Visual observations showed that the polymer affected the flow within a few pipe diameters from the injection point. Thus, it was assumed that the polymer is well mixed with the water phase at the location where the recordings were taken</a:t>
            </a:r>
          </a:p>
        </p:txBody>
      </p:sp>
      <p:sp>
        <p:nvSpPr>
          <p:cNvPr id="4" name="Slide Number Placeholder 3"/>
          <p:cNvSpPr>
            <a:spLocks noGrp="1"/>
          </p:cNvSpPr>
          <p:nvPr>
            <p:ph type="sldNum" sz="quarter" idx="10"/>
          </p:nvPr>
        </p:nvSpPr>
        <p:spPr/>
        <p:txBody>
          <a:bodyPr/>
          <a:lstStyle/>
          <a:p>
            <a:fld id="{0FA26392-5249-43EC-97FB-88366701DF23}" type="slidenum">
              <a:rPr lang="en-US" smtClean="0"/>
              <a:t>27</a:t>
            </a:fld>
            <a:endParaRPr lang="en-US"/>
          </a:p>
        </p:txBody>
      </p:sp>
    </p:spTree>
    <p:extLst>
      <p:ext uri="{BB962C8B-B14F-4D97-AF65-F5344CB8AC3E}">
        <p14:creationId xmlns:p14="http://schemas.microsoft.com/office/powerpoint/2010/main" val="350749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2</a:t>
            </a:fld>
            <a:endParaRPr lang="en-US"/>
          </a:p>
        </p:txBody>
      </p:sp>
    </p:spTree>
    <p:extLst>
      <p:ext uri="{BB962C8B-B14F-4D97-AF65-F5344CB8AC3E}">
        <p14:creationId xmlns:p14="http://schemas.microsoft.com/office/powerpoint/2010/main" val="8384575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3</a:t>
            </a:fld>
            <a:endParaRPr lang="en-US"/>
          </a:p>
        </p:txBody>
      </p:sp>
    </p:spTree>
    <p:extLst>
      <p:ext uri="{BB962C8B-B14F-4D97-AF65-F5344CB8AC3E}">
        <p14:creationId xmlns:p14="http://schemas.microsoft.com/office/powerpoint/2010/main" val="62278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5</a:t>
            </a:fld>
            <a:endParaRPr lang="en-US"/>
          </a:p>
        </p:txBody>
      </p:sp>
    </p:spTree>
    <p:extLst>
      <p:ext uri="{BB962C8B-B14F-4D97-AF65-F5344CB8AC3E}">
        <p14:creationId xmlns:p14="http://schemas.microsoft.com/office/powerpoint/2010/main" val="2201823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A26392-5249-43EC-97FB-88366701DF23}" type="slidenum">
              <a:rPr lang="en-US" smtClean="0"/>
              <a:t>6</a:t>
            </a:fld>
            <a:endParaRPr lang="en-US"/>
          </a:p>
        </p:txBody>
      </p:sp>
    </p:spTree>
    <p:extLst>
      <p:ext uri="{BB962C8B-B14F-4D97-AF65-F5344CB8AC3E}">
        <p14:creationId xmlns:p14="http://schemas.microsoft.com/office/powerpoint/2010/main" val="3548168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A26392-5249-43EC-97FB-88366701DF23}" type="slidenum">
              <a:rPr lang="en-US" smtClean="0"/>
              <a:t>7</a:t>
            </a:fld>
            <a:endParaRPr lang="en-US"/>
          </a:p>
        </p:txBody>
      </p:sp>
    </p:spTree>
    <p:extLst>
      <p:ext uri="{BB962C8B-B14F-4D97-AF65-F5344CB8AC3E}">
        <p14:creationId xmlns:p14="http://schemas.microsoft.com/office/powerpoint/2010/main" val="4065895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8</a:t>
            </a:fld>
            <a:endParaRPr lang="en-US"/>
          </a:p>
        </p:txBody>
      </p:sp>
    </p:spTree>
    <p:extLst>
      <p:ext uri="{BB962C8B-B14F-4D97-AF65-F5344CB8AC3E}">
        <p14:creationId xmlns:p14="http://schemas.microsoft.com/office/powerpoint/2010/main" val="1441845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14</a:t>
            </a:fld>
            <a:endParaRPr lang="en-US"/>
          </a:p>
        </p:txBody>
      </p:sp>
    </p:spTree>
    <p:extLst>
      <p:ext uri="{BB962C8B-B14F-4D97-AF65-F5344CB8AC3E}">
        <p14:creationId xmlns:p14="http://schemas.microsoft.com/office/powerpoint/2010/main" val="3794615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15</a:t>
            </a:fld>
            <a:endParaRPr lang="en-US"/>
          </a:p>
        </p:txBody>
      </p:sp>
    </p:spTree>
    <p:extLst>
      <p:ext uri="{BB962C8B-B14F-4D97-AF65-F5344CB8AC3E}">
        <p14:creationId xmlns:p14="http://schemas.microsoft.com/office/powerpoint/2010/main" val="1808765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E6AE6FB-707C-4EDF-B5F2-B837D26A88C6}" type="datetime1">
              <a:rPr lang="en-US" smtClean="0"/>
              <a:t>5/21/2019</a:t>
            </a:fld>
            <a:endParaRPr lang="en-US"/>
          </a:p>
        </p:txBody>
      </p:sp>
      <p:sp>
        <p:nvSpPr>
          <p:cNvPr id="5" name="Footer Placeholder 4"/>
          <p:cNvSpPr>
            <a:spLocks noGrp="1"/>
          </p:cNvSpPr>
          <p:nvPr>
            <p:ph type="ftr" sz="quarter" idx="11"/>
          </p:nvPr>
        </p:nvSpPr>
        <p:spPr/>
        <p:txBody>
          <a:bodyPr/>
          <a:lstStyle/>
          <a:p>
            <a:r>
              <a:rPr lang="en-US"/>
              <a:t>KFUPM PhD Dissertation Defense</a:t>
            </a:r>
          </a:p>
        </p:txBody>
      </p:sp>
      <p:sp>
        <p:nvSpPr>
          <p:cNvPr id="6" name="Slide Number Placeholder 5"/>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2248883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B318B6-4E9A-45C9-BCA1-7735362317C5}" type="datetime1">
              <a:rPr lang="en-US" smtClean="0"/>
              <a:t>5/21/2019</a:t>
            </a:fld>
            <a:endParaRPr lang="en-US"/>
          </a:p>
        </p:txBody>
      </p:sp>
      <p:sp>
        <p:nvSpPr>
          <p:cNvPr id="5" name="Footer Placeholder 4"/>
          <p:cNvSpPr>
            <a:spLocks noGrp="1"/>
          </p:cNvSpPr>
          <p:nvPr>
            <p:ph type="ftr" sz="quarter" idx="11"/>
          </p:nvPr>
        </p:nvSpPr>
        <p:spPr/>
        <p:txBody>
          <a:bodyPr/>
          <a:lstStyle/>
          <a:p>
            <a:r>
              <a:rPr lang="en-US"/>
              <a:t>KFUPM PhD Dissertation Defense</a:t>
            </a:r>
          </a:p>
        </p:txBody>
      </p:sp>
      <p:sp>
        <p:nvSpPr>
          <p:cNvPr id="6" name="Slide Number Placeholder 5"/>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1838639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01410D-B824-4A67-B94F-2E7956636C5C}" type="datetime1">
              <a:rPr lang="en-US" smtClean="0"/>
              <a:t>5/21/2019</a:t>
            </a:fld>
            <a:endParaRPr lang="en-US"/>
          </a:p>
        </p:txBody>
      </p:sp>
      <p:sp>
        <p:nvSpPr>
          <p:cNvPr id="5" name="Footer Placeholder 4"/>
          <p:cNvSpPr>
            <a:spLocks noGrp="1"/>
          </p:cNvSpPr>
          <p:nvPr>
            <p:ph type="ftr" sz="quarter" idx="11"/>
          </p:nvPr>
        </p:nvSpPr>
        <p:spPr/>
        <p:txBody>
          <a:bodyPr/>
          <a:lstStyle/>
          <a:p>
            <a:r>
              <a:rPr lang="en-US"/>
              <a:t>KFUPM PhD Dissertation Defense</a:t>
            </a:r>
          </a:p>
        </p:txBody>
      </p:sp>
      <p:sp>
        <p:nvSpPr>
          <p:cNvPr id="6" name="Slide Number Placeholder 5"/>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1120238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3A74063-977A-4E7F-8904-FD9AA66E13C6}" type="datetime1">
              <a:rPr lang="en-US" smtClean="0"/>
              <a:t>5/21/2019</a:t>
            </a:fld>
            <a:endParaRPr lang="en-US"/>
          </a:p>
        </p:txBody>
      </p:sp>
      <p:sp>
        <p:nvSpPr>
          <p:cNvPr id="5" name="Footer Placeholder 4"/>
          <p:cNvSpPr>
            <a:spLocks noGrp="1"/>
          </p:cNvSpPr>
          <p:nvPr>
            <p:ph type="ftr" sz="quarter" idx="11"/>
          </p:nvPr>
        </p:nvSpPr>
        <p:spPr/>
        <p:txBody>
          <a:bodyPr/>
          <a:lstStyle/>
          <a:p>
            <a:r>
              <a:rPr lang="en-US"/>
              <a:t>KFUPM PhD Dissertation Defense</a:t>
            </a:r>
          </a:p>
        </p:txBody>
      </p:sp>
      <p:sp>
        <p:nvSpPr>
          <p:cNvPr id="6" name="Slide Number Placeholder 5"/>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3434007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0009C0C-D8C1-4710-AB7A-47F0C341362E}" type="datetime1">
              <a:rPr lang="en-US" smtClean="0"/>
              <a:t>5/21/2019</a:t>
            </a:fld>
            <a:endParaRPr lang="en-US"/>
          </a:p>
        </p:txBody>
      </p:sp>
      <p:sp>
        <p:nvSpPr>
          <p:cNvPr id="5" name="Footer Placeholder 4"/>
          <p:cNvSpPr>
            <a:spLocks noGrp="1"/>
          </p:cNvSpPr>
          <p:nvPr>
            <p:ph type="ftr" sz="quarter" idx="11"/>
          </p:nvPr>
        </p:nvSpPr>
        <p:spPr/>
        <p:txBody>
          <a:bodyPr/>
          <a:lstStyle/>
          <a:p>
            <a:r>
              <a:rPr lang="en-US"/>
              <a:t>KFUPM PhD Dissertation Defense</a:t>
            </a:r>
          </a:p>
        </p:txBody>
      </p:sp>
      <p:sp>
        <p:nvSpPr>
          <p:cNvPr id="6" name="Slide Number Placeholder 5"/>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3719340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584DF8E-1BE3-493D-A6BB-298AD44A23FB}" type="datetime1">
              <a:rPr lang="en-US" smtClean="0"/>
              <a:t>5/21/2019</a:t>
            </a:fld>
            <a:endParaRPr lang="en-US"/>
          </a:p>
        </p:txBody>
      </p:sp>
      <p:sp>
        <p:nvSpPr>
          <p:cNvPr id="6" name="Footer Placeholder 5"/>
          <p:cNvSpPr>
            <a:spLocks noGrp="1"/>
          </p:cNvSpPr>
          <p:nvPr>
            <p:ph type="ftr" sz="quarter" idx="11"/>
          </p:nvPr>
        </p:nvSpPr>
        <p:spPr/>
        <p:txBody>
          <a:bodyPr/>
          <a:lstStyle/>
          <a:p>
            <a:r>
              <a:rPr lang="en-US"/>
              <a:t>KFUPM PhD Dissertation Defense</a:t>
            </a:r>
          </a:p>
        </p:txBody>
      </p:sp>
      <p:sp>
        <p:nvSpPr>
          <p:cNvPr id="7" name="Slide Number Placeholder 6"/>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1362456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6DA4A69-1B6B-4B06-930E-4A8B7F5AF0CB}" type="datetime1">
              <a:rPr lang="en-US" smtClean="0"/>
              <a:t>5/21/2019</a:t>
            </a:fld>
            <a:endParaRPr lang="en-US"/>
          </a:p>
        </p:txBody>
      </p:sp>
      <p:sp>
        <p:nvSpPr>
          <p:cNvPr id="8" name="Footer Placeholder 7"/>
          <p:cNvSpPr>
            <a:spLocks noGrp="1"/>
          </p:cNvSpPr>
          <p:nvPr>
            <p:ph type="ftr" sz="quarter" idx="11"/>
          </p:nvPr>
        </p:nvSpPr>
        <p:spPr/>
        <p:txBody>
          <a:bodyPr/>
          <a:lstStyle/>
          <a:p>
            <a:r>
              <a:rPr lang="en-US"/>
              <a:t>KFUPM PhD Dissertation Defense</a:t>
            </a:r>
          </a:p>
        </p:txBody>
      </p:sp>
      <p:sp>
        <p:nvSpPr>
          <p:cNvPr id="9" name="Slide Number Placeholder 8"/>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2086750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DDCABFB-C524-4969-B0E1-D3D0883AA9BF}" type="datetime1">
              <a:rPr lang="en-US" smtClean="0"/>
              <a:t>5/21/2019</a:t>
            </a:fld>
            <a:endParaRPr lang="en-US"/>
          </a:p>
        </p:txBody>
      </p:sp>
      <p:sp>
        <p:nvSpPr>
          <p:cNvPr id="4" name="Footer Placeholder 3"/>
          <p:cNvSpPr>
            <a:spLocks noGrp="1"/>
          </p:cNvSpPr>
          <p:nvPr>
            <p:ph type="ftr" sz="quarter" idx="11"/>
          </p:nvPr>
        </p:nvSpPr>
        <p:spPr/>
        <p:txBody>
          <a:bodyPr/>
          <a:lstStyle/>
          <a:p>
            <a:r>
              <a:rPr lang="en-US"/>
              <a:t>KFUPM PhD Dissertation Defense</a:t>
            </a:r>
          </a:p>
        </p:txBody>
      </p:sp>
      <p:sp>
        <p:nvSpPr>
          <p:cNvPr id="5" name="Slide Number Placeholder 4"/>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1807847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6E70BD-C703-4099-A3ED-D7AEA54715B1}" type="datetime1">
              <a:rPr lang="en-US" smtClean="0"/>
              <a:t>5/21/2019</a:t>
            </a:fld>
            <a:endParaRPr lang="en-US"/>
          </a:p>
        </p:txBody>
      </p:sp>
      <p:sp>
        <p:nvSpPr>
          <p:cNvPr id="3" name="Footer Placeholder 2"/>
          <p:cNvSpPr>
            <a:spLocks noGrp="1"/>
          </p:cNvSpPr>
          <p:nvPr>
            <p:ph type="ftr" sz="quarter" idx="11"/>
          </p:nvPr>
        </p:nvSpPr>
        <p:spPr/>
        <p:txBody>
          <a:bodyPr/>
          <a:lstStyle/>
          <a:p>
            <a:r>
              <a:rPr lang="en-US"/>
              <a:t>KFUPM PhD Dissertation Defense</a:t>
            </a:r>
          </a:p>
        </p:txBody>
      </p:sp>
      <p:sp>
        <p:nvSpPr>
          <p:cNvPr id="4" name="Slide Number Placeholder 3"/>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2347410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B7B12CF-B0ED-4CD5-B07B-CF0F4C5764D0}" type="datetime1">
              <a:rPr lang="en-US" smtClean="0"/>
              <a:t>5/21/2019</a:t>
            </a:fld>
            <a:endParaRPr lang="en-US"/>
          </a:p>
        </p:txBody>
      </p:sp>
      <p:sp>
        <p:nvSpPr>
          <p:cNvPr id="6" name="Footer Placeholder 5"/>
          <p:cNvSpPr>
            <a:spLocks noGrp="1"/>
          </p:cNvSpPr>
          <p:nvPr>
            <p:ph type="ftr" sz="quarter" idx="11"/>
          </p:nvPr>
        </p:nvSpPr>
        <p:spPr/>
        <p:txBody>
          <a:bodyPr/>
          <a:lstStyle/>
          <a:p>
            <a:r>
              <a:rPr lang="en-US"/>
              <a:t>KFUPM PhD Dissertation Defense</a:t>
            </a:r>
          </a:p>
        </p:txBody>
      </p:sp>
      <p:sp>
        <p:nvSpPr>
          <p:cNvPr id="7" name="Slide Number Placeholder 6"/>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3175974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921B29-796D-4FF8-86B4-5526CAEBE21F}" type="datetime1">
              <a:rPr lang="en-US" smtClean="0"/>
              <a:t>5/21/2019</a:t>
            </a:fld>
            <a:endParaRPr lang="en-US"/>
          </a:p>
        </p:txBody>
      </p:sp>
      <p:sp>
        <p:nvSpPr>
          <p:cNvPr id="6" name="Footer Placeholder 5"/>
          <p:cNvSpPr>
            <a:spLocks noGrp="1"/>
          </p:cNvSpPr>
          <p:nvPr>
            <p:ph type="ftr" sz="quarter" idx="11"/>
          </p:nvPr>
        </p:nvSpPr>
        <p:spPr/>
        <p:txBody>
          <a:bodyPr/>
          <a:lstStyle/>
          <a:p>
            <a:r>
              <a:rPr lang="en-US"/>
              <a:t>KFUPM PhD Dissertation Defense</a:t>
            </a:r>
          </a:p>
        </p:txBody>
      </p:sp>
      <p:sp>
        <p:nvSpPr>
          <p:cNvPr id="7" name="Slide Number Placeholder 6"/>
          <p:cNvSpPr>
            <a:spLocks noGrp="1"/>
          </p:cNvSpPr>
          <p:nvPr>
            <p:ph type="sldNum" sz="quarter" idx="12"/>
          </p:nvPr>
        </p:nvSpPr>
        <p:spPr/>
        <p:txBody>
          <a:bodyPr/>
          <a:lstStyle/>
          <a:p>
            <a:fld id="{9C627EBE-AEB3-49D7-9672-73A6566AEA34}" type="slidenum">
              <a:rPr lang="en-US" smtClean="0"/>
              <a:t>‹#›</a:t>
            </a:fld>
            <a:endParaRPr lang="en-US"/>
          </a:p>
        </p:txBody>
      </p:sp>
    </p:spTree>
    <p:extLst>
      <p:ext uri="{BB962C8B-B14F-4D97-AF65-F5344CB8AC3E}">
        <p14:creationId xmlns:p14="http://schemas.microsoft.com/office/powerpoint/2010/main" val="921026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F6E4BA-721C-4276-A8FB-4EAEDE1CF361}" type="datetime1">
              <a:rPr lang="en-US" smtClean="0"/>
              <a:t>5/21/2019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KFUPM PhD Dissertation Defense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627EBE-AEB3-49D7-9672-73A6566AEA34}" type="slidenum">
              <a:rPr lang="en-US" smtClean="0"/>
              <a:t>‹#›</a:t>
            </a:fld>
            <a:endParaRPr lang="en-US"/>
          </a:p>
        </p:txBody>
      </p:sp>
    </p:spTree>
    <p:extLst>
      <p:ext uri="{BB962C8B-B14F-4D97-AF65-F5344CB8AC3E}">
        <p14:creationId xmlns:p14="http://schemas.microsoft.com/office/powerpoint/2010/main" val="12066570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1.jpg"/><Relationship Id="rId7" Type="http://schemas.openxmlformats.org/officeDocument/2006/relationships/diagramColors" Target="../diagrams/colors10.xml"/><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1.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1.jpg"/><Relationship Id="rId7" Type="http://schemas.openxmlformats.org/officeDocument/2006/relationships/diagramColors" Target="../diagrams/colors11.xml"/><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12.xml.rels><?xml version="1.0" encoding="UTF-8" standalone="yes"?>
<Relationships xmlns="http://schemas.openxmlformats.org/package/2006/relationships"><Relationship Id="rId8" Type="http://schemas.microsoft.com/office/2007/relationships/diagramDrawing" Target="../diagrams/drawing12.xml"/><Relationship Id="rId13" Type="http://schemas.microsoft.com/office/2007/relationships/diagramDrawing" Target="../diagrams/drawing13.xml"/><Relationship Id="rId3" Type="http://schemas.openxmlformats.org/officeDocument/2006/relationships/image" Target="../media/image1.jpg"/><Relationship Id="rId7" Type="http://schemas.openxmlformats.org/officeDocument/2006/relationships/diagramColors" Target="../diagrams/colors12.xml"/><Relationship Id="rId12" Type="http://schemas.openxmlformats.org/officeDocument/2006/relationships/diagramColors" Target="../diagrams/colors13.xml"/><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diagramQuickStyle" Target="../diagrams/quickStyle12.xml"/><Relationship Id="rId11" Type="http://schemas.openxmlformats.org/officeDocument/2006/relationships/diagramQuickStyle" Target="../diagrams/quickStyle13.xml"/><Relationship Id="rId5" Type="http://schemas.openxmlformats.org/officeDocument/2006/relationships/diagramLayout" Target="../diagrams/layout12.xml"/><Relationship Id="rId10" Type="http://schemas.openxmlformats.org/officeDocument/2006/relationships/diagramLayout" Target="../diagrams/layout13.xml"/><Relationship Id="rId4" Type="http://schemas.openxmlformats.org/officeDocument/2006/relationships/diagramData" Target="../diagrams/data12.xml"/><Relationship Id="rId9" Type="http://schemas.openxmlformats.org/officeDocument/2006/relationships/diagramData" Target="../diagrams/data13.xml"/><Relationship Id="rId1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jp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14.xml"/><Relationship Id="rId13" Type="http://schemas.openxmlformats.org/officeDocument/2006/relationships/diagramColors" Target="../diagrams/colors15.xml"/><Relationship Id="rId3" Type="http://schemas.openxmlformats.org/officeDocument/2006/relationships/image" Target="../media/image2.emf"/><Relationship Id="rId7" Type="http://schemas.openxmlformats.org/officeDocument/2006/relationships/diagramQuickStyle" Target="../diagrams/quickStyle14.xml"/><Relationship Id="rId12" Type="http://schemas.openxmlformats.org/officeDocument/2006/relationships/diagramQuickStyle" Target="../diagrams/quickStyle1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14.xml"/><Relationship Id="rId11" Type="http://schemas.openxmlformats.org/officeDocument/2006/relationships/diagramLayout" Target="../diagrams/layout15.xml"/><Relationship Id="rId5" Type="http://schemas.openxmlformats.org/officeDocument/2006/relationships/diagramData" Target="../diagrams/data14.xml"/><Relationship Id="rId10" Type="http://schemas.openxmlformats.org/officeDocument/2006/relationships/diagramData" Target="../diagrams/data15.xml"/><Relationship Id="rId4" Type="http://schemas.openxmlformats.org/officeDocument/2006/relationships/image" Target="../media/image1.jpg"/><Relationship Id="rId9" Type="http://schemas.microsoft.com/office/2007/relationships/diagramDrawing" Target="../diagrams/drawing14.xml"/><Relationship Id="rId14" Type="http://schemas.microsoft.com/office/2007/relationships/diagramDrawing" Target="../diagrams/drawing15.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1.jpg"/><Relationship Id="rId7" Type="http://schemas.openxmlformats.org/officeDocument/2006/relationships/diagramColors" Target="../diagrams/colors16.xml"/><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 Id="rId9"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 Id="rId9"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jpg"/></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jp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19.xml"/><Relationship Id="rId3" Type="http://schemas.openxmlformats.org/officeDocument/2006/relationships/image" Target="../media/image2.emf"/><Relationship Id="rId7" Type="http://schemas.openxmlformats.org/officeDocument/2006/relationships/diagramQuickStyle" Target="../diagrams/quickStyle1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19.xml"/><Relationship Id="rId5" Type="http://schemas.openxmlformats.org/officeDocument/2006/relationships/diagramData" Target="../diagrams/data19.xml"/><Relationship Id="rId4" Type="http://schemas.openxmlformats.org/officeDocument/2006/relationships/image" Target="../media/image1.jpg"/><Relationship Id="rId9" Type="http://schemas.microsoft.com/office/2007/relationships/diagramDrawing" Target="../diagrams/drawing19.xml"/></Relationships>
</file>

<file path=ppt/slides/_rels/slide22.xml.rels><?xml version="1.0" encoding="UTF-8" standalone="yes"?>
<Relationships xmlns="http://schemas.openxmlformats.org/package/2006/relationships"><Relationship Id="rId8" Type="http://schemas.microsoft.com/office/2007/relationships/diagramDrawing" Target="../diagrams/drawing20.xml"/><Relationship Id="rId3" Type="http://schemas.openxmlformats.org/officeDocument/2006/relationships/image" Target="../media/image1.jpg"/><Relationship Id="rId7" Type="http://schemas.openxmlformats.org/officeDocument/2006/relationships/diagramColors" Target="../diagrams/colors20.xml"/><Relationship Id="rId2" Type="http://schemas.openxmlformats.org/officeDocument/2006/relationships/image" Target="../media/image2.emf"/><Relationship Id="rId1" Type="http://schemas.openxmlformats.org/officeDocument/2006/relationships/slideLayout" Target="../slideLayouts/slideLayout2.xml"/><Relationship Id="rId6" Type="http://schemas.openxmlformats.org/officeDocument/2006/relationships/diagramQuickStyle" Target="../diagrams/quickStyle20.xml"/><Relationship Id="rId5" Type="http://schemas.openxmlformats.org/officeDocument/2006/relationships/diagramLayout" Target="../diagrams/layout20.xml"/><Relationship Id="rId4" Type="http://schemas.openxmlformats.org/officeDocument/2006/relationships/diagramData" Target="../diagrams/data20.xml"/></Relationships>
</file>

<file path=ppt/slides/_rels/slide23.xml.rels><?xml version="1.0" encoding="UTF-8" standalone="yes"?>
<Relationships xmlns="http://schemas.openxmlformats.org/package/2006/relationships"><Relationship Id="rId8" Type="http://schemas.microsoft.com/office/2007/relationships/diagramDrawing" Target="../diagrams/drawing21.xml"/><Relationship Id="rId3" Type="http://schemas.openxmlformats.org/officeDocument/2006/relationships/image" Target="../media/image1.jpg"/><Relationship Id="rId7" Type="http://schemas.openxmlformats.org/officeDocument/2006/relationships/diagramColors" Target="../diagrams/colors21.xml"/><Relationship Id="rId2" Type="http://schemas.openxmlformats.org/officeDocument/2006/relationships/image" Target="../media/image2.emf"/><Relationship Id="rId1" Type="http://schemas.openxmlformats.org/officeDocument/2006/relationships/slideLayout" Target="../slideLayouts/slideLayout2.xml"/><Relationship Id="rId6" Type="http://schemas.openxmlformats.org/officeDocument/2006/relationships/diagramQuickStyle" Target="../diagrams/quickStyle21.xml"/><Relationship Id="rId5" Type="http://schemas.openxmlformats.org/officeDocument/2006/relationships/diagramLayout" Target="../diagrams/layout21.xml"/><Relationship Id="rId10" Type="http://schemas.openxmlformats.org/officeDocument/2006/relationships/image" Target="../media/image21.png"/><Relationship Id="rId4" Type="http://schemas.openxmlformats.org/officeDocument/2006/relationships/diagramData" Target="../diagrams/data21.xml"/><Relationship Id="rId9" Type="http://schemas.openxmlformats.org/officeDocument/2006/relationships/image" Target="../media/image20.jpg"/></Relationships>
</file>

<file path=ppt/slides/_rels/slide24.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image" Target="../media/image40.png"/><Relationship Id="rId3" Type="http://schemas.openxmlformats.org/officeDocument/2006/relationships/diagramLayout" Target="../diagrams/layout22.xml"/><Relationship Id="rId7" Type="http://schemas.openxmlformats.org/officeDocument/2006/relationships/image" Target="../media/image22.jpe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15" Type="http://schemas.openxmlformats.org/officeDocument/2006/relationships/image" Target="../media/image25.jpeg"/><Relationship Id="rId10" Type="http://schemas.openxmlformats.org/officeDocument/2006/relationships/image" Target="../media/image1.jpg"/><Relationship Id="rId4" Type="http://schemas.openxmlformats.org/officeDocument/2006/relationships/diagramQuickStyle" Target="../diagrams/quickStyle22.xml"/><Relationship Id="rId9" Type="http://schemas.openxmlformats.org/officeDocument/2006/relationships/image" Target="../media/image2.emf"/><Relationship Id="rId14" Type="http://schemas.openxmlformats.org/officeDocument/2006/relationships/image" Target="../media/image24.jpeg"/></Relationships>
</file>

<file path=ppt/slides/_rels/slide25.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Layout" Target="../diagrams/layout23.xml"/><Relationship Id="rId7" Type="http://schemas.openxmlformats.org/officeDocument/2006/relationships/image" Target="../media/image2.emf"/><Relationship Id="rId2" Type="http://schemas.openxmlformats.org/officeDocument/2006/relationships/diagramData" Target="../diagrams/data23.xml"/><Relationship Id="rId1" Type="http://schemas.openxmlformats.org/officeDocument/2006/relationships/slideLayout" Target="../slideLayouts/slideLayout6.xml"/><Relationship Id="rId6" Type="http://schemas.microsoft.com/office/2007/relationships/diagramDrawing" Target="../diagrams/drawing23.xml"/><Relationship Id="rId11" Type="http://schemas.openxmlformats.org/officeDocument/2006/relationships/image" Target="../media/image28.jpg"/><Relationship Id="rId5" Type="http://schemas.openxmlformats.org/officeDocument/2006/relationships/diagramColors" Target="../diagrams/colors23.xml"/><Relationship Id="rId10" Type="http://schemas.openxmlformats.org/officeDocument/2006/relationships/image" Target="../media/image27.jpg"/><Relationship Id="rId4" Type="http://schemas.openxmlformats.org/officeDocument/2006/relationships/diagramQuickStyle" Target="../diagrams/quickStyle23.xml"/><Relationship Id="rId9" Type="http://schemas.openxmlformats.org/officeDocument/2006/relationships/image" Target="../media/image26.jpg"/></Relationships>
</file>

<file path=ppt/slides/_rels/slide26.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Layout" Target="../diagrams/layout24.xml"/><Relationship Id="rId7" Type="http://schemas.openxmlformats.org/officeDocument/2006/relationships/image" Target="../media/image2.emf"/><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10" Type="http://schemas.openxmlformats.org/officeDocument/2006/relationships/image" Target="../media/image30.jpg"/><Relationship Id="rId4" Type="http://schemas.openxmlformats.org/officeDocument/2006/relationships/diagramQuickStyle" Target="../diagrams/quickStyle24.xml"/><Relationship Id="rId9" Type="http://schemas.openxmlformats.org/officeDocument/2006/relationships/image" Target="../media/image29.jpg"/></Relationships>
</file>

<file path=ppt/slides/_rels/slide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jp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Layout" Target="../diagrams/layout25.xml"/><Relationship Id="rId7" Type="http://schemas.openxmlformats.org/officeDocument/2006/relationships/image" Target="../media/image2.emf"/><Relationship Id="rId2" Type="http://schemas.openxmlformats.org/officeDocument/2006/relationships/diagramData" Target="../diagrams/data25.xml"/><Relationship Id="rId1" Type="http://schemas.openxmlformats.org/officeDocument/2006/relationships/slideLayout" Target="../slideLayouts/slideLayout1.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9.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Layout" Target="../diagrams/layout26.xml"/><Relationship Id="rId7" Type="http://schemas.openxmlformats.org/officeDocument/2006/relationships/image" Target="../media/image2.emf"/><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jpg"/><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Layout" Target="../diagrams/layout27.xml"/><Relationship Id="rId7" Type="http://schemas.openxmlformats.org/officeDocument/2006/relationships/image" Target="../media/image2.emf"/><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4.jpeg"/></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13" Type="http://schemas.openxmlformats.org/officeDocument/2006/relationships/diagramQuickStyle" Target="../diagrams/quickStyle4.xml"/><Relationship Id="rId3" Type="http://schemas.openxmlformats.org/officeDocument/2006/relationships/image" Target="../media/image2.emf"/><Relationship Id="rId7" Type="http://schemas.openxmlformats.org/officeDocument/2006/relationships/diagramColors" Target="../diagrams/colors3.xml"/><Relationship Id="rId12" Type="http://schemas.openxmlformats.org/officeDocument/2006/relationships/diagramLayout" Target="../diagrams/layout4.xml"/><Relationship Id="rId17" Type="http://schemas.openxmlformats.org/officeDocument/2006/relationships/image" Target="../media/image7.jpg"/><Relationship Id="rId2" Type="http://schemas.openxmlformats.org/officeDocument/2006/relationships/notesSlide" Target="../notesSlides/notesSlide4.xml"/><Relationship Id="rId16"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diagramQuickStyle" Target="../diagrams/quickStyle3.xml"/><Relationship Id="rId11" Type="http://schemas.openxmlformats.org/officeDocument/2006/relationships/diagramData" Target="../diagrams/data4.xml"/><Relationship Id="rId5" Type="http://schemas.openxmlformats.org/officeDocument/2006/relationships/diagramLayout" Target="../diagrams/layout3.xml"/><Relationship Id="rId15" Type="http://schemas.microsoft.com/office/2007/relationships/diagramDrawing" Target="../diagrams/drawing4.xml"/><Relationship Id="rId10" Type="http://schemas.openxmlformats.org/officeDocument/2006/relationships/image" Target="../media/image5.jpg"/><Relationship Id="rId4" Type="http://schemas.openxmlformats.org/officeDocument/2006/relationships/diagramData" Target="../diagrams/data3.xml"/><Relationship Id="rId9" Type="http://schemas.openxmlformats.org/officeDocument/2006/relationships/image" Target="../media/image1.jpg"/><Relationship Id="rId14" Type="http://schemas.openxmlformats.org/officeDocument/2006/relationships/diagramColors" Target="../diagrams/colors4.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jp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2.emf"/><Relationship Id="rId7" Type="http://schemas.openxmlformats.org/officeDocument/2006/relationships/diagramQuickStyle" Target="../diagrams/quickStyle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image" Target="../media/image9.jpeg"/><Relationship Id="rId4" Type="http://schemas.openxmlformats.org/officeDocument/2006/relationships/image" Target="../media/image1.jpg"/><Relationship Id="rId9" Type="http://schemas.microsoft.com/office/2007/relationships/diagramDrawing" Target="../diagrams/drawing5.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6.xml"/><Relationship Id="rId13" Type="http://schemas.openxmlformats.org/officeDocument/2006/relationships/diagramColors" Target="../diagrams/colors7.xml"/><Relationship Id="rId18" Type="http://schemas.openxmlformats.org/officeDocument/2006/relationships/image" Target="../media/image13.jpg"/><Relationship Id="rId3" Type="http://schemas.openxmlformats.org/officeDocument/2006/relationships/image" Target="../media/image2.emf"/><Relationship Id="rId7" Type="http://schemas.openxmlformats.org/officeDocument/2006/relationships/diagramQuickStyle" Target="../diagrams/quickStyle6.xml"/><Relationship Id="rId12" Type="http://schemas.openxmlformats.org/officeDocument/2006/relationships/diagramQuickStyle" Target="../diagrams/quickStyle7.xml"/><Relationship Id="rId17" Type="http://schemas.openxmlformats.org/officeDocument/2006/relationships/image" Target="../media/image12.png"/><Relationship Id="rId2" Type="http://schemas.openxmlformats.org/officeDocument/2006/relationships/notesSlide" Target="../notesSlides/notesSlide7.xml"/><Relationship Id="rId16"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diagramLayout" Target="../diagrams/layout6.xml"/><Relationship Id="rId11" Type="http://schemas.openxmlformats.org/officeDocument/2006/relationships/diagramLayout" Target="../diagrams/layout7.xml"/><Relationship Id="rId5" Type="http://schemas.openxmlformats.org/officeDocument/2006/relationships/diagramData" Target="../diagrams/data6.xml"/><Relationship Id="rId15" Type="http://schemas.openxmlformats.org/officeDocument/2006/relationships/image" Target="../media/image10.jpeg"/><Relationship Id="rId10" Type="http://schemas.openxmlformats.org/officeDocument/2006/relationships/diagramData" Target="../diagrams/data7.xml"/><Relationship Id="rId19" Type="http://schemas.openxmlformats.org/officeDocument/2006/relationships/image" Target="../media/image14.jpeg"/><Relationship Id="rId4" Type="http://schemas.openxmlformats.org/officeDocument/2006/relationships/image" Target="../media/image1.jpg"/><Relationship Id="rId9" Type="http://schemas.microsoft.com/office/2007/relationships/diagramDrawing" Target="../diagrams/drawing6.xml"/><Relationship Id="rId14" Type="http://schemas.microsoft.com/office/2007/relationships/diagramDrawing" Target="../diagrams/drawing7.xml"/></Relationships>
</file>

<file path=ppt/slides/_rels/slide9.xml.rels><?xml version="1.0" encoding="UTF-8" standalone="yes"?>
<Relationships xmlns="http://schemas.openxmlformats.org/package/2006/relationships"><Relationship Id="rId8" Type="http://schemas.microsoft.com/office/2007/relationships/diagramDrawing" Target="../diagrams/drawing8.xml"/><Relationship Id="rId13" Type="http://schemas.microsoft.com/office/2007/relationships/diagramDrawing" Target="../diagrams/drawing9.xml"/><Relationship Id="rId3" Type="http://schemas.openxmlformats.org/officeDocument/2006/relationships/image" Target="../media/image1.jpg"/><Relationship Id="rId7" Type="http://schemas.openxmlformats.org/officeDocument/2006/relationships/diagramColors" Target="../diagrams/colors8.xml"/><Relationship Id="rId12" Type="http://schemas.openxmlformats.org/officeDocument/2006/relationships/diagramColors" Target="../diagrams/colors9.xml"/><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diagramQuickStyle" Target="../diagrams/quickStyle8.xml"/><Relationship Id="rId11" Type="http://schemas.openxmlformats.org/officeDocument/2006/relationships/diagramQuickStyle" Target="../diagrams/quickStyle9.xml"/><Relationship Id="rId5" Type="http://schemas.openxmlformats.org/officeDocument/2006/relationships/diagramLayout" Target="../diagrams/layout8.xml"/><Relationship Id="rId10" Type="http://schemas.openxmlformats.org/officeDocument/2006/relationships/diagramLayout" Target="../diagrams/layout9.xml"/><Relationship Id="rId4" Type="http://schemas.openxmlformats.org/officeDocument/2006/relationships/diagramData" Target="../diagrams/data8.xml"/><Relationship Id="rId9" Type="http://schemas.openxmlformats.org/officeDocument/2006/relationships/diagramData" Target="../diagrams/data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p:cNvPicPr>
          <p:nvPr>
            <p:ph type="pic" idx="1"/>
          </p:nvPr>
        </p:nvPicPr>
        <p:blipFill rotWithShape="1">
          <a:blip r:embed="rId3"/>
          <a:srcRect l="1" t="-2413" r="579" b="243"/>
          <a:stretch/>
        </p:blipFill>
        <p:spPr>
          <a:xfrm>
            <a:off x="7140054" y="2623312"/>
            <a:ext cx="3548788" cy="3498525"/>
          </a:xfrm>
          <a:prstGeom prst="rect">
            <a:avLst/>
          </a:prstGeom>
        </p:spPr>
      </p:pic>
      <p:sp>
        <p:nvSpPr>
          <p:cNvPr id="7" name="Slide Number Placeholder 5">
            <a:extLst>
              <a:ext uri="{FF2B5EF4-FFF2-40B4-BE49-F238E27FC236}">
                <a16:creationId xmlns:a16="http://schemas.microsoft.com/office/drawing/2014/main" id="{9C4CDCBD-CA16-4EE7-BEFD-551376C5C17A}"/>
              </a:ext>
            </a:extLst>
          </p:cNvPr>
          <p:cNvSpPr>
            <a:spLocks noGrp="1"/>
          </p:cNvSpPr>
          <p:nvPr>
            <p:ph type="sldNum" sz="quarter" idx="12"/>
          </p:nvPr>
        </p:nvSpPr>
        <p:spPr>
          <a:xfrm>
            <a:off x="11861442" y="6536587"/>
            <a:ext cx="410222" cy="361625"/>
          </a:xfrm>
        </p:spPr>
        <p:txBody>
          <a:body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t>1</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A8EA37CC-C244-438E-AC0C-93387BC94E07}"/>
              </a:ext>
            </a:extLst>
          </p:cNvPr>
          <p:cNvPicPr>
            <a:picLocks noChangeAspect="1"/>
          </p:cNvPicPr>
          <p:nvPr/>
        </p:nvPicPr>
        <p:blipFill>
          <a:blip r:embed="rId4"/>
          <a:stretch>
            <a:fillRect/>
          </a:stretch>
        </p:blipFill>
        <p:spPr>
          <a:xfrm>
            <a:off x="812979" y="6460173"/>
            <a:ext cx="11252611" cy="193065"/>
          </a:xfrm>
          <a:prstGeom prst="rect">
            <a:avLst/>
          </a:prstGeom>
        </p:spPr>
      </p:pic>
      <p:sp>
        <p:nvSpPr>
          <p:cNvPr id="11" name="Date Placeholder 15">
            <a:extLst>
              <a:ext uri="{FF2B5EF4-FFF2-40B4-BE49-F238E27FC236}">
                <a16:creationId xmlns:a16="http://schemas.microsoft.com/office/drawing/2014/main" id="{562B2175-C71A-40E6-89DA-5B8A0CE277E4}"/>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12" name="Footer Placeholder 16">
            <a:extLst>
              <a:ext uri="{FF2B5EF4-FFF2-40B4-BE49-F238E27FC236}">
                <a16:creationId xmlns:a16="http://schemas.microsoft.com/office/drawing/2014/main" id="{2D53B863-1247-48E2-AA6C-370344D6D0E9}"/>
              </a:ext>
            </a:extLst>
          </p:cNvPr>
          <p:cNvSpPr>
            <a:spLocks noGrp="1"/>
          </p:cNvSpPr>
          <p:nvPr>
            <p:ph type="ftr" sz="quarter" idx="11"/>
          </p:nvPr>
        </p:nvSpPr>
        <p:spPr>
          <a:xfrm>
            <a:off x="4038599" y="6533087"/>
            <a:ext cx="4750293" cy="365125"/>
          </a:xfrm>
        </p:spPr>
        <p:txBody>
          <a:bodyPr/>
          <a:lstStyle/>
          <a:p>
            <a:r>
              <a:rPr lang="en-US" sz="16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6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pic>
        <p:nvPicPr>
          <p:cNvPr id="13" name="Picture Placeholder 8">
            <a:extLst>
              <a:ext uri="{FF2B5EF4-FFF2-40B4-BE49-F238E27FC236}">
                <a16:creationId xmlns:a16="http://schemas.microsoft.com/office/drawing/2014/main" id="{97B5CF8B-AAD0-467B-8C1E-5B0719B42992}"/>
              </a:ext>
            </a:extLst>
          </p:cNvPr>
          <p:cNvPicPr>
            <a:picLocks/>
          </p:cNvPicPr>
          <p:nvPr/>
        </p:nvPicPr>
        <p:blipFill rotWithShape="1">
          <a:blip r:embed="rId3"/>
          <a:srcRect l="1" t="-2413" r="579" b="243"/>
          <a:stretch/>
        </p:blipFill>
        <p:spPr>
          <a:xfrm>
            <a:off x="126410" y="6270688"/>
            <a:ext cx="715039" cy="524798"/>
          </a:xfrm>
          <a:prstGeom prst="rect">
            <a:avLst/>
          </a:prstGeom>
        </p:spPr>
      </p:pic>
      <p:sp>
        <p:nvSpPr>
          <p:cNvPr id="4" name="Rectangle 3">
            <a:extLst>
              <a:ext uri="{FF2B5EF4-FFF2-40B4-BE49-F238E27FC236}">
                <a16:creationId xmlns:a16="http://schemas.microsoft.com/office/drawing/2014/main" id="{C38F1A7A-438C-4EA5-A833-69E47E03D0E3}"/>
              </a:ext>
            </a:extLst>
          </p:cNvPr>
          <p:cNvSpPr/>
          <p:nvPr/>
        </p:nvSpPr>
        <p:spPr>
          <a:xfrm>
            <a:off x="5866448" y="1158057"/>
            <a:ext cx="6096000" cy="885563"/>
          </a:xfrm>
          <a:prstGeom prst="rect">
            <a:avLst/>
          </a:prstGeom>
        </p:spPr>
        <p:txBody>
          <a:bodyPr>
            <a:spAutoFit/>
          </a:bodyPr>
          <a:lstStyle/>
          <a:p>
            <a:pPr marR="237490" algn="ctr">
              <a:lnSpc>
                <a:spcPct val="107000"/>
              </a:lnSpc>
              <a:spcAft>
                <a:spcPts val="250"/>
              </a:spcAft>
            </a:pPr>
            <a:r>
              <a:rPr lang="en-US"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ahoma" panose="020B0604030504040204" pitchFamily="34" charset="0"/>
                <a:ea typeface="Tahoma" panose="020B0604030504040204" pitchFamily="34" charset="0"/>
                <a:cs typeface="Tahoma" panose="020B0604030504040204" pitchFamily="34" charset="0"/>
              </a:rPr>
              <a:t>Faculty of Engineering</a:t>
            </a:r>
          </a:p>
          <a:p>
            <a:pPr marR="237490" algn="ctr">
              <a:lnSpc>
                <a:spcPct val="107000"/>
              </a:lnSpc>
              <a:spcAft>
                <a:spcPts val="250"/>
              </a:spcAft>
            </a:pPr>
            <a:r>
              <a:rPr lang="en-US"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ahoma" panose="020B0604030504040204" pitchFamily="34" charset="0"/>
                <a:ea typeface="Tahoma" panose="020B0604030504040204" pitchFamily="34" charset="0"/>
                <a:cs typeface="Tahoma" panose="020B0604030504040204" pitchFamily="34" charset="0"/>
              </a:rPr>
              <a:t>Mechanical Engineering Department</a:t>
            </a:r>
          </a:p>
        </p:txBody>
      </p:sp>
      <p:sp>
        <p:nvSpPr>
          <p:cNvPr id="14" name="Rectangle 13">
            <a:extLst>
              <a:ext uri="{FF2B5EF4-FFF2-40B4-BE49-F238E27FC236}">
                <a16:creationId xmlns:a16="http://schemas.microsoft.com/office/drawing/2014/main" id="{C21DE352-4962-4A42-B810-7F38CEF59D4C}"/>
              </a:ext>
            </a:extLst>
          </p:cNvPr>
          <p:cNvSpPr/>
          <p:nvPr/>
        </p:nvSpPr>
        <p:spPr>
          <a:xfrm>
            <a:off x="787972" y="1063199"/>
            <a:ext cx="4491872" cy="830997"/>
          </a:xfrm>
          <a:prstGeom prst="rect">
            <a:avLst/>
          </a:prstGeom>
        </p:spPr>
        <p:txBody>
          <a:bodyPr wrap="none">
            <a:spAutoFit/>
          </a:bodyPr>
          <a:lstStyle/>
          <a:p>
            <a:pPr algn="ctr"/>
            <a:r>
              <a:rPr lang="en-US" sz="2400" b="1" dirty="0">
                <a:solidFill>
                  <a:srgbClr val="FF0000"/>
                </a:solidFill>
                <a:latin typeface="Arial Black" panose="020B0A04020102020204" pitchFamily="34" charset="0"/>
              </a:rPr>
              <a:t>Design of a bioreactor for</a:t>
            </a:r>
          </a:p>
          <a:p>
            <a:pPr algn="ctr"/>
            <a:r>
              <a:rPr lang="en-US" sz="2400" b="1" dirty="0">
                <a:solidFill>
                  <a:srgbClr val="FF0000"/>
                </a:solidFill>
                <a:latin typeface="Arial Black" panose="020B0A04020102020204" pitchFamily="34" charset="0"/>
              </a:rPr>
              <a:t> anaerobic digestion</a:t>
            </a:r>
            <a:endParaRPr lang="en-US" sz="2400" b="1" dirty="0">
              <a:ln w="13462">
                <a:solidFill>
                  <a:schemeClr val="bg1"/>
                </a:solidFill>
                <a:prstDash val="solid"/>
              </a:ln>
              <a:solidFill>
                <a:srgbClr val="FF0000"/>
              </a:solidFill>
              <a:effectLst>
                <a:outerShdw dist="38100" dir="2700000" algn="bl" rotWithShape="0">
                  <a:schemeClr val="accent5"/>
                </a:outerShdw>
              </a:effectLst>
              <a:latin typeface="Arial Black" panose="020B0A04020102020204" pitchFamily="34" charset="0"/>
            </a:endParaRPr>
          </a:p>
        </p:txBody>
      </p:sp>
      <p:sp>
        <p:nvSpPr>
          <p:cNvPr id="17" name="Rectangle 16">
            <a:extLst>
              <a:ext uri="{FF2B5EF4-FFF2-40B4-BE49-F238E27FC236}">
                <a16:creationId xmlns:a16="http://schemas.microsoft.com/office/drawing/2014/main" id="{E3AFE762-8AD7-4C98-9A70-904A37F24766}"/>
              </a:ext>
            </a:extLst>
          </p:cNvPr>
          <p:cNvSpPr/>
          <p:nvPr/>
        </p:nvSpPr>
        <p:spPr>
          <a:xfrm>
            <a:off x="682487" y="2592135"/>
            <a:ext cx="6096000" cy="3693319"/>
          </a:xfrm>
          <a:prstGeom prst="rect">
            <a:avLst/>
          </a:prstGeom>
        </p:spPr>
        <p:txBody>
          <a:bodyPr>
            <a:spAutoFit/>
          </a:bodyPr>
          <a:lstStyle/>
          <a:p>
            <a:pPr algn="ctr"/>
            <a:r>
              <a:rPr lang="en-US" b="1" i="1" dirty="0">
                <a:latin typeface="Times New Roman" panose="02020603050405020304" pitchFamily="18" charset="0"/>
                <a:cs typeface="Times New Roman" panose="02020603050405020304" pitchFamily="18" charset="0"/>
              </a:rPr>
              <a:t>GRADUATION PROJECT  II</a:t>
            </a:r>
          </a:p>
          <a:p>
            <a:pPr algn="ctr"/>
            <a:r>
              <a:rPr lang="en-US" b="1" i="1" dirty="0">
                <a:latin typeface="Times New Roman" panose="02020603050405020304" pitchFamily="18" charset="0"/>
                <a:cs typeface="Times New Roman" panose="02020603050405020304" pitchFamily="18" charset="0"/>
              </a:rPr>
              <a:t>2018/2019</a:t>
            </a:r>
          </a:p>
          <a:p>
            <a:endParaRPr lang="en-US" dirty="0">
              <a:latin typeface="Times New Roman" panose="02020603050405020304" pitchFamily="18" charset="0"/>
              <a:cs typeface="Times New Roman" panose="02020603050405020304" pitchFamily="18" charset="0"/>
            </a:endParaRPr>
          </a:p>
          <a:p>
            <a:r>
              <a:rPr lang="en-US" dirty="0">
                <a:solidFill>
                  <a:srgbClr val="FF0000"/>
                </a:solidFill>
                <a:latin typeface="Times New Roman" panose="02020603050405020304" pitchFamily="18" charset="0"/>
                <a:cs typeface="Times New Roman" panose="02020603050405020304" pitchFamily="18" charset="0"/>
              </a:rPr>
              <a:t>Presented by:</a:t>
            </a:r>
            <a:r>
              <a:rPr lang="en-US" dirty="0">
                <a:latin typeface="Times New Roman" panose="02020603050405020304" pitchFamily="18" charset="0"/>
                <a:cs typeface="Times New Roman" panose="02020603050405020304" pitchFamily="18" charset="0"/>
              </a:rPr>
              <a:t>     Fares Y. </a:t>
            </a:r>
            <a:r>
              <a:rPr lang="en-US" dirty="0" err="1">
                <a:latin typeface="Times New Roman" panose="02020603050405020304" pitchFamily="18" charset="0"/>
                <a:cs typeface="Times New Roman" panose="02020603050405020304" pitchFamily="18" charset="0"/>
              </a:rPr>
              <a:t>Khrashi</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Oday</a:t>
            </a:r>
            <a:r>
              <a:rPr lang="en-US" dirty="0">
                <a:latin typeface="Times New Roman" panose="02020603050405020304" pitchFamily="18" charset="0"/>
                <a:cs typeface="Times New Roman" panose="02020603050405020304" pitchFamily="18" charset="0"/>
              </a:rPr>
              <a:t> O. Hantoly</a:t>
            </a:r>
          </a:p>
          <a:p>
            <a:r>
              <a:rPr lang="en-US" dirty="0">
                <a:latin typeface="Times New Roman" panose="02020603050405020304" pitchFamily="18" charset="0"/>
                <a:cs typeface="Times New Roman" panose="02020603050405020304" pitchFamily="18" charset="0"/>
              </a:rPr>
              <a:t>                          Ahmad </a:t>
            </a:r>
            <a:r>
              <a:rPr lang="en-US" dirty="0" err="1">
                <a:latin typeface="Times New Roman" panose="02020603050405020304" pitchFamily="18" charset="0"/>
                <a:cs typeface="Times New Roman" panose="02020603050405020304" pitchFamily="18" charset="0"/>
              </a:rPr>
              <a:t>A.Eshtayeh</a:t>
            </a:r>
            <a:r>
              <a:rPr lang="en-US" dirty="0">
                <a:latin typeface="Times New Roman" panose="02020603050405020304" pitchFamily="18" charset="0"/>
                <a:cs typeface="Times New Roman" panose="02020603050405020304" pitchFamily="18" charset="0"/>
              </a:rPr>
              <a:t> </a:t>
            </a:r>
          </a:p>
          <a:p>
            <a:endParaRPr lang="en-US" dirty="0">
              <a:latin typeface="Times New Roman" panose="02020603050405020304" pitchFamily="18" charset="0"/>
              <a:cs typeface="Times New Roman" panose="02020603050405020304" pitchFamily="18" charset="0"/>
            </a:endParaRPr>
          </a:p>
          <a:p>
            <a:r>
              <a:rPr lang="en-US" dirty="0">
                <a:solidFill>
                  <a:srgbClr val="FF0000"/>
                </a:solidFill>
                <a:latin typeface="Times New Roman" panose="02020603050405020304" pitchFamily="18" charset="0"/>
                <a:cs typeface="Times New Roman" panose="02020603050405020304" pitchFamily="18" charset="0"/>
              </a:rPr>
              <a:t>Thesis Advisor:  </a:t>
            </a:r>
          </a:p>
          <a:p>
            <a:r>
              <a:rPr lang="en-US" dirty="0">
                <a:solidFill>
                  <a:srgbClr val="FF0000"/>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Dr. Mahmoud </a:t>
            </a:r>
            <a:r>
              <a:rPr lang="en-US" dirty="0" err="1">
                <a:latin typeface="Times New Roman" panose="02020603050405020304" pitchFamily="18" charset="0"/>
                <a:cs typeface="Times New Roman" panose="02020603050405020304" pitchFamily="18" charset="0"/>
              </a:rPr>
              <a:t>asad</a:t>
            </a:r>
            <a:r>
              <a:rPr lang="en-US" dirty="0">
                <a:latin typeface="Times New Roman" panose="02020603050405020304" pitchFamily="18" charset="0"/>
                <a:cs typeface="Times New Roman" panose="02020603050405020304" pitchFamily="18" charset="0"/>
              </a:rPr>
              <a:t> </a:t>
            </a:r>
          </a:p>
          <a:p>
            <a:endParaRPr lang="en-US" dirty="0">
              <a:latin typeface="Times New Roman" panose="02020603050405020304" pitchFamily="18" charset="0"/>
              <a:cs typeface="Times New Roman" panose="02020603050405020304" pitchFamily="18" charset="0"/>
            </a:endParaRPr>
          </a:p>
          <a:p>
            <a:r>
              <a:rPr lang="en-US" dirty="0">
                <a:solidFill>
                  <a:srgbClr val="FF0000"/>
                </a:solidFill>
                <a:latin typeface="Times New Roman" panose="02020603050405020304" pitchFamily="18" charset="0"/>
                <a:cs typeface="Times New Roman" panose="02020603050405020304" pitchFamily="18" charset="0"/>
              </a:rPr>
              <a:t>Committee members: </a:t>
            </a:r>
          </a:p>
          <a:p>
            <a:r>
              <a:rPr lang="en-US" dirty="0">
                <a:latin typeface="Times New Roman" panose="02020603050405020304" pitchFamily="18" charset="0"/>
                <a:cs typeface="Times New Roman" panose="02020603050405020304" pitchFamily="18" charset="0"/>
              </a:rPr>
              <a:t>                           Dr. Ihab </a:t>
            </a:r>
            <a:r>
              <a:rPr lang="en-US" dirty="0" err="1">
                <a:latin typeface="Times New Roman" panose="02020603050405020304" pitchFamily="18" charset="0"/>
                <a:cs typeface="Times New Roman" panose="02020603050405020304" pitchFamily="18" charset="0"/>
              </a:rPr>
              <a:t>Surakji</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Dr. Abd </a:t>
            </a:r>
            <a:r>
              <a:rPr lang="en-US" dirty="0" err="1">
                <a:latin typeface="Times New Roman" panose="02020603050405020304" pitchFamily="18" charset="0"/>
                <a:cs typeface="Times New Roman" panose="02020603050405020304" pitchFamily="18" charset="0"/>
              </a:rPr>
              <a:t>Elfatah</a:t>
            </a:r>
            <a:r>
              <a:rPr lang="en-US" dirty="0">
                <a:latin typeface="Times New Roman" panose="02020603050405020304" pitchFamily="18" charset="0"/>
                <a:cs typeface="Times New Roman" panose="02020603050405020304" pitchFamily="18" charset="0"/>
              </a:rPr>
              <a:t> Al-</a:t>
            </a:r>
            <a:r>
              <a:rPr lang="en-US" dirty="0" err="1">
                <a:latin typeface="Times New Roman" panose="02020603050405020304" pitchFamily="18" charset="0"/>
                <a:cs typeface="Times New Roman" panose="02020603050405020304" pitchFamily="18" charset="0"/>
              </a:rPr>
              <a:t>malah</a:t>
            </a:r>
            <a:r>
              <a:rPr lang="en-US"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307091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1B3AC5-3A15-4101-ACE4-227F4D1CC379}"/>
              </a:ext>
            </a:extLst>
          </p:cNvPr>
          <p:cNvSpPr>
            <a:spLocks noGrp="1"/>
          </p:cNvSpPr>
          <p:nvPr>
            <p:ph type="sldNum" sz="quarter" idx="12"/>
          </p:nvPr>
        </p:nvSpPr>
        <p:spPr/>
        <p:txBody>
          <a:bodyPr/>
          <a:lstStyle/>
          <a:p>
            <a:fld id="{9C627EBE-AEB3-49D7-9672-73A6566AEA34}" type="slidenum">
              <a:rPr lang="en-US" smtClean="0"/>
              <a:t>10</a:t>
            </a:fld>
            <a:endParaRPr lang="en-US"/>
          </a:p>
        </p:txBody>
      </p:sp>
      <p:sp>
        <p:nvSpPr>
          <p:cNvPr id="3" name="Slide Number Placeholder 5">
            <a:extLst>
              <a:ext uri="{FF2B5EF4-FFF2-40B4-BE49-F238E27FC236}">
                <a16:creationId xmlns:a16="http://schemas.microsoft.com/office/drawing/2014/main" id="{B9E62E72-D159-4ABE-9644-9EB82F239636}"/>
              </a:ext>
            </a:extLst>
          </p:cNvPr>
          <p:cNvSpPr txBox="1">
            <a:spLocks/>
          </p:cNvSpPr>
          <p:nvPr/>
        </p:nvSpPr>
        <p:spPr>
          <a:xfrm>
            <a:off x="11762913" y="6536588"/>
            <a:ext cx="49267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rgbClr val="D1050A"/>
                </a:solidFill>
                <a:latin typeface="Times New Roman" panose="02020603050405020304" pitchFamily="18" charset="0"/>
                <a:cs typeface="Times New Roman" panose="02020603050405020304" pitchFamily="18" charset="0"/>
              </a:rPr>
              <a:t>10</a:t>
            </a:r>
          </a:p>
        </p:txBody>
      </p:sp>
      <p:pic>
        <p:nvPicPr>
          <p:cNvPr id="4" name="Picture 3">
            <a:extLst>
              <a:ext uri="{FF2B5EF4-FFF2-40B4-BE49-F238E27FC236}">
                <a16:creationId xmlns:a16="http://schemas.microsoft.com/office/drawing/2014/main" id="{34B8985B-6B64-46E1-A19C-6F523C228C19}"/>
              </a:ext>
            </a:extLst>
          </p:cNvPr>
          <p:cNvPicPr>
            <a:picLocks noChangeAspect="1"/>
          </p:cNvPicPr>
          <p:nvPr/>
        </p:nvPicPr>
        <p:blipFill>
          <a:blip r:embed="rId2"/>
          <a:stretch>
            <a:fillRect/>
          </a:stretch>
        </p:blipFill>
        <p:spPr>
          <a:xfrm>
            <a:off x="589741" y="6433556"/>
            <a:ext cx="11602259" cy="199064"/>
          </a:xfrm>
          <a:prstGeom prst="rect">
            <a:avLst/>
          </a:prstGeom>
        </p:spPr>
      </p:pic>
      <p:sp>
        <p:nvSpPr>
          <p:cNvPr id="5" name="Footer Placeholder 16">
            <a:extLst>
              <a:ext uri="{FF2B5EF4-FFF2-40B4-BE49-F238E27FC236}">
                <a16:creationId xmlns:a16="http://schemas.microsoft.com/office/drawing/2014/main" id="{C6795A69-7DE9-44B3-882E-53A3F754803D}"/>
              </a:ext>
            </a:extLst>
          </p:cNvPr>
          <p:cNvSpPr txBox="1">
            <a:spLocks/>
          </p:cNvSpPr>
          <p:nvPr/>
        </p:nvSpPr>
        <p:spPr>
          <a:xfrm>
            <a:off x="3594010" y="667834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1"/>
                </a:solidFill>
                <a:latin typeface="Times New Roman" panose="02020603050405020304" pitchFamily="18" charset="0"/>
                <a:cs typeface="Times New Roman" panose="02020603050405020304" pitchFamily="18" charset="0"/>
              </a:rPr>
              <a:t>     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pic>
        <p:nvPicPr>
          <p:cNvPr id="6" name="Picture Placeholder 8">
            <a:extLst>
              <a:ext uri="{FF2B5EF4-FFF2-40B4-BE49-F238E27FC236}">
                <a16:creationId xmlns:a16="http://schemas.microsoft.com/office/drawing/2014/main" id="{846BE6C6-1FEF-4129-BA2D-C516695E6C15}"/>
              </a:ext>
            </a:extLst>
          </p:cNvPr>
          <p:cNvPicPr>
            <a:picLocks/>
          </p:cNvPicPr>
          <p:nvPr/>
        </p:nvPicPr>
        <p:blipFill rotWithShape="1">
          <a:blip r:embed="rId3"/>
          <a:srcRect l="1" t="-2413" r="579" b="243"/>
          <a:stretch/>
        </p:blipFill>
        <p:spPr>
          <a:xfrm>
            <a:off x="126410" y="6270689"/>
            <a:ext cx="715039" cy="524798"/>
          </a:xfrm>
          <a:prstGeom prst="rect">
            <a:avLst/>
          </a:prstGeom>
        </p:spPr>
      </p:pic>
      <p:graphicFrame>
        <p:nvGraphicFramePr>
          <p:cNvPr id="7" name="Diagram 6">
            <a:extLst>
              <a:ext uri="{FF2B5EF4-FFF2-40B4-BE49-F238E27FC236}">
                <a16:creationId xmlns:a16="http://schemas.microsoft.com/office/drawing/2014/main" id="{8A214203-90E5-44F1-8A6F-B920B0E840CF}"/>
              </a:ext>
            </a:extLst>
          </p:cNvPr>
          <p:cNvGraphicFramePr/>
          <p:nvPr>
            <p:extLst>
              <p:ext uri="{D42A27DB-BD31-4B8C-83A1-F6EECF244321}">
                <p14:modId xmlns:p14="http://schemas.microsoft.com/office/powerpoint/2010/main" val="4007760244"/>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Date Placeholder 15">
            <a:extLst>
              <a:ext uri="{FF2B5EF4-FFF2-40B4-BE49-F238E27FC236}">
                <a16:creationId xmlns:a16="http://schemas.microsoft.com/office/drawing/2014/main" id="{F754C23A-05EA-4D17-8A7B-FE44F0C48115}"/>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11" name="Oval 10">
            <a:extLst>
              <a:ext uri="{FF2B5EF4-FFF2-40B4-BE49-F238E27FC236}">
                <a16:creationId xmlns:a16="http://schemas.microsoft.com/office/drawing/2014/main" id="{7CFF4AC3-7907-4B32-A203-5619216D251A}"/>
              </a:ext>
            </a:extLst>
          </p:cNvPr>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01A4435-8DCD-42E1-8CB3-067E58E86C7F}"/>
              </a:ext>
            </a:extLst>
          </p:cNvPr>
          <p:cNvSpPr txBox="1"/>
          <p:nvPr/>
        </p:nvSpPr>
        <p:spPr>
          <a:xfrm>
            <a:off x="10869769" y="1595295"/>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4/6</a:t>
            </a:r>
          </a:p>
        </p:txBody>
      </p:sp>
      <p:sp>
        <p:nvSpPr>
          <p:cNvPr id="16" name="Thought Bubble: Cloud 15">
            <a:extLst>
              <a:ext uri="{FF2B5EF4-FFF2-40B4-BE49-F238E27FC236}">
                <a16:creationId xmlns:a16="http://schemas.microsoft.com/office/drawing/2014/main" id="{6C40A1CD-1E0D-4EBC-854C-2F0651C9B157}"/>
              </a:ext>
            </a:extLst>
          </p:cNvPr>
          <p:cNvSpPr/>
          <p:nvPr/>
        </p:nvSpPr>
        <p:spPr>
          <a:xfrm>
            <a:off x="3253700" y="1269381"/>
            <a:ext cx="5335479" cy="134052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Anaerobic digestion </a:t>
            </a:r>
          </a:p>
          <a:p>
            <a:pPr algn="ctr"/>
            <a:endParaRPr lang="en-US" dirty="0"/>
          </a:p>
        </p:txBody>
      </p:sp>
      <p:sp>
        <p:nvSpPr>
          <p:cNvPr id="19" name="Flowchart: Process 18">
            <a:extLst>
              <a:ext uri="{FF2B5EF4-FFF2-40B4-BE49-F238E27FC236}">
                <a16:creationId xmlns:a16="http://schemas.microsoft.com/office/drawing/2014/main" id="{22D98E3C-9843-4974-A6A1-CA48CE940444}"/>
              </a:ext>
            </a:extLst>
          </p:cNvPr>
          <p:cNvSpPr/>
          <p:nvPr/>
        </p:nvSpPr>
        <p:spPr>
          <a:xfrm>
            <a:off x="812979" y="2914653"/>
            <a:ext cx="9651956" cy="2752078"/>
          </a:xfrm>
          <a:prstGeom prst="flowChartProcess">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dirty="0">
                <a:solidFill>
                  <a:schemeClr val="tx1"/>
                </a:solidFill>
                <a:latin typeface="Arial" panose="020B0604020202020204" pitchFamily="34" charset="0"/>
                <a:cs typeface="Arial" panose="020B0604020202020204" pitchFamily="34" charset="0"/>
              </a:rPr>
              <a:t>The anerobic system lacks gaseous o2 because it is not allowed to enter the system through the closed tankless.  anaerobes obtain o2 from places other than atmospheric air. The source of o2 can be organic substances or given by inorganic oxides, where o2 is taken from organic substances, the main intermediate in the products are alcohols, aldehydes, organic acids and co</a:t>
            </a:r>
            <a:r>
              <a:rPr lang="en-US" sz="2000" baseline="-25000" dirty="0">
                <a:solidFill>
                  <a:schemeClr val="tx1"/>
                </a:solidFill>
                <a:latin typeface="Arial" panose="020B0604020202020204" pitchFamily="34" charset="0"/>
                <a:cs typeface="Arial" panose="020B0604020202020204" pitchFamily="34" charset="0"/>
              </a:rPr>
              <a:t>2</a:t>
            </a:r>
            <a:r>
              <a:rPr lang="en-US" sz="2000" dirty="0">
                <a:solidFill>
                  <a:schemeClr val="tx1"/>
                </a:solidFill>
                <a:latin typeface="Arial" panose="020B0604020202020204" pitchFamily="34" charset="0"/>
                <a:cs typeface="Arial" panose="020B0604020202020204" pitchFamily="34" charset="0"/>
              </a:rPr>
              <a:t> .</a:t>
            </a:r>
          </a:p>
          <a:p>
            <a:endParaRPr lang="en-US" dirty="0"/>
          </a:p>
        </p:txBody>
      </p:sp>
    </p:spTree>
    <p:extLst>
      <p:ext uri="{BB962C8B-B14F-4D97-AF65-F5344CB8AC3E}">
        <p14:creationId xmlns:p14="http://schemas.microsoft.com/office/powerpoint/2010/main" val="137727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F56854D-B720-45EF-833C-1D428549D9FC}"/>
              </a:ext>
            </a:extLst>
          </p:cNvPr>
          <p:cNvSpPr>
            <a:spLocks noGrp="1"/>
          </p:cNvSpPr>
          <p:nvPr>
            <p:ph type="sldNum" sz="quarter" idx="12"/>
          </p:nvPr>
        </p:nvSpPr>
        <p:spPr/>
        <p:txBody>
          <a:bodyPr/>
          <a:lstStyle/>
          <a:p>
            <a:fld id="{9C627EBE-AEB3-49D7-9672-73A6566AEA34}" type="slidenum">
              <a:rPr lang="en-US" smtClean="0"/>
              <a:t>11</a:t>
            </a:fld>
            <a:endParaRPr lang="en-US"/>
          </a:p>
        </p:txBody>
      </p:sp>
      <p:sp>
        <p:nvSpPr>
          <p:cNvPr id="3" name="Oval 2">
            <a:extLst>
              <a:ext uri="{FF2B5EF4-FFF2-40B4-BE49-F238E27FC236}">
                <a16:creationId xmlns:a16="http://schemas.microsoft.com/office/drawing/2014/main" id="{F2785704-1854-4393-8DFF-04828347D654}"/>
              </a:ext>
            </a:extLst>
          </p:cNvPr>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5">
            <a:extLst>
              <a:ext uri="{FF2B5EF4-FFF2-40B4-BE49-F238E27FC236}">
                <a16:creationId xmlns:a16="http://schemas.microsoft.com/office/drawing/2014/main" id="{4FBE9B61-1B1B-4946-BDEB-BC40BCA723BE}"/>
              </a:ext>
            </a:extLst>
          </p:cNvPr>
          <p:cNvSpPr txBox="1">
            <a:spLocks/>
          </p:cNvSpPr>
          <p:nvPr/>
        </p:nvSpPr>
        <p:spPr>
          <a:xfrm>
            <a:off x="11709647" y="6536588"/>
            <a:ext cx="545943"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rgbClr val="D1050A"/>
                </a:solidFill>
                <a:latin typeface="Times New Roman" panose="02020603050405020304" pitchFamily="18" charset="0"/>
                <a:cs typeface="Times New Roman" panose="02020603050405020304" pitchFamily="18" charset="0"/>
              </a:rPr>
              <a:t>11</a:t>
            </a:r>
          </a:p>
        </p:txBody>
      </p:sp>
      <p:pic>
        <p:nvPicPr>
          <p:cNvPr id="5" name="Picture 4">
            <a:extLst>
              <a:ext uri="{FF2B5EF4-FFF2-40B4-BE49-F238E27FC236}">
                <a16:creationId xmlns:a16="http://schemas.microsoft.com/office/drawing/2014/main" id="{6C4F7F0C-8C02-4AA0-A53E-DA7D5281236A}"/>
              </a:ext>
            </a:extLst>
          </p:cNvPr>
          <p:cNvPicPr>
            <a:picLocks noChangeAspect="1"/>
          </p:cNvPicPr>
          <p:nvPr/>
        </p:nvPicPr>
        <p:blipFill>
          <a:blip r:embed="rId2"/>
          <a:stretch>
            <a:fillRect/>
          </a:stretch>
        </p:blipFill>
        <p:spPr>
          <a:xfrm>
            <a:off x="589741" y="6433556"/>
            <a:ext cx="11602259" cy="199064"/>
          </a:xfrm>
          <a:prstGeom prst="rect">
            <a:avLst/>
          </a:prstGeom>
        </p:spPr>
      </p:pic>
      <p:sp>
        <p:nvSpPr>
          <p:cNvPr id="7" name="TextBox 6">
            <a:extLst>
              <a:ext uri="{FF2B5EF4-FFF2-40B4-BE49-F238E27FC236}">
                <a16:creationId xmlns:a16="http://schemas.microsoft.com/office/drawing/2014/main" id="{835A9DE1-9C7D-49F5-BDE1-E1B3BDC9CCA1}"/>
              </a:ext>
            </a:extLst>
          </p:cNvPr>
          <p:cNvSpPr txBox="1"/>
          <p:nvPr/>
        </p:nvSpPr>
        <p:spPr>
          <a:xfrm>
            <a:off x="10869769" y="1595295"/>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5/6</a:t>
            </a:r>
          </a:p>
        </p:txBody>
      </p:sp>
      <p:sp>
        <p:nvSpPr>
          <p:cNvPr id="9" name="Footer Placeholder 16">
            <a:extLst>
              <a:ext uri="{FF2B5EF4-FFF2-40B4-BE49-F238E27FC236}">
                <a16:creationId xmlns:a16="http://schemas.microsoft.com/office/drawing/2014/main" id="{80C392DF-02AF-4FD3-9A1B-39231A7318F1}"/>
              </a:ext>
            </a:extLst>
          </p:cNvPr>
          <p:cNvSpPr txBox="1">
            <a:spLocks/>
          </p:cNvSpPr>
          <p:nvPr/>
        </p:nvSpPr>
        <p:spPr>
          <a:xfrm>
            <a:off x="3594010" y="667834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1"/>
                </a:solidFill>
                <a:latin typeface="Times New Roman" panose="02020603050405020304" pitchFamily="18" charset="0"/>
                <a:cs typeface="Times New Roman" panose="02020603050405020304" pitchFamily="18" charset="0"/>
              </a:rPr>
              <a:t>     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pic>
        <p:nvPicPr>
          <p:cNvPr id="10" name="Picture Placeholder 8">
            <a:extLst>
              <a:ext uri="{FF2B5EF4-FFF2-40B4-BE49-F238E27FC236}">
                <a16:creationId xmlns:a16="http://schemas.microsoft.com/office/drawing/2014/main" id="{A8BBDDEE-CCFB-437A-B8B2-8A8FBB109BA6}"/>
              </a:ext>
            </a:extLst>
          </p:cNvPr>
          <p:cNvPicPr>
            <a:picLocks/>
          </p:cNvPicPr>
          <p:nvPr/>
        </p:nvPicPr>
        <p:blipFill rotWithShape="1">
          <a:blip r:embed="rId3"/>
          <a:srcRect l="1" t="-2413" r="579" b="243"/>
          <a:stretch/>
        </p:blipFill>
        <p:spPr>
          <a:xfrm>
            <a:off x="126410" y="6270689"/>
            <a:ext cx="715039" cy="524798"/>
          </a:xfrm>
          <a:prstGeom prst="rect">
            <a:avLst/>
          </a:prstGeom>
        </p:spPr>
      </p:pic>
      <p:sp>
        <p:nvSpPr>
          <p:cNvPr id="11" name="Thought Bubble: Cloud 10">
            <a:extLst>
              <a:ext uri="{FF2B5EF4-FFF2-40B4-BE49-F238E27FC236}">
                <a16:creationId xmlns:a16="http://schemas.microsoft.com/office/drawing/2014/main" id="{EE0CFB73-FD80-46FF-A397-D1F12F3C9879}"/>
              </a:ext>
            </a:extLst>
          </p:cNvPr>
          <p:cNvSpPr/>
          <p:nvPr/>
        </p:nvSpPr>
        <p:spPr>
          <a:xfrm>
            <a:off x="1192070" y="1142455"/>
            <a:ext cx="8918679" cy="127500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Conditions for Anaerobic Digestion</a:t>
            </a:r>
          </a:p>
        </p:txBody>
      </p:sp>
      <p:graphicFrame>
        <p:nvGraphicFramePr>
          <p:cNvPr id="19" name="Diagram 18">
            <a:extLst>
              <a:ext uri="{FF2B5EF4-FFF2-40B4-BE49-F238E27FC236}">
                <a16:creationId xmlns:a16="http://schemas.microsoft.com/office/drawing/2014/main" id="{36CB9D25-4437-4306-A6E8-C5F83D3EB3B6}"/>
              </a:ext>
            </a:extLst>
          </p:cNvPr>
          <p:cNvGraphicFramePr/>
          <p:nvPr>
            <p:extLst>
              <p:ext uri="{D42A27DB-BD31-4B8C-83A1-F6EECF244321}">
                <p14:modId xmlns:p14="http://schemas.microsoft.com/office/powerpoint/2010/main" val="744394125"/>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0" name="Date Placeholder 15">
            <a:extLst>
              <a:ext uri="{FF2B5EF4-FFF2-40B4-BE49-F238E27FC236}">
                <a16:creationId xmlns:a16="http://schemas.microsoft.com/office/drawing/2014/main" id="{5BA2C0F6-F646-43C3-95E9-E9CFAAFEB8DF}"/>
              </a:ext>
            </a:extLst>
          </p:cNvPr>
          <p:cNvSpPr>
            <a:spLocks noGrp="1"/>
          </p:cNvSpPr>
          <p:nvPr>
            <p:ph type="dt" sz="half" idx="10"/>
          </p:nvPr>
        </p:nvSpPr>
        <p:spPr>
          <a:xfrm>
            <a:off x="838200" y="6675437"/>
            <a:ext cx="2743200" cy="365125"/>
          </a:xfrm>
        </p:spPr>
        <p:txBody>
          <a:bodyPr/>
          <a:lstStyle/>
          <a:p>
            <a:r>
              <a:rPr lang="en-US" sz="1400" b="1" dirty="0">
                <a:solidFill>
                  <a:prstClr val="black"/>
                </a:solidFill>
                <a:latin typeface="Times New Roman" panose="02020603050405020304" pitchFamily="18" charset="0"/>
                <a:cs typeface="Times New Roman" panose="02020603050405020304" pitchFamily="18" charset="0"/>
              </a:rPr>
              <a:t>21/5/2019</a:t>
            </a:r>
          </a:p>
          <a:p>
            <a:pPr lvl="0"/>
            <a:endParaRPr lang="en-US" sz="1400" b="1" dirty="0">
              <a:solidFill>
                <a:prstClr val="black"/>
              </a:solidFill>
              <a:latin typeface="Times New Roman" panose="02020603050405020304" pitchFamily="18" charset="0"/>
              <a:cs typeface="Times New Roman" panose="02020603050405020304" pitchFamily="18" charset="0"/>
            </a:endParaRP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B58E4152-6831-452D-B8F2-2E99105A60B7}"/>
              </a:ext>
            </a:extLst>
          </p:cNvPr>
          <p:cNvSpPr txBox="1"/>
          <p:nvPr/>
        </p:nvSpPr>
        <p:spPr>
          <a:xfrm>
            <a:off x="841449" y="2805345"/>
            <a:ext cx="10028320" cy="2954655"/>
          </a:xfrm>
          <a:prstGeom prst="rect">
            <a:avLst/>
          </a:prstGeom>
          <a:noFill/>
        </p:spPr>
        <p:txBody>
          <a:bodyPr wrap="square" rtlCol="0">
            <a:spAutoFit/>
          </a:bodyPr>
          <a:lstStyle/>
          <a:p>
            <a:pPr marL="342900" lvl="0" indent="-342900">
              <a:buFont typeface="Arial" panose="020B0604020202020204" pitchFamily="34" charset="0"/>
              <a:buChar char="•"/>
            </a:pPr>
            <a:r>
              <a:rPr lang="en-US" sz="2400" dirty="0"/>
              <a:t>Environmental conditions: Neutral pH (actually between 6.8- 7.2)</a:t>
            </a:r>
          </a:p>
          <a:p>
            <a:pPr marL="342900" lvl="0" indent="-342900">
              <a:buFont typeface="Arial" panose="020B0604020202020204" pitchFamily="34" charset="0"/>
              <a:buChar char="•"/>
            </a:pPr>
            <a:r>
              <a:rPr lang="en-US" sz="2400" dirty="0"/>
              <a:t>Below 6: the volatile unionized acids turns toxic to methane farmers.</a:t>
            </a:r>
          </a:p>
          <a:p>
            <a:pPr marL="342900" lvl="0" indent="-342900">
              <a:buFont typeface="Arial" panose="020B0604020202020204" pitchFamily="34" charset="0"/>
              <a:buChar char="•"/>
            </a:pPr>
            <a:r>
              <a:rPr lang="en-US" sz="2400" dirty="0"/>
              <a:t>Above 8: unionized ammonia becomes toxic.</a:t>
            </a:r>
          </a:p>
          <a:p>
            <a:pPr marL="342900" lvl="0" indent="-342900">
              <a:buFont typeface="Arial" panose="020B0604020202020204" pitchFamily="34" charset="0"/>
              <a:buChar char="•"/>
            </a:pPr>
            <a:r>
              <a:rPr lang="en-US" sz="2400" dirty="0"/>
              <a:t>Alkalinity 2,000 –5,000 mg/L</a:t>
            </a:r>
          </a:p>
          <a:p>
            <a:pPr marL="342900" lvl="0" indent="-342900">
              <a:buFont typeface="Arial" panose="020B0604020202020204" pitchFamily="34" charset="0"/>
              <a:buChar char="•"/>
            </a:pPr>
            <a:r>
              <a:rPr lang="en-US" sz="2400" dirty="0"/>
              <a:t>Volatile acids 50 – 300 mg/L</a:t>
            </a:r>
          </a:p>
          <a:p>
            <a:pPr marL="342900" lvl="0" indent="-342900">
              <a:buFont typeface="Arial" panose="020B0604020202020204" pitchFamily="34" charset="0"/>
              <a:buChar char="•"/>
            </a:pPr>
            <a:r>
              <a:rPr lang="en-US" sz="2400" dirty="0"/>
              <a:t>Volatile acid/alkalinity ratio Range: 0.2 –0.3 (Increase above 0.3 – 0.4 indicate upset)</a:t>
            </a:r>
          </a:p>
          <a:p>
            <a:endParaRPr lang="en-US" dirty="0"/>
          </a:p>
        </p:txBody>
      </p:sp>
    </p:spTree>
    <p:extLst>
      <p:ext uri="{BB962C8B-B14F-4D97-AF65-F5344CB8AC3E}">
        <p14:creationId xmlns:p14="http://schemas.microsoft.com/office/powerpoint/2010/main" val="3262218047"/>
      </p:ext>
    </p:extLst>
  </p:cSld>
  <p:clrMapOvr>
    <a:masterClrMapping/>
  </p:clrMapOvr>
  <p:transition spd="slow">
    <p:wheel spokes="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D66E7-AF41-422A-B5E8-4C0B5BFCB1A2}"/>
              </a:ext>
            </a:extLst>
          </p:cNvPr>
          <p:cNvSpPr>
            <a:spLocks noGrp="1"/>
          </p:cNvSpPr>
          <p:nvPr>
            <p:ph type="sldNum" sz="quarter" idx="12"/>
          </p:nvPr>
        </p:nvSpPr>
        <p:spPr/>
        <p:txBody>
          <a:bodyPr/>
          <a:lstStyle/>
          <a:p>
            <a:fld id="{9C627EBE-AEB3-49D7-9672-73A6566AEA34}" type="slidenum">
              <a:rPr lang="en-US" smtClean="0"/>
              <a:t>12</a:t>
            </a:fld>
            <a:endParaRPr lang="en-US"/>
          </a:p>
        </p:txBody>
      </p:sp>
      <p:sp>
        <p:nvSpPr>
          <p:cNvPr id="3" name="Slide Number Placeholder 1">
            <a:extLst>
              <a:ext uri="{FF2B5EF4-FFF2-40B4-BE49-F238E27FC236}">
                <a16:creationId xmlns:a16="http://schemas.microsoft.com/office/drawing/2014/main" id="{E2504505-7C98-4752-B6BC-9B92766FA7F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627EBE-AEB3-49D7-9672-73A6566AEA34}" type="slidenum">
              <a:rPr lang="en-US" smtClean="0"/>
              <a:pPr/>
              <a:t>12</a:t>
            </a:fld>
            <a:endParaRPr lang="en-US"/>
          </a:p>
        </p:txBody>
      </p:sp>
      <p:sp>
        <p:nvSpPr>
          <p:cNvPr id="4" name="Oval 3">
            <a:extLst>
              <a:ext uri="{FF2B5EF4-FFF2-40B4-BE49-F238E27FC236}">
                <a16:creationId xmlns:a16="http://schemas.microsoft.com/office/drawing/2014/main" id="{641310DB-2C12-4CE1-B760-2170FDA142CD}"/>
              </a:ext>
            </a:extLst>
          </p:cNvPr>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5">
            <a:extLst>
              <a:ext uri="{FF2B5EF4-FFF2-40B4-BE49-F238E27FC236}">
                <a16:creationId xmlns:a16="http://schemas.microsoft.com/office/drawing/2014/main" id="{F48D892A-9D8E-4664-BD28-2F3746A64345}"/>
              </a:ext>
            </a:extLst>
          </p:cNvPr>
          <p:cNvSpPr txBox="1">
            <a:spLocks/>
          </p:cNvSpPr>
          <p:nvPr/>
        </p:nvSpPr>
        <p:spPr>
          <a:xfrm>
            <a:off x="11725083" y="6566665"/>
            <a:ext cx="466917" cy="32141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rgbClr val="D1050A"/>
                </a:solidFill>
                <a:latin typeface="Times New Roman" panose="02020603050405020304" pitchFamily="18" charset="0"/>
                <a:cs typeface="Times New Roman" panose="02020603050405020304" pitchFamily="18" charset="0"/>
              </a:rPr>
              <a:t>12</a:t>
            </a:r>
          </a:p>
        </p:txBody>
      </p:sp>
      <p:pic>
        <p:nvPicPr>
          <p:cNvPr id="6" name="Picture 5">
            <a:extLst>
              <a:ext uri="{FF2B5EF4-FFF2-40B4-BE49-F238E27FC236}">
                <a16:creationId xmlns:a16="http://schemas.microsoft.com/office/drawing/2014/main" id="{E9ABE118-721E-49A0-B3C1-EBD62EEB553B}"/>
              </a:ext>
            </a:extLst>
          </p:cNvPr>
          <p:cNvPicPr>
            <a:picLocks noChangeAspect="1"/>
          </p:cNvPicPr>
          <p:nvPr/>
        </p:nvPicPr>
        <p:blipFill>
          <a:blip r:embed="rId2"/>
          <a:stretch>
            <a:fillRect/>
          </a:stretch>
        </p:blipFill>
        <p:spPr>
          <a:xfrm>
            <a:off x="589741" y="6433556"/>
            <a:ext cx="11602259" cy="199064"/>
          </a:xfrm>
          <a:prstGeom prst="rect">
            <a:avLst/>
          </a:prstGeom>
        </p:spPr>
      </p:pic>
      <p:sp>
        <p:nvSpPr>
          <p:cNvPr id="7" name="TextBox 6">
            <a:extLst>
              <a:ext uri="{FF2B5EF4-FFF2-40B4-BE49-F238E27FC236}">
                <a16:creationId xmlns:a16="http://schemas.microsoft.com/office/drawing/2014/main" id="{671A52E4-0685-4526-987C-E1F06017E429}"/>
              </a:ext>
            </a:extLst>
          </p:cNvPr>
          <p:cNvSpPr txBox="1"/>
          <p:nvPr/>
        </p:nvSpPr>
        <p:spPr>
          <a:xfrm>
            <a:off x="10869769" y="1595295"/>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6/6</a:t>
            </a:r>
          </a:p>
        </p:txBody>
      </p:sp>
      <p:sp>
        <p:nvSpPr>
          <p:cNvPr id="8" name="Footer Placeholder 16">
            <a:extLst>
              <a:ext uri="{FF2B5EF4-FFF2-40B4-BE49-F238E27FC236}">
                <a16:creationId xmlns:a16="http://schemas.microsoft.com/office/drawing/2014/main" id="{EC4A7A20-F325-40B0-9EF7-BA768AB72491}"/>
              </a:ext>
            </a:extLst>
          </p:cNvPr>
          <p:cNvSpPr txBox="1">
            <a:spLocks/>
          </p:cNvSpPr>
          <p:nvPr/>
        </p:nvSpPr>
        <p:spPr>
          <a:xfrm>
            <a:off x="3594010" y="667834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1"/>
                </a:solidFill>
                <a:latin typeface="Times New Roman" panose="02020603050405020304" pitchFamily="18" charset="0"/>
                <a:cs typeface="Times New Roman" panose="02020603050405020304" pitchFamily="18" charset="0"/>
              </a:rPr>
              <a:t>     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pic>
        <p:nvPicPr>
          <p:cNvPr id="9" name="Picture Placeholder 8">
            <a:extLst>
              <a:ext uri="{FF2B5EF4-FFF2-40B4-BE49-F238E27FC236}">
                <a16:creationId xmlns:a16="http://schemas.microsoft.com/office/drawing/2014/main" id="{BED2B946-68E1-45F6-AE8C-0C2527CF2DCC}"/>
              </a:ext>
            </a:extLst>
          </p:cNvPr>
          <p:cNvPicPr>
            <a:picLocks/>
          </p:cNvPicPr>
          <p:nvPr/>
        </p:nvPicPr>
        <p:blipFill rotWithShape="1">
          <a:blip r:embed="rId3"/>
          <a:srcRect l="1" t="-2413" r="579" b="243"/>
          <a:stretch/>
        </p:blipFill>
        <p:spPr>
          <a:xfrm>
            <a:off x="126410" y="6270689"/>
            <a:ext cx="715039" cy="524798"/>
          </a:xfrm>
          <a:prstGeom prst="rect">
            <a:avLst/>
          </a:prstGeom>
        </p:spPr>
      </p:pic>
      <p:graphicFrame>
        <p:nvGraphicFramePr>
          <p:cNvPr id="10" name="Diagram 9">
            <a:extLst>
              <a:ext uri="{FF2B5EF4-FFF2-40B4-BE49-F238E27FC236}">
                <a16:creationId xmlns:a16="http://schemas.microsoft.com/office/drawing/2014/main" id="{25290375-E66C-4762-9670-E238F76F1B6D}"/>
              </a:ext>
            </a:extLst>
          </p:cNvPr>
          <p:cNvGraphicFramePr/>
          <p:nvPr>
            <p:extLst>
              <p:ext uri="{D42A27DB-BD31-4B8C-83A1-F6EECF244321}">
                <p14:modId xmlns:p14="http://schemas.microsoft.com/office/powerpoint/2010/main" val="2137611997"/>
              </p:ext>
            </p:extLst>
          </p:nvPr>
        </p:nvGraphicFramePr>
        <p:xfrm>
          <a:off x="847640" y="1189795"/>
          <a:ext cx="10022129" cy="31144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1" name="Diagram 10">
            <a:extLst>
              <a:ext uri="{FF2B5EF4-FFF2-40B4-BE49-F238E27FC236}">
                <a16:creationId xmlns:a16="http://schemas.microsoft.com/office/drawing/2014/main" id="{2D6F4499-F199-499C-B8BE-DBA126FE66EE}"/>
              </a:ext>
            </a:extLst>
          </p:cNvPr>
          <p:cNvGraphicFramePr/>
          <p:nvPr>
            <p:extLst>
              <p:ext uri="{D42A27DB-BD31-4B8C-83A1-F6EECF244321}">
                <p14:modId xmlns:p14="http://schemas.microsoft.com/office/powerpoint/2010/main" val="2289453518"/>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2" name="Date Placeholder 15">
            <a:extLst>
              <a:ext uri="{FF2B5EF4-FFF2-40B4-BE49-F238E27FC236}">
                <a16:creationId xmlns:a16="http://schemas.microsoft.com/office/drawing/2014/main" id="{4435ADD7-49B6-4162-A809-CEF943E488A1}"/>
              </a:ext>
            </a:extLst>
          </p:cNvPr>
          <p:cNvSpPr>
            <a:spLocks noGrp="1"/>
          </p:cNvSpPr>
          <p:nvPr>
            <p:ph type="dt" sz="half" idx="10"/>
          </p:nvPr>
        </p:nvSpPr>
        <p:spPr>
          <a:xfrm>
            <a:off x="838200" y="6678345"/>
            <a:ext cx="2743200" cy="365125"/>
          </a:xfrm>
        </p:spPr>
        <p:txBody>
          <a:bodyPr/>
          <a:lstStyle/>
          <a:p>
            <a:r>
              <a:rPr lang="en-US" sz="1400" b="1" dirty="0">
                <a:solidFill>
                  <a:prstClr val="black"/>
                </a:solidFill>
                <a:latin typeface="Times New Roman" panose="02020603050405020304" pitchFamily="18" charset="0"/>
                <a:cs typeface="Times New Roman" panose="02020603050405020304" pitchFamily="18" charset="0"/>
              </a:rPr>
              <a:t>21/5/2019</a:t>
            </a:r>
          </a:p>
          <a:p>
            <a:pPr lvl="0"/>
            <a:endParaRPr lang="en-US" sz="1400" b="1" dirty="0">
              <a:solidFill>
                <a:prstClr val="black"/>
              </a:solidFill>
              <a:latin typeface="Times New Roman" panose="02020603050405020304" pitchFamily="18" charset="0"/>
              <a:cs typeface="Times New Roman" panose="02020603050405020304" pitchFamily="18" charset="0"/>
            </a:endParaRPr>
          </a:p>
          <a:p>
            <a:endParaRPr lang="en-US" sz="10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FCEDA92F-04FD-4955-A208-70CCC9DAA424}"/>
                  </a:ext>
                </a:extLst>
              </p:cNvPr>
              <p:cNvSpPr txBox="1"/>
              <p:nvPr/>
            </p:nvSpPr>
            <p:spPr>
              <a:xfrm>
                <a:off x="1464816" y="4686794"/>
                <a:ext cx="9404953" cy="1138773"/>
              </a:xfrm>
              <a:prstGeom prst="rect">
                <a:avLst/>
              </a:prstGeom>
              <a:noFill/>
            </p:spPr>
            <p:txBody>
              <a:bodyPr wrap="square" rtlCol="0">
                <a:spAutoFit/>
              </a:bodyPr>
              <a:lstStyle/>
              <a:p>
                <a:r>
                  <a:rPr lang="en-US" sz="3200" dirty="0"/>
                  <a:t>30</a:t>
                </a:r>
                <a14:m>
                  <m:oMath xmlns:m="http://schemas.openxmlformats.org/officeDocument/2006/math">
                    <m:r>
                      <a:rPr lang="en-US" sz="3200">
                        <a:latin typeface="Cambria Math" panose="02040503050406030204" pitchFamily="18" charset="0"/>
                      </a:rPr>
                      <m:t>°</m:t>
                    </m:r>
                    <m:r>
                      <m:rPr>
                        <m:sty m:val="p"/>
                      </m:rPr>
                      <a:rPr lang="en-US" sz="3200">
                        <a:latin typeface="Cambria Math" panose="02040503050406030204" pitchFamily="18" charset="0"/>
                      </a:rPr>
                      <m:t>C</m:t>
                    </m:r>
                  </m:oMath>
                </a14:m>
                <a:r>
                  <a:rPr lang="en-US" sz="3200" dirty="0"/>
                  <a:t> – 40</a:t>
                </a:r>
                <a14:m>
                  <m:oMath xmlns:m="http://schemas.openxmlformats.org/officeDocument/2006/math">
                    <m:r>
                      <a:rPr lang="en-US" sz="3200">
                        <a:latin typeface="Cambria Math" panose="02040503050406030204" pitchFamily="18" charset="0"/>
                      </a:rPr>
                      <m:t>°</m:t>
                    </m:r>
                    <m:r>
                      <m:rPr>
                        <m:sty m:val="p"/>
                      </m:rPr>
                      <a:rPr lang="en-US" sz="3200">
                        <a:latin typeface="Cambria Math" panose="02040503050406030204" pitchFamily="18" charset="0"/>
                      </a:rPr>
                      <m:t>C</m:t>
                    </m:r>
                    <m:r>
                      <m:rPr>
                        <m:nor/>
                      </m:rPr>
                      <a:rPr lang="en-US" sz="3200" b="0" i="0" smtClean="0"/>
                      <m:t>               </m:t>
                    </m:r>
                    <m:r>
                      <m:rPr>
                        <m:nor/>
                      </m:rPr>
                      <a:rPr lang="en-US" sz="3200"/>
                      <m:t>50</m:t>
                    </m:r>
                    <m:r>
                      <a:rPr lang="en-US" sz="3200">
                        <a:latin typeface="Cambria Math" panose="02040503050406030204" pitchFamily="18" charset="0"/>
                      </a:rPr>
                      <m:t>°</m:t>
                    </m:r>
                    <m:r>
                      <m:rPr>
                        <m:sty m:val="p"/>
                      </m:rPr>
                      <a:rPr lang="en-US" sz="3200">
                        <a:latin typeface="Cambria Math" panose="02040503050406030204" pitchFamily="18" charset="0"/>
                      </a:rPr>
                      <m:t>C</m:t>
                    </m:r>
                    <m:r>
                      <a:rPr lang="en-US" sz="3200" b="0" i="0" smtClean="0">
                        <a:latin typeface="Cambria Math" panose="02040503050406030204" pitchFamily="18" charset="0"/>
                      </a:rPr>
                      <m:t> </m:t>
                    </m:r>
                    <m:r>
                      <m:rPr>
                        <m:nor/>
                      </m:rPr>
                      <a:rPr lang="en-US" sz="3200" smtClean="0"/>
                      <m:t>–</m:t>
                    </m:r>
                    <m:r>
                      <m:rPr>
                        <m:nor/>
                      </m:rPr>
                      <a:rPr lang="en-US" sz="3200"/>
                      <m:t> </m:t>
                    </m:r>
                    <m:r>
                      <m:rPr>
                        <m:nor/>
                      </m:rPr>
                      <a:rPr lang="en-US" sz="3200"/>
                      <m:t>60</m:t>
                    </m:r>
                    <m:r>
                      <a:rPr lang="en-US" sz="3200">
                        <a:latin typeface="Cambria Math" panose="02040503050406030204" pitchFamily="18" charset="0"/>
                      </a:rPr>
                      <m:t>°</m:t>
                    </m:r>
                    <m:r>
                      <m:rPr>
                        <m:sty m:val="p"/>
                      </m:rPr>
                      <a:rPr lang="en-US" sz="3200">
                        <a:latin typeface="Cambria Math" panose="02040503050406030204" pitchFamily="18" charset="0"/>
                      </a:rPr>
                      <m:t>C</m:t>
                    </m:r>
                  </m:oMath>
                </a14:m>
                <a:r>
                  <a:rPr lang="en-US" sz="3200" dirty="0"/>
                  <a:t>           14</a:t>
                </a:r>
                <a14:m>
                  <m:oMath xmlns:m="http://schemas.openxmlformats.org/officeDocument/2006/math">
                    <m:r>
                      <a:rPr lang="en-US" sz="3200">
                        <a:latin typeface="Cambria Math" panose="02040503050406030204" pitchFamily="18" charset="0"/>
                      </a:rPr>
                      <m:t>°</m:t>
                    </m:r>
                    <m:r>
                      <m:rPr>
                        <m:sty m:val="p"/>
                      </m:rPr>
                      <a:rPr lang="en-US" sz="3200">
                        <a:latin typeface="Cambria Math" panose="02040503050406030204" pitchFamily="18" charset="0"/>
                      </a:rPr>
                      <m:t>C</m:t>
                    </m:r>
                    <m:r>
                      <a:rPr lang="en-US" sz="3200" b="0" i="0" smtClean="0">
                        <a:latin typeface="Cambria Math" panose="02040503050406030204" pitchFamily="18" charset="0"/>
                      </a:rPr>
                      <m:t>−</m:t>
                    </m:r>
                    <m:r>
                      <a:rPr lang="en-US" sz="3200" b="0" i="0" smtClean="0">
                        <a:latin typeface="Cambria Math" panose="02040503050406030204" pitchFamily="18" charset="0"/>
                      </a:rPr>
                      <m:t>2</m:t>
                    </m:r>
                    <m:r>
                      <a:rPr lang="en-US" sz="3200" i="1">
                        <a:latin typeface="Cambria Math" panose="02040503050406030204" pitchFamily="18" charset="0"/>
                      </a:rPr>
                      <m:t>3</m:t>
                    </m:r>
                    <m:r>
                      <a:rPr lang="en-US" sz="3200">
                        <a:latin typeface="Cambria Math" panose="02040503050406030204" pitchFamily="18" charset="0"/>
                      </a:rPr>
                      <m:t>°</m:t>
                    </m:r>
                    <m:r>
                      <m:rPr>
                        <m:sty m:val="p"/>
                      </m:rPr>
                      <a:rPr lang="en-US" sz="3200">
                        <a:latin typeface="Cambria Math" panose="02040503050406030204" pitchFamily="18" charset="0"/>
                      </a:rPr>
                      <m:t>C</m:t>
                    </m:r>
                  </m:oMath>
                </a14:m>
                <a:endParaRPr lang="en-US" sz="3200" dirty="0"/>
              </a:p>
              <a:p>
                <a:endParaRPr lang="en-US" sz="3600" dirty="0"/>
              </a:p>
            </p:txBody>
          </p:sp>
        </mc:Choice>
        <mc:Fallback xmlns="">
          <p:sp>
            <p:nvSpPr>
              <p:cNvPr id="18" name="TextBox 17">
                <a:extLst>
                  <a:ext uri="{FF2B5EF4-FFF2-40B4-BE49-F238E27FC236}">
                    <a16:creationId xmlns:a16="http://schemas.microsoft.com/office/drawing/2014/main" id="{FCEDA92F-04FD-4955-A208-70CCC9DAA424}"/>
                  </a:ext>
                </a:extLst>
              </p:cNvPr>
              <p:cNvSpPr txBox="1">
                <a:spLocks noRot="1" noChangeAspect="1" noMove="1" noResize="1" noEditPoints="1" noAdjustHandles="1" noChangeArrowheads="1" noChangeShapeType="1" noTextEdit="1"/>
              </p:cNvSpPr>
              <p:nvPr/>
            </p:nvSpPr>
            <p:spPr>
              <a:xfrm>
                <a:off x="1464816" y="4686794"/>
                <a:ext cx="9404953" cy="1138773"/>
              </a:xfrm>
              <a:prstGeom prst="rect">
                <a:avLst/>
              </a:prstGeom>
              <a:blipFill>
                <a:blip r:embed="rId14"/>
                <a:stretch>
                  <a:fillRect l="-1620" t="-6417"/>
                </a:stretch>
              </a:blipFill>
            </p:spPr>
            <p:txBody>
              <a:bodyPr/>
              <a:lstStyle/>
              <a:p>
                <a:r>
                  <a:rPr lang="en-US">
                    <a:noFill/>
                  </a:rPr>
                  <a:t> </a:t>
                </a:r>
              </a:p>
            </p:txBody>
          </p:sp>
        </mc:Fallback>
      </mc:AlternateContent>
    </p:spTree>
    <p:extLst>
      <p:ext uri="{BB962C8B-B14F-4D97-AF65-F5344CB8AC3E}">
        <p14:creationId xmlns:p14="http://schemas.microsoft.com/office/powerpoint/2010/main" val="2409014540"/>
      </p:ext>
    </p:extLst>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D2761F1-B267-4E3B-836A-F0363BFC51EB}"/>
              </a:ext>
            </a:extLst>
          </p:cNvPr>
          <p:cNvSpPr>
            <a:spLocks noGrp="1"/>
          </p:cNvSpPr>
          <p:nvPr>
            <p:ph type="sldNum" sz="quarter" idx="12"/>
          </p:nvPr>
        </p:nvSpPr>
        <p:spPr>
          <a:xfrm>
            <a:off x="9448800" y="6569414"/>
            <a:ext cx="2743200" cy="365125"/>
          </a:xfrm>
        </p:spPr>
        <p:txBody>
          <a:bodyPr/>
          <a:lstStyle/>
          <a:p>
            <a:fld id="{9C627EBE-AEB3-49D7-9672-73A6566AEA34}" type="slidenum">
              <a:rPr lang="en-US" sz="2000" b="1" smtClean="0">
                <a:solidFill>
                  <a:srgbClr val="FF0000"/>
                </a:solidFill>
              </a:rPr>
              <a:t>13</a:t>
            </a:fld>
            <a:endParaRPr lang="en-US" b="1" dirty="0">
              <a:solidFill>
                <a:srgbClr val="FF0000"/>
              </a:solidFill>
            </a:endParaRPr>
          </a:p>
        </p:txBody>
      </p:sp>
      <p:pic>
        <p:nvPicPr>
          <p:cNvPr id="5" name="Content Placeholder 3">
            <a:extLst>
              <a:ext uri="{FF2B5EF4-FFF2-40B4-BE49-F238E27FC236}">
                <a16:creationId xmlns:a16="http://schemas.microsoft.com/office/drawing/2014/main" id="{4F1E1622-0336-47AC-AECB-DDFF9B7F2550}"/>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817399" y="458088"/>
            <a:ext cx="7431794" cy="5941823"/>
          </a:xfrm>
          <a:prstGeom prst="rect">
            <a:avLst/>
          </a:prstGeom>
        </p:spPr>
      </p:pic>
      <p:sp>
        <p:nvSpPr>
          <p:cNvPr id="6" name="TextBox 5">
            <a:extLst>
              <a:ext uri="{FF2B5EF4-FFF2-40B4-BE49-F238E27FC236}">
                <a16:creationId xmlns:a16="http://schemas.microsoft.com/office/drawing/2014/main" id="{A7A7CE31-19E9-4DA7-A1F8-FF9A384EF283}"/>
              </a:ext>
            </a:extLst>
          </p:cNvPr>
          <p:cNvSpPr txBox="1"/>
          <p:nvPr/>
        </p:nvSpPr>
        <p:spPr>
          <a:xfrm>
            <a:off x="401269" y="639187"/>
            <a:ext cx="2839080" cy="2308324"/>
          </a:xfrm>
          <a:prstGeom prst="rect">
            <a:avLst/>
          </a:prstGeom>
          <a:noFill/>
        </p:spPr>
        <p:txBody>
          <a:bodyPr wrap="square" rtlCol="0">
            <a:spAutoFit/>
          </a:bodyPr>
          <a:lstStyle/>
          <a:p>
            <a:r>
              <a:rPr lang="en-US" sz="2400" dirty="0"/>
              <a:t>Optimum temperature for </a:t>
            </a:r>
          </a:p>
          <a:p>
            <a:r>
              <a:rPr lang="en-US" sz="2400" dirty="0"/>
              <a:t>mesophilic around 30 – 40 °C </a:t>
            </a:r>
          </a:p>
          <a:p>
            <a:r>
              <a:rPr lang="en-US" sz="2400" dirty="0"/>
              <a:t>and for thermophilic 50 – 60 °C</a:t>
            </a:r>
          </a:p>
        </p:txBody>
      </p:sp>
    </p:spTree>
    <p:extLst>
      <p:ext uri="{BB962C8B-B14F-4D97-AF65-F5344CB8AC3E}">
        <p14:creationId xmlns:p14="http://schemas.microsoft.com/office/powerpoint/2010/main" val="3338413382"/>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710555" y="6536587"/>
            <a:ext cx="481445" cy="418966"/>
          </a:xfrm>
        </p:spPr>
        <p:txBody>
          <a:bodyPr/>
          <a:lstStyle/>
          <a:p>
            <a:fld id="{9C627EBE-AEB3-49D7-9672-73A6566AEA34}" type="slidenum">
              <a:rPr lang="en-US" sz="2000" b="1">
                <a:solidFill>
                  <a:srgbClr val="D1050A"/>
                </a:solidFill>
                <a:latin typeface="Times New Roman" panose="02020603050405020304" pitchFamily="18" charset="0"/>
                <a:cs typeface="Times New Roman" panose="02020603050405020304" pitchFamily="18" charset="0"/>
              </a:rPr>
              <a:pPr/>
              <a:t>14</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589741" y="6433555"/>
            <a:ext cx="11602259" cy="199064"/>
          </a:xfrm>
          <a:prstGeom prst="rect">
            <a:avLst/>
          </a:prstGeom>
        </p:spPr>
      </p:pic>
      <p:sp>
        <p:nvSpPr>
          <p:cNvPr id="10" name="Footer Placeholder 16"/>
          <p:cNvSpPr>
            <a:spLocks noGrp="1"/>
          </p:cNvSpPr>
          <p:nvPr>
            <p:ph type="ftr" sz="quarter" idx="11"/>
          </p:nvPr>
        </p:nvSpPr>
        <p:spPr>
          <a:xfrm>
            <a:off x="4019510" y="6554233"/>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     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grpSp>
        <p:nvGrpSpPr>
          <p:cNvPr id="11" name="Group 10"/>
          <p:cNvGrpSpPr/>
          <p:nvPr/>
        </p:nvGrpSpPr>
        <p:grpSpPr>
          <a:xfrm>
            <a:off x="1536700" y="1850168"/>
            <a:ext cx="9639300" cy="2788238"/>
            <a:chOff x="1160520" y="1357514"/>
            <a:chExt cx="9639300" cy="2788238"/>
          </a:xfrm>
        </p:grpSpPr>
        <p:sp>
          <p:nvSpPr>
            <p:cNvPr id="12" name="TextBox 11"/>
            <p:cNvSpPr txBox="1"/>
            <p:nvPr/>
          </p:nvSpPr>
          <p:spPr>
            <a:xfrm>
              <a:off x="1160520" y="3222422"/>
              <a:ext cx="9639300" cy="923330"/>
            </a:xfrm>
            <a:prstGeom prst="rect">
              <a:avLst/>
            </a:prstGeom>
            <a:noFill/>
          </p:spPr>
          <p:txBody>
            <a:bodyPr wrap="square" rtlCol="0">
              <a:spAutoFit/>
            </a:bodyPr>
            <a:lstStyle/>
            <a:p>
              <a:pPr algn="ctr">
                <a:lnSpc>
                  <a:spcPct val="90000"/>
                </a:lnSpc>
                <a:spcBef>
                  <a:spcPct val="0"/>
                </a:spcBef>
              </a:pPr>
              <a:r>
                <a:rPr lang="en-US" sz="6000" i="1" dirty="0">
                  <a:latin typeface="Times New Roman" panose="02020603050405020304" pitchFamily="18" charset="0"/>
                  <a:ea typeface="+mj-ea"/>
                  <a:cs typeface="Times New Roman" panose="02020603050405020304" pitchFamily="18" charset="0"/>
                </a:rPr>
                <a:t>Literature Review</a:t>
              </a:r>
            </a:p>
          </p:txBody>
        </p:sp>
        <p:pic>
          <p:nvPicPr>
            <p:cNvPr id="13" name="Picture 2" descr="http://www.puneetchadha.com/wp-content/uploads/2015/11/literature-review-template-for-we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7390" y="1357514"/>
              <a:ext cx="2235585" cy="1904719"/>
            </a:xfrm>
            <a:prstGeom prst="rect">
              <a:avLst/>
            </a:prstGeom>
            <a:noFill/>
            <a:extLst>
              <a:ext uri="{909E8E84-426E-40DD-AFC4-6F175D3DCCD1}">
                <a14:hiddenFill xmlns:a14="http://schemas.microsoft.com/office/drawing/2010/main">
                  <a:solidFill>
                    <a:srgbClr val="FFFFFF"/>
                  </a:solidFill>
                </a14:hiddenFill>
              </a:ext>
            </a:extLst>
          </p:spPr>
        </p:pic>
      </p:grpSp>
      <p:pic>
        <p:nvPicPr>
          <p:cNvPr id="14" name="Picture Placeholder 8"/>
          <p:cNvPicPr>
            <a:picLocks/>
          </p:cNvPicPr>
          <p:nvPr/>
        </p:nvPicPr>
        <p:blipFill rotWithShape="1">
          <a:blip r:embed="rId5"/>
          <a:srcRect l="1" t="-2413" r="579" b="243"/>
          <a:stretch/>
        </p:blipFill>
        <p:spPr>
          <a:xfrm>
            <a:off x="126410" y="6270688"/>
            <a:ext cx="715039" cy="524798"/>
          </a:xfrm>
          <a:prstGeom prst="rect">
            <a:avLst/>
          </a:prstGeom>
        </p:spPr>
      </p:pic>
      <p:sp>
        <p:nvSpPr>
          <p:cNvPr id="15" name="Date Placeholder 15">
            <a:extLst>
              <a:ext uri="{FF2B5EF4-FFF2-40B4-BE49-F238E27FC236}">
                <a16:creationId xmlns:a16="http://schemas.microsoft.com/office/drawing/2014/main" id="{C0210E73-FB5C-4356-BD98-DC5E94B14D23}"/>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6959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590986" y="6536587"/>
            <a:ext cx="601014" cy="418966"/>
          </a:xfrm>
        </p:spPr>
        <p:txBody>
          <a:bodyPr/>
          <a:lstStyle/>
          <a:p>
            <a:fld id="{9C627EBE-AEB3-49D7-9672-73A6566AEA34}" type="slidenum">
              <a:rPr lang="en-US" sz="2000" b="1">
                <a:solidFill>
                  <a:srgbClr val="D1050A"/>
                </a:solidFill>
                <a:latin typeface="Times New Roman" panose="02020603050405020304" pitchFamily="18" charset="0"/>
                <a:cs typeface="Times New Roman" panose="02020603050405020304" pitchFamily="18" charset="0"/>
              </a:rPr>
              <a:pPr/>
              <a:t>15</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589741" y="6433555"/>
            <a:ext cx="11602259" cy="199064"/>
          </a:xfrm>
          <a:prstGeom prst="rect">
            <a:avLst/>
          </a:prstGeom>
        </p:spPr>
      </p:pic>
      <p:sp>
        <p:nvSpPr>
          <p:cNvPr id="19" name="TextBox 18"/>
          <p:cNvSpPr txBox="1"/>
          <p:nvPr/>
        </p:nvSpPr>
        <p:spPr>
          <a:xfrm>
            <a:off x="10869769" y="1595294"/>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1/5</a:t>
            </a:r>
          </a:p>
        </p:txBody>
      </p:sp>
      <p:sp>
        <p:nvSpPr>
          <p:cNvPr id="25" name="Oval 24"/>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ooter Placeholder 16"/>
          <p:cNvSpPr>
            <a:spLocks noGrp="1"/>
          </p:cNvSpPr>
          <p:nvPr>
            <p:ph type="ftr" sz="quarter" idx="11"/>
          </p:nvPr>
        </p:nvSpPr>
        <p:spPr>
          <a:xfrm>
            <a:off x="4019510" y="6554233"/>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Placeholder 8"/>
          <p:cNvPicPr>
            <a:picLocks/>
          </p:cNvPicPr>
          <p:nvPr/>
        </p:nvPicPr>
        <p:blipFill rotWithShape="1">
          <a:blip r:embed="rId4"/>
          <a:srcRect l="1" t="-2413" r="579" b="243"/>
          <a:stretch/>
        </p:blipFill>
        <p:spPr>
          <a:xfrm>
            <a:off x="126410" y="6270688"/>
            <a:ext cx="715039" cy="524798"/>
          </a:xfrm>
          <a:prstGeom prst="rect">
            <a:avLst/>
          </a:prstGeom>
        </p:spPr>
      </p:pic>
      <p:graphicFrame>
        <p:nvGraphicFramePr>
          <p:cNvPr id="14" name="Diagram 13">
            <a:extLst>
              <a:ext uri="{FF2B5EF4-FFF2-40B4-BE49-F238E27FC236}">
                <a16:creationId xmlns:a16="http://schemas.microsoft.com/office/drawing/2014/main" id="{96491369-8032-48BD-A42C-C2CED25A1A53}"/>
              </a:ext>
            </a:extLst>
          </p:cNvPr>
          <p:cNvGraphicFramePr/>
          <p:nvPr>
            <p:extLst>
              <p:ext uri="{D42A27DB-BD31-4B8C-83A1-F6EECF244321}">
                <p14:modId xmlns:p14="http://schemas.microsoft.com/office/powerpoint/2010/main" val="3503683502"/>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5" name="Date Placeholder 15">
            <a:extLst>
              <a:ext uri="{FF2B5EF4-FFF2-40B4-BE49-F238E27FC236}">
                <a16:creationId xmlns:a16="http://schemas.microsoft.com/office/drawing/2014/main" id="{3DA9203C-6BE4-4564-AFCD-FAEB2D4688DE}"/>
              </a:ext>
            </a:extLst>
          </p:cNvPr>
          <p:cNvSpPr>
            <a:spLocks noGrp="1"/>
          </p:cNvSpPr>
          <p:nvPr>
            <p:ph type="dt" sz="half" idx="10"/>
          </p:nvPr>
        </p:nvSpPr>
        <p:spPr>
          <a:xfrm>
            <a:off x="812979" y="6703797"/>
            <a:ext cx="2743200" cy="365125"/>
          </a:xfrm>
        </p:spPr>
        <p:txBody>
          <a:bodyPr/>
          <a:lstStyle/>
          <a:p>
            <a:r>
              <a:rPr lang="en-US" sz="1400" b="1" dirty="0">
                <a:solidFill>
                  <a:prstClr val="black"/>
                </a:solidFill>
                <a:latin typeface="Times New Roman" panose="02020603050405020304" pitchFamily="18" charset="0"/>
                <a:cs typeface="Times New Roman" panose="02020603050405020304" pitchFamily="18" charset="0"/>
              </a:rPr>
              <a:t>21/5/2019</a:t>
            </a:r>
          </a:p>
          <a:p>
            <a:pPr lvl="0"/>
            <a:endParaRPr lang="en-US" sz="1400" b="1" dirty="0">
              <a:solidFill>
                <a:prstClr val="black"/>
              </a:solidFill>
              <a:latin typeface="Times New Roman" panose="02020603050405020304" pitchFamily="18" charset="0"/>
              <a:cs typeface="Times New Roman" panose="02020603050405020304" pitchFamily="18" charset="0"/>
            </a:endParaRPr>
          </a:p>
          <a:p>
            <a:endParaRPr lang="en-US" sz="10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18" name="Diagram 17">
            <a:extLst>
              <a:ext uri="{FF2B5EF4-FFF2-40B4-BE49-F238E27FC236}">
                <a16:creationId xmlns:a16="http://schemas.microsoft.com/office/drawing/2014/main" id="{E0ABA884-A68C-49C8-8D1E-D049668021EE}"/>
              </a:ext>
            </a:extLst>
          </p:cNvPr>
          <p:cNvGraphicFramePr/>
          <p:nvPr>
            <p:extLst>
              <p:ext uri="{D42A27DB-BD31-4B8C-83A1-F6EECF244321}">
                <p14:modId xmlns:p14="http://schemas.microsoft.com/office/powerpoint/2010/main" val="2026643522"/>
              </p:ext>
            </p:extLst>
          </p:nvPr>
        </p:nvGraphicFramePr>
        <p:xfrm>
          <a:off x="812979" y="1757779"/>
          <a:ext cx="10022129" cy="3389251"/>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14104875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1B54379-F26A-4F3B-8401-ECFA181AD6F1}"/>
              </a:ext>
            </a:extLst>
          </p:cNvPr>
          <p:cNvSpPr>
            <a:spLocks noGrp="1"/>
          </p:cNvSpPr>
          <p:nvPr>
            <p:ph type="sldNum" sz="quarter" idx="12"/>
          </p:nvPr>
        </p:nvSpPr>
        <p:spPr/>
        <p:txBody>
          <a:bodyPr/>
          <a:lstStyle/>
          <a:p>
            <a:fld id="{9C627EBE-AEB3-49D7-9672-73A6566AEA34}" type="slidenum">
              <a:rPr lang="en-US" sz="2000" b="1" smtClean="0">
                <a:solidFill>
                  <a:srgbClr val="C00000"/>
                </a:solidFill>
              </a:rPr>
              <a:t>16</a:t>
            </a:fld>
            <a:endParaRPr lang="en-US" b="1" dirty="0">
              <a:solidFill>
                <a:srgbClr val="C00000"/>
              </a:solidFill>
            </a:endParaRPr>
          </a:p>
        </p:txBody>
      </p:sp>
      <p:pic>
        <p:nvPicPr>
          <p:cNvPr id="5" name="Picture 4">
            <a:extLst>
              <a:ext uri="{FF2B5EF4-FFF2-40B4-BE49-F238E27FC236}">
                <a16:creationId xmlns:a16="http://schemas.microsoft.com/office/drawing/2014/main" id="{66D7A459-613B-480B-952A-556762F00ADF}"/>
              </a:ext>
            </a:extLst>
          </p:cNvPr>
          <p:cNvPicPr/>
          <p:nvPr/>
        </p:nvPicPr>
        <p:blipFill>
          <a:blip r:embed="rId2">
            <a:extLst>
              <a:ext uri="{28A0092B-C50C-407E-A947-70E740481C1C}">
                <a14:useLocalDpi xmlns:a14="http://schemas.microsoft.com/office/drawing/2010/main" val="0"/>
              </a:ext>
            </a:extLst>
          </a:blip>
          <a:stretch>
            <a:fillRect/>
          </a:stretch>
        </p:blipFill>
        <p:spPr>
          <a:xfrm>
            <a:off x="2948866" y="35510"/>
            <a:ext cx="6294268" cy="6786979"/>
          </a:xfrm>
          <a:prstGeom prst="rect">
            <a:avLst/>
          </a:prstGeom>
        </p:spPr>
      </p:pic>
      <p:sp>
        <p:nvSpPr>
          <p:cNvPr id="6" name="TextBox 5">
            <a:extLst>
              <a:ext uri="{FF2B5EF4-FFF2-40B4-BE49-F238E27FC236}">
                <a16:creationId xmlns:a16="http://schemas.microsoft.com/office/drawing/2014/main" id="{09AAEB14-030A-48B6-9A61-3A879E147709}"/>
              </a:ext>
            </a:extLst>
          </p:cNvPr>
          <p:cNvSpPr txBox="1"/>
          <p:nvPr/>
        </p:nvSpPr>
        <p:spPr>
          <a:xfrm>
            <a:off x="310719" y="559293"/>
            <a:ext cx="3675355" cy="369332"/>
          </a:xfrm>
          <a:prstGeom prst="rect">
            <a:avLst/>
          </a:prstGeom>
          <a:noFill/>
        </p:spPr>
        <p:txBody>
          <a:bodyPr wrap="square" rtlCol="0">
            <a:spAutoFit/>
          </a:bodyPr>
          <a:lstStyle/>
          <a:p>
            <a:endParaRPr lang="en-US" dirty="0"/>
          </a:p>
        </p:txBody>
      </p:sp>
      <p:sp>
        <p:nvSpPr>
          <p:cNvPr id="7" name="Oval 6">
            <a:extLst>
              <a:ext uri="{FF2B5EF4-FFF2-40B4-BE49-F238E27FC236}">
                <a16:creationId xmlns:a16="http://schemas.microsoft.com/office/drawing/2014/main" id="{634EF10D-6215-4953-B2F7-E4C05ABB1355}"/>
              </a:ext>
            </a:extLst>
          </p:cNvPr>
          <p:cNvSpPr/>
          <p:nvPr/>
        </p:nvSpPr>
        <p:spPr>
          <a:xfrm>
            <a:off x="10993191" y="131949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1F762DA-6ECD-4329-96F4-294DA9A4A5AC}"/>
              </a:ext>
            </a:extLst>
          </p:cNvPr>
          <p:cNvSpPr txBox="1"/>
          <p:nvPr/>
        </p:nvSpPr>
        <p:spPr>
          <a:xfrm>
            <a:off x="10993190" y="1479884"/>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2/5</a:t>
            </a:r>
          </a:p>
        </p:txBody>
      </p:sp>
    </p:spTree>
    <p:extLst>
      <p:ext uri="{BB962C8B-B14F-4D97-AF65-F5344CB8AC3E}">
        <p14:creationId xmlns:p14="http://schemas.microsoft.com/office/powerpoint/2010/main" val="34803080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CF833D-0E61-4F29-BE7F-0D5720D10EA7}"/>
              </a:ext>
            </a:extLst>
          </p:cNvPr>
          <p:cNvSpPr>
            <a:spLocks noGrp="1"/>
          </p:cNvSpPr>
          <p:nvPr>
            <p:ph type="sldNum" sz="quarter" idx="12"/>
          </p:nvPr>
        </p:nvSpPr>
        <p:spPr/>
        <p:txBody>
          <a:bodyPr/>
          <a:lstStyle/>
          <a:p>
            <a:fld id="{9C627EBE-AEB3-49D7-9672-73A6566AEA34}" type="slidenum">
              <a:rPr lang="en-US" smtClean="0"/>
              <a:t>17</a:t>
            </a:fld>
            <a:endParaRPr lang="en-US"/>
          </a:p>
        </p:txBody>
      </p:sp>
      <p:sp>
        <p:nvSpPr>
          <p:cNvPr id="11" name="Slide Number Placeholder 5">
            <a:extLst>
              <a:ext uri="{FF2B5EF4-FFF2-40B4-BE49-F238E27FC236}">
                <a16:creationId xmlns:a16="http://schemas.microsoft.com/office/drawing/2014/main" id="{15F92D48-0030-4C17-A9CD-720AE7BC2185}"/>
              </a:ext>
            </a:extLst>
          </p:cNvPr>
          <p:cNvSpPr txBox="1">
            <a:spLocks/>
          </p:cNvSpPr>
          <p:nvPr/>
        </p:nvSpPr>
        <p:spPr>
          <a:xfrm>
            <a:off x="11590986" y="6536587"/>
            <a:ext cx="601014" cy="418966"/>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pPr/>
              <a:t>17</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12" name="Picture 11">
            <a:extLst>
              <a:ext uri="{FF2B5EF4-FFF2-40B4-BE49-F238E27FC236}">
                <a16:creationId xmlns:a16="http://schemas.microsoft.com/office/drawing/2014/main" id="{09F74F4A-0BAB-4EA9-A50D-4BC914B81204}"/>
              </a:ext>
            </a:extLst>
          </p:cNvPr>
          <p:cNvPicPr>
            <a:picLocks noChangeAspect="1"/>
          </p:cNvPicPr>
          <p:nvPr/>
        </p:nvPicPr>
        <p:blipFill>
          <a:blip r:embed="rId2"/>
          <a:stretch>
            <a:fillRect/>
          </a:stretch>
        </p:blipFill>
        <p:spPr>
          <a:xfrm>
            <a:off x="589741" y="6433555"/>
            <a:ext cx="11602259" cy="199064"/>
          </a:xfrm>
          <a:prstGeom prst="rect">
            <a:avLst/>
          </a:prstGeom>
        </p:spPr>
      </p:pic>
      <p:sp>
        <p:nvSpPr>
          <p:cNvPr id="14" name="TextBox 13">
            <a:extLst>
              <a:ext uri="{FF2B5EF4-FFF2-40B4-BE49-F238E27FC236}">
                <a16:creationId xmlns:a16="http://schemas.microsoft.com/office/drawing/2014/main" id="{D5A4BB3F-9C73-4A18-AF56-89BD00E79533}"/>
              </a:ext>
            </a:extLst>
          </p:cNvPr>
          <p:cNvSpPr txBox="1"/>
          <p:nvPr/>
        </p:nvSpPr>
        <p:spPr>
          <a:xfrm>
            <a:off x="10869769" y="1595294"/>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3/5</a:t>
            </a:r>
          </a:p>
        </p:txBody>
      </p:sp>
      <p:sp>
        <p:nvSpPr>
          <p:cNvPr id="15" name="Oval 14">
            <a:extLst>
              <a:ext uri="{FF2B5EF4-FFF2-40B4-BE49-F238E27FC236}">
                <a16:creationId xmlns:a16="http://schemas.microsoft.com/office/drawing/2014/main" id="{4459A74B-4414-47AD-9AB3-462001DF3D0C}"/>
              </a:ext>
            </a:extLst>
          </p:cNvPr>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ooter Placeholder 16">
            <a:extLst>
              <a:ext uri="{FF2B5EF4-FFF2-40B4-BE49-F238E27FC236}">
                <a16:creationId xmlns:a16="http://schemas.microsoft.com/office/drawing/2014/main" id="{F3004FC1-2A05-4A20-A535-281DBCF8C0E7}"/>
              </a:ext>
            </a:extLst>
          </p:cNvPr>
          <p:cNvSpPr>
            <a:spLocks noGrp="1"/>
          </p:cNvSpPr>
          <p:nvPr>
            <p:ph type="ftr" sz="quarter" idx="11"/>
          </p:nvPr>
        </p:nvSpPr>
        <p:spPr>
          <a:xfrm>
            <a:off x="4019510" y="6554233"/>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pic>
        <p:nvPicPr>
          <p:cNvPr id="18" name="Picture Placeholder 8">
            <a:extLst>
              <a:ext uri="{FF2B5EF4-FFF2-40B4-BE49-F238E27FC236}">
                <a16:creationId xmlns:a16="http://schemas.microsoft.com/office/drawing/2014/main" id="{CC599D52-D951-4624-80EA-F212D32B443F}"/>
              </a:ext>
            </a:extLst>
          </p:cNvPr>
          <p:cNvPicPr>
            <a:picLocks/>
          </p:cNvPicPr>
          <p:nvPr/>
        </p:nvPicPr>
        <p:blipFill rotWithShape="1">
          <a:blip r:embed="rId3"/>
          <a:srcRect l="1" t="-2413" r="579" b="243"/>
          <a:stretch/>
        </p:blipFill>
        <p:spPr>
          <a:xfrm>
            <a:off x="126410" y="6270688"/>
            <a:ext cx="715039" cy="524798"/>
          </a:xfrm>
          <a:prstGeom prst="rect">
            <a:avLst/>
          </a:prstGeom>
        </p:spPr>
      </p:pic>
      <p:graphicFrame>
        <p:nvGraphicFramePr>
          <p:cNvPr id="20" name="Diagram 19">
            <a:extLst>
              <a:ext uri="{FF2B5EF4-FFF2-40B4-BE49-F238E27FC236}">
                <a16:creationId xmlns:a16="http://schemas.microsoft.com/office/drawing/2014/main" id="{DD85F64C-9699-4576-A138-2DF27F299E03}"/>
              </a:ext>
            </a:extLst>
          </p:cNvPr>
          <p:cNvGraphicFramePr/>
          <p:nvPr>
            <p:extLst>
              <p:ext uri="{D42A27DB-BD31-4B8C-83A1-F6EECF244321}">
                <p14:modId xmlns:p14="http://schemas.microsoft.com/office/powerpoint/2010/main" val="761121100"/>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1" name="Date Placeholder 15">
            <a:extLst>
              <a:ext uri="{FF2B5EF4-FFF2-40B4-BE49-F238E27FC236}">
                <a16:creationId xmlns:a16="http://schemas.microsoft.com/office/drawing/2014/main" id="{FC16F84E-A272-4535-837D-599B3B54D3B3}"/>
              </a:ext>
            </a:extLst>
          </p:cNvPr>
          <p:cNvSpPr>
            <a:spLocks noGrp="1"/>
          </p:cNvSpPr>
          <p:nvPr>
            <p:ph type="dt" sz="half" idx="10"/>
          </p:nvPr>
        </p:nvSpPr>
        <p:spPr>
          <a:xfrm>
            <a:off x="800020" y="6669129"/>
            <a:ext cx="2743200" cy="365125"/>
          </a:xfrm>
        </p:spPr>
        <p:txBody>
          <a:bodyPr/>
          <a:lstStyle/>
          <a:p>
            <a:r>
              <a:rPr lang="en-US" sz="1400" b="1" dirty="0">
                <a:solidFill>
                  <a:prstClr val="black"/>
                </a:solidFill>
                <a:latin typeface="Times New Roman" panose="02020603050405020304" pitchFamily="18" charset="0"/>
                <a:cs typeface="Times New Roman" panose="02020603050405020304" pitchFamily="18" charset="0"/>
              </a:rPr>
              <a:t>21/5/2019</a:t>
            </a:r>
          </a:p>
          <a:p>
            <a:pPr lvl="0"/>
            <a:endParaRPr lang="en-US" sz="1400" b="1" dirty="0">
              <a:solidFill>
                <a:prstClr val="black"/>
              </a:solidFill>
              <a:latin typeface="Times New Roman" panose="02020603050405020304" pitchFamily="18" charset="0"/>
              <a:cs typeface="Times New Roman" panose="02020603050405020304" pitchFamily="18" charset="0"/>
            </a:endParaRP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7B96119B-C796-47EB-81FE-D18EB3B26A4F}"/>
              </a:ext>
            </a:extLst>
          </p:cNvPr>
          <p:cNvSpPr txBox="1"/>
          <p:nvPr/>
        </p:nvSpPr>
        <p:spPr>
          <a:xfrm>
            <a:off x="2473069" y="1260512"/>
            <a:ext cx="6450251" cy="461665"/>
          </a:xfrm>
          <a:prstGeom prst="rect">
            <a:avLst/>
          </a:prstGeom>
          <a:solidFill>
            <a:schemeClr val="accent1">
              <a:lumMod val="75000"/>
            </a:schemeClr>
          </a:solidFill>
        </p:spPr>
        <p:txBody>
          <a:bodyPr wrap="square" rtlCol="0">
            <a:spAutoFit/>
          </a:bodyPr>
          <a:lstStyle/>
          <a:p>
            <a:pPr algn="ctr"/>
            <a:r>
              <a:rPr lang="en-US" sz="2400" dirty="0"/>
              <a:t>Chemical equation for stages anaerobic digestion</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70A1B13-A4CC-4EEA-8302-F7E6F47DD703}"/>
                  </a:ext>
                </a:extLst>
              </p:cNvPr>
              <p:cNvSpPr txBox="1"/>
              <p:nvPr/>
            </p:nvSpPr>
            <p:spPr>
              <a:xfrm>
                <a:off x="601014" y="2012868"/>
                <a:ext cx="9866857" cy="3970318"/>
              </a:xfrm>
              <a:prstGeom prst="rect">
                <a:avLst/>
              </a:prstGeom>
              <a:noFill/>
            </p:spPr>
            <p:txBody>
              <a:bodyPr wrap="square" rtlCol="0">
                <a:spAutoFit/>
              </a:bodyPr>
              <a:lstStyle/>
              <a:p>
                <a:r>
                  <a:rPr lang="en-US" b="1" dirty="0"/>
                  <a:t>Hydrolysis</a:t>
                </a:r>
                <a:endParaRPr lang="en-US" dirty="0"/>
              </a:p>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C</m:t>
                          </m:r>
                        </m:e>
                        <m:sub>
                          <m:r>
                            <a:rPr lang="en-US">
                              <a:latin typeface="Cambria Math" panose="02040503050406030204" pitchFamily="18" charset="0"/>
                            </a:rPr>
                            <m:t>6</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10</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O</m:t>
                          </m:r>
                        </m:e>
                        <m:sub>
                          <m:r>
                            <a:rPr lang="en-US">
                              <a:latin typeface="Cambria Math" panose="02040503050406030204" pitchFamily="18" charset="0"/>
                            </a:rPr>
                            <m:t>4</m:t>
                          </m:r>
                        </m:sub>
                      </m:sSub>
                      <m:r>
                        <a:rPr lang="en-US" i="1">
                          <a:latin typeface="Cambria Math" panose="02040503050406030204" pitchFamily="18" charset="0"/>
                        </a:rPr>
                        <m:t> +</m:t>
                      </m:r>
                      <m:r>
                        <a:rPr lang="en-US">
                          <a:latin typeface="Cambria Math" panose="02040503050406030204" pitchFamily="18" charset="0"/>
                        </a:rPr>
                        <m:t>2</m:t>
                      </m:r>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r>
                        <m:rPr>
                          <m:sty m:val="p"/>
                        </m:rPr>
                        <a:rPr lang="en-US">
                          <a:latin typeface="Cambria Math" panose="02040503050406030204" pitchFamily="18" charset="0"/>
                        </a:rPr>
                        <m:t>O</m:t>
                      </m:r>
                      <m:r>
                        <a:rPr lang="en-US" i="1">
                          <a:latin typeface="Cambria Math" panose="02040503050406030204" pitchFamily="18" charset="0"/>
                        </a:rPr>
                        <m:t> →</m:t>
                      </m:r>
                      <m:sSub>
                        <m:sSubPr>
                          <m:ctrlPr>
                            <a:rPr lang="en-US" i="1">
                              <a:latin typeface="Cambria Math" panose="02040503050406030204" pitchFamily="18" charset="0"/>
                            </a:rPr>
                          </m:ctrlPr>
                        </m:sSubPr>
                        <m:e>
                          <m:r>
                            <m:rPr>
                              <m:sty m:val="p"/>
                            </m:rPr>
                            <a:rPr lang="en-US">
                              <a:latin typeface="Cambria Math" panose="02040503050406030204" pitchFamily="18" charset="0"/>
                            </a:rPr>
                            <m:t>C</m:t>
                          </m:r>
                        </m:e>
                        <m:sub>
                          <m:r>
                            <a:rPr lang="en-US">
                              <a:latin typeface="Cambria Math" panose="02040503050406030204" pitchFamily="18" charset="0"/>
                            </a:rPr>
                            <m:t>6</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12</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O</m:t>
                          </m:r>
                        </m:e>
                        <m:sub>
                          <m:r>
                            <a:rPr lang="en-US">
                              <a:latin typeface="Cambria Math" panose="02040503050406030204" pitchFamily="18" charset="0"/>
                            </a:rPr>
                            <m:t>6</m:t>
                          </m:r>
                        </m:sub>
                      </m:sSub>
                      <m:r>
                        <a:rPr lang="en-US" i="1">
                          <a:latin typeface="Cambria Math" panose="02040503050406030204" pitchFamily="18" charset="0"/>
                        </a:rPr>
                        <m:t> + </m:t>
                      </m:r>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oMath>
                  </m:oMathPara>
                </a14:m>
                <a:endParaRPr lang="en-US" dirty="0"/>
              </a:p>
              <a:p>
                <a:r>
                  <a:rPr lang="en-US" dirty="0"/>
                  <a:t> </a:t>
                </a:r>
              </a:p>
              <a:p>
                <a:r>
                  <a:rPr lang="en-US" b="1" dirty="0"/>
                  <a:t>Acidogenesis</a:t>
                </a:r>
                <a:endParaRPr lang="en-US" dirty="0"/>
              </a:p>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C</m:t>
                          </m:r>
                        </m:e>
                        <m:sub>
                          <m:r>
                            <a:rPr lang="en-US">
                              <a:latin typeface="Cambria Math" panose="02040503050406030204" pitchFamily="18" charset="0"/>
                            </a:rPr>
                            <m:t>6</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12</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O</m:t>
                          </m:r>
                        </m:e>
                        <m:sub>
                          <m:r>
                            <a:rPr lang="en-US">
                              <a:latin typeface="Cambria Math" panose="02040503050406030204" pitchFamily="18" charset="0"/>
                            </a:rPr>
                            <m:t>6</m:t>
                          </m:r>
                        </m:sub>
                      </m:sSub>
                      <m:r>
                        <a:rPr lang="en-US" i="1">
                          <a:latin typeface="Cambria Math" panose="02040503050406030204" pitchFamily="18" charset="0"/>
                        </a:rPr>
                        <m:t> </m:t>
                      </m:r>
                      <m:r>
                        <a:rPr lang="en-US">
                          <a:latin typeface="Cambria Math" panose="02040503050406030204" pitchFamily="18" charset="0"/>
                        </a:rPr>
                        <m:t>↔</m:t>
                      </m:r>
                      <m:r>
                        <a:rPr lang="en-US" i="1">
                          <a:latin typeface="Cambria Math" panose="02040503050406030204" pitchFamily="18" charset="0"/>
                        </a:rPr>
                        <m:t> 2</m:t>
                      </m:r>
                      <m:r>
                        <m:rPr>
                          <m:sty m:val="p"/>
                        </m:rPr>
                        <a:rPr lang="en-US">
                          <a:latin typeface="Cambria Math" panose="02040503050406030204" pitchFamily="18" charset="0"/>
                        </a:rPr>
                        <m:t>C</m:t>
                      </m:r>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3</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CH</m:t>
                          </m:r>
                        </m:e>
                        <m:sub>
                          <m:r>
                            <a:rPr lang="en-US">
                              <a:latin typeface="Cambria Math" panose="02040503050406030204" pitchFamily="18" charset="0"/>
                            </a:rPr>
                            <m:t>2</m:t>
                          </m:r>
                        </m:sub>
                      </m:sSub>
                      <m:r>
                        <m:rPr>
                          <m:sty m:val="p"/>
                        </m:rPr>
                        <a:rPr lang="en-US">
                          <a:latin typeface="Cambria Math" panose="02040503050406030204" pitchFamily="18" charset="0"/>
                        </a:rPr>
                        <m:t>OH</m:t>
                      </m:r>
                      <m:r>
                        <a:rPr lang="en-US" i="1">
                          <a:latin typeface="Cambria Math" panose="02040503050406030204" pitchFamily="18" charset="0"/>
                        </a:rPr>
                        <m:t> + </m:t>
                      </m:r>
                      <m:r>
                        <a:rPr lang="en-US">
                          <a:latin typeface="Cambria Math" panose="02040503050406030204" pitchFamily="18" charset="0"/>
                        </a:rPr>
                        <m:t>2</m:t>
                      </m:r>
                      <m:sSub>
                        <m:sSubPr>
                          <m:ctrlPr>
                            <a:rPr lang="en-US" i="1">
                              <a:latin typeface="Cambria Math" panose="02040503050406030204" pitchFamily="18" charset="0"/>
                            </a:rPr>
                          </m:ctrlPr>
                        </m:sSubPr>
                        <m:e>
                          <m:r>
                            <m:rPr>
                              <m:sty m:val="p"/>
                            </m:rPr>
                            <a:rPr lang="en-US">
                              <a:latin typeface="Cambria Math" panose="02040503050406030204" pitchFamily="18" charset="0"/>
                            </a:rPr>
                            <m:t>CO</m:t>
                          </m:r>
                        </m:e>
                        <m:sub>
                          <m:r>
                            <a:rPr lang="en-US">
                              <a:latin typeface="Cambria Math" panose="02040503050406030204" pitchFamily="18" charset="0"/>
                            </a:rPr>
                            <m:t>2</m:t>
                          </m:r>
                        </m:sub>
                      </m:sSub>
                    </m:oMath>
                  </m:oMathPara>
                </a14:m>
                <a:endParaRPr lang="en-US" dirty="0"/>
              </a:p>
              <a:p>
                <a:endParaRPr lang="en-US" dirty="0"/>
              </a:p>
              <a:p>
                <a:r>
                  <a:rPr lang="en-US" dirty="0"/>
                  <a:t> </a:t>
                </a:r>
              </a:p>
              <a:p>
                <a:r>
                  <a:rPr lang="en-US" b="1" dirty="0"/>
                  <a:t>Acetogenesis</a:t>
                </a:r>
                <a:endParaRPr lang="en-US" dirty="0"/>
              </a:p>
              <a:p>
                <a:endParaRPr lang="en-US" dirty="0"/>
              </a:p>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C</m:t>
                          </m:r>
                        </m:e>
                        <m:sub>
                          <m:r>
                            <a:rPr lang="en-US">
                              <a:latin typeface="Cambria Math" panose="02040503050406030204" pitchFamily="18" charset="0"/>
                            </a:rPr>
                            <m:t>6</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12</m:t>
                          </m:r>
                        </m:sub>
                      </m:sSub>
                      <m:sSub>
                        <m:sSubPr>
                          <m:ctrlPr>
                            <a:rPr lang="en-US" i="1">
                              <a:latin typeface="Cambria Math" panose="02040503050406030204" pitchFamily="18" charset="0"/>
                            </a:rPr>
                          </m:ctrlPr>
                        </m:sSubPr>
                        <m:e>
                          <m:r>
                            <m:rPr>
                              <m:sty m:val="p"/>
                            </m:rPr>
                            <a:rPr lang="en-US">
                              <a:latin typeface="Cambria Math" panose="02040503050406030204" pitchFamily="18" charset="0"/>
                            </a:rPr>
                            <m:t>O</m:t>
                          </m:r>
                        </m:e>
                        <m:sub>
                          <m:r>
                            <a:rPr lang="en-US">
                              <a:latin typeface="Cambria Math" panose="02040503050406030204" pitchFamily="18" charset="0"/>
                            </a:rPr>
                            <m:t>6</m:t>
                          </m:r>
                        </m:sub>
                      </m:sSub>
                      <m:r>
                        <a:rPr lang="en-US" i="1">
                          <a:latin typeface="Cambria Math" panose="02040503050406030204" pitchFamily="18" charset="0"/>
                        </a:rPr>
                        <m:t> +</m:t>
                      </m:r>
                      <m:r>
                        <a:rPr lang="en-US">
                          <a:latin typeface="Cambria Math" panose="02040503050406030204" pitchFamily="18" charset="0"/>
                        </a:rPr>
                        <m:t>2</m:t>
                      </m:r>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r>
                        <m:rPr>
                          <m:sty m:val="p"/>
                        </m:rPr>
                        <a:rPr lang="en-US">
                          <a:latin typeface="Cambria Math" panose="02040503050406030204" pitchFamily="18" charset="0"/>
                        </a:rPr>
                        <m:t>O</m:t>
                      </m:r>
                      <m:r>
                        <a:rPr lang="en-US" i="1">
                          <a:latin typeface="Cambria Math" panose="02040503050406030204" pitchFamily="18" charset="0"/>
                        </a:rPr>
                        <m:t> </m:t>
                      </m:r>
                      <m:r>
                        <a:rPr lang="en-US">
                          <a:latin typeface="Cambria Math" panose="02040503050406030204" pitchFamily="18" charset="0"/>
                        </a:rPr>
                        <m:t>↔</m:t>
                      </m:r>
                      <m:r>
                        <a:rPr lang="en-US" i="1">
                          <a:latin typeface="Cambria Math" panose="02040503050406030204" pitchFamily="18" charset="0"/>
                        </a:rPr>
                        <m:t>2</m:t>
                      </m:r>
                      <m:r>
                        <m:rPr>
                          <m:sty m:val="p"/>
                        </m:rPr>
                        <a:rPr lang="en-US">
                          <a:latin typeface="Cambria Math" panose="02040503050406030204" pitchFamily="18" charset="0"/>
                        </a:rPr>
                        <m:t>C</m:t>
                      </m:r>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3</m:t>
                          </m:r>
                        </m:sub>
                      </m:sSub>
                      <m:r>
                        <m:rPr>
                          <m:sty m:val="p"/>
                        </m:rPr>
                        <a:rPr lang="en-US">
                          <a:latin typeface="Cambria Math" panose="02040503050406030204" pitchFamily="18" charset="0"/>
                        </a:rPr>
                        <m:t>COOH</m:t>
                      </m:r>
                      <m:r>
                        <a:rPr lang="en-US" i="1">
                          <a:latin typeface="Cambria Math" panose="02040503050406030204" pitchFamily="18" charset="0"/>
                        </a:rPr>
                        <m:t>+ 2</m:t>
                      </m:r>
                      <m:r>
                        <m:rPr>
                          <m:sty m:val="p"/>
                        </m:rPr>
                        <a:rPr lang="en-US">
                          <a:latin typeface="Cambria Math" panose="02040503050406030204" pitchFamily="18" charset="0"/>
                        </a:rPr>
                        <m:t>C</m:t>
                      </m:r>
                      <m:sSub>
                        <m:sSubPr>
                          <m:ctrlPr>
                            <a:rPr lang="en-US" i="1">
                              <a:latin typeface="Cambria Math" panose="02040503050406030204" pitchFamily="18" charset="0"/>
                            </a:rPr>
                          </m:ctrlPr>
                        </m:sSubPr>
                        <m:e>
                          <m:r>
                            <m:rPr>
                              <m:sty m:val="p"/>
                            </m:rPr>
                            <a:rPr lang="en-US">
                              <a:latin typeface="Cambria Math" panose="02040503050406030204" pitchFamily="18" charset="0"/>
                            </a:rPr>
                            <m:t>O</m:t>
                          </m:r>
                        </m:e>
                        <m:sub>
                          <m:r>
                            <a:rPr lang="en-US">
                              <a:latin typeface="Cambria Math" panose="02040503050406030204" pitchFamily="18" charset="0"/>
                            </a:rPr>
                            <m:t>2</m:t>
                          </m:r>
                        </m:sub>
                      </m:sSub>
                      <m:r>
                        <a:rPr lang="en-US">
                          <a:latin typeface="Cambria Math" panose="02040503050406030204" pitchFamily="18" charset="0"/>
                        </a:rPr>
                        <m:t>+</m:t>
                      </m:r>
                      <m:r>
                        <a:rPr lang="en-US" i="1">
                          <a:latin typeface="Cambria Math" panose="02040503050406030204" pitchFamily="18" charset="0"/>
                        </a:rPr>
                        <m:t>4</m:t>
                      </m:r>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2</m:t>
                          </m:r>
                        </m:sub>
                      </m:sSub>
                    </m:oMath>
                  </m:oMathPara>
                </a14:m>
                <a:endParaRPr lang="en-US" dirty="0"/>
              </a:p>
              <a:p>
                <a:endParaRPr lang="en-US" dirty="0"/>
              </a:p>
              <a:p>
                <a:r>
                  <a:rPr lang="en-US" dirty="0"/>
                  <a:t> </a:t>
                </a:r>
              </a:p>
              <a:p>
                <a:r>
                  <a:rPr lang="en-US" b="1" dirty="0"/>
                  <a:t>Methanogenesis</a:t>
                </a:r>
                <a:endParaRPr lang="en-US" dirty="0"/>
              </a:p>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C</m:t>
                      </m:r>
                      <m:sSub>
                        <m:sSubPr>
                          <m:ctrlPr>
                            <a:rPr lang="en-US" i="1">
                              <a:latin typeface="Cambria Math" panose="02040503050406030204" pitchFamily="18" charset="0"/>
                            </a:rPr>
                          </m:ctrlPr>
                        </m:sSubPr>
                        <m:e>
                          <m:r>
                            <m:rPr>
                              <m:sty m:val="p"/>
                            </m:rPr>
                            <a:rPr lang="en-US">
                              <a:latin typeface="Cambria Math" panose="02040503050406030204" pitchFamily="18" charset="0"/>
                            </a:rPr>
                            <m:t>H</m:t>
                          </m:r>
                        </m:e>
                        <m:sub>
                          <m:r>
                            <a:rPr lang="en-US">
                              <a:latin typeface="Cambria Math" panose="02040503050406030204" pitchFamily="18" charset="0"/>
                            </a:rPr>
                            <m:t>3</m:t>
                          </m:r>
                        </m:sub>
                      </m:sSub>
                      <m:r>
                        <m:rPr>
                          <m:sty m:val="p"/>
                        </m:rPr>
                        <a:rPr lang="en-US">
                          <a:latin typeface="Cambria Math" panose="02040503050406030204" pitchFamily="18" charset="0"/>
                        </a:rPr>
                        <m:t>COOH</m:t>
                      </m:r>
                      <m:r>
                        <a:rPr lang="en-US">
                          <a:latin typeface="Cambria Math" panose="02040503050406030204" pitchFamily="18" charset="0"/>
                        </a:rPr>
                        <m:t> ↔ </m:t>
                      </m:r>
                      <m:sSub>
                        <m:sSubPr>
                          <m:ctrlPr>
                            <a:rPr lang="en-US" i="1">
                              <a:latin typeface="Cambria Math" panose="02040503050406030204" pitchFamily="18" charset="0"/>
                            </a:rPr>
                          </m:ctrlPr>
                        </m:sSubPr>
                        <m:e>
                          <m:r>
                            <m:rPr>
                              <m:sty m:val="p"/>
                            </m:rPr>
                            <a:rPr lang="en-US">
                              <a:latin typeface="Cambria Math" panose="02040503050406030204" pitchFamily="18" charset="0"/>
                            </a:rPr>
                            <m:t>CH</m:t>
                          </m:r>
                        </m:e>
                        <m:sub>
                          <m:r>
                            <a:rPr lang="en-US">
                              <a:latin typeface="Cambria Math" panose="02040503050406030204" pitchFamily="18" charset="0"/>
                            </a:rPr>
                            <m:t>4</m:t>
                          </m:r>
                        </m:sub>
                      </m:sSub>
                      <m:r>
                        <a:rPr lang="en-US">
                          <a:latin typeface="Cambria Math" panose="02040503050406030204" pitchFamily="18" charset="0"/>
                        </a:rPr>
                        <m:t> + </m:t>
                      </m:r>
                      <m:sSub>
                        <m:sSubPr>
                          <m:ctrlPr>
                            <a:rPr lang="en-US" i="1">
                              <a:latin typeface="Cambria Math" panose="02040503050406030204" pitchFamily="18" charset="0"/>
                            </a:rPr>
                          </m:ctrlPr>
                        </m:sSubPr>
                        <m:e>
                          <m:r>
                            <m:rPr>
                              <m:sty m:val="p"/>
                            </m:rPr>
                            <a:rPr lang="en-US">
                              <a:latin typeface="Cambria Math" panose="02040503050406030204" pitchFamily="18" charset="0"/>
                            </a:rPr>
                            <m:t>CO</m:t>
                          </m:r>
                        </m:e>
                        <m:sub>
                          <m:r>
                            <a:rPr lang="en-US">
                              <a:latin typeface="Cambria Math" panose="02040503050406030204" pitchFamily="18" charset="0"/>
                            </a:rPr>
                            <m:t>2</m:t>
                          </m:r>
                        </m:sub>
                      </m:sSub>
                    </m:oMath>
                  </m:oMathPara>
                </a14:m>
                <a:endParaRPr lang="en-US" dirty="0"/>
              </a:p>
            </p:txBody>
          </p:sp>
        </mc:Choice>
        <mc:Fallback xmlns="">
          <p:sp>
            <p:nvSpPr>
              <p:cNvPr id="5" name="TextBox 4">
                <a:extLst>
                  <a:ext uri="{FF2B5EF4-FFF2-40B4-BE49-F238E27FC236}">
                    <a16:creationId xmlns:a16="http://schemas.microsoft.com/office/drawing/2014/main" id="{E70A1B13-A4CC-4EEA-8302-F7E6F47DD703}"/>
                  </a:ext>
                </a:extLst>
              </p:cNvPr>
              <p:cNvSpPr txBox="1">
                <a:spLocks noRot="1" noChangeAspect="1" noMove="1" noResize="1" noEditPoints="1" noAdjustHandles="1" noChangeArrowheads="1" noChangeShapeType="1" noTextEdit="1"/>
              </p:cNvSpPr>
              <p:nvPr/>
            </p:nvSpPr>
            <p:spPr>
              <a:xfrm>
                <a:off x="601014" y="2012868"/>
                <a:ext cx="9866857" cy="3970318"/>
              </a:xfrm>
              <a:prstGeom prst="rect">
                <a:avLst/>
              </a:prstGeom>
              <a:blipFill>
                <a:blip r:embed="rId9"/>
                <a:stretch>
                  <a:fillRect l="-556" t="-768"/>
                </a:stretch>
              </a:blipFill>
            </p:spPr>
            <p:txBody>
              <a:bodyPr/>
              <a:lstStyle/>
              <a:p>
                <a:r>
                  <a:rPr lang="en-US">
                    <a:noFill/>
                  </a:rPr>
                  <a:t> </a:t>
                </a:r>
              </a:p>
            </p:txBody>
          </p:sp>
        </mc:Fallback>
      </mc:AlternateContent>
    </p:spTree>
    <p:extLst>
      <p:ext uri="{BB962C8B-B14F-4D97-AF65-F5344CB8AC3E}">
        <p14:creationId xmlns:p14="http://schemas.microsoft.com/office/powerpoint/2010/main" val="3558307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15">
            <a:extLst>
              <a:ext uri="{FF2B5EF4-FFF2-40B4-BE49-F238E27FC236}">
                <a16:creationId xmlns:a16="http://schemas.microsoft.com/office/drawing/2014/main" id="{1A723415-DADD-4484-BC2D-18A513CEF256}"/>
              </a:ext>
            </a:extLst>
          </p:cNvPr>
          <p:cNvSpPr>
            <a:spLocks noGrp="1"/>
          </p:cNvSpPr>
          <p:nvPr>
            <p:ph type="dt" sz="half" idx="10"/>
          </p:nvPr>
        </p:nvSpPr>
        <p:spPr>
          <a:xfrm>
            <a:off x="829809" y="6616424"/>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E611D1A0-6AE1-4B66-90E0-55FC58F2A1CB}"/>
              </a:ext>
            </a:extLst>
          </p:cNvPr>
          <p:cNvSpPr>
            <a:spLocks noGrp="1"/>
          </p:cNvSpPr>
          <p:nvPr>
            <p:ph type="sldNum" sz="quarter" idx="12"/>
          </p:nvPr>
        </p:nvSpPr>
        <p:spPr/>
        <p:txBody>
          <a:bodyPr/>
          <a:lstStyle/>
          <a:p>
            <a:fld id="{9C627EBE-AEB3-49D7-9672-73A6566AEA34}" type="slidenum">
              <a:rPr lang="en-US" smtClean="0"/>
              <a:t>18</a:t>
            </a:fld>
            <a:endParaRPr lang="en-US"/>
          </a:p>
        </p:txBody>
      </p:sp>
      <p:sp>
        <p:nvSpPr>
          <p:cNvPr id="3" name="Slide Number Placeholder 5">
            <a:extLst>
              <a:ext uri="{FF2B5EF4-FFF2-40B4-BE49-F238E27FC236}">
                <a16:creationId xmlns:a16="http://schemas.microsoft.com/office/drawing/2014/main" id="{03FF61D3-99B7-4768-93EA-B2232C1574AD}"/>
              </a:ext>
            </a:extLst>
          </p:cNvPr>
          <p:cNvSpPr txBox="1">
            <a:spLocks/>
          </p:cNvSpPr>
          <p:nvPr/>
        </p:nvSpPr>
        <p:spPr>
          <a:xfrm>
            <a:off x="11741727" y="6536588"/>
            <a:ext cx="450273"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rgbClr val="D1050A"/>
                </a:solidFill>
                <a:latin typeface="Times New Roman" panose="02020603050405020304" pitchFamily="18" charset="0"/>
                <a:cs typeface="Times New Roman" panose="02020603050405020304" pitchFamily="18" charset="0"/>
              </a:rPr>
              <a:t>18</a:t>
            </a:r>
          </a:p>
        </p:txBody>
      </p:sp>
      <p:pic>
        <p:nvPicPr>
          <p:cNvPr id="4" name="Picture 3">
            <a:extLst>
              <a:ext uri="{FF2B5EF4-FFF2-40B4-BE49-F238E27FC236}">
                <a16:creationId xmlns:a16="http://schemas.microsoft.com/office/drawing/2014/main" id="{5D49A5A4-950C-4D7A-B5AD-3C5EFAFA1B17}"/>
              </a:ext>
            </a:extLst>
          </p:cNvPr>
          <p:cNvPicPr>
            <a:picLocks noChangeAspect="1"/>
          </p:cNvPicPr>
          <p:nvPr/>
        </p:nvPicPr>
        <p:blipFill>
          <a:blip r:embed="rId2"/>
          <a:stretch>
            <a:fillRect/>
          </a:stretch>
        </p:blipFill>
        <p:spPr>
          <a:xfrm>
            <a:off x="589741" y="6433556"/>
            <a:ext cx="11602259" cy="199064"/>
          </a:xfrm>
          <a:prstGeom prst="rect">
            <a:avLst/>
          </a:prstGeom>
        </p:spPr>
      </p:pic>
      <p:sp>
        <p:nvSpPr>
          <p:cNvPr id="5" name="Footer Placeholder 16">
            <a:extLst>
              <a:ext uri="{FF2B5EF4-FFF2-40B4-BE49-F238E27FC236}">
                <a16:creationId xmlns:a16="http://schemas.microsoft.com/office/drawing/2014/main" id="{8CD839CB-C461-4B49-A83E-12AF92969E53}"/>
              </a:ext>
            </a:extLst>
          </p:cNvPr>
          <p:cNvSpPr txBox="1">
            <a:spLocks/>
          </p:cNvSpPr>
          <p:nvPr/>
        </p:nvSpPr>
        <p:spPr>
          <a:xfrm>
            <a:off x="3594010" y="667834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graphicFrame>
        <p:nvGraphicFramePr>
          <p:cNvPr id="6" name="Diagram 5">
            <a:extLst>
              <a:ext uri="{FF2B5EF4-FFF2-40B4-BE49-F238E27FC236}">
                <a16:creationId xmlns:a16="http://schemas.microsoft.com/office/drawing/2014/main" id="{D6BDE80F-B955-4320-BEFA-406EC1D92F34}"/>
              </a:ext>
            </a:extLst>
          </p:cNvPr>
          <p:cNvGraphicFramePr/>
          <p:nvPr>
            <p:extLst>
              <p:ext uri="{D42A27DB-BD31-4B8C-83A1-F6EECF244321}">
                <p14:modId xmlns:p14="http://schemas.microsoft.com/office/powerpoint/2010/main" val="1166092839"/>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Placeholder 8">
            <a:extLst>
              <a:ext uri="{FF2B5EF4-FFF2-40B4-BE49-F238E27FC236}">
                <a16:creationId xmlns:a16="http://schemas.microsoft.com/office/drawing/2014/main" id="{F5B0D929-1A1E-4CF9-BF52-6F6C8A7FE350}"/>
              </a:ext>
            </a:extLst>
          </p:cNvPr>
          <p:cNvPicPr>
            <a:picLocks/>
          </p:cNvPicPr>
          <p:nvPr/>
        </p:nvPicPr>
        <p:blipFill rotWithShape="1">
          <a:blip r:embed="rId8"/>
          <a:srcRect l="1" t="-2413" r="579" b="243"/>
          <a:stretch/>
        </p:blipFill>
        <p:spPr>
          <a:xfrm>
            <a:off x="123161" y="6274189"/>
            <a:ext cx="715039" cy="524798"/>
          </a:xfrm>
          <a:prstGeom prst="rect">
            <a:avLst/>
          </a:prstGeom>
        </p:spPr>
      </p:pic>
      <p:sp>
        <p:nvSpPr>
          <p:cNvPr id="9" name="TextBox 8">
            <a:extLst>
              <a:ext uri="{FF2B5EF4-FFF2-40B4-BE49-F238E27FC236}">
                <a16:creationId xmlns:a16="http://schemas.microsoft.com/office/drawing/2014/main" id="{9721B5F3-3204-474E-A76A-083A62C65C8D}"/>
              </a:ext>
            </a:extLst>
          </p:cNvPr>
          <p:cNvSpPr txBox="1"/>
          <p:nvPr/>
        </p:nvSpPr>
        <p:spPr>
          <a:xfrm>
            <a:off x="2831960" y="1605644"/>
            <a:ext cx="6528080" cy="461665"/>
          </a:xfrm>
          <a:prstGeom prst="rect">
            <a:avLst/>
          </a:prstGeom>
          <a:solidFill>
            <a:schemeClr val="accent2"/>
          </a:solid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Biogas And Compost Production From Sludge</a:t>
            </a:r>
            <a:endParaRPr lang="en-US" sz="240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A0BBADE-FCC5-4621-A174-E482AA2D2610}"/>
                  </a:ext>
                </a:extLst>
              </p:cNvPr>
              <p:cNvSpPr txBox="1"/>
              <p:nvPr/>
            </p:nvSpPr>
            <p:spPr>
              <a:xfrm>
                <a:off x="1006875" y="2321004"/>
                <a:ext cx="9415509" cy="2954655"/>
              </a:xfrm>
              <a:prstGeom prst="rect">
                <a:avLst/>
              </a:prstGeom>
              <a:noFill/>
            </p:spPr>
            <p:txBody>
              <a:bodyPr wrap="square" rtlCol="0">
                <a:spAutoFit/>
              </a:bodyPr>
              <a:lstStyle/>
              <a:p>
                <a:pPr algn="just"/>
                <a:r>
                  <a:rPr lang="en-US" sz="2800" dirty="0"/>
                  <a:t>In the purification plants, the wastewater is filtered and purified.  After this filtration, remains and impurities, called sludge. we designed a machine to use </a:t>
                </a:r>
                <a:r>
                  <a:rPr lang="ar-SA" sz="2800" dirty="0"/>
                  <a:t>)</a:t>
                </a:r>
                <a:r>
                  <a:rPr lang="en-US" sz="2800" dirty="0"/>
                  <a:t>sludge) and ferment it inside the machine for a period of 15-30 days and at a certain temperature ranging from 30</a:t>
                </a:r>
                <a14:m>
                  <m:oMath xmlns:m="http://schemas.openxmlformats.org/officeDocument/2006/math">
                    <m:r>
                      <a:rPr lang="en-US" sz="2800">
                        <a:latin typeface="Cambria Math" panose="02040503050406030204" pitchFamily="18" charset="0"/>
                      </a:rPr>
                      <m:t>°</m:t>
                    </m:r>
                    <m:r>
                      <m:rPr>
                        <m:sty m:val="p"/>
                      </m:rPr>
                      <a:rPr lang="en-US" sz="2800">
                        <a:latin typeface="Cambria Math" panose="02040503050406030204" pitchFamily="18" charset="0"/>
                      </a:rPr>
                      <m:t>C</m:t>
                    </m:r>
                  </m:oMath>
                </a14:m>
                <a:r>
                  <a:rPr lang="en-US" sz="2800" dirty="0"/>
                  <a:t> – 40</a:t>
                </a:r>
                <a14:m>
                  <m:oMath xmlns:m="http://schemas.openxmlformats.org/officeDocument/2006/math">
                    <m:r>
                      <a:rPr lang="en-US" sz="2800">
                        <a:latin typeface="Cambria Math" panose="02040503050406030204" pitchFamily="18" charset="0"/>
                      </a:rPr>
                      <m:t>°</m:t>
                    </m:r>
                    <m:r>
                      <m:rPr>
                        <m:sty m:val="p"/>
                      </m:rPr>
                      <a:rPr lang="en-US" sz="2800">
                        <a:latin typeface="Cambria Math" panose="02040503050406030204" pitchFamily="18" charset="0"/>
                      </a:rPr>
                      <m:t>C</m:t>
                    </m:r>
                  </m:oMath>
                </a14:m>
                <a:r>
                  <a:rPr lang="en-US" sz="2800" dirty="0"/>
                  <a:t>, which will produce biogas and compost after these stages.</a:t>
                </a:r>
              </a:p>
              <a:p>
                <a:endParaRPr lang="en-US" dirty="0"/>
              </a:p>
            </p:txBody>
          </p:sp>
        </mc:Choice>
        <mc:Fallback xmlns="">
          <p:sp>
            <p:nvSpPr>
              <p:cNvPr id="11" name="TextBox 10">
                <a:extLst>
                  <a:ext uri="{FF2B5EF4-FFF2-40B4-BE49-F238E27FC236}">
                    <a16:creationId xmlns:a16="http://schemas.microsoft.com/office/drawing/2014/main" id="{6A0BBADE-FCC5-4621-A174-E482AA2D2610}"/>
                  </a:ext>
                </a:extLst>
              </p:cNvPr>
              <p:cNvSpPr txBox="1">
                <a:spLocks noRot="1" noChangeAspect="1" noMove="1" noResize="1" noEditPoints="1" noAdjustHandles="1" noChangeArrowheads="1" noChangeShapeType="1" noTextEdit="1"/>
              </p:cNvSpPr>
              <p:nvPr/>
            </p:nvSpPr>
            <p:spPr>
              <a:xfrm>
                <a:off x="1006875" y="2321004"/>
                <a:ext cx="9415509" cy="2954655"/>
              </a:xfrm>
              <a:prstGeom prst="rect">
                <a:avLst/>
              </a:prstGeom>
              <a:blipFill>
                <a:blip r:embed="rId9"/>
                <a:stretch>
                  <a:fillRect l="-1294" t="-2066" r="-1294"/>
                </a:stretch>
              </a:blipFill>
            </p:spPr>
            <p:txBody>
              <a:bodyPr/>
              <a:lstStyle/>
              <a:p>
                <a:r>
                  <a:rPr lang="en-US">
                    <a:noFill/>
                  </a:rPr>
                  <a:t> </a:t>
                </a:r>
              </a:p>
            </p:txBody>
          </p:sp>
        </mc:Fallback>
      </mc:AlternateContent>
      <p:sp>
        <p:nvSpPr>
          <p:cNvPr id="12" name="Oval 11">
            <a:extLst>
              <a:ext uri="{FF2B5EF4-FFF2-40B4-BE49-F238E27FC236}">
                <a16:creationId xmlns:a16="http://schemas.microsoft.com/office/drawing/2014/main" id="{E9804C39-A272-4151-A5DB-81A070563F7E}"/>
              </a:ext>
            </a:extLst>
          </p:cNvPr>
          <p:cNvSpPr/>
          <p:nvPr/>
        </p:nvSpPr>
        <p:spPr>
          <a:xfrm>
            <a:off x="10993191" y="1452952"/>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B694BD5-988A-447A-95C6-5DC82589D7C2}"/>
              </a:ext>
            </a:extLst>
          </p:cNvPr>
          <p:cNvSpPr/>
          <p:nvPr/>
        </p:nvSpPr>
        <p:spPr>
          <a:xfrm>
            <a:off x="11113990" y="1611924"/>
            <a:ext cx="479619" cy="369332"/>
          </a:xfrm>
          <a:prstGeom prst="rect">
            <a:avLst/>
          </a:prstGeom>
        </p:spPr>
        <p:txBody>
          <a:bodyPr wrap="none">
            <a:spAutoFit/>
          </a:bodyPr>
          <a:lstStyle/>
          <a:p>
            <a:pPr algn="ctr">
              <a:buSzPct val="93000"/>
            </a:pPr>
            <a:r>
              <a:rPr lang="en-US" b="1" dirty="0">
                <a:latin typeface="Times New Roman" panose="02020603050405020304" pitchFamily="18" charset="0"/>
                <a:cs typeface="Times New Roman" panose="02020603050405020304" pitchFamily="18" charset="0"/>
              </a:rPr>
              <a:t>4/5</a:t>
            </a:r>
          </a:p>
        </p:txBody>
      </p:sp>
    </p:spTree>
    <p:extLst>
      <p:ext uri="{BB962C8B-B14F-4D97-AF65-F5344CB8AC3E}">
        <p14:creationId xmlns:p14="http://schemas.microsoft.com/office/powerpoint/2010/main" val="37613163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07BF74F-BC8A-48F6-8D5F-D86082DAC88B}"/>
              </a:ext>
            </a:extLst>
          </p:cNvPr>
          <p:cNvSpPr>
            <a:spLocks noGrp="1"/>
          </p:cNvSpPr>
          <p:nvPr>
            <p:ph type="sldNum" sz="quarter" idx="12"/>
          </p:nvPr>
        </p:nvSpPr>
        <p:spPr/>
        <p:txBody>
          <a:bodyPr/>
          <a:lstStyle/>
          <a:p>
            <a:fld id="{9C627EBE-AEB3-49D7-9672-73A6566AEA34}" type="slidenum">
              <a:rPr lang="en-US" smtClean="0"/>
              <a:t>19</a:t>
            </a:fld>
            <a:endParaRPr lang="en-US"/>
          </a:p>
        </p:txBody>
      </p:sp>
      <p:sp>
        <p:nvSpPr>
          <p:cNvPr id="3" name="Slide Number Placeholder 5">
            <a:extLst>
              <a:ext uri="{FF2B5EF4-FFF2-40B4-BE49-F238E27FC236}">
                <a16:creationId xmlns:a16="http://schemas.microsoft.com/office/drawing/2014/main" id="{F7C5CC90-6EE5-49E8-B278-CB24EEC09609}"/>
              </a:ext>
            </a:extLst>
          </p:cNvPr>
          <p:cNvSpPr txBox="1">
            <a:spLocks/>
          </p:cNvSpPr>
          <p:nvPr/>
        </p:nvSpPr>
        <p:spPr>
          <a:xfrm>
            <a:off x="11741727" y="6536588"/>
            <a:ext cx="450273"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rgbClr val="D1050A"/>
                </a:solidFill>
                <a:latin typeface="Times New Roman" panose="02020603050405020304" pitchFamily="18" charset="0"/>
                <a:cs typeface="Times New Roman" panose="02020603050405020304" pitchFamily="18" charset="0"/>
              </a:rPr>
              <a:t>19</a:t>
            </a:r>
          </a:p>
        </p:txBody>
      </p:sp>
      <p:pic>
        <p:nvPicPr>
          <p:cNvPr id="4" name="Picture 3">
            <a:extLst>
              <a:ext uri="{FF2B5EF4-FFF2-40B4-BE49-F238E27FC236}">
                <a16:creationId xmlns:a16="http://schemas.microsoft.com/office/drawing/2014/main" id="{369A972D-26B4-4BA9-BB3A-C05EA761E50A}"/>
              </a:ext>
            </a:extLst>
          </p:cNvPr>
          <p:cNvPicPr>
            <a:picLocks noChangeAspect="1"/>
          </p:cNvPicPr>
          <p:nvPr/>
        </p:nvPicPr>
        <p:blipFill>
          <a:blip r:embed="rId2"/>
          <a:stretch>
            <a:fillRect/>
          </a:stretch>
        </p:blipFill>
        <p:spPr>
          <a:xfrm>
            <a:off x="589741" y="6433556"/>
            <a:ext cx="11602259" cy="199064"/>
          </a:xfrm>
          <a:prstGeom prst="rect">
            <a:avLst/>
          </a:prstGeom>
        </p:spPr>
      </p:pic>
      <p:sp>
        <p:nvSpPr>
          <p:cNvPr id="5" name="Footer Placeholder 16">
            <a:extLst>
              <a:ext uri="{FF2B5EF4-FFF2-40B4-BE49-F238E27FC236}">
                <a16:creationId xmlns:a16="http://schemas.microsoft.com/office/drawing/2014/main" id="{FC891B1D-AC91-4C9A-9680-7C825431AFDE}"/>
              </a:ext>
            </a:extLst>
          </p:cNvPr>
          <p:cNvSpPr txBox="1">
            <a:spLocks/>
          </p:cNvSpPr>
          <p:nvPr/>
        </p:nvSpPr>
        <p:spPr>
          <a:xfrm>
            <a:off x="3594010" y="667834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graphicFrame>
        <p:nvGraphicFramePr>
          <p:cNvPr id="6" name="Diagram 5">
            <a:extLst>
              <a:ext uri="{FF2B5EF4-FFF2-40B4-BE49-F238E27FC236}">
                <a16:creationId xmlns:a16="http://schemas.microsoft.com/office/drawing/2014/main" id="{CF506415-8B75-48AA-855F-46CAA6E40420}"/>
              </a:ext>
            </a:extLst>
          </p:cNvPr>
          <p:cNvGraphicFramePr/>
          <p:nvPr>
            <p:extLst>
              <p:ext uri="{D42A27DB-BD31-4B8C-83A1-F6EECF244321}">
                <p14:modId xmlns:p14="http://schemas.microsoft.com/office/powerpoint/2010/main" val="1920907593"/>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Date Placeholder 15">
            <a:extLst>
              <a:ext uri="{FF2B5EF4-FFF2-40B4-BE49-F238E27FC236}">
                <a16:creationId xmlns:a16="http://schemas.microsoft.com/office/drawing/2014/main" id="{B1C27B71-DE6E-4EEF-9590-3C9849998E0E}"/>
              </a:ext>
            </a:extLst>
          </p:cNvPr>
          <p:cNvSpPr>
            <a:spLocks noGrp="1"/>
          </p:cNvSpPr>
          <p:nvPr>
            <p:ph type="dt" sz="half" idx="10"/>
          </p:nvPr>
        </p:nvSpPr>
        <p:spPr>
          <a:xfrm>
            <a:off x="825588" y="6723731"/>
            <a:ext cx="2743200" cy="365125"/>
          </a:xfrm>
        </p:spPr>
        <p:txBody>
          <a:bodyPr/>
          <a:lstStyle/>
          <a:p>
            <a:r>
              <a:rPr lang="en-US" sz="1400" b="1" dirty="0">
                <a:solidFill>
                  <a:prstClr val="black"/>
                </a:solidFill>
                <a:latin typeface="Times New Roman" panose="02020603050405020304" pitchFamily="18" charset="0"/>
                <a:cs typeface="Times New Roman" panose="02020603050405020304" pitchFamily="18" charset="0"/>
              </a:rPr>
              <a:t>21/5/2019</a:t>
            </a:r>
          </a:p>
          <a:p>
            <a:pPr lvl="0"/>
            <a:endParaRPr lang="en-US" sz="1400" b="1" dirty="0">
              <a:solidFill>
                <a:prstClr val="black"/>
              </a:solidFill>
              <a:latin typeface="Times New Roman" panose="02020603050405020304" pitchFamily="18" charset="0"/>
              <a:cs typeface="Times New Roman" panose="02020603050405020304" pitchFamily="18" charset="0"/>
            </a:endParaRPr>
          </a:p>
          <a:p>
            <a:endParaRPr lang="en-US" sz="1000" b="1" dirty="0">
              <a:solidFill>
                <a:schemeClr val="tx1"/>
              </a:solidFill>
              <a:latin typeface="Times New Roman" panose="02020603050405020304" pitchFamily="18" charset="0"/>
              <a:cs typeface="Times New Roman" panose="02020603050405020304" pitchFamily="18" charset="0"/>
            </a:endParaRPr>
          </a:p>
        </p:txBody>
      </p:sp>
      <p:pic>
        <p:nvPicPr>
          <p:cNvPr id="8" name="Picture Placeholder 8">
            <a:extLst>
              <a:ext uri="{FF2B5EF4-FFF2-40B4-BE49-F238E27FC236}">
                <a16:creationId xmlns:a16="http://schemas.microsoft.com/office/drawing/2014/main" id="{1B6D348D-3298-4613-A417-6082537D0DB7}"/>
              </a:ext>
            </a:extLst>
          </p:cNvPr>
          <p:cNvPicPr>
            <a:picLocks/>
          </p:cNvPicPr>
          <p:nvPr/>
        </p:nvPicPr>
        <p:blipFill rotWithShape="1">
          <a:blip r:embed="rId8"/>
          <a:srcRect l="1" t="-2413" r="579" b="243"/>
          <a:stretch/>
        </p:blipFill>
        <p:spPr>
          <a:xfrm>
            <a:off x="123161" y="6274189"/>
            <a:ext cx="715039" cy="524798"/>
          </a:xfrm>
          <a:prstGeom prst="rect">
            <a:avLst/>
          </a:prstGeom>
        </p:spPr>
      </p:pic>
      <p:sp>
        <p:nvSpPr>
          <p:cNvPr id="9" name="Rectangle 8">
            <a:extLst>
              <a:ext uri="{FF2B5EF4-FFF2-40B4-BE49-F238E27FC236}">
                <a16:creationId xmlns:a16="http://schemas.microsoft.com/office/drawing/2014/main" id="{0F4138D9-D1A2-4866-9075-B7607BE5A1D0}"/>
              </a:ext>
            </a:extLst>
          </p:cNvPr>
          <p:cNvSpPr/>
          <p:nvPr/>
        </p:nvSpPr>
        <p:spPr>
          <a:xfrm>
            <a:off x="838199" y="1431880"/>
            <a:ext cx="2717979" cy="3218445"/>
          </a:xfrm>
          <a:prstGeom prst="rect">
            <a:avLst/>
          </a:prstGeom>
        </p:spPr>
        <p:txBody>
          <a:bodyPr wrap="square">
            <a:spAutoFit/>
          </a:bodyPr>
          <a:lstStyle/>
          <a:p>
            <a:pPr algn="ctr">
              <a:lnSpc>
                <a:spcPct val="107000"/>
              </a:lnSpc>
              <a:spcAft>
                <a:spcPts val="800"/>
              </a:spcAft>
            </a:pPr>
            <a:r>
              <a:rPr lang="en-US" sz="3200" b="1" dirty="0">
                <a:latin typeface="Times New Roman" panose="02020603050405020304" pitchFamily="18" charset="0"/>
                <a:cs typeface="Times New Roman" panose="02020603050405020304" pitchFamily="18" charset="0"/>
              </a:rPr>
              <a:t>Typical data on Composition of biogas produced from CSTR</a:t>
            </a:r>
            <a:endParaRPr lang="en-US" sz="3200" b="1" dirty="0">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10" name="Content Placeholder 3">
            <a:extLst>
              <a:ext uri="{FF2B5EF4-FFF2-40B4-BE49-F238E27FC236}">
                <a16:creationId xmlns:a16="http://schemas.microsoft.com/office/drawing/2014/main" id="{A0D33012-0595-45E7-9211-A226AFC01070}"/>
              </a:ext>
            </a:extLst>
          </p:cNvPr>
          <p:cNvGraphicFramePr>
            <a:graphicFrameLocks/>
          </p:cNvGraphicFramePr>
          <p:nvPr>
            <p:extLst>
              <p:ext uri="{D42A27DB-BD31-4B8C-83A1-F6EECF244321}">
                <p14:modId xmlns:p14="http://schemas.microsoft.com/office/powerpoint/2010/main" val="3173225998"/>
              </p:ext>
            </p:extLst>
          </p:nvPr>
        </p:nvGraphicFramePr>
        <p:xfrm>
          <a:off x="4452151" y="1208697"/>
          <a:ext cx="6640497" cy="5224859"/>
        </p:xfrm>
        <a:graphic>
          <a:graphicData uri="http://schemas.openxmlformats.org/drawingml/2006/table">
            <a:tbl>
              <a:tblPr firstRow="1" firstCol="1" bandRow="1">
                <a:tableStyleId>{7DF18680-E054-41AD-8BC1-D1AEF772440D}</a:tableStyleId>
              </a:tblPr>
              <a:tblGrid>
                <a:gridCol w="3121920">
                  <a:extLst>
                    <a:ext uri="{9D8B030D-6E8A-4147-A177-3AD203B41FA5}">
                      <a16:colId xmlns:a16="http://schemas.microsoft.com/office/drawing/2014/main" val="492404011"/>
                    </a:ext>
                  </a:extLst>
                </a:gridCol>
                <a:gridCol w="3518577">
                  <a:extLst>
                    <a:ext uri="{9D8B030D-6E8A-4147-A177-3AD203B41FA5}">
                      <a16:colId xmlns:a16="http://schemas.microsoft.com/office/drawing/2014/main" val="3419731404"/>
                    </a:ext>
                  </a:extLst>
                </a:gridCol>
              </a:tblGrid>
              <a:tr h="656590">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Compound</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Anaerobic Digestion biogas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04642944"/>
                  </a:ext>
                </a:extLst>
              </a:tr>
              <a:tr h="656590">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Methane, CH</a:t>
                      </a:r>
                      <a:r>
                        <a:rPr lang="en-US" sz="1800" baseline="-25000" dirty="0">
                          <a:effectLst/>
                          <a:latin typeface="Times New Roman" panose="02020603050405020304" pitchFamily="18" charset="0"/>
                          <a:cs typeface="Times New Roman" panose="02020603050405020304" pitchFamily="18" charset="0"/>
                        </a:rPr>
                        <a:t>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50-70 %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94368674"/>
                  </a:ext>
                </a:extLst>
              </a:tr>
              <a:tr h="628729">
                <a:tc>
                  <a:txBody>
                    <a:bodyPr/>
                    <a:lstStyle/>
                    <a:p>
                      <a:pPr marL="0" marR="0" algn="ctr">
                        <a:lnSpc>
                          <a:spcPct val="150000"/>
                        </a:lnSpc>
                        <a:spcBef>
                          <a:spcPts val="0"/>
                        </a:spcBef>
                        <a:spcAft>
                          <a:spcPts val="0"/>
                        </a:spcAft>
                      </a:pPr>
                      <a:r>
                        <a:rPr lang="en-US" sz="1800">
                          <a:effectLst/>
                          <a:latin typeface="Times New Roman" panose="02020603050405020304" pitchFamily="18" charset="0"/>
                          <a:cs typeface="Times New Roman" panose="02020603050405020304" pitchFamily="18" charset="0"/>
                        </a:rPr>
                        <a:t>Carbon dioxide, CO</a:t>
                      </a:r>
                      <a:r>
                        <a:rPr lang="en-US" sz="1800" baseline="-25000">
                          <a:effectLst/>
                          <a:latin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30-40 %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04947378"/>
                  </a:ext>
                </a:extLst>
              </a:tr>
              <a:tr h="656590">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Water </a:t>
                      </a:r>
                      <a:r>
                        <a:rPr lang="en-US" sz="1800" dirty="0" err="1">
                          <a:effectLst/>
                          <a:latin typeface="Times New Roman" panose="02020603050405020304" pitchFamily="18" charset="0"/>
                          <a:cs typeface="Times New Roman" panose="02020603050405020304" pitchFamily="18" charset="0"/>
                        </a:rPr>
                        <a:t>vapour</a:t>
                      </a:r>
                      <a:r>
                        <a:rPr lang="en-US" sz="1800" dirty="0">
                          <a:effectLst/>
                          <a:latin typeface="Times New Roman" panose="02020603050405020304" pitchFamily="18" charset="0"/>
                          <a:cs typeface="Times New Roman" panose="02020603050405020304" pitchFamily="18" charset="0"/>
                        </a:rPr>
                        <a:t>, H</a:t>
                      </a:r>
                      <a:r>
                        <a:rPr lang="en-US" sz="1800" baseline="-25000" dirty="0">
                          <a:effectLst/>
                          <a:latin typeface="Times New Roman" panose="02020603050405020304" pitchFamily="18" charset="0"/>
                          <a:cs typeface="Times New Roman" panose="02020603050405020304" pitchFamily="18" charset="0"/>
                        </a:rPr>
                        <a:t>2</a:t>
                      </a:r>
                      <a:r>
                        <a:rPr lang="en-US" sz="1800" dirty="0">
                          <a:effectLst/>
                          <a:latin typeface="Times New Roman" panose="02020603050405020304" pitchFamily="18" charset="0"/>
                          <a:cs typeface="Times New Roman" panose="02020603050405020304" pitchFamily="18" charset="0"/>
                        </a:rPr>
                        <a:t>O</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0.3 %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62152873"/>
                  </a:ext>
                </a:extLst>
              </a:tr>
              <a:tr h="656590">
                <a:tc>
                  <a:txBody>
                    <a:bodyPr/>
                    <a:lstStyle/>
                    <a:p>
                      <a:pPr marL="0" marR="0" algn="ctr">
                        <a:lnSpc>
                          <a:spcPct val="150000"/>
                        </a:lnSpc>
                        <a:spcBef>
                          <a:spcPts val="0"/>
                        </a:spcBef>
                        <a:spcAft>
                          <a:spcPts val="0"/>
                        </a:spcAft>
                      </a:pPr>
                      <a:r>
                        <a:rPr lang="en-US" sz="1800">
                          <a:effectLst/>
                          <a:latin typeface="Times New Roman" panose="02020603050405020304" pitchFamily="18" charset="0"/>
                          <a:cs typeface="Times New Roman" panose="02020603050405020304" pitchFamily="18" charset="0"/>
                        </a:rPr>
                        <a:t>Nitrogen, N</a:t>
                      </a:r>
                      <a:r>
                        <a:rPr lang="en-US" sz="1800" baseline="-25000">
                          <a:effectLst/>
                          <a:latin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1-2 %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10637120"/>
                  </a:ext>
                </a:extLst>
              </a:tr>
              <a:tr h="656590">
                <a:tc>
                  <a:txBody>
                    <a:bodyPr/>
                    <a:lstStyle/>
                    <a:p>
                      <a:pPr marL="0" marR="0" algn="ctr">
                        <a:lnSpc>
                          <a:spcPct val="150000"/>
                        </a:lnSpc>
                        <a:spcBef>
                          <a:spcPts val="0"/>
                        </a:spcBef>
                        <a:spcAft>
                          <a:spcPts val="0"/>
                        </a:spcAft>
                      </a:pPr>
                      <a:r>
                        <a:rPr lang="en-US" sz="1800">
                          <a:effectLst/>
                          <a:latin typeface="Times New Roman" panose="02020603050405020304" pitchFamily="18" charset="0"/>
                          <a:cs typeface="Times New Roman" panose="02020603050405020304" pitchFamily="18" charset="0"/>
                        </a:rPr>
                        <a:t>Oxygen, O</a:t>
                      </a:r>
                      <a:r>
                        <a:rPr lang="en-US" sz="1800" baseline="-25000">
                          <a:effectLst/>
                          <a:latin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Traces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07484748"/>
                  </a:ext>
                </a:extLst>
              </a:tr>
              <a:tr h="656590">
                <a:tc>
                  <a:txBody>
                    <a:bodyPr/>
                    <a:lstStyle/>
                    <a:p>
                      <a:pPr marL="0" marR="0" algn="ctr">
                        <a:lnSpc>
                          <a:spcPct val="150000"/>
                        </a:lnSpc>
                        <a:spcBef>
                          <a:spcPts val="0"/>
                        </a:spcBef>
                        <a:spcAft>
                          <a:spcPts val="0"/>
                        </a:spcAft>
                      </a:pPr>
                      <a:r>
                        <a:rPr lang="en-US" sz="1800">
                          <a:effectLst/>
                          <a:latin typeface="Times New Roman" panose="02020603050405020304" pitchFamily="18" charset="0"/>
                          <a:cs typeface="Times New Roman" panose="02020603050405020304" pitchFamily="18" charset="0"/>
                        </a:rPr>
                        <a:t>Hydrogen, H</a:t>
                      </a:r>
                      <a:r>
                        <a:rPr lang="en-US" sz="1800" baseline="-25000">
                          <a:effectLst/>
                          <a:latin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5-10 %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40097098"/>
                  </a:ext>
                </a:extLst>
              </a:tr>
              <a:tr h="656590">
                <a:tc>
                  <a:txBody>
                    <a:bodyPr/>
                    <a:lstStyle/>
                    <a:p>
                      <a:pPr marL="0" marR="0" algn="ctr">
                        <a:lnSpc>
                          <a:spcPct val="150000"/>
                        </a:lnSpc>
                        <a:spcBef>
                          <a:spcPts val="0"/>
                        </a:spcBef>
                        <a:spcAft>
                          <a:spcPts val="0"/>
                        </a:spcAft>
                      </a:pPr>
                      <a:r>
                        <a:rPr lang="en-US" sz="1800">
                          <a:effectLst/>
                          <a:latin typeface="Times New Roman" panose="02020603050405020304" pitchFamily="18" charset="0"/>
                          <a:cs typeface="Times New Roman" panose="02020603050405020304" pitchFamily="18" charset="0"/>
                        </a:rPr>
                        <a:t>Hydrogen sulphide, H</a:t>
                      </a:r>
                      <a:r>
                        <a:rPr lang="en-US" sz="1800" baseline="-25000">
                          <a:effectLst/>
                          <a:latin typeface="Times New Roman" panose="02020603050405020304" pitchFamily="18" charset="0"/>
                          <a:cs typeface="Times New Roman" panose="02020603050405020304" pitchFamily="18" charset="0"/>
                        </a:rPr>
                        <a:t>2</a:t>
                      </a:r>
                      <a:r>
                        <a:rPr lang="en-US" sz="1800">
                          <a:effectLst/>
                          <a:latin typeface="Times New Roman" panose="02020603050405020304" pitchFamily="18" charset="0"/>
                          <a:cs typeface="Times New Roman" panose="02020603050405020304" pitchFamily="18" charset="0"/>
                        </a:rPr>
                        <a:t>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50000"/>
                        </a:lnSpc>
                        <a:spcBef>
                          <a:spcPts val="0"/>
                        </a:spcBef>
                        <a:spcAft>
                          <a:spcPts val="0"/>
                        </a:spcAft>
                      </a:pPr>
                      <a:r>
                        <a:rPr lang="en-US" sz="1800" dirty="0">
                          <a:effectLst/>
                          <a:latin typeface="Times New Roman" panose="02020603050405020304" pitchFamily="18" charset="0"/>
                          <a:cs typeface="Times New Roman" panose="02020603050405020304" pitchFamily="18" charset="0"/>
                        </a:rPr>
                        <a:t>Traces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8871454"/>
                  </a:ext>
                </a:extLst>
              </a:tr>
            </a:tbl>
          </a:graphicData>
        </a:graphic>
      </p:graphicFrame>
      <p:sp>
        <p:nvSpPr>
          <p:cNvPr id="11" name="Rectangle 10">
            <a:extLst>
              <a:ext uri="{FF2B5EF4-FFF2-40B4-BE49-F238E27FC236}">
                <a16:creationId xmlns:a16="http://schemas.microsoft.com/office/drawing/2014/main" id="{24C3EDA1-FE6D-4241-9ACD-A8D168699F50}"/>
              </a:ext>
            </a:extLst>
          </p:cNvPr>
          <p:cNvSpPr/>
          <p:nvPr/>
        </p:nvSpPr>
        <p:spPr>
          <a:xfrm>
            <a:off x="11501918" y="1601965"/>
            <a:ext cx="479619" cy="369332"/>
          </a:xfrm>
          <a:prstGeom prst="rect">
            <a:avLst/>
          </a:prstGeom>
        </p:spPr>
        <p:txBody>
          <a:bodyPr wrap="none">
            <a:spAutoFit/>
          </a:bodyPr>
          <a:lstStyle/>
          <a:p>
            <a:pPr algn="ctr">
              <a:buSzPct val="93000"/>
            </a:pPr>
            <a:r>
              <a:rPr lang="en-US" b="1" dirty="0">
                <a:latin typeface="Times New Roman" panose="02020603050405020304" pitchFamily="18" charset="0"/>
                <a:cs typeface="Times New Roman" panose="02020603050405020304" pitchFamily="18" charset="0"/>
              </a:rPr>
              <a:t>5/5</a:t>
            </a:r>
          </a:p>
        </p:txBody>
      </p:sp>
      <p:sp>
        <p:nvSpPr>
          <p:cNvPr id="12" name="Oval 11">
            <a:extLst>
              <a:ext uri="{FF2B5EF4-FFF2-40B4-BE49-F238E27FC236}">
                <a16:creationId xmlns:a16="http://schemas.microsoft.com/office/drawing/2014/main" id="{38A22FEF-AC53-4112-91F8-B0CF66279E6F}"/>
              </a:ext>
            </a:extLst>
          </p:cNvPr>
          <p:cNvSpPr/>
          <p:nvPr/>
        </p:nvSpPr>
        <p:spPr>
          <a:xfrm>
            <a:off x="11381118" y="144157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71517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latin typeface="Times New Roman" panose="02020603050405020304" pitchFamily="18" charset="0"/>
                <a:cs typeface="Times New Roman" panose="02020603050405020304" pitchFamily="18" charset="0"/>
              </a:rPr>
              <a:t>Outline</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776212453"/>
              </p:ext>
            </p:extLst>
          </p:nvPr>
        </p:nvGraphicFramePr>
        <p:xfrm>
          <a:off x="1656406" y="1690688"/>
          <a:ext cx="8162074" cy="39821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5"/>
          <p:cNvSpPr>
            <a:spLocks noGrp="1"/>
          </p:cNvSpPr>
          <p:nvPr>
            <p:ph type="sldNum" sz="quarter" idx="12"/>
          </p:nvPr>
        </p:nvSpPr>
        <p:spPr>
          <a:xfrm>
            <a:off x="11585864" y="6505949"/>
            <a:ext cx="606136" cy="418966"/>
          </a:xfrm>
        </p:spPr>
        <p:txBody>
          <a:body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t>2</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8"/>
          <a:stretch>
            <a:fillRect/>
          </a:stretch>
        </p:blipFill>
        <p:spPr>
          <a:xfrm>
            <a:off x="812979" y="6460173"/>
            <a:ext cx="11252611" cy="193065"/>
          </a:xfrm>
          <a:prstGeom prst="rect">
            <a:avLst/>
          </a:prstGeom>
        </p:spPr>
      </p:pic>
      <p:sp>
        <p:nvSpPr>
          <p:cNvPr id="10" name="TextBox 9"/>
          <p:cNvSpPr txBox="1"/>
          <p:nvPr/>
        </p:nvSpPr>
        <p:spPr>
          <a:xfrm>
            <a:off x="1850610" y="1796220"/>
            <a:ext cx="231819" cy="369332"/>
          </a:xfrm>
          <a:prstGeom prst="rect">
            <a:avLst/>
          </a:prstGeom>
          <a:noFill/>
        </p:spPr>
        <p:txBody>
          <a:bodyPr wrap="square" rtlCol="0">
            <a:spAutoFit/>
          </a:bodyPr>
          <a:lstStyle/>
          <a:p>
            <a:r>
              <a:rPr lang="en-US" dirty="0"/>
              <a:t>1</a:t>
            </a:r>
          </a:p>
        </p:txBody>
      </p:sp>
      <p:sp>
        <p:nvSpPr>
          <p:cNvPr id="11" name="TextBox 10"/>
          <p:cNvSpPr txBox="1"/>
          <p:nvPr/>
        </p:nvSpPr>
        <p:spPr>
          <a:xfrm>
            <a:off x="2169189" y="2588269"/>
            <a:ext cx="231819" cy="369332"/>
          </a:xfrm>
          <a:prstGeom prst="rect">
            <a:avLst/>
          </a:prstGeom>
          <a:noFill/>
        </p:spPr>
        <p:txBody>
          <a:bodyPr wrap="square" rtlCol="0">
            <a:spAutoFit/>
          </a:bodyPr>
          <a:lstStyle/>
          <a:p>
            <a:r>
              <a:rPr lang="en-US" dirty="0"/>
              <a:t>2</a:t>
            </a:r>
          </a:p>
        </p:txBody>
      </p:sp>
      <p:sp>
        <p:nvSpPr>
          <p:cNvPr id="12" name="TextBox 11"/>
          <p:cNvSpPr txBox="1"/>
          <p:nvPr/>
        </p:nvSpPr>
        <p:spPr>
          <a:xfrm>
            <a:off x="2401008" y="3336766"/>
            <a:ext cx="231819" cy="369332"/>
          </a:xfrm>
          <a:prstGeom prst="rect">
            <a:avLst/>
          </a:prstGeom>
          <a:noFill/>
        </p:spPr>
        <p:txBody>
          <a:bodyPr wrap="square" rtlCol="0">
            <a:spAutoFit/>
          </a:bodyPr>
          <a:lstStyle/>
          <a:p>
            <a:r>
              <a:rPr lang="en-US" dirty="0"/>
              <a:t>3</a:t>
            </a:r>
          </a:p>
        </p:txBody>
      </p:sp>
      <p:sp>
        <p:nvSpPr>
          <p:cNvPr id="14" name="TextBox 13"/>
          <p:cNvSpPr txBox="1"/>
          <p:nvPr/>
        </p:nvSpPr>
        <p:spPr>
          <a:xfrm>
            <a:off x="2314248" y="4124108"/>
            <a:ext cx="231819" cy="369332"/>
          </a:xfrm>
          <a:prstGeom prst="rect">
            <a:avLst/>
          </a:prstGeom>
          <a:noFill/>
        </p:spPr>
        <p:txBody>
          <a:bodyPr wrap="square" rtlCol="0">
            <a:spAutoFit/>
          </a:bodyPr>
          <a:lstStyle/>
          <a:p>
            <a:r>
              <a:rPr lang="en-US" dirty="0"/>
              <a:t>4</a:t>
            </a:r>
          </a:p>
        </p:txBody>
      </p:sp>
      <p:sp>
        <p:nvSpPr>
          <p:cNvPr id="17" name="Footer Placeholder 16"/>
          <p:cNvSpPr>
            <a:spLocks noGrp="1"/>
          </p:cNvSpPr>
          <p:nvPr>
            <p:ph type="ftr" sz="quarter" idx="11"/>
          </p:nvPr>
        </p:nvSpPr>
        <p:spPr>
          <a:xfrm>
            <a:off x="4038600" y="6533087"/>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pic>
        <p:nvPicPr>
          <p:cNvPr id="18" name="Picture Placeholder 8"/>
          <p:cNvPicPr>
            <a:picLocks/>
          </p:cNvPicPr>
          <p:nvPr/>
        </p:nvPicPr>
        <p:blipFill rotWithShape="1">
          <a:blip r:embed="rId9"/>
          <a:srcRect l="1" t="-2413" r="579" b="243"/>
          <a:stretch/>
        </p:blipFill>
        <p:spPr>
          <a:xfrm>
            <a:off x="126410" y="6270688"/>
            <a:ext cx="715039" cy="524798"/>
          </a:xfrm>
          <a:prstGeom prst="rect">
            <a:avLst/>
          </a:prstGeom>
        </p:spPr>
      </p:pic>
      <p:sp>
        <p:nvSpPr>
          <p:cNvPr id="20" name="TextBox 19">
            <a:extLst>
              <a:ext uri="{FF2B5EF4-FFF2-40B4-BE49-F238E27FC236}">
                <a16:creationId xmlns:a16="http://schemas.microsoft.com/office/drawing/2014/main" id="{967833C8-3DBB-49DA-965D-B8D6FEF4E9D9}"/>
              </a:ext>
            </a:extLst>
          </p:cNvPr>
          <p:cNvSpPr txBox="1"/>
          <p:nvPr/>
        </p:nvSpPr>
        <p:spPr>
          <a:xfrm>
            <a:off x="2084448" y="4982646"/>
            <a:ext cx="231819" cy="369332"/>
          </a:xfrm>
          <a:prstGeom prst="rect">
            <a:avLst/>
          </a:prstGeom>
          <a:noFill/>
        </p:spPr>
        <p:txBody>
          <a:bodyPr wrap="square" rtlCol="0">
            <a:spAutoFit/>
          </a:bodyPr>
          <a:lstStyle/>
          <a:p>
            <a:r>
              <a:rPr lang="en-US" dirty="0"/>
              <a:t>5</a:t>
            </a:r>
          </a:p>
        </p:txBody>
      </p:sp>
      <p:sp>
        <p:nvSpPr>
          <p:cNvPr id="21" name="Date Placeholder 15">
            <a:extLst>
              <a:ext uri="{FF2B5EF4-FFF2-40B4-BE49-F238E27FC236}">
                <a16:creationId xmlns:a16="http://schemas.microsoft.com/office/drawing/2014/main" id="{70C01FAE-336A-43D3-8A34-0A2C231F03B9}"/>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3" name="Flowchart: Connector 2">
            <a:extLst>
              <a:ext uri="{FF2B5EF4-FFF2-40B4-BE49-F238E27FC236}">
                <a16:creationId xmlns:a16="http://schemas.microsoft.com/office/drawing/2014/main" id="{3AF13907-0BEF-4133-AF84-5C74B7832C2A}"/>
              </a:ext>
            </a:extLst>
          </p:cNvPr>
          <p:cNvSpPr/>
          <p:nvPr/>
        </p:nvSpPr>
        <p:spPr>
          <a:xfrm>
            <a:off x="1656406" y="1690688"/>
            <a:ext cx="657842" cy="625904"/>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r>
              <a:rPr lang="en-US" dirty="0">
                <a:solidFill>
                  <a:schemeClr val="tx1"/>
                </a:solidFill>
              </a:rPr>
              <a:t>1</a:t>
            </a:r>
            <a:endParaRPr lang="en-US" dirty="0"/>
          </a:p>
        </p:txBody>
      </p:sp>
    </p:spTree>
    <p:extLst>
      <p:ext uri="{BB962C8B-B14F-4D97-AF65-F5344CB8AC3E}">
        <p14:creationId xmlns:p14="http://schemas.microsoft.com/office/powerpoint/2010/main" val="17558417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694427" y="6536587"/>
            <a:ext cx="497573" cy="361625"/>
          </a:xfrm>
        </p:spPr>
        <p:txBody>
          <a:bodyPr/>
          <a:lstStyle/>
          <a:p>
            <a:fld id="{9C627EBE-AEB3-49D7-9672-73A6566AEA34}" type="slidenum">
              <a:rPr lang="en-US" sz="2000" b="1">
                <a:solidFill>
                  <a:srgbClr val="D1050A"/>
                </a:solidFill>
                <a:latin typeface="Times New Roman" panose="02020603050405020304" pitchFamily="18" charset="0"/>
                <a:cs typeface="Times New Roman" panose="02020603050405020304" pitchFamily="18" charset="0"/>
              </a:rPr>
              <a:pPr/>
              <a:t>20</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589741" y="6433555"/>
            <a:ext cx="11602259" cy="199064"/>
          </a:xfrm>
          <a:prstGeom prst="rect">
            <a:avLst/>
          </a:prstGeom>
        </p:spPr>
      </p:pic>
      <p:sp>
        <p:nvSpPr>
          <p:cNvPr id="10" name="Footer Placeholder 16"/>
          <p:cNvSpPr>
            <a:spLocks noGrp="1"/>
          </p:cNvSpPr>
          <p:nvPr>
            <p:ph type="ftr" sz="quarter" idx="11"/>
          </p:nvPr>
        </p:nvSpPr>
        <p:spPr>
          <a:xfrm>
            <a:off x="4094823" y="6533087"/>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grpSp>
        <p:nvGrpSpPr>
          <p:cNvPr id="14" name="Group 13"/>
          <p:cNvGrpSpPr/>
          <p:nvPr/>
        </p:nvGrpSpPr>
        <p:grpSpPr>
          <a:xfrm>
            <a:off x="1472484" y="1465943"/>
            <a:ext cx="9247031" cy="3038283"/>
            <a:chOff x="4705856" y="1240102"/>
            <a:chExt cx="9247031" cy="3038283"/>
          </a:xfrm>
        </p:grpSpPr>
        <p:sp>
          <p:nvSpPr>
            <p:cNvPr id="15" name="TextBox 14"/>
            <p:cNvSpPr txBox="1"/>
            <p:nvPr/>
          </p:nvSpPr>
          <p:spPr>
            <a:xfrm>
              <a:off x="4705856" y="3355055"/>
              <a:ext cx="9247031" cy="923330"/>
            </a:xfrm>
            <a:prstGeom prst="rect">
              <a:avLst/>
            </a:prstGeom>
            <a:noFill/>
          </p:spPr>
          <p:txBody>
            <a:bodyPr wrap="square" rtlCol="0">
              <a:spAutoFit/>
            </a:bodyPr>
            <a:lstStyle/>
            <a:p>
              <a:pPr algn="ctr">
                <a:lnSpc>
                  <a:spcPct val="90000"/>
                </a:lnSpc>
                <a:spcBef>
                  <a:spcPct val="0"/>
                </a:spcBef>
              </a:pPr>
              <a:r>
                <a:rPr lang="en-US" sz="6000" i="1" dirty="0">
                  <a:latin typeface="Times New Roman" panose="02020603050405020304" pitchFamily="18" charset="0"/>
                  <a:ea typeface="+mj-ea"/>
                  <a:cs typeface="Times New Roman" panose="02020603050405020304" pitchFamily="18" charset="0"/>
                </a:rPr>
                <a:t>Methodology</a:t>
              </a:r>
            </a:p>
          </p:txBody>
        </p:sp>
        <p:pic>
          <p:nvPicPr>
            <p:cNvPr id="16" name="Picture 2" descr="https://encrypted-tbn3.gstatic.com/images?q=tbn:ANd9GcSsVGO9p4MYfLnBrlsgELL2N2tqjEjOgrN1KXQc2KaK01j_-elz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9286" y="1240102"/>
              <a:ext cx="2438774" cy="2114953"/>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Placeholder 8">
            <a:extLst>
              <a:ext uri="{FF2B5EF4-FFF2-40B4-BE49-F238E27FC236}">
                <a16:creationId xmlns:a16="http://schemas.microsoft.com/office/drawing/2014/main" id="{E03E2B8D-A6FB-4FFE-9623-CDD8E8CBD14B}"/>
              </a:ext>
            </a:extLst>
          </p:cNvPr>
          <p:cNvPicPr>
            <a:picLocks/>
          </p:cNvPicPr>
          <p:nvPr/>
        </p:nvPicPr>
        <p:blipFill rotWithShape="1">
          <a:blip r:embed="rId5"/>
          <a:srcRect l="1" t="-2413" r="579" b="243"/>
          <a:stretch/>
        </p:blipFill>
        <p:spPr>
          <a:xfrm>
            <a:off x="126410" y="6270688"/>
            <a:ext cx="715039" cy="524798"/>
          </a:xfrm>
          <a:prstGeom prst="rect">
            <a:avLst/>
          </a:prstGeom>
        </p:spPr>
      </p:pic>
      <p:sp>
        <p:nvSpPr>
          <p:cNvPr id="12" name="Date Placeholder 15">
            <a:extLst>
              <a:ext uri="{FF2B5EF4-FFF2-40B4-BE49-F238E27FC236}">
                <a16:creationId xmlns:a16="http://schemas.microsoft.com/office/drawing/2014/main" id="{61230E52-3E3E-408B-8DBA-EBF25A3EBEB5}"/>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7732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80">
                                          <p:stCondLst>
                                            <p:cond delay="0"/>
                                          </p:stCondLst>
                                        </p:cTn>
                                        <p:tgtEl>
                                          <p:spTgt spid="14"/>
                                        </p:tgtEl>
                                      </p:cBhvr>
                                    </p:animEffect>
                                    <p:anim calcmode="lin" valueType="num">
                                      <p:cBhvr>
                                        <p:cTn id="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3" dur="26">
                                          <p:stCondLst>
                                            <p:cond delay="650"/>
                                          </p:stCondLst>
                                        </p:cTn>
                                        <p:tgtEl>
                                          <p:spTgt spid="14"/>
                                        </p:tgtEl>
                                      </p:cBhvr>
                                      <p:to x="100000" y="60000"/>
                                    </p:animScale>
                                    <p:animScale>
                                      <p:cBhvr>
                                        <p:cTn id="14" dur="166" decel="50000">
                                          <p:stCondLst>
                                            <p:cond delay="676"/>
                                          </p:stCondLst>
                                        </p:cTn>
                                        <p:tgtEl>
                                          <p:spTgt spid="14"/>
                                        </p:tgtEl>
                                      </p:cBhvr>
                                      <p:to x="100000" y="100000"/>
                                    </p:animScale>
                                    <p:animScale>
                                      <p:cBhvr>
                                        <p:cTn id="15" dur="26">
                                          <p:stCondLst>
                                            <p:cond delay="1312"/>
                                          </p:stCondLst>
                                        </p:cTn>
                                        <p:tgtEl>
                                          <p:spTgt spid="14"/>
                                        </p:tgtEl>
                                      </p:cBhvr>
                                      <p:to x="100000" y="80000"/>
                                    </p:animScale>
                                    <p:animScale>
                                      <p:cBhvr>
                                        <p:cTn id="16" dur="166" decel="50000">
                                          <p:stCondLst>
                                            <p:cond delay="1338"/>
                                          </p:stCondLst>
                                        </p:cTn>
                                        <p:tgtEl>
                                          <p:spTgt spid="14"/>
                                        </p:tgtEl>
                                      </p:cBhvr>
                                      <p:to x="100000" y="100000"/>
                                    </p:animScale>
                                    <p:animScale>
                                      <p:cBhvr>
                                        <p:cTn id="17" dur="26">
                                          <p:stCondLst>
                                            <p:cond delay="1642"/>
                                          </p:stCondLst>
                                        </p:cTn>
                                        <p:tgtEl>
                                          <p:spTgt spid="14"/>
                                        </p:tgtEl>
                                      </p:cBhvr>
                                      <p:to x="100000" y="90000"/>
                                    </p:animScale>
                                    <p:animScale>
                                      <p:cBhvr>
                                        <p:cTn id="18" dur="166" decel="50000">
                                          <p:stCondLst>
                                            <p:cond delay="1668"/>
                                          </p:stCondLst>
                                        </p:cTn>
                                        <p:tgtEl>
                                          <p:spTgt spid="14"/>
                                        </p:tgtEl>
                                      </p:cBhvr>
                                      <p:to x="100000" y="100000"/>
                                    </p:animScale>
                                    <p:animScale>
                                      <p:cBhvr>
                                        <p:cTn id="19" dur="26">
                                          <p:stCondLst>
                                            <p:cond delay="1808"/>
                                          </p:stCondLst>
                                        </p:cTn>
                                        <p:tgtEl>
                                          <p:spTgt spid="14"/>
                                        </p:tgtEl>
                                      </p:cBhvr>
                                      <p:to x="100000" y="95000"/>
                                    </p:animScale>
                                    <p:animScale>
                                      <p:cBhvr>
                                        <p:cTn id="20"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590986" y="6536587"/>
            <a:ext cx="601014" cy="365125"/>
          </a:xfrm>
        </p:spPr>
        <p:txBody>
          <a:bodyPr/>
          <a:lstStyle/>
          <a:p>
            <a:fld id="{9C627EBE-AEB3-49D7-9672-73A6566AEA34}" type="slidenum">
              <a:rPr lang="en-US" sz="2000" b="1">
                <a:solidFill>
                  <a:srgbClr val="D1050A"/>
                </a:solidFill>
                <a:latin typeface="Times New Roman" panose="02020603050405020304" pitchFamily="18" charset="0"/>
                <a:cs typeface="Times New Roman" panose="02020603050405020304" pitchFamily="18" charset="0"/>
              </a:rPr>
              <a:pPr/>
              <a:t>21</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589741" y="6433555"/>
            <a:ext cx="11602259" cy="199064"/>
          </a:xfrm>
          <a:prstGeom prst="rect">
            <a:avLst/>
          </a:prstGeom>
        </p:spPr>
      </p:pic>
      <p:sp>
        <p:nvSpPr>
          <p:cNvPr id="19" name="TextBox 18"/>
          <p:cNvSpPr txBox="1"/>
          <p:nvPr/>
        </p:nvSpPr>
        <p:spPr>
          <a:xfrm>
            <a:off x="10869768" y="1615600"/>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1/2</a:t>
            </a:r>
          </a:p>
        </p:txBody>
      </p:sp>
      <p:sp>
        <p:nvSpPr>
          <p:cNvPr id="25" name="Oval 24"/>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ooter Placeholder 16"/>
          <p:cNvSpPr>
            <a:spLocks noGrp="1"/>
          </p:cNvSpPr>
          <p:nvPr>
            <p:ph type="ftr" sz="quarter" idx="11"/>
          </p:nvPr>
        </p:nvSpPr>
        <p:spPr>
          <a:xfrm>
            <a:off x="4070131" y="6556485"/>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Placeholder 8"/>
          <p:cNvPicPr>
            <a:picLocks/>
          </p:cNvPicPr>
          <p:nvPr/>
        </p:nvPicPr>
        <p:blipFill rotWithShape="1">
          <a:blip r:embed="rId4"/>
          <a:srcRect l="1" t="-2413" r="579" b="243"/>
          <a:stretch/>
        </p:blipFill>
        <p:spPr>
          <a:xfrm>
            <a:off x="126410" y="6270688"/>
            <a:ext cx="715039" cy="524798"/>
          </a:xfrm>
          <a:prstGeom prst="rect">
            <a:avLst/>
          </a:prstGeom>
        </p:spPr>
      </p:pic>
      <p:graphicFrame>
        <p:nvGraphicFramePr>
          <p:cNvPr id="14" name="Diagram 13">
            <a:extLst>
              <a:ext uri="{FF2B5EF4-FFF2-40B4-BE49-F238E27FC236}">
                <a16:creationId xmlns:a16="http://schemas.microsoft.com/office/drawing/2014/main" id="{133B7F26-ECE0-4199-8818-B65C5A6BDAC3}"/>
              </a:ext>
            </a:extLst>
          </p:cNvPr>
          <p:cNvGraphicFramePr/>
          <p:nvPr>
            <p:extLst>
              <p:ext uri="{D42A27DB-BD31-4B8C-83A1-F6EECF244321}">
                <p14:modId xmlns:p14="http://schemas.microsoft.com/office/powerpoint/2010/main" val="1211721255"/>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7" name="Date Placeholder 15">
            <a:extLst>
              <a:ext uri="{FF2B5EF4-FFF2-40B4-BE49-F238E27FC236}">
                <a16:creationId xmlns:a16="http://schemas.microsoft.com/office/drawing/2014/main" id="{58D4D889-901A-4EF4-A06B-AC5152AD019F}"/>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556F076F-5F7E-40C3-92AD-6FC86A996484}"/>
              </a:ext>
            </a:extLst>
          </p:cNvPr>
          <p:cNvSpPr txBox="1"/>
          <p:nvPr/>
        </p:nvSpPr>
        <p:spPr>
          <a:xfrm>
            <a:off x="601014" y="1600246"/>
            <a:ext cx="9856882" cy="5170646"/>
          </a:xfrm>
          <a:prstGeom prst="rect">
            <a:avLst/>
          </a:prstGeom>
          <a:noFill/>
        </p:spPr>
        <p:txBody>
          <a:bodyPr wrap="square" rtlCol="0">
            <a:spAutoFit/>
          </a:bodyPr>
          <a:lstStyle/>
          <a:p>
            <a:pPr marL="342900" indent="-34290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First stage</a:t>
            </a:r>
            <a:r>
              <a:rPr lang="en-US" sz="2400" dirty="0">
                <a:latin typeface="Times New Roman" panose="02020603050405020304" pitchFamily="18" charset="0"/>
                <a:cs typeface="Times New Roman" panose="02020603050405020304" pitchFamily="18" charset="0"/>
              </a:rPr>
              <a:t>: Inserting (sludge) into the device through the slot dedicated to the introduction of these materials, which are at the top of the device.</a:t>
            </a:r>
          </a:p>
          <a:p>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Second stage</a:t>
            </a:r>
            <a:r>
              <a:rPr lang="en-US" sz="2400" dirty="0">
                <a:latin typeface="Times New Roman" panose="02020603050405020304" pitchFamily="18" charset="0"/>
                <a:cs typeface="Times New Roman" panose="02020603050405020304" pitchFamily="18" charset="0"/>
              </a:rPr>
              <a:t>: After inserting sludge, the water heater will be turned on, which is a special external pot that heats the water inside a cooling jacket. A constant temperature is maintained through the operation of the water cycle by the pump. The temperature is controlled by a controller system. This temperature will motivate the bacteria and increase its growing rate.</a:t>
            </a:r>
          </a:p>
          <a:p>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Third stage</a:t>
            </a:r>
            <a:r>
              <a:rPr lang="en-US" sz="2400" dirty="0">
                <a:latin typeface="Times New Roman" panose="02020603050405020304" pitchFamily="18" charset="0"/>
                <a:cs typeface="Times New Roman" panose="02020603050405020304" pitchFamily="18" charset="0"/>
              </a:rPr>
              <a:t>: After closing all the slots in the device, and connecting all the tubes, the motor is turned on to start the process of mixing through the blades to motivate the living organisms and bacteria to grow and move.</a:t>
            </a:r>
          </a:p>
          <a:p>
            <a:endParaRPr lang="en-US" sz="24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986041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D05FA1C-9DE6-4C11-B6A9-D6DCD03A3EFA}"/>
              </a:ext>
            </a:extLst>
          </p:cNvPr>
          <p:cNvSpPr>
            <a:spLocks noGrp="1"/>
          </p:cNvSpPr>
          <p:nvPr>
            <p:ph type="sldNum" sz="quarter" idx="12"/>
          </p:nvPr>
        </p:nvSpPr>
        <p:spPr/>
        <p:txBody>
          <a:bodyPr/>
          <a:lstStyle/>
          <a:p>
            <a:fld id="{9C627EBE-AEB3-49D7-9672-73A6566AEA34}" type="slidenum">
              <a:rPr lang="en-US" smtClean="0"/>
              <a:t>22</a:t>
            </a:fld>
            <a:endParaRPr lang="en-US"/>
          </a:p>
        </p:txBody>
      </p:sp>
      <p:sp>
        <p:nvSpPr>
          <p:cNvPr id="5" name="Slide Number Placeholder 5">
            <a:extLst>
              <a:ext uri="{FF2B5EF4-FFF2-40B4-BE49-F238E27FC236}">
                <a16:creationId xmlns:a16="http://schemas.microsoft.com/office/drawing/2014/main" id="{B37E2A4A-968F-4836-984C-7C0045679B87}"/>
              </a:ext>
            </a:extLst>
          </p:cNvPr>
          <p:cNvSpPr txBox="1">
            <a:spLocks/>
          </p:cNvSpPr>
          <p:nvPr/>
        </p:nvSpPr>
        <p:spPr>
          <a:xfrm>
            <a:off x="11590986" y="6536587"/>
            <a:ext cx="60101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pPr/>
              <a:t>22</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01FFB646-7E9A-4FFD-930E-5A1452F5F7C8}"/>
              </a:ext>
            </a:extLst>
          </p:cNvPr>
          <p:cNvPicPr>
            <a:picLocks noChangeAspect="1"/>
          </p:cNvPicPr>
          <p:nvPr/>
        </p:nvPicPr>
        <p:blipFill>
          <a:blip r:embed="rId2"/>
          <a:stretch>
            <a:fillRect/>
          </a:stretch>
        </p:blipFill>
        <p:spPr>
          <a:xfrm>
            <a:off x="589741" y="6433555"/>
            <a:ext cx="11602259" cy="199064"/>
          </a:xfrm>
          <a:prstGeom prst="rect">
            <a:avLst/>
          </a:prstGeom>
        </p:spPr>
      </p:pic>
      <p:sp>
        <p:nvSpPr>
          <p:cNvPr id="7" name="TextBox 6">
            <a:extLst>
              <a:ext uri="{FF2B5EF4-FFF2-40B4-BE49-F238E27FC236}">
                <a16:creationId xmlns:a16="http://schemas.microsoft.com/office/drawing/2014/main" id="{2A21B883-76CE-4219-84D8-B43025ABB524}"/>
              </a:ext>
            </a:extLst>
          </p:cNvPr>
          <p:cNvSpPr txBox="1"/>
          <p:nvPr/>
        </p:nvSpPr>
        <p:spPr>
          <a:xfrm>
            <a:off x="10869768" y="1615600"/>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1/2</a:t>
            </a:r>
          </a:p>
        </p:txBody>
      </p:sp>
      <p:sp>
        <p:nvSpPr>
          <p:cNvPr id="8" name="Oval 7">
            <a:extLst>
              <a:ext uri="{FF2B5EF4-FFF2-40B4-BE49-F238E27FC236}">
                <a16:creationId xmlns:a16="http://schemas.microsoft.com/office/drawing/2014/main" id="{DA72CEB6-CDC6-450E-A4A4-BE284C89110E}"/>
              </a:ext>
            </a:extLst>
          </p:cNvPr>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16">
            <a:extLst>
              <a:ext uri="{FF2B5EF4-FFF2-40B4-BE49-F238E27FC236}">
                <a16:creationId xmlns:a16="http://schemas.microsoft.com/office/drawing/2014/main" id="{AD5A7EAF-F64B-4A5E-9F86-EE11E14E9F9C}"/>
              </a:ext>
            </a:extLst>
          </p:cNvPr>
          <p:cNvSpPr>
            <a:spLocks noGrp="1"/>
          </p:cNvSpPr>
          <p:nvPr>
            <p:ph type="ftr" sz="quarter" idx="11"/>
          </p:nvPr>
        </p:nvSpPr>
        <p:spPr>
          <a:xfrm>
            <a:off x="4070131" y="6556485"/>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sp>
        <p:nvSpPr>
          <p:cNvPr id="10" name="Rectangle 2">
            <a:extLst>
              <a:ext uri="{FF2B5EF4-FFF2-40B4-BE49-F238E27FC236}">
                <a16:creationId xmlns:a16="http://schemas.microsoft.com/office/drawing/2014/main" id="{E8A5A948-70B5-41E0-B204-7E9AE1B5353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1" name="Picture Placeholder 8">
            <a:extLst>
              <a:ext uri="{FF2B5EF4-FFF2-40B4-BE49-F238E27FC236}">
                <a16:creationId xmlns:a16="http://schemas.microsoft.com/office/drawing/2014/main" id="{E068F236-51AE-43C7-B54D-F033B2E725A6}"/>
              </a:ext>
            </a:extLst>
          </p:cNvPr>
          <p:cNvPicPr>
            <a:picLocks/>
          </p:cNvPicPr>
          <p:nvPr/>
        </p:nvPicPr>
        <p:blipFill rotWithShape="1">
          <a:blip r:embed="rId3"/>
          <a:srcRect l="1" t="-2413" r="579" b="243"/>
          <a:stretch/>
        </p:blipFill>
        <p:spPr>
          <a:xfrm>
            <a:off x="126410" y="6270688"/>
            <a:ext cx="715039" cy="524798"/>
          </a:xfrm>
          <a:prstGeom prst="rect">
            <a:avLst/>
          </a:prstGeom>
        </p:spPr>
      </p:pic>
      <p:graphicFrame>
        <p:nvGraphicFramePr>
          <p:cNvPr id="12" name="Diagram 11">
            <a:extLst>
              <a:ext uri="{FF2B5EF4-FFF2-40B4-BE49-F238E27FC236}">
                <a16:creationId xmlns:a16="http://schemas.microsoft.com/office/drawing/2014/main" id="{820A5B07-72E3-49A7-B287-18E6957DC621}"/>
              </a:ext>
            </a:extLst>
          </p:cNvPr>
          <p:cNvGraphicFramePr/>
          <p:nvPr>
            <p:extLst>
              <p:ext uri="{D42A27DB-BD31-4B8C-83A1-F6EECF244321}">
                <p14:modId xmlns:p14="http://schemas.microsoft.com/office/powerpoint/2010/main" val="2987478625"/>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Date Placeholder 15">
            <a:extLst>
              <a:ext uri="{FF2B5EF4-FFF2-40B4-BE49-F238E27FC236}">
                <a16:creationId xmlns:a16="http://schemas.microsoft.com/office/drawing/2014/main" id="{7190A18E-8111-4D93-8B9D-9B74B6C7ADA1}"/>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8AB030A4-A0C0-464D-BCF8-00752E5CC858}"/>
              </a:ext>
            </a:extLst>
          </p:cNvPr>
          <p:cNvSpPr txBox="1"/>
          <p:nvPr/>
        </p:nvSpPr>
        <p:spPr>
          <a:xfrm>
            <a:off x="589741" y="2167531"/>
            <a:ext cx="9856882" cy="3046988"/>
          </a:xfrm>
          <a:prstGeom prst="rect">
            <a:avLst/>
          </a:prstGeom>
          <a:noFill/>
        </p:spPr>
        <p:txBody>
          <a:bodyPr wrap="square" rtlCol="0">
            <a:spAutoFit/>
          </a:bodyPr>
          <a:lstStyle/>
          <a:p>
            <a:pPr marL="342900" indent="-342900">
              <a:buFont typeface="Arial" panose="020B0604020202020204" pitchFamily="34" charset="0"/>
              <a:buChar char="•"/>
            </a:pPr>
            <a:r>
              <a:rPr lang="en-US" sz="2400" b="1" dirty="0"/>
              <a:t>Fourth stage</a:t>
            </a:r>
            <a:r>
              <a:rPr lang="en-US" sz="2400" dirty="0"/>
              <a:t>: The growth of bacteria inside the bioreactor is achieved through the classical biological processes; hydrolysis, fermentation, acetogenesis and methanogenesis.</a:t>
            </a:r>
          </a:p>
          <a:p>
            <a:endParaRPr lang="en-US" sz="2400" dirty="0"/>
          </a:p>
          <a:p>
            <a:pPr marL="342900" indent="-342900">
              <a:buFont typeface="Arial" panose="020B0604020202020204" pitchFamily="34" charset="0"/>
              <a:buChar char="•"/>
            </a:pPr>
            <a:r>
              <a:rPr lang="en-US" sz="2400" b="1" dirty="0"/>
              <a:t>Fifth stage</a:t>
            </a:r>
            <a:r>
              <a:rPr lang="en-US" sz="2400" dirty="0"/>
              <a:t>: During the process of fermentation, the gases are produced and flow out through the tube allocated at the top of bioreactor. At the end, the materials that remain after fermentation (compost) are used in agriculture, especially in fertilization.</a:t>
            </a:r>
          </a:p>
        </p:txBody>
      </p:sp>
    </p:spTree>
    <p:extLst>
      <p:ext uri="{BB962C8B-B14F-4D97-AF65-F5344CB8AC3E}">
        <p14:creationId xmlns:p14="http://schemas.microsoft.com/office/powerpoint/2010/main" val="1596869995"/>
      </p:ext>
    </p:extLst>
  </p:cSld>
  <p:clrMapOvr>
    <a:masterClrMapping/>
  </p:clrMapOvr>
  <p:transition spd="slow">
    <p:cov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0F3EE6D-81E2-4237-89D1-791AE7F8096C}"/>
              </a:ext>
            </a:extLst>
          </p:cNvPr>
          <p:cNvSpPr>
            <a:spLocks noGrp="1"/>
          </p:cNvSpPr>
          <p:nvPr>
            <p:ph type="sldNum" sz="quarter" idx="12"/>
          </p:nvPr>
        </p:nvSpPr>
        <p:spPr/>
        <p:txBody>
          <a:bodyPr/>
          <a:lstStyle/>
          <a:p>
            <a:fld id="{9C627EBE-AEB3-49D7-9672-73A6566AEA34}" type="slidenum">
              <a:rPr lang="en-US" smtClean="0"/>
              <a:t>23</a:t>
            </a:fld>
            <a:endParaRPr lang="en-US"/>
          </a:p>
        </p:txBody>
      </p:sp>
      <p:sp>
        <p:nvSpPr>
          <p:cNvPr id="12" name="Slide Number Placeholder 5">
            <a:extLst>
              <a:ext uri="{FF2B5EF4-FFF2-40B4-BE49-F238E27FC236}">
                <a16:creationId xmlns:a16="http://schemas.microsoft.com/office/drawing/2014/main" id="{7A516232-71AF-420F-8235-18A1A846EF56}"/>
              </a:ext>
            </a:extLst>
          </p:cNvPr>
          <p:cNvSpPr txBox="1">
            <a:spLocks/>
          </p:cNvSpPr>
          <p:nvPr/>
        </p:nvSpPr>
        <p:spPr>
          <a:xfrm>
            <a:off x="11590986" y="6536587"/>
            <a:ext cx="60101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pPr/>
              <a:t>23</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66B45532-E0A8-41FD-BDDA-88A4373BEA44}"/>
              </a:ext>
            </a:extLst>
          </p:cNvPr>
          <p:cNvPicPr>
            <a:picLocks noChangeAspect="1"/>
          </p:cNvPicPr>
          <p:nvPr/>
        </p:nvPicPr>
        <p:blipFill>
          <a:blip r:embed="rId2"/>
          <a:stretch>
            <a:fillRect/>
          </a:stretch>
        </p:blipFill>
        <p:spPr>
          <a:xfrm>
            <a:off x="589741" y="6433555"/>
            <a:ext cx="11602259" cy="199064"/>
          </a:xfrm>
          <a:prstGeom prst="rect">
            <a:avLst/>
          </a:prstGeom>
        </p:spPr>
      </p:pic>
      <p:sp>
        <p:nvSpPr>
          <p:cNvPr id="15" name="TextBox 14">
            <a:extLst>
              <a:ext uri="{FF2B5EF4-FFF2-40B4-BE49-F238E27FC236}">
                <a16:creationId xmlns:a16="http://schemas.microsoft.com/office/drawing/2014/main" id="{03E938DC-B57F-4DD7-B89B-EE4E31E613B9}"/>
              </a:ext>
            </a:extLst>
          </p:cNvPr>
          <p:cNvSpPr txBox="1"/>
          <p:nvPr/>
        </p:nvSpPr>
        <p:spPr>
          <a:xfrm>
            <a:off x="10869768" y="1615600"/>
            <a:ext cx="721217" cy="369332"/>
          </a:xfrm>
          <a:prstGeom prst="rect">
            <a:avLst/>
          </a:prstGeom>
          <a:noFill/>
        </p:spPr>
        <p:txBody>
          <a:bodyPr wrap="square" rtlCol="0">
            <a:spAutoFit/>
          </a:bodyPr>
          <a:lstStyle/>
          <a:p>
            <a:pPr algn="ctr">
              <a:buSzPct val="93000"/>
            </a:pPr>
            <a:r>
              <a:rPr lang="ar-SA" b="1" dirty="0">
                <a:latin typeface="Times New Roman" panose="02020603050405020304" pitchFamily="18" charset="0"/>
                <a:cs typeface="Times New Roman" panose="02020603050405020304" pitchFamily="18" charset="0"/>
              </a:rPr>
              <a:t>2/2</a:t>
            </a:r>
            <a:endParaRPr lang="en-US" b="1" dirty="0">
              <a:latin typeface="Times New Roman" panose="02020603050405020304" pitchFamily="18" charset="0"/>
              <a:cs typeface="Times New Roman" panose="02020603050405020304" pitchFamily="18" charset="0"/>
            </a:endParaRPr>
          </a:p>
        </p:txBody>
      </p:sp>
      <p:sp>
        <p:nvSpPr>
          <p:cNvPr id="16" name="Oval 15">
            <a:extLst>
              <a:ext uri="{FF2B5EF4-FFF2-40B4-BE49-F238E27FC236}">
                <a16:creationId xmlns:a16="http://schemas.microsoft.com/office/drawing/2014/main" id="{CA0F8F5C-A918-4690-9722-09D3B364BDCE}"/>
              </a:ext>
            </a:extLst>
          </p:cNvPr>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ooter Placeholder 16">
            <a:extLst>
              <a:ext uri="{FF2B5EF4-FFF2-40B4-BE49-F238E27FC236}">
                <a16:creationId xmlns:a16="http://schemas.microsoft.com/office/drawing/2014/main" id="{D1B6D24F-AC9F-4131-BDC2-2F121BB825E2}"/>
              </a:ext>
            </a:extLst>
          </p:cNvPr>
          <p:cNvSpPr>
            <a:spLocks noGrp="1"/>
          </p:cNvSpPr>
          <p:nvPr>
            <p:ph type="ftr" sz="quarter" idx="11"/>
          </p:nvPr>
        </p:nvSpPr>
        <p:spPr>
          <a:xfrm>
            <a:off x="4070131" y="6556485"/>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pic>
        <p:nvPicPr>
          <p:cNvPr id="18" name="Picture Placeholder 8">
            <a:extLst>
              <a:ext uri="{FF2B5EF4-FFF2-40B4-BE49-F238E27FC236}">
                <a16:creationId xmlns:a16="http://schemas.microsoft.com/office/drawing/2014/main" id="{051585C5-D03C-4279-AC0F-D62EC54FD3FB}"/>
              </a:ext>
            </a:extLst>
          </p:cNvPr>
          <p:cNvPicPr>
            <a:picLocks/>
          </p:cNvPicPr>
          <p:nvPr/>
        </p:nvPicPr>
        <p:blipFill rotWithShape="1">
          <a:blip r:embed="rId3"/>
          <a:srcRect l="1" t="-2413" r="579" b="243"/>
          <a:stretch/>
        </p:blipFill>
        <p:spPr>
          <a:xfrm>
            <a:off x="126410" y="6270688"/>
            <a:ext cx="715039" cy="524798"/>
          </a:xfrm>
          <a:prstGeom prst="rect">
            <a:avLst/>
          </a:prstGeom>
        </p:spPr>
      </p:pic>
      <p:sp>
        <p:nvSpPr>
          <p:cNvPr id="3" name="Rectangle 2">
            <a:extLst>
              <a:ext uri="{FF2B5EF4-FFF2-40B4-BE49-F238E27FC236}">
                <a16:creationId xmlns:a16="http://schemas.microsoft.com/office/drawing/2014/main" id="{49D32982-FA98-4CF6-969D-EE7F8AA3832A}"/>
              </a:ext>
            </a:extLst>
          </p:cNvPr>
          <p:cNvSpPr/>
          <p:nvPr/>
        </p:nvSpPr>
        <p:spPr>
          <a:xfrm>
            <a:off x="3513252" y="1415009"/>
            <a:ext cx="4421079" cy="710005"/>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a:solidFill>
                  <a:schemeClr val="tx1"/>
                </a:solidFill>
                <a:latin typeface="Tahoma" panose="020B0604030504040204" pitchFamily="34" charset="0"/>
                <a:ea typeface="Tahoma" panose="020B0604030504040204" pitchFamily="34" charset="0"/>
                <a:cs typeface="Tahoma" panose="020B0604030504040204" pitchFamily="34" charset="0"/>
              </a:rPr>
              <a:t>Manufacturing Process</a:t>
            </a:r>
            <a:endParaRPr lang="en-US" sz="60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20" name="Diagram 19">
            <a:extLst>
              <a:ext uri="{FF2B5EF4-FFF2-40B4-BE49-F238E27FC236}">
                <a16:creationId xmlns:a16="http://schemas.microsoft.com/office/drawing/2014/main" id="{A83E0903-E64A-4574-8412-CAA04C4775E7}"/>
              </a:ext>
            </a:extLst>
          </p:cNvPr>
          <p:cNvGraphicFramePr/>
          <p:nvPr>
            <p:extLst>
              <p:ext uri="{D42A27DB-BD31-4B8C-83A1-F6EECF244321}">
                <p14:modId xmlns:p14="http://schemas.microsoft.com/office/powerpoint/2010/main" val="2597419503"/>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Rectangle 4">
            <a:extLst>
              <a:ext uri="{FF2B5EF4-FFF2-40B4-BE49-F238E27FC236}">
                <a16:creationId xmlns:a16="http://schemas.microsoft.com/office/drawing/2014/main" id="{45EB4CEA-4237-42F5-AAA4-E919C78E0288}"/>
              </a:ext>
            </a:extLst>
          </p:cNvPr>
          <p:cNvSpPr/>
          <p:nvPr/>
        </p:nvSpPr>
        <p:spPr>
          <a:xfrm>
            <a:off x="1017523" y="5619218"/>
            <a:ext cx="3375539" cy="5725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solidFill>
                  <a:schemeClr val="tx1"/>
                </a:solidFill>
                <a:latin typeface="Times New Roman" panose="02020603050405020304" pitchFamily="18" charset="0"/>
                <a:cs typeface="Times New Roman" panose="02020603050405020304" pitchFamily="18" charset="0"/>
              </a:rPr>
              <a:t>First design of machine</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22" name="Rectangle 21">
            <a:extLst>
              <a:ext uri="{FF2B5EF4-FFF2-40B4-BE49-F238E27FC236}">
                <a16:creationId xmlns:a16="http://schemas.microsoft.com/office/drawing/2014/main" id="{CA4F28E9-B05F-4455-B188-372A33921A09}"/>
              </a:ext>
            </a:extLst>
          </p:cNvPr>
          <p:cNvSpPr/>
          <p:nvPr/>
        </p:nvSpPr>
        <p:spPr>
          <a:xfrm>
            <a:off x="7494229" y="5619218"/>
            <a:ext cx="3375539" cy="57255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i="1"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Final design of machine</a:t>
            </a:r>
            <a:endParaRPr lang="en-US" sz="2000" b="1"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23" name="Date Placeholder 15">
            <a:extLst>
              <a:ext uri="{FF2B5EF4-FFF2-40B4-BE49-F238E27FC236}">
                <a16:creationId xmlns:a16="http://schemas.microsoft.com/office/drawing/2014/main" id="{E0C96DD6-9A92-4037-A483-5CCE35C247FB}"/>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pic>
        <p:nvPicPr>
          <p:cNvPr id="19" name="Picture 18">
            <a:extLst>
              <a:ext uri="{FF2B5EF4-FFF2-40B4-BE49-F238E27FC236}">
                <a16:creationId xmlns:a16="http://schemas.microsoft.com/office/drawing/2014/main" id="{0A5D08A0-F756-4F04-BD71-36FAD81E4AF9}"/>
              </a:ext>
            </a:extLst>
          </p:cNvPr>
          <p:cNvPicPr/>
          <p:nvPr/>
        </p:nvPicPr>
        <p:blipFill>
          <a:blip r:embed="rId9">
            <a:extLst>
              <a:ext uri="{28A0092B-C50C-407E-A947-70E740481C1C}">
                <a14:useLocalDpi xmlns:a14="http://schemas.microsoft.com/office/drawing/2010/main" val="0"/>
              </a:ext>
            </a:extLst>
          </a:blip>
          <a:stretch>
            <a:fillRect/>
          </a:stretch>
        </p:blipFill>
        <p:spPr>
          <a:xfrm>
            <a:off x="7324776" y="2313144"/>
            <a:ext cx="3591867" cy="3258025"/>
          </a:xfrm>
          <a:prstGeom prst="rect">
            <a:avLst/>
          </a:prstGeom>
        </p:spPr>
      </p:pic>
      <p:pic>
        <p:nvPicPr>
          <p:cNvPr id="21" name="Picture 20">
            <a:extLst>
              <a:ext uri="{FF2B5EF4-FFF2-40B4-BE49-F238E27FC236}">
                <a16:creationId xmlns:a16="http://schemas.microsoft.com/office/drawing/2014/main" id="{0CD5B437-66B7-4D26-B729-58B2E9754B82}"/>
              </a:ext>
            </a:extLst>
          </p:cNvPr>
          <p:cNvPicPr/>
          <p:nvPr/>
        </p:nvPicPr>
        <p:blipFill rotWithShape="1">
          <a:blip r:embed="rId10">
            <a:extLst>
              <a:ext uri="{28A0092B-C50C-407E-A947-70E740481C1C}">
                <a14:useLocalDpi xmlns:a14="http://schemas.microsoft.com/office/drawing/2010/main" val="0"/>
              </a:ext>
            </a:extLst>
          </a:blip>
          <a:srcRect l="12937" t="12117" r="22237" b="5144"/>
          <a:stretch/>
        </p:blipFill>
        <p:spPr>
          <a:xfrm>
            <a:off x="710214" y="2365449"/>
            <a:ext cx="4095723" cy="3174464"/>
          </a:xfrm>
          <a:prstGeom prst="rect">
            <a:avLst/>
          </a:prstGeom>
        </p:spPr>
      </p:pic>
    </p:spTree>
    <p:extLst>
      <p:ext uri="{BB962C8B-B14F-4D97-AF65-F5344CB8AC3E}">
        <p14:creationId xmlns:p14="http://schemas.microsoft.com/office/powerpoint/2010/main" val="127571195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06A1AC3-FFD2-42DC-B7EA-B5BE8E59A259}"/>
              </a:ext>
            </a:extLst>
          </p:cNvPr>
          <p:cNvSpPr>
            <a:spLocks noGrp="1"/>
          </p:cNvSpPr>
          <p:nvPr>
            <p:ph type="sldNum" sz="quarter" idx="12"/>
          </p:nvPr>
        </p:nvSpPr>
        <p:spPr/>
        <p:txBody>
          <a:bodyPr/>
          <a:lstStyle/>
          <a:p>
            <a:fld id="{9C627EBE-AEB3-49D7-9672-73A6566AEA34}" type="slidenum">
              <a:rPr lang="en-US" smtClean="0"/>
              <a:t>24</a:t>
            </a:fld>
            <a:endParaRPr lang="en-US"/>
          </a:p>
        </p:txBody>
      </p:sp>
      <p:graphicFrame>
        <p:nvGraphicFramePr>
          <p:cNvPr id="6" name="Diagram 5">
            <a:extLst>
              <a:ext uri="{FF2B5EF4-FFF2-40B4-BE49-F238E27FC236}">
                <a16:creationId xmlns:a16="http://schemas.microsoft.com/office/drawing/2014/main" id="{3A9C5961-844D-41C9-A769-CA5DB9EB0E38}"/>
              </a:ext>
            </a:extLst>
          </p:cNvPr>
          <p:cNvGraphicFramePr/>
          <p:nvPr>
            <p:extLst>
              <p:ext uri="{D42A27DB-BD31-4B8C-83A1-F6EECF244321}">
                <p14:modId xmlns:p14="http://schemas.microsoft.com/office/powerpoint/2010/main" val="2786986170"/>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Picture 12">
            <a:extLst>
              <a:ext uri="{FF2B5EF4-FFF2-40B4-BE49-F238E27FC236}">
                <a16:creationId xmlns:a16="http://schemas.microsoft.com/office/drawing/2014/main" id="{307557EB-BB82-41DE-8BD0-9E2743F90DF1}"/>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106613" y="2017366"/>
            <a:ext cx="2433957" cy="28898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a:extLst>
              <a:ext uri="{FF2B5EF4-FFF2-40B4-BE49-F238E27FC236}">
                <a16:creationId xmlns:a16="http://schemas.microsoft.com/office/drawing/2014/main" id="{C9CD6B9C-B992-41F1-8D2B-DA065EC69A3A}"/>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5690680" y="1987699"/>
            <a:ext cx="2855442" cy="29176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Rectangle 17">
            <a:extLst>
              <a:ext uri="{FF2B5EF4-FFF2-40B4-BE49-F238E27FC236}">
                <a16:creationId xmlns:a16="http://schemas.microsoft.com/office/drawing/2014/main" id="{9229953F-1A94-45AC-8C9B-9FB8CF4DBB54}"/>
              </a:ext>
            </a:extLst>
          </p:cNvPr>
          <p:cNvSpPr/>
          <p:nvPr/>
        </p:nvSpPr>
        <p:spPr>
          <a:xfrm>
            <a:off x="3307964" y="1235733"/>
            <a:ext cx="4765431" cy="5355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latin typeface="Times New Roman" panose="02020603050405020304" pitchFamily="18" charset="0"/>
                <a:cs typeface="Times New Roman" panose="02020603050405020304" pitchFamily="18" charset="0"/>
              </a:rPr>
              <a:t>manufacturing process</a:t>
            </a:r>
          </a:p>
        </p:txBody>
      </p:sp>
      <p:sp>
        <p:nvSpPr>
          <p:cNvPr id="19" name="Slide Number Placeholder 5">
            <a:extLst>
              <a:ext uri="{FF2B5EF4-FFF2-40B4-BE49-F238E27FC236}">
                <a16:creationId xmlns:a16="http://schemas.microsoft.com/office/drawing/2014/main" id="{85E681FB-DEAE-4409-8279-41BEFA511E4B}"/>
              </a:ext>
            </a:extLst>
          </p:cNvPr>
          <p:cNvSpPr txBox="1">
            <a:spLocks/>
          </p:cNvSpPr>
          <p:nvPr/>
        </p:nvSpPr>
        <p:spPr>
          <a:xfrm>
            <a:off x="11590986" y="6536587"/>
            <a:ext cx="60101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pPr/>
              <a:t>24</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20" name="Picture 19">
            <a:extLst>
              <a:ext uri="{FF2B5EF4-FFF2-40B4-BE49-F238E27FC236}">
                <a16:creationId xmlns:a16="http://schemas.microsoft.com/office/drawing/2014/main" id="{1164BF22-ABD6-439C-AE3B-0591B80D4D01}"/>
              </a:ext>
            </a:extLst>
          </p:cNvPr>
          <p:cNvPicPr>
            <a:picLocks noChangeAspect="1"/>
          </p:cNvPicPr>
          <p:nvPr/>
        </p:nvPicPr>
        <p:blipFill>
          <a:blip r:embed="rId9"/>
          <a:stretch>
            <a:fillRect/>
          </a:stretch>
        </p:blipFill>
        <p:spPr>
          <a:xfrm>
            <a:off x="589741" y="6433555"/>
            <a:ext cx="11602259" cy="199064"/>
          </a:xfrm>
          <a:prstGeom prst="rect">
            <a:avLst/>
          </a:prstGeom>
        </p:spPr>
      </p:pic>
      <p:sp>
        <p:nvSpPr>
          <p:cNvPr id="21" name="Footer Placeholder 16">
            <a:extLst>
              <a:ext uri="{FF2B5EF4-FFF2-40B4-BE49-F238E27FC236}">
                <a16:creationId xmlns:a16="http://schemas.microsoft.com/office/drawing/2014/main" id="{B6805CB6-455A-44AE-8044-B24994DF2938}"/>
              </a:ext>
            </a:extLst>
          </p:cNvPr>
          <p:cNvSpPr>
            <a:spLocks noGrp="1"/>
          </p:cNvSpPr>
          <p:nvPr>
            <p:ph type="ftr" sz="quarter" idx="11"/>
          </p:nvPr>
        </p:nvSpPr>
        <p:spPr>
          <a:xfrm>
            <a:off x="4070131" y="6556485"/>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pic>
        <p:nvPicPr>
          <p:cNvPr id="22" name="Picture Placeholder 8">
            <a:extLst>
              <a:ext uri="{FF2B5EF4-FFF2-40B4-BE49-F238E27FC236}">
                <a16:creationId xmlns:a16="http://schemas.microsoft.com/office/drawing/2014/main" id="{23BE67C7-5352-4838-9FFA-5E2E21821E0D}"/>
              </a:ext>
            </a:extLst>
          </p:cNvPr>
          <p:cNvPicPr>
            <a:picLocks/>
          </p:cNvPicPr>
          <p:nvPr/>
        </p:nvPicPr>
        <p:blipFill rotWithShape="1">
          <a:blip r:embed="rId10"/>
          <a:srcRect l="1" t="-2413" r="579" b="243"/>
          <a:stretch/>
        </p:blipFill>
        <p:spPr>
          <a:xfrm>
            <a:off x="126410" y="6270688"/>
            <a:ext cx="715039" cy="524798"/>
          </a:xfrm>
          <a:prstGeom prst="rect">
            <a:avLst/>
          </a:prstGeom>
        </p:spPr>
      </p:pic>
      <p:sp>
        <p:nvSpPr>
          <p:cNvPr id="24" name="Date Placeholder 15">
            <a:extLst>
              <a:ext uri="{FF2B5EF4-FFF2-40B4-BE49-F238E27FC236}">
                <a16:creationId xmlns:a16="http://schemas.microsoft.com/office/drawing/2014/main" id="{C4E413BC-33F4-456B-863C-21212E28EF60}"/>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E4A12785-D2FD-480F-897B-932845C2C4BC}"/>
                  </a:ext>
                </a:extLst>
              </p:cNvPr>
              <p:cNvSpPr/>
              <p:nvPr/>
            </p:nvSpPr>
            <p:spPr>
              <a:xfrm>
                <a:off x="230198" y="5030924"/>
                <a:ext cx="2403222"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Select Quarter</a:t>
                </a: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 </m:t>
                    </m:r>
                  </m:oMath>
                </a14:m>
                <a:r>
                  <a:rPr lang="en-US" dirty="0">
                    <a:latin typeface="Times New Roman" panose="02020603050405020304" pitchFamily="18" charset="0"/>
                    <a:ea typeface="Times New Roman" panose="02020603050405020304" pitchFamily="18" charset="0"/>
                  </a:rPr>
                  <a:t>hp motor</a:t>
                </a:r>
                <a:endParaRPr lang="en-US" dirty="0"/>
              </a:p>
            </p:txBody>
          </p:sp>
        </mc:Choice>
        <mc:Fallback xmlns="">
          <p:sp>
            <p:nvSpPr>
              <p:cNvPr id="3" name="Rectangle 2">
                <a:extLst>
                  <a:ext uri="{FF2B5EF4-FFF2-40B4-BE49-F238E27FC236}">
                    <a16:creationId xmlns:a16="http://schemas.microsoft.com/office/drawing/2014/main" id="{E4A12785-D2FD-480F-897B-932845C2C4BC}"/>
                  </a:ext>
                </a:extLst>
              </p:cNvPr>
              <p:cNvSpPr>
                <a:spLocks noRot="1" noChangeAspect="1" noMove="1" noResize="1" noEditPoints="1" noAdjustHandles="1" noChangeArrowheads="1" noChangeShapeType="1" noTextEdit="1"/>
              </p:cNvSpPr>
              <p:nvPr/>
            </p:nvSpPr>
            <p:spPr>
              <a:xfrm>
                <a:off x="230198" y="5030924"/>
                <a:ext cx="2403222" cy="369332"/>
              </a:xfrm>
              <a:prstGeom prst="rect">
                <a:avLst/>
              </a:prstGeom>
              <a:blipFill>
                <a:blip r:embed="rId13"/>
                <a:stretch>
                  <a:fillRect l="-2284" t="-9836" r="-761" b="-22951"/>
                </a:stretch>
              </a:blipFill>
            </p:spPr>
            <p:txBody>
              <a:bodyPr/>
              <a:lstStyle/>
              <a:p>
                <a:r>
                  <a:rPr lang="en-US">
                    <a:noFill/>
                  </a:rPr>
                  <a:t> </a:t>
                </a:r>
              </a:p>
            </p:txBody>
          </p:sp>
        </mc:Fallback>
      </mc:AlternateContent>
      <p:sp>
        <p:nvSpPr>
          <p:cNvPr id="12" name="Rectangle 11">
            <a:extLst>
              <a:ext uri="{FF2B5EF4-FFF2-40B4-BE49-F238E27FC236}">
                <a16:creationId xmlns:a16="http://schemas.microsoft.com/office/drawing/2014/main" id="{AF7BCCDC-7679-4860-BE84-B1BD199580F0}"/>
              </a:ext>
            </a:extLst>
          </p:cNvPr>
          <p:cNvSpPr/>
          <p:nvPr/>
        </p:nvSpPr>
        <p:spPr>
          <a:xfrm>
            <a:off x="2962141" y="5030924"/>
            <a:ext cx="196079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Selected  blades</a:t>
            </a:r>
            <a:endParaRPr lang="en-US" dirty="0"/>
          </a:p>
        </p:txBody>
      </p:sp>
      <p:sp>
        <p:nvSpPr>
          <p:cNvPr id="26" name="Rectangle 25">
            <a:extLst>
              <a:ext uri="{FF2B5EF4-FFF2-40B4-BE49-F238E27FC236}">
                <a16:creationId xmlns:a16="http://schemas.microsoft.com/office/drawing/2014/main" id="{70D8F546-1290-40DB-983A-CFA131E72F65}"/>
              </a:ext>
            </a:extLst>
          </p:cNvPr>
          <p:cNvSpPr/>
          <p:nvPr/>
        </p:nvSpPr>
        <p:spPr>
          <a:xfrm>
            <a:off x="6067675" y="5030924"/>
            <a:ext cx="1826910"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Arial" panose="020B0604020202020204" pitchFamily="34" charset="0"/>
              </a:rPr>
              <a:t>2000-Watt Heater</a:t>
            </a:r>
            <a:endParaRPr lang="en-US" dirty="0"/>
          </a:p>
        </p:txBody>
      </p:sp>
      <p:sp>
        <p:nvSpPr>
          <p:cNvPr id="27" name="Rectangle 26">
            <a:extLst>
              <a:ext uri="{FF2B5EF4-FFF2-40B4-BE49-F238E27FC236}">
                <a16:creationId xmlns:a16="http://schemas.microsoft.com/office/drawing/2014/main" id="{EE322EEA-F020-4001-A689-5D88F7725D7A}"/>
              </a:ext>
            </a:extLst>
          </p:cNvPr>
          <p:cNvSpPr/>
          <p:nvPr/>
        </p:nvSpPr>
        <p:spPr>
          <a:xfrm>
            <a:off x="9375349" y="5030924"/>
            <a:ext cx="1429366"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Welded tanks</a:t>
            </a:r>
            <a:endParaRPr lang="en-US" dirty="0"/>
          </a:p>
        </p:txBody>
      </p:sp>
      <p:pic>
        <p:nvPicPr>
          <p:cNvPr id="5" name="Picture 4">
            <a:extLst>
              <a:ext uri="{FF2B5EF4-FFF2-40B4-BE49-F238E27FC236}">
                <a16:creationId xmlns:a16="http://schemas.microsoft.com/office/drawing/2014/main" id="{1E67C19C-397E-4E2F-8BEA-345D3F84FD37}"/>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142973" y="1987699"/>
            <a:ext cx="2419162" cy="29065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a:extLst>
              <a:ext uri="{FF2B5EF4-FFF2-40B4-BE49-F238E27FC236}">
                <a16:creationId xmlns:a16="http://schemas.microsoft.com/office/drawing/2014/main" id="{08DA4801-13F7-4E82-BC70-52BBC41FB3DC}"/>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860549" y="1971984"/>
            <a:ext cx="2419163" cy="29334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4454362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15">
            <a:extLst>
              <a:ext uri="{FF2B5EF4-FFF2-40B4-BE49-F238E27FC236}">
                <a16:creationId xmlns:a16="http://schemas.microsoft.com/office/drawing/2014/main" id="{93EC303C-126B-48F1-B94B-BE96E5832FB9}"/>
              </a:ext>
            </a:extLst>
          </p:cNvPr>
          <p:cNvSpPr>
            <a:spLocks noGrp="1"/>
          </p:cNvSpPr>
          <p:nvPr>
            <p:ph type="dt" sz="half" idx="10"/>
          </p:nvPr>
        </p:nvSpPr>
        <p:spPr>
          <a:xfrm>
            <a:off x="803086" y="6584603"/>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8" name="Footer Placeholder 16">
            <a:extLst>
              <a:ext uri="{FF2B5EF4-FFF2-40B4-BE49-F238E27FC236}">
                <a16:creationId xmlns:a16="http://schemas.microsoft.com/office/drawing/2014/main" id="{FA6F1B7D-4C18-4C8F-ABBB-65B144B3C291}"/>
              </a:ext>
            </a:extLst>
          </p:cNvPr>
          <p:cNvSpPr>
            <a:spLocks noGrp="1"/>
          </p:cNvSpPr>
          <p:nvPr>
            <p:ph type="ftr" sz="quarter" idx="11"/>
          </p:nvPr>
        </p:nvSpPr>
        <p:spPr>
          <a:xfrm>
            <a:off x="3870664" y="6564047"/>
            <a:ext cx="4295436"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B83E71C-C487-4CDA-B942-BD45984062E4}"/>
              </a:ext>
            </a:extLst>
          </p:cNvPr>
          <p:cNvSpPr>
            <a:spLocks noGrp="1"/>
          </p:cNvSpPr>
          <p:nvPr>
            <p:ph type="sldNum" sz="quarter" idx="12"/>
          </p:nvPr>
        </p:nvSpPr>
        <p:spPr/>
        <p:txBody>
          <a:bodyPr/>
          <a:lstStyle/>
          <a:p>
            <a:fld id="{9C627EBE-AEB3-49D7-9672-73A6566AEA34}" type="slidenum">
              <a:rPr lang="en-US" smtClean="0"/>
              <a:t>25</a:t>
            </a:fld>
            <a:endParaRPr lang="en-US"/>
          </a:p>
        </p:txBody>
      </p:sp>
      <p:graphicFrame>
        <p:nvGraphicFramePr>
          <p:cNvPr id="5" name="Diagram 4">
            <a:extLst>
              <a:ext uri="{FF2B5EF4-FFF2-40B4-BE49-F238E27FC236}">
                <a16:creationId xmlns:a16="http://schemas.microsoft.com/office/drawing/2014/main" id="{EAC57A84-8B2E-4F22-B161-596BF6B352A3}"/>
              </a:ext>
            </a:extLst>
          </p:cNvPr>
          <p:cNvGraphicFramePr/>
          <p:nvPr>
            <p:extLst>
              <p:ext uri="{D42A27DB-BD31-4B8C-83A1-F6EECF244321}">
                <p14:modId xmlns:p14="http://schemas.microsoft.com/office/powerpoint/2010/main" val="4015274162"/>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a:extLst>
              <a:ext uri="{FF2B5EF4-FFF2-40B4-BE49-F238E27FC236}">
                <a16:creationId xmlns:a16="http://schemas.microsoft.com/office/drawing/2014/main" id="{EEDF5F77-013F-406D-9346-D99DDC46B01F}"/>
              </a:ext>
            </a:extLst>
          </p:cNvPr>
          <p:cNvSpPr txBox="1">
            <a:spLocks/>
          </p:cNvSpPr>
          <p:nvPr/>
        </p:nvSpPr>
        <p:spPr>
          <a:xfrm>
            <a:off x="11590986" y="6536587"/>
            <a:ext cx="60101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pPr/>
              <a:t>25</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A1FF72AD-4B0B-45DF-AA34-C7AB4A4912F9}"/>
              </a:ext>
            </a:extLst>
          </p:cNvPr>
          <p:cNvPicPr>
            <a:picLocks noChangeAspect="1"/>
          </p:cNvPicPr>
          <p:nvPr/>
        </p:nvPicPr>
        <p:blipFill>
          <a:blip r:embed="rId7"/>
          <a:stretch>
            <a:fillRect/>
          </a:stretch>
        </p:blipFill>
        <p:spPr>
          <a:xfrm>
            <a:off x="589741" y="6433555"/>
            <a:ext cx="11602259" cy="199064"/>
          </a:xfrm>
          <a:prstGeom prst="rect">
            <a:avLst/>
          </a:prstGeom>
        </p:spPr>
      </p:pic>
      <p:pic>
        <p:nvPicPr>
          <p:cNvPr id="9" name="Picture Placeholder 8">
            <a:extLst>
              <a:ext uri="{FF2B5EF4-FFF2-40B4-BE49-F238E27FC236}">
                <a16:creationId xmlns:a16="http://schemas.microsoft.com/office/drawing/2014/main" id="{13296E14-65AC-4015-BE12-9AD3C1826EC6}"/>
              </a:ext>
            </a:extLst>
          </p:cNvPr>
          <p:cNvPicPr>
            <a:picLocks/>
          </p:cNvPicPr>
          <p:nvPr/>
        </p:nvPicPr>
        <p:blipFill rotWithShape="1">
          <a:blip r:embed="rId8"/>
          <a:srcRect l="1" t="-2413" r="579" b="243"/>
          <a:stretch/>
        </p:blipFill>
        <p:spPr>
          <a:xfrm>
            <a:off x="126410" y="6270688"/>
            <a:ext cx="715039" cy="524798"/>
          </a:xfrm>
          <a:prstGeom prst="rect">
            <a:avLst/>
          </a:prstGeom>
        </p:spPr>
      </p:pic>
      <p:pic>
        <p:nvPicPr>
          <p:cNvPr id="3" name="Picture 2">
            <a:extLst>
              <a:ext uri="{FF2B5EF4-FFF2-40B4-BE49-F238E27FC236}">
                <a16:creationId xmlns:a16="http://schemas.microsoft.com/office/drawing/2014/main" id="{BE28410C-C994-4AC4-9D47-55D29E97F7E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96038" y="1546778"/>
            <a:ext cx="2850248" cy="38003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a:extLst>
              <a:ext uri="{FF2B5EF4-FFF2-40B4-BE49-F238E27FC236}">
                <a16:creationId xmlns:a16="http://schemas.microsoft.com/office/drawing/2014/main" id="{133830B1-16F9-4AA9-9179-D0FCA8717FC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620721" y="1546778"/>
            <a:ext cx="2806354" cy="37418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a:extLst>
              <a:ext uri="{FF2B5EF4-FFF2-40B4-BE49-F238E27FC236}">
                <a16:creationId xmlns:a16="http://schemas.microsoft.com/office/drawing/2014/main" id="{9215A2DB-9948-4DE0-AAAC-6BC185E3826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842101" y="1521163"/>
            <a:ext cx="2832033" cy="37760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TextBox 15">
            <a:extLst>
              <a:ext uri="{FF2B5EF4-FFF2-40B4-BE49-F238E27FC236}">
                <a16:creationId xmlns:a16="http://schemas.microsoft.com/office/drawing/2014/main" id="{BCBDD9EF-B363-4DF1-AF01-52CD8293CB00}"/>
              </a:ext>
            </a:extLst>
          </p:cNvPr>
          <p:cNvSpPr txBox="1"/>
          <p:nvPr/>
        </p:nvSpPr>
        <p:spPr>
          <a:xfrm>
            <a:off x="1167070" y="5462531"/>
            <a:ext cx="2015231" cy="369332"/>
          </a:xfrm>
          <a:prstGeom prst="rect">
            <a:avLst/>
          </a:prstGeom>
          <a:noFill/>
        </p:spPr>
        <p:txBody>
          <a:bodyPr wrap="square" rtlCol="0">
            <a:spAutoFit/>
          </a:bodyPr>
          <a:lstStyle/>
          <a:p>
            <a:pPr algn="ctr"/>
            <a:r>
              <a:rPr lang="en-US" dirty="0"/>
              <a:t>Safety valve </a:t>
            </a:r>
          </a:p>
        </p:txBody>
      </p:sp>
      <p:sp>
        <p:nvSpPr>
          <p:cNvPr id="17" name="TextBox 16">
            <a:extLst>
              <a:ext uri="{FF2B5EF4-FFF2-40B4-BE49-F238E27FC236}">
                <a16:creationId xmlns:a16="http://schemas.microsoft.com/office/drawing/2014/main" id="{209346DA-0F94-49D2-8F01-7F2C65634DB5}"/>
              </a:ext>
            </a:extLst>
          </p:cNvPr>
          <p:cNvSpPr txBox="1"/>
          <p:nvPr/>
        </p:nvSpPr>
        <p:spPr>
          <a:xfrm>
            <a:off x="4868724" y="5465295"/>
            <a:ext cx="2299316" cy="369332"/>
          </a:xfrm>
          <a:prstGeom prst="rect">
            <a:avLst/>
          </a:prstGeom>
          <a:noFill/>
        </p:spPr>
        <p:txBody>
          <a:bodyPr wrap="square" rtlCol="0">
            <a:spAutoFit/>
          </a:bodyPr>
          <a:lstStyle/>
          <a:p>
            <a:pPr algn="ctr"/>
            <a:r>
              <a:rPr lang="en-US" dirty="0"/>
              <a:t>Pressure gauge </a:t>
            </a:r>
          </a:p>
        </p:txBody>
      </p:sp>
      <p:sp>
        <p:nvSpPr>
          <p:cNvPr id="22" name="TextBox 21">
            <a:extLst>
              <a:ext uri="{FF2B5EF4-FFF2-40B4-BE49-F238E27FC236}">
                <a16:creationId xmlns:a16="http://schemas.microsoft.com/office/drawing/2014/main" id="{BBAA6621-BF18-431F-BBF0-0367CD14D62A}"/>
              </a:ext>
            </a:extLst>
          </p:cNvPr>
          <p:cNvSpPr txBox="1"/>
          <p:nvPr/>
        </p:nvSpPr>
        <p:spPr>
          <a:xfrm>
            <a:off x="9054484" y="5462531"/>
            <a:ext cx="2299316" cy="369332"/>
          </a:xfrm>
          <a:prstGeom prst="rect">
            <a:avLst/>
          </a:prstGeom>
          <a:noFill/>
        </p:spPr>
        <p:txBody>
          <a:bodyPr wrap="square" rtlCol="0">
            <a:spAutoFit/>
          </a:bodyPr>
          <a:lstStyle/>
          <a:p>
            <a:pPr algn="ctr"/>
            <a:r>
              <a:rPr lang="en-US" dirty="0"/>
              <a:t>Circulation pump </a:t>
            </a:r>
          </a:p>
        </p:txBody>
      </p:sp>
    </p:spTree>
    <p:extLst>
      <p:ext uri="{BB962C8B-B14F-4D97-AF65-F5344CB8AC3E}">
        <p14:creationId xmlns:p14="http://schemas.microsoft.com/office/powerpoint/2010/main" val="92464389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15D3899-332A-4783-A559-04AABBDA0602}"/>
              </a:ext>
            </a:extLst>
          </p:cNvPr>
          <p:cNvSpPr>
            <a:spLocks noGrp="1"/>
          </p:cNvSpPr>
          <p:nvPr>
            <p:ph type="sldNum" sz="quarter" idx="12"/>
          </p:nvPr>
        </p:nvSpPr>
        <p:spPr/>
        <p:txBody>
          <a:bodyPr/>
          <a:lstStyle/>
          <a:p>
            <a:fld id="{9C627EBE-AEB3-49D7-9672-73A6566AEA34}" type="slidenum">
              <a:rPr lang="en-US" smtClean="0"/>
              <a:t>26</a:t>
            </a:fld>
            <a:endParaRPr lang="en-US"/>
          </a:p>
        </p:txBody>
      </p:sp>
      <p:graphicFrame>
        <p:nvGraphicFramePr>
          <p:cNvPr id="5" name="Diagram 4">
            <a:extLst>
              <a:ext uri="{FF2B5EF4-FFF2-40B4-BE49-F238E27FC236}">
                <a16:creationId xmlns:a16="http://schemas.microsoft.com/office/drawing/2014/main" id="{FFC21E55-A100-44D5-8CB9-97161AF0CD63}"/>
              </a:ext>
            </a:extLst>
          </p:cNvPr>
          <p:cNvGraphicFramePr/>
          <p:nvPr>
            <p:extLst>
              <p:ext uri="{D42A27DB-BD31-4B8C-83A1-F6EECF244321}">
                <p14:modId xmlns:p14="http://schemas.microsoft.com/office/powerpoint/2010/main" val="4121856826"/>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a:extLst>
              <a:ext uri="{FF2B5EF4-FFF2-40B4-BE49-F238E27FC236}">
                <a16:creationId xmlns:a16="http://schemas.microsoft.com/office/drawing/2014/main" id="{E2F00E42-6D75-4080-BE3C-7BB844F22EDE}"/>
              </a:ext>
            </a:extLst>
          </p:cNvPr>
          <p:cNvSpPr/>
          <p:nvPr/>
        </p:nvSpPr>
        <p:spPr>
          <a:xfrm>
            <a:off x="3139289" y="1199877"/>
            <a:ext cx="4765431" cy="5355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latin typeface="Times New Roman" panose="02020603050405020304" pitchFamily="18" charset="0"/>
                <a:cs typeface="Times New Roman" panose="02020603050405020304" pitchFamily="18" charset="0"/>
              </a:rPr>
              <a:t>manufacturing process</a:t>
            </a:r>
          </a:p>
        </p:txBody>
      </p:sp>
      <p:sp>
        <p:nvSpPr>
          <p:cNvPr id="7" name="Slide Number Placeholder 5">
            <a:extLst>
              <a:ext uri="{FF2B5EF4-FFF2-40B4-BE49-F238E27FC236}">
                <a16:creationId xmlns:a16="http://schemas.microsoft.com/office/drawing/2014/main" id="{532E20A4-DFB2-4AE9-AAFA-51AD60ACE463}"/>
              </a:ext>
            </a:extLst>
          </p:cNvPr>
          <p:cNvSpPr txBox="1">
            <a:spLocks/>
          </p:cNvSpPr>
          <p:nvPr/>
        </p:nvSpPr>
        <p:spPr>
          <a:xfrm>
            <a:off x="11590986" y="6536587"/>
            <a:ext cx="60101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pPr/>
              <a:t>26</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A03BF156-05EA-47BD-BBB2-2AF1045EA9A5}"/>
              </a:ext>
            </a:extLst>
          </p:cNvPr>
          <p:cNvPicPr>
            <a:picLocks noChangeAspect="1"/>
          </p:cNvPicPr>
          <p:nvPr/>
        </p:nvPicPr>
        <p:blipFill>
          <a:blip r:embed="rId7"/>
          <a:stretch>
            <a:fillRect/>
          </a:stretch>
        </p:blipFill>
        <p:spPr>
          <a:xfrm>
            <a:off x="589741" y="6433555"/>
            <a:ext cx="11602259" cy="199064"/>
          </a:xfrm>
          <a:prstGeom prst="rect">
            <a:avLst/>
          </a:prstGeom>
        </p:spPr>
      </p:pic>
      <p:sp>
        <p:nvSpPr>
          <p:cNvPr id="9" name="Footer Placeholder 16">
            <a:extLst>
              <a:ext uri="{FF2B5EF4-FFF2-40B4-BE49-F238E27FC236}">
                <a16:creationId xmlns:a16="http://schemas.microsoft.com/office/drawing/2014/main" id="{E27A4087-2087-4C63-B6BA-AF0AD20066CC}"/>
              </a:ext>
            </a:extLst>
          </p:cNvPr>
          <p:cNvSpPr>
            <a:spLocks noGrp="1"/>
          </p:cNvSpPr>
          <p:nvPr>
            <p:ph type="ftr" sz="quarter" idx="11"/>
          </p:nvPr>
        </p:nvSpPr>
        <p:spPr>
          <a:xfrm>
            <a:off x="4070131" y="6556485"/>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pic>
        <p:nvPicPr>
          <p:cNvPr id="10" name="Picture Placeholder 8">
            <a:extLst>
              <a:ext uri="{FF2B5EF4-FFF2-40B4-BE49-F238E27FC236}">
                <a16:creationId xmlns:a16="http://schemas.microsoft.com/office/drawing/2014/main" id="{6DABD6D7-5752-4B86-A07B-FE2CDF539DA2}"/>
              </a:ext>
            </a:extLst>
          </p:cNvPr>
          <p:cNvPicPr>
            <a:picLocks/>
          </p:cNvPicPr>
          <p:nvPr/>
        </p:nvPicPr>
        <p:blipFill rotWithShape="1">
          <a:blip r:embed="rId8"/>
          <a:srcRect l="1" t="-2413" r="579" b="243"/>
          <a:stretch/>
        </p:blipFill>
        <p:spPr>
          <a:xfrm>
            <a:off x="126410" y="6270688"/>
            <a:ext cx="715039" cy="524798"/>
          </a:xfrm>
          <a:prstGeom prst="rect">
            <a:avLst/>
          </a:prstGeom>
        </p:spPr>
      </p:pic>
      <p:sp>
        <p:nvSpPr>
          <p:cNvPr id="11" name="Date Placeholder 15">
            <a:extLst>
              <a:ext uri="{FF2B5EF4-FFF2-40B4-BE49-F238E27FC236}">
                <a16:creationId xmlns:a16="http://schemas.microsoft.com/office/drawing/2014/main" id="{AF3B0EBD-4ACF-49DF-87FF-0A4733C58047}"/>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15" name="Rectangle 14">
            <a:extLst>
              <a:ext uri="{FF2B5EF4-FFF2-40B4-BE49-F238E27FC236}">
                <a16:creationId xmlns:a16="http://schemas.microsoft.com/office/drawing/2014/main" id="{73259FE2-5921-4C0C-994F-96D35A19B53F}"/>
              </a:ext>
            </a:extLst>
          </p:cNvPr>
          <p:cNvSpPr/>
          <p:nvPr/>
        </p:nvSpPr>
        <p:spPr>
          <a:xfrm>
            <a:off x="2364827" y="5643970"/>
            <a:ext cx="1191352"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final shape</a:t>
            </a:r>
            <a:endParaRPr lang="en-US" dirty="0"/>
          </a:p>
        </p:txBody>
      </p:sp>
      <p:sp>
        <p:nvSpPr>
          <p:cNvPr id="16" name="Rectangle 15">
            <a:extLst>
              <a:ext uri="{FF2B5EF4-FFF2-40B4-BE49-F238E27FC236}">
                <a16:creationId xmlns:a16="http://schemas.microsoft.com/office/drawing/2014/main" id="{2DC90921-407E-4CCE-BC36-F0851622BD16}"/>
              </a:ext>
            </a:extLst>
          </p:cNvPr>
          <p:cNvSpPr/>
          <p:nvPr/>
        </p:nvSpPr>
        <p:spPr>
          <a:xfrm>
            <a:off x="8635823" y="5622896"/>
            <a:ext cx="1447832"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Control panel</a:t>
            </a:r>
            <a:endParaRPr lang="en-US" dirty="0"/>
          </a:p>
        </p:txBody>
      </p:sp>
      <p:sp>
        <p:nvSpPr>
          <p:cNvPr id="12" name="AutoShape 2" descr="blob:https://web.whatsapp.com/a6fe6f42-d079-43b6-b48a-52ce61a297a7">
            <a:extLst>
              <a:ext uri="{FF2B5EF4-FFF2-40B4-BE49-F238E27FC236}">
                <a16:creationId xmlns:a16="http://schemas.microsoft.com/office/drawing/2014/main" id="{1E7A71C2-6190-4BE7-83D8-8B19AAE8351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AutoShape 4" descr="blob:https://web.whatsapp.com/a6fe6f42-d079-43b6-b48a-52ce61a297a7">
            <a:extLst>
              <a:ext uri="{FF2B5EF4-FFF2-40B4-BE49-F238E27FC236}">
                <a16:creationId xmlns:a16="http://schemas.microsoft.com/office/drawing/2014/main" id="{348541D2-009D-4B89-A966-C8EF2FD656A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AutoShape 6" descr="blob:https://web.whatsapp.com/a6fe6f42-d079-43b6-b48a-52ce61a297a7">
            <a:extLst>
              <a:ext uri="{FF2B5EF4-FFF2-40B4-BE49-F238E27FC236}">
                <a16:creationId xmlns:a16="http://schemas.microsoft.com/office/drawing/2014/main" id="{99EE11B5-2346-4EF8-9936-8C4058B42DCC}"/>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Picture 12">
            <a:extLst>
              <a:ext uri="{FF2B5EF4-FFF2-40B4-BE49-F238E27FC236}">
                <a16:creationId xmlns:a16="http://schemas.microsoft.com/office/drawing/2014/main" id="{EEC94859-A98F-4B98-ABB8-6EC990B0EA7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93639" y="1925737"/>
            <a:ext cx="4896035" cy="3672027"/>
          </a:xfrm>
          <a:prstGeom prst="rect">
            <a:avLst/>
          </a:prstGeom>
          <a:ln>
            <a:noFill/>
          </a:ln>
          <a:effectLst>
            <a:softEdge rad="112500"/>
          </a:effectLst>
        </p:spPr>
      </p:pic>
      <p:pic>
        <p:nvPicPr>
          <p:cNvPr id="20" name="Picture 19">
            <a:extLst>
              <a:ext uri="{FF2B5EF4-FFF2-40B4-BE49-F238E27FC236}">
                <a16:creationId xmlns:a16="http://schemas.microsoft.com/office/drawing/2014/main" id="{FC345BA4-71BA-465E-93C3-27DA509D2F9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980469" y="1605370"/>
            <a:ext cx="3028950" cy="4038600"/>
          </a:xfrm>
          <a:prstGeom prst="rect">
            <a:avLst/>
          </a:prstGeom>
          <a:ln>
            <a:noFill/>
          </a:ln>
          <a:effectLst>
            <a:softEdge rad="112500"/>
          </a:effectLst>
        </p:spPr>
      </p:pic>
    </p:spTree>
    <p:extLst>
      <p:ext uri="{BB962C8B-B14F-4D97-AF65-F5344CB8AC3E}">
        <p14:creationId xmlns:p14="http://schemas.microsoft.com/office/powerpoint/2010/main" val="367236731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752118" y="6536587"/>
            <a:ext cx="439882" cy="365125"/>
          </a:xfrm>
        </p:spPr>
        <p:txBody>
          <a:bodyPr/>
          <a:lstStyle/>
          <a:p>
            <a:fld id="{9C627EBE-AEB3-49D7-9672-73A6566AEA34}" type="slidenum">
              <a:rPr lang="en-US" sz="2000" b="1">
                <a:solidFill>
                  <a:srgbClr val="D1050A"/>
                </a:solidFill>
                <a:latin typeface="Times New Roman" panose="02020603050405020304" pitchFamily="18" charset="0"/>
                <a:cs typeface="Times New Roman" panose="02020603050405020304" pitchFamily="18" charset="0"/>
              </a:rPr>
              <a:pPr/>
              <a:t>27</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589741" y="6433555"/>
            <a:ext cx="11602259" cy="199064"/>
          </a:xfrm>
          <a:prstGeom prst="rect">
            <a:avLst/>
          </a:prstGeom>
        </p:spPr>
      </p:pic>
      <p:sp>
        <p:nvSpPr>
          <p:cNvPr id="10" name="Footer Placeholder 16"/>
          <p:cNvSpPr>
            <a:spLocks noGrp="1"/>
          </p:cNvSpPr>
          <p:nvPr>
            <p:ph type="ftr" sz="quarter" idx="11"/>
          </p:nvPr>
        </p:nvSpPr>
        <p:spPr>
          <a:xfrm>
            <a:off x="4054365" y="6564893"/>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grpSp>
        <p:nvGrpSpPr>
          <p:cNvPr id="14" name="Group 13"/>
          <p:cNvGrpSpPr/>
          <p:nvPr/>
        </p:nvGrpSpPr>
        <p:grpSpPr>
          <a:xfrm>
            <a:off x="-453212" y="1612877"/>
            <a:ext cx="12645212" cy="2872004"/>
            <a:chOff x="6173360" y="4036784"/>
            <a:chExt cx="12645212" cy="2872004"/>
          </a:xfrm>
        </p:grpSpPr>
        <p:sp>
          <p:nvSpPr>
            <p:cNvPr id="15" name="TextBox 14"/>
            <p:cNvSpPr txBox="1"/>
            <p:nvPr/>
          </p:nvSpPr>
          <p:spPr>
            <a:xfrm>
              <a:off x="6173360" y="5985458"/>
              <a:ext cx="12645212" cy="923330"/>
            </a:xfrm>
            <a:prstGeom prst="rect">
              <a:avLst/>
            </a:prstGeom>
            <a:noFill/>
          </p:spPr>
          <p:txBody>
            <a:bodyPr wrap="square" rtlCol="0">
              <a:spAutoFit/>
            </a:bodyPr>
            <a:lstStyle/>
            <a:p>
              <a:pPr algn="ctr">
                <a:lnSpc>
                  <a:spcPct val="90000"/>
                </a:lnSpc>
                <a:spcBef>
                  <a:spcPct val="0"/>
                </a:spcBef>
              </a:pPr>
              <a:r>
                <a:rPr lang="en-US" sz="6000" i="1" dirty="0">
                  <a:latin typeface="Times New Roman" panose="02020603050405020304" pitchFamily="18" charset="0"/>
                  <a:ea typeface="+mj-ea"/>
                  <a:cs typeface="Times New Roman" panose="02020603050405020304" pitchFamily="18" charset="0"/>
                </a:rPr>
                <a:t>Conclusions</a:t>
              </a:r>
            </a:p>
          </p:txBody>
        </p:sp>
        <p:pic>
          <p:nvPicPr>
            <p:cNvPr id="16" name="Picture 15"/>
            <p:cNvPicPr>
              <a:picLocks noChangeAspect="1"/>
            </p:cNvPicPr>
            <p:nvPr/>
          </p:nvPicPr>
          <p:blipFill>
            <a:blip r:embed="rId4"/>
            <a:stretch>
              <a:fillRect/>
            </a:stretch>
          </p:blipFill>
          <p:spPr>
            <a:xfrm>
              <a:off x="11421112" y="4036784"/>
              <a:ext cx="2859843" cy="2085981"/>
            </a:xfrm>
            <a:prstGeom prst="rect">
              <a:avLst/>
            </a:prstGeom>
          </p:spPr>
        </p:pic>
      </p:grpSp>
      <p:pic>
        <p:nvPicPr>
          <p:cNvPr id="11" name="Picture Placeholder 8"/>
          <p:cNvPicPr>
            <a:picLocks/>
          </p:cNvPicPr>
          <p:nvPr/>
        </p:nvPicPr>
        <p:blipFill rotWithShape="1">
          <a:blip r:embed="rId5"/>
          <a:srcRect l="1" t="-2413" r="579" b="243"/>
          <a:stretch/>
        </p:blipFill>
        <p:spPr>
          <a:xfrm>
            <a:off x="126410" y="6270688"/>
            <a:ext cx="715039" cy="524798"/>
          </a:xfrm>
          <a:prstGeom prst="rect">
            <a:avLst/>
          </a:prstGeom>
        </p:spPr>
      </p:pic>
      <p:sp>
        <p:nvSpPr>
          <p:cNvPr id="12" name="Date Placeholder 15">
            <a:extLst>
              <a:ext uri="{FF2B5EF4-FFF2-40B4-BE49-F238E27FC236}">
                <a16:creationId xmlns:a16="http://schemas.microsoft.com/office/drawing/2014/main" id="{8F12A7DA-1ED4-41E9-8359-ED58442F4C37}"/>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0330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80">
                                          <p:stCondLst>
                                            <p:cond delay="0"/>
                                          </p:stCondLst>
                                        </p:cTn>
                                        <p:tgtEl>
                                          <p:spTgt spid="14"/>
                                        </p:tgtEl>
                                      </p:cBhvr>
                                    </p:animEffect>
                                    <p:anim calcmode="lin" valueType="num">
                                      <p:cBhvr>
                                        <p:cTn id="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3" dur="26">
                                          <p:stCondLst>
                                            <p:cond delay="650"/>
                                          </p:stCondLst>
                                        </p:cTn>
                                        <p:tgtEl>
                                          <p:spTgt spid="14"/>
                                        </p:tgtEl>
                                      </p:cBhvr>
                                      <p:to x="100000" y="60000"/>
                                    </p:animScale>
                                    <p:animScale>
                                      <p:cBhvr>
                                        <p:cTn id="14" dur="166" decel="50000">
                                          <p:stCondLst>
                                            <p:cond delay="676"/>
                                          </p:stCondLst>
                                        </p:cTn>
                                        <p:tgtEl>
                                          <p:spTgt spid="14"/>
                                        </p:tgtEl>
                                      </p:cBhvr>
                                      <p:to x="100000" y="100000"/>
                                    </p:animScale>
                                    <p:animScale>
                                      <p:cBhvr>
                                        <p:cTn id="15" dur="26">
                                          <p:stCondLst>
                                            <p:cond delay="1312"/>
                                          </p:stCondLst>
                                        </p:cTn>
                                        <p:tgtEl>
                                          <p:spTgt spid="14"/>
                                        </p:tgtEl>
                                      </p:cBhvr>
                                      <p:to x="100000" y="80000"/>
                                    </p:animScale>
                                    <p:animScale>
                                      <p:cBhvr>
                                        <p:cTn id="16" dur="166" decel="50000">
                                          <p:stCondLst>
                                            <p:cond delay="1338"/>
                                          </p:stCondLst>
                                        </p:cTn>
                                        <p:tgtEl>
                                          <p:spTgt spid="14"/>
                                        </p:tgtEl>
                                      </p:cBhvr>
                                      <p:to x="100000" y="100000"/>
                                    </p:animScale>
                                    <p:animScale>
                                      <p:cBhvr>
                                        <p:cTn id="17" dur="26">
                                          <p:stCondLst>
                                            <p:cond delay="1642"/>
                                          </p:stCondLst>
                                        </p:cTn>
                                        <p:tgtEl>
                                          <p:spTgt spid="14"/>
                                        </p:tgtEl>
                                      </p:cBhvr>
                                      <p:to x="100000" y="90000"/>
                                    </p:animScale>
                                    <p:animScale>
                                      <p:cBhvr>
                                        <p:cTn id="18" dur="166" decel="50000">
                                          <p:stCondLst>
                                            <p:cond delay="1668"/>
                                          </p:stCondLst>
                                        </p:cTn>
                                        <p:tgtEl>
                                          <p:spTgt spid="14"/>
                                        </p:tgtEl>
                                      </p:cBhvr>
                                      <p:to x="100000" y="100000"/>
                                    </p:animScale>
                                    <p:animScale>
                                      <p:cBhvr>
                                        <p:cTn id="19" dur="26">
                                          <p:stCondLst>
                                            <p:cond delay="1808"/>
                                          </p:stCondLst>
                                        </p:cTn>
                                        <p:tgtEl>
                                          <p:spTgt spid="14"/>
                                        </p:tgtEl>
                                      </p:cBhvr>
                                      <p:to x="100000" y="95000"/>
                                    </p:animScale>
                                    <p:animScale>
                                      <p:cBhvr>
                                        <p:cTn id="20"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13">
            <a:extLst>
              <a:ext uri="{FF2B5EF4-FFF2-40B4-BE49-F238E27FC236}">
                <a16:creationId xmlns:a16="http://schemas.microsoft.com/office/drawing/2014/main" id="{E85A4403-7BC8-49B2-A880-C05DDE3FA95C}"/>
              </a:ext>
            </a:extLst>
          </p:cNvPr>
          <p:cNvSpPr>
            <a:spLocks noGrp="1"/>
          </p:cNvSpPr>
          <p:nvPr>
            <p:ph type="subTitle" idx="1"/>
          </p:nvPr>
        </p:nvSpPr>
        <p:spPr>
          <a:xfrm>
            <a:off x="248575" y="1535837"/>
            <a:ext cx="11496582" cy="4731657"/>
          </a:xfrm>
        </p:spPr>
        <p:txBody>
          <a:bodyPr>
            <a:normAutofit/>
          </a:bodyPr>
          <a:lstStyle/>
          <a:p>
            <a:pPr algn="just"/>
            <a:r>
              <a:rPr lang="en-US" sz="2800" dirty="0"/>
              <a:t>In this project a bioreactor with 8-liter size is designed. The following priorities and the required procedures were taken into consideration to construct the bioreactor:</a:t>
            </a:r>
          </a:p>
          <a:p>
            <a:pPr marL="457200" lvl="0" indent="-457200" algn="just">
              <a:buFont typeface="Arial" panose="020B0604020202020204" pitchFamily="34" charset="0"/>
              <a:buChar char="•"/>
            </a:pPr>
            <a:r>
              <a:rPr lang="en-US" sz="2800" dirty="0"/>
              <a:t>A detailed literature review was done and the benefit from the previous researches were considered about anaerobic digestion and the condition to do experiments on the anaerobic digestion process. </a:t>
            </a:r>
          </a:p>
          <a:p>
            <a:pPr marL="342900" lvl="0" indent="-342900" algn="just">
              <a:buFont typeface="Arial" panose="020B0604020202020204" pitchFamily="34" charset="0"/>
              <a:buChar char="•"/>
            </a:pPr>
            <a:r>
              <a:rPr lang="en-US" sz="2800" dirty="0"/>
              <a:t>An initial design was done on solid work and we explained all parts on it.</a:t>
            </a:r>
          </a:p>
          <a:p>
            <a:pPr marL="342900" lvl="0" indent="-342900" algn="just">
              <a:buFont typeface="Arial" panose="020B0604020202020204" pitchFamily="34" charset="0"/>
              <a:buChar char="•"/>
            </a:pPr>
            <a:r>
              <a:rPr lang="en-US" sz="2800" dirty="0"/>
              <a:t>After primary theoretical design, a number of workshops that are specialized in manufacturing such machines and some feedback were have taken in consideration about every possible choice which was helpful in taken the right decision required for this project.</a:t>
            </a:r>
          </a:p>
          <a:p>
            <a:pPr marL="457200" lvl="0" indent="-457200" algn="just">
              <a:buFont typeface="Arial" panose="020B0604020202020204" pitchFamily="34" charset="0"/>
              <a:buChar char="•"/>
            </a:pPr>
            <a:endParaRPr lang="en-US" sz="2800" dirty="0"/>
          </a:p>
          <a:p>
            <a:pPr algn="just"/>
            <a:endParaRPr lang="en-US" dirty="0"/>
          </a:p>
        </p:txBody>
      </p:sp>
      <p:sp>
        <p:nvSpPr>
          <p:cNvPr id="10" name="Date Placeholder 15">
            <a:extLst>
              <a:ext uri="{FF2B5EF4-FFF2-40B4-BE49-F238E27FC236}">
                <a16:creationId xmlns:a16="http://schemas.microsoft.com/office/drawing/2014/main" id="{FFC9825D-E489-4213-9F95-4627720EBF47}"/>
              </a:ext>
            </a:extLst>
          </p:cNvPr>
          <p:cNvSpPr>
            <a:spLocks noGrp="1"/>
          </p:cNvSpPr>
          <p:nvPr>
            <p:ph type="dt" sz="half" idx="10"/>
          </p:nvPr>
        </p:nvSpPr>
        <p:spPr>
          <a:xfrm>
            <a:off x="838200" y="6612923"/>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8" name="Footer Placeholder 16">
            <a:extLst>
              <a:ext uri="{FF2B5EF4-FFF2-40B4-BE49-F238E27FC236}">
                <a16:creationId xmlns:a16="http://schemas.microsoft.com/office/drawing/2014/main" id="{51806186-2675-4806-824E-9D9459F08993}"/>
              </a:ext>
            </a:extLst>
          </p:cNvPr>
          <p:cNvSpPr>
            <a:spLocks noGrp="1"/>
          </p:cNvSpPr>
          <p:nvPr>
            <p:ph type="ftr" sz="quarter" idx="11"/>
          </p:nvPr>
        </p:nvSpPr>
        <p:spPr>
          <a:xfrm>
            <a:off x="4060902" y="6538912"/>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C0EEF73-0A69-4B36-8FA3-6C7CEAB525F1}"/>
              </a:ext>
            </a:extLst>
          </p:cNvPr>
          <p:cNvSpPr>
            <a:spLocks noGrp="1"/>
          </p:cNvSpPr>
          <p:nvPr>
            <p:ph type="sldNum" sz="quarter" idx="12"/>
          </p:nvPr>
        </p:nvSpPr>
        <p:spPr/>
        <p:txBody>
          <a:bodyPr/>
          <a:lstStyle/>
          <a:p>
            <a:fld id="{9C627EBE-AEB3-49D7-9672-73A6566AEA34}" type="slidenum">
              <a:rPr lang="en-US" smtClean="0"/>
              <a:t>28</a:t>
            </a:fld>
            <a:endParaRPr lang="en-US"/>
          </a:p>
        </p:txBody>
      </p:sp>
      <p:graphicFrame>
        <p:nvGraphicFramePr>
          <p:cNvPr id="5" name="Diagram 4">
            <a:extLst>
              <a:ext uri="{FF2B5EF4-FFF2-40B4-BE49-F238E27FC236}">
                <a16:creationId xmlns:a16="http://schemas.microsoft.com/office/drawing/2014/main" id="{1C9BA946-4608-4B59-81E9-D6753A02C0D4}"/>
              </a:ext>
            </a:extLst>
          </p:cNvPr>
          <p:cNvGraphicFramePr/>
          <p:nvPr>
            <p:extLst>
              <p:ext uri="{D42A27DB-BD31-4B8C-83A1-F6EECF244321}">
                <p14:modId xmlns:p14="http://schemas.microsoft.com/office/powerpoint/2010/main" val="2612262810"/>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a:extLst>
              <a:ext uri="{FF2B5EF4-FFF2-40B4-BE49-F238E27FC236}">
                <a16:creationId xmlns:a16="http://schemas.microsoft.com/office/drawing/2014/main" id="{FBC0DA77-CFBA-471F-8E14-E7492BC36694}"/>
              </a:ext>
            </a:extLst>
          </p:cNvPr>
          <p:cNvSpPr txBox="1">
            <a:spLocks/>
          </p:cNvSpPr>
          <p:nvPr/>
        </p:nvSpPr>
        <p:spPr>
          <a:xfrm>
            <a:off x="11590986" y="6536587"/>
            <a:ext cx="60101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pPr/>
              <a:t>28</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494C59BC-2929-444F-AB64-4BF1FBFDB9BC}"/>
              </a:ext>
            </a:extLst>
          </p:cNvPr>
          <p:cNvPicPr>
            <a:picLocks noChangeAspect="1"/>
          </p:cNvPicPr>
          <p:nvPr/>
        </p:nvPicPr>
        <p:blipFill>
          <a:blip r:embed="rId7"/>
          <a:stretch>
            <a:fillRect/>
          </a:stretch>
        </p:blipFill>
        <p:spPr>
          <a:xfrm>
            <a:off x="589741" y="6433555"/>
            <a:ext cx="11602259" cy="199064"/>
          </a:xfrm>
          <a:prstGeom prst="rect">
            <a:avLst/>
          </a:prstGeom>
        </p:spPr>
      </p:pic>
      <p:pic>
        <p:nvPicPr>
          <p:cNvPr id="9" name="Picture Placeholder 8">
            <a:extLst>
              <a:ext uri="{FF2B5EF4-FFF2-40B4-BE49-F238E27FC236}">
                <a16:creationId xmlns:a16="http://schemas.microsoft.com/office/drawing/2014/main" id="{60B811F1-A838-48C4-81F0-8484066B0009}"/>
              </a:ext>
            </a:extLst>
          </p:cNvPr>
          <p:cNvPicPr>
            <a:picLocks/>
          </p:cNvPicPr>
          <p:nvPr/>
        </p:nvPicPr>
        <p:blipFill rotWithShape="1">
          <a:blip r:embed="rId8"/>
          <a:srcRect l="1" t="-2413" r="579" b="243"/>
          <a:stretch/>
        </p:blipFill>
        <p:spPr>
          <a:xfrm>
            <a:off x="126410" y="6270688"/>
            <a:ext cx="715039" cy="524798"/>
          </a:xfrm>
          <a:prstGeom prst="rect">
            <a:avLst/>
          </a:prstGeom>
        </p:spPr>
      </p:pic>
    </p:spTree>
    <p:extLst>
      <p:ext uri="{BB962C8B-B14F-4D97-AF65-F5344CB8AC3E}">
        <p14:creationId xmlns:p14="http://schemas.microsoft.com/office/powerpoint/2010/main" val="4161303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18204-8A62-4FC1-BC6C-942C66B605EC}"/>
              </a:ext>
            </a:extLst>
          </p:cNvPr>
          <p:cNvSpPr>
            <a:spLocks noGrp="1"/>
          </p:cNvSpPr>
          <p:nvPr>
            <p:ph type="title"/>
          </p:nvPr>
        </p:nvSpPr>
        <p:spPr>
          <a:xfrm>
            <a:off x="850900" y="1059825"/>
            <a:ext cx="10515600" cy="1325563"/>
          </a:xfrm>
        </p:spPr>
        <p:txBody>
          <a:bodyPr>
            <a:normAutofit fontScale="90000"/>
          </a:bodyPr>
          <a:lstStyle/>
          <a:p>
            <a:r>
              <a:rPr lang="en-US" dirty="0">
                <a:latin typeface="Times New Roman" panose="02020603050405020304" pitchFamily="18" charset="0"/>
                <a:cs typeface="Times New Roman" panose="02020603050405020304" pitchFamily="18" charset="0"/>
              </a:rPr>
              <a:t>In our project we face many </a:t>
            </a:r>
            <a:r>
              <a:rPr lang="en-US" dirty="0">
                <a:solidFill>
                  <a:srgbClr val="FF0000"/>
                </a:solidFill>
                <a:latin typeface="Times New Roman" panose="02020603050405020304" pitchFamily="18" charset="0"/>
                <a:cs typeface="Times New Roman" panose="02020603050405020304" pitchFamily="18" charset="0"/>
              </a:rPr>
              <a:t>challenges</a:t>
            </a:r>
            <a:r>
              <a:rPr lang="en-US" dirty="0">
                <a:latin typeface="Times New Roman" panose="02020603050405020304" pitchFamily="18" charset="0"/>
                <a:cs typeface="Times New Roman" panose="02020603050405020304" pitchFamily="18" charset="0"/>
              </a:rPr>
              <a:t> such as</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4412D61-A43F-4984-9A7C-DFBA7B8A28EB}"/>
              </a:ext>
            </a:extLst>
          </p:cNvPr>
          <p:cNvSpPr>
            <a:spLocks noGrp="1"/>
          </p:cNvSpPr>
          <p:nvPr>
            <p:ph idx="1"/>
          </p:nvPr>
        </p:nvSpPr>
        <p:spPr>
          <a:xfrm>
            <a:off x="0" y="2023514"/>
            <a:ext cx="12192000" cy="4695635"/>
          </a:xfrm>
        </p:spPr>
        <p:txBody>
          <a:bodyPr/>
          <a:lstStyle/>
          <a:p>
            <a:pPr lvl="0" algn="just"/>
            <a:r>
              <a:rPr lang="en-US" dirty="0"/>
              <a:t>At first we planned to design the bioreactor from glass but it turned out that its difficult to design  so we made it from stainless</a:t>
            </a:r>
            <a:r>
              <a:rPr lang="ar-JO" dirty="0"/>
              <a:t> </a:t>
            </a:r>
            <a:r>
              <a:rPr lang="en-US" dirty="0"/>
              <a:t>steel . </a:t>
            </a:r>
          </a:p>
          <a:p>
            <a:pPr lvl="0" algn="just"/>
            <a:r>
              <a:rPr lang="en-US" dirty="0"/>
              <a:t>The size was not enough so we increased it to 8 L .</a:t>
            </a:r>
          </a:p>
          <a:p>
            <a:pPr lvl="0" algn="just"/>
            <a:r>
              <a:rPr lang="en-US" dirty="0"/>
              <a:t>Problems in taking samples because there will be a gas leak.</a:t>
            </a:r>
          </a:p>
          <a:p>
            <a:pPr lvl="0" algn="just"/>
            <a:r>
              <a:rPr lang="en-US" dirty="0"/>
              <a:t>Problems in controlling the speed of the motor. </a:t>
            </a:r>
          </a:p>
          <a:p>
            <a:pPr lvl="0" algn="just"/>
            <a:r>
              <a:rPr lang="en-US" dirty="0"/>
              <a:t>Vibration and noise sounds come from motors. </a:t>
            </a:r>
          </a:p>
          <a:p>
            <a:pPr lvl="0" algn="just"/>
            <a:r>
              <a:rPr lang="en-US" dirty="0"/>
              <a:t>No samples were taken because the narrow of time in finishing the machine.</a:t>
            </a:r>
          </a:p>
          <a:p>
            <a:pPr marL="0" indent="0">
              <a:buNone/>
            </a:pPr>
            <a:endParaRPr lang="en-US" dirty="0"/>
          </a:p>
        </p:txBody>
      </p:sp>
      <p:sp>
        <p:nvSpPr>
          <p:cNvPr id="4" name="Slide Number Placeholder 3">
            <a:extLst>
              <a:ext uri="{FF2B5EF4-FFF2-40B4-BE49-F238E27FC236}">
                <a16:creationId xmlns:a16="http://schemas.microsoft.com/office/drawing/2014/main" id="{DFD613D5-E9B8-4554-957F-6C5E163F5A69}"/>
              </a:ext>
            </a:extLst>
          </p:cNvPr>
          <p:cNvSpPr>
            <a:spLocks noGrp="1"/>
          </p:cNvSpPr>
          <p:nvPr>
            <p:ph type="sldNum" sz="quarter" idx="12"/>
          </p:nvPr>
        </p:nvSpPr>
        <p:spPr/>
        <p:txBody>
          <a:bodyPr/>
          <a:lstStyle/>
          <a:p>
            <a:fld id="{9C627EBE-AEB3-49D7-9672-73A6566AEA34}" type="slidenum">
              <a:rPr lang="en-US" smtClean="0"/>
              <a:t>29</a:t>
            </a:fld>
            <a:endParaRPr lang="en-US"/>
          </a:p>
        </p:txBody>
      </p:sp>
      <p:sp>
        <p:nvSpPr>
          <p:cNvPr id="5" name="Date Placeholder 15">
            <a:extLst>
              <a:ext uri="{FF2B5EF4-FFF2-40B4-BE49-F238E27FC236}">
                <a16:creationId xmlns:a16="http://schemas.microsoft.com/office/drawing/2014/main" id="{1BB9588D-6371-41FA-A99A-AF18F5B76BFF}"/>
              </a:ext>
            </a:extLst>
          </p:cNvPr>
          <p:cNvSpPr>
            <a:spLocks noGrp="1"/>
          </p:cNvSpPr>
          <p:nvPr>
            <p:ph type="dt" sz="half" idx="10"/>
          </p:nvPr>
        </p:nvSpPr>
        <p:spPr>
          <a:xfrm>
            <a:off x="838200" y="6612923"/>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6" name="Diagram 5">
            <a:extLst>
              <a:ext uri="{FF2B5EF4-FFF2-40B4-BE49-F238E27FC236}">
                <a16:creationId xmlns:a16="http://schemas.microsoft.com/office/drawing/2014/main" id="{4505E028-8387-4E14-AC27-61406B29C00F}"/>
              </a:ext>
            </a:extLst>
          </p:cNvPr>
          <p:cNvGraphicFramePr/>
          <p:nvPr>
            <p:extLst>
              <p:ext uri="{D42A27DB-BD31-4B8C-83A1-F6EECF244321}">
                <p14:modId xmlns:p14="http://schemas.microsoft.com/office/powerpoint/2010/main" val="2083086465"/>
              </p:ext>
            </p:extLst>
          </p:nvPr>
        </p:nvGraphicFramePr>
        <p:xfrm>
          <a:off x="108" y="44575"/>
          <a:ext cx="12191892" cy="1127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5">
            <a:extLst>
              <a:ext uri="{FF2B5EF4-FFF2-40B4-BE49-F238E27FC236}">
                <a16:creationId xmlns:a16="http://schemas.microsoft.com/office/drawing/2014/main" id="{2512EFA9-B82B-4CA2-B3E0-37A46BE4D3FF}"/>
              </a:ext>
            </a:extLst>
          </p:cNvPr>
          <p:cNvSpPr txBox="1">
            <a:spLocks/>
          </p:cNvSpPr>
          <p:nvPr/>
        </p:nvSpPr>
        <p:spPr>
          <a:xfrm>
            <a:off x="11590986" y="6536587"/>
            <a:ext cx="60101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pPr/>
              <a:t>29</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2049E3C1-BDE3-4117-8268-79E37FD5B456}"/>
              </a:ext>
            </a:extLst>
          </p:cNvPr>
          <p:cNvPicPr>
            <a:picLocks noChangeAspect="1"/>
          </p:cNvPicPr>
          <p:nvPr/>
        </p:nvPicPr>
        <p:blipFill>
          <a:blip r:embed="rId7"/>
          <a:stretch>
            <a:fillRect/>
          </a:stretch>
        </p:blipFill>
        <p:spPr>
          <a:xfrm>
            <a:off x="589741" y="6433555"/>
            <a:ext cx="11602259" cy="199064"/>
          </a:xfrm>
          <a:prstGeom prst="rect">
            <a:avLst/>
          </a:prstGeom>
        </p:spPr>
      </p:pic>
      <p:pic>
        <p:nvPicPr>
          <p:cNvPr id="9" name="Picture Placeholder 8">
            <a:extLst>
              <a:ext uri="{FF2B5EF4-FFF2-40B4-BE49-F238E27FC236}">
                <a16:creationId xmlns:a16="http://schemas.microsoft.com/office/drawing/2014/main" id="{212CDD33-6CCF-4666-9471-9CA7F6E05CE3}"/>
              </a:ext>
            </a:extLst>
          </p:cNvPr>
          <p:cNvPicPr>
            <a:picLocks/>
          </p:cNvPicPr>
          <p:nvPr/>
        </p:nvPicPr>
        <p:blipFill rotWithShape="1">
          <a:blip r:embed="rId8"/>
          <a:srcRect l="1" t="-2413" r="579" b="243"/>
          <a:stretch/>
        </p:blipFill>
        <p:spPr>
          <a:xfrm>
            <a:off x="126410" y="6270688"/>
            <a:ext cx="715039" cy="524798"/>
          </a:xfrm>
          <a:prstGeom prst="rect">
            <a:avLst/>
          </a:prstGeom>
        </p:spPr>
      </p:pic>
      <p:sp>
        <p:nvSpPr>
          <p:cNvPr id="10" name="Footer Placeholder 16">
            <a:extLst>
              <a:ext uri="{FF2B5EF4-FFF2-40B4-BE49-F238E27FC236}">
                <a16:creationId xmlns:a16="http://schemas.microsoft.com/office/drawing/2014/main" id="{59F30503-479D-4B67-87B7-9C7AE11E0DE0}"/>
              </a:ext>
            </a:extLst>
          </p:cNvPr>
          <p:cNvSpPr>
            <a:spLocks noGrp="1"/>
          </p:cNvSpPr>
          <p:nvPr>
            <p:ph type="ftr" sz="quarter" idx="11"/>
          </p:nvPr>
        </p:nvSpPr>
        <p:spPr>
          <a:xfrm>
            <a:off x="4060902" y="6538912"/>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3729386"/>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861442" y="6536587"/>
            <a:ext cx="330558" cy="418966"/>
          </a:xfrm>
        </p:spPr>
        <p:txBody>
          <a:bodyPr/>
          <a:lstStyle/>
          <a:p>
            <a:fld id="{9C627EBE-AEB3-49D7-9672-73A6566AEA34}" type="slidenum">
              <a:rPr lang="en-US" sz="2000" b="1">
                <a:solidFill>
                  <a:srgbClr val="D1050A"/>
                </a:solidFill>
                <a:latin typeface="Times New Roman" panose="02020603050405020304" pitchFamily="18" charset="0"/>
                <a:cs typeface="Times New Roman" panose="02020603050405020304" pitchFamily="18" charset="0"/>
              </a:rPr>
              <a:pPr/>
              <a:t>3</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589741" y="6433555"/>
            <a:ext cx="11602259" cy="199064"/>
          </a:xfrm>
          <a:prstGeom prst="rect">
            <a:avLst/>
          </a:prstGeom>
        </p:spPr>
      </p:pic>
      <p:sp>
        <p:nvSpPr>
          <p:cNvPr id="10" name="Footer Placeholder 16"/>
          <p:cNvSpPr>
            <a:spLocks noGrp="1"/>
          </p:cNvSpPr>
          <p:nvPr>
            <p:ph type="ftr" sz="quarter" idx="11"/>
          </p:nvPr>
        </p:nvSpPr>
        <p:spPr>
          <a:xfrm>
            <a:off x="4038598" y="6531490"/>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sp>
        <p:nvSpPr>
          <p:cNvPr id="15" name="TextBox 14"/>
          <p:cNvSpPr txBox="1"/>
          <p:nvPr/>
        </p:nvSpPr>
        <p:spPr>
          <a:xfrm>
            <a:off x="1139064" y="3836933"/>
            <a:ext cx="9913871" cy="923330"/>
          </a:xfrm>
          <a:prstGeom prst="rect">
            <a:avLst/>
          </a:prstGeom>
          <a:noFill/>
        </p:spPr>
        <p:txBody>
          <a:bodyPr wrap="square" rtlCol="0">
            <a:spAutoFit/>
          </a:bodyPr>
          <a:lstStyle/>
          <a:p>
            <a:pPr algn="ctr">
              <a:lnSpc>
                <a:spcPct val="90000"/>
              </a:lnSpc>
              <a:spcBef>
                <a:spcPct val="0"/>
              </a:spcBef>
            </a:pPr>
            <a:r>
              <a:rPr lang="en-US" sz="6000" i="1" dirty="0">
                <a:latin typeface="Times New Roman" panose="02020603050405020304" pitchFamily="18" charset="0"/>
                <a:ea typeface="+mj-ea"/>
                <a:cs typeface="Times New Roman" panose="02020603050405020304" pitchFamily="18" charset="0"/>
              </a:rPr>
              <a:t>Research Objectives</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7510" y="1529200"/>
            <a:ext cx="3076977" cy="2307733"/>
          </a:xfrm>
          <a:prstGeom prst="rect">
            <a:avLst/>
          </a:prstGeom>
        </p:spPr>
      </p:pic>
      <p:pic>
        <p:nvPicPr>
          <p:cNvPr id="12" name="Picture Placeholder 8"/>
          <p:cNvPicPr>
            <a:picLocks/>
          </p:cNvPicPr>
          <p:nvPr/>
        </p:nvPicPr>
        <p:blipFill rotWithShape="1">
          <a:blip r:embed="rId5"/>
          <a:srcRect l="1" t="-2413" r="579" b="243"/>
          <a:stretch/>
        </p:blipFill>
        <p:spPr>
          <a:xfrm>
            <a:off x="126410" y="6270688"/>
            <a:ext cx="715039" cy="524798"/>
          </a:xfrm>
          <a:prstGeom prst="rect">
            <a:avLst/>
          </a:prstGeom>
        </p:spPr>
      </p:pic>
      <p:sp>
        <p:nvSpPr>
          <p:cNvPr id="14" name="Date Placeholder 15">
            <a:extLst>
              <a:ext uri="{FF2B5EF4-FFF2-40B4-BE49-F238E27FC236}">
                <a16:creationId xmlns:a16="http://schemas.microsoft.com/office/drawing/2014/main" id="{59AE69C5-1104-49D8-B336-90B152E17FC7}"/>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419150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80">
                                          <p:stCondLst>
                                            <p:cond delay="0"/>
                                          </p:stCondLst>
                                        </p:cTn>
                                        <p:tgtEl>
                                          <p:spTgt spid="15"/>
                                        </p:tgtEl>
                                      </p:cBhvr>
                                    </p:animEffect>
                                    <p:anim calcmode="lin" valueType="num">
                                      <p:cBhvr>
                                        <p:cTn id="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 dur="26">
                                          <p:stCondLst>
                                            <p:cond delay="650"/>
                                          </p:stCondLst>
                                        </p:cTn>
                                        <p:tgtEl>
                                          <p:spTgt spid="15"/>
                                        </p:tgtEl>
                                      </p:cBhvr>
                                      <p:to x="100000" y="60000"/>
                                    </p:animScale>
                                    <p:animScale>
                                      <p:cBhvr>
                                        <p:cTn id="14" dur="166" decel="50000">
                                          <p:stCondLst>
                                            <p:cond delay="676"/>
                                          </p:stCondLst>
                                        </p:cTn>
                                        <p:tgtEl>
                                          <p:spTgt spid="15"/>
                                        </p:tgtEl>
                                      </p:cBhvr>
                                      <p:to x="100000" y="100000"/>
                                    </p:animScale>
                                    <p:animScale>
                                      <p:cBhvr>
                                        <p:cTn id="15" dur="26">
                                          <p:stCondLst>
                                            <p:cond delay="1312"/>
                                          </p:stCondLst>
                                        </p:cTn>
                                        <p:tgtEl>
                                          <p:spTgt spid="15"/>
                                        </p:tgtEl>
                                      </p:cBhvr>
                                      <p:to x="100000" y="80000"/>
                                    </p:animScale>
                                    <p:animScale>
                                      <p:cBhvr>
                                        <p:cTn id="16" dur="166" decel="50000">
                                          <p:stCondLst>
                                            <p:cond delay="1338"/>
                                          </p:stCondLst>
                                        </p:cTn>
                                        <p:tgtEl>
                                          <p:spTgt spid="15"/>
                                        </p:tgtEl>
                                      </p:cBhvr>
                                      <p:to x="100000" y="100000"/>
                                    </p:animScale>
                                    <p:animScale>
                                      <p:cBhvr>
                                        <p:cTn id="17" dur="26">
                                          <p:stCondLst>
                                            <p:cond delay="1642"/>
                                          </p:stCondLst>
                                        </p:cTn>
                                        <p:tgtEl>
                                          <p:spTgt spid="15"/>
                                        </p:tgtEl>
                                      </p:cBhvr>
                                      <p:to x="100000" y="90000"/>
                                    </p:animScale>
                                    <p:animScale>
                                      <p:cBhvr>
                                        <p:cTn id="18" dur="166" decel="50000">
                                          <p:stCondLst>
                                            <p:cond delay="1668"/>
                                          </p:stCondLst>
                                        </p:cTn>
                                        <p:tgtEl>
                                          <p:spTgt spid="15"/>
                                        </p:tgtEl>
                                      </p:cBhvr>
                                      <p:to x="100000" y="100000"/>
                                    </p:animScale>
                                    <p:animScale>
                                      <p:cBhvr>
                                        <p:cTn id="19" dur="26">
                                          <p:stCondLst>
                                            <p:cond delay="1808"/>
                                          </p:stCondLst>
                                        </p:cTn>
                                        <p:tgtEl>
                                          <p:spTgt spid="15"/>
                                        </p:tgtEl>
                                      </p:cBhvr>
                                      <p:to x="100000" y="95000"/>
                                    </p:animScale>
                                    <p:animScale>
                                      <p:cBhvr>
                                        <p:cTn id="20" dur="166" decel="50000">
                                          <p:stCondLst>
                                            <p:cond delay="1834"/>
                                          </p:stCondLst>
                                        </p:cTn>
                                        <p:tgtEl>
                                          <p:spTgt spid="15"/>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80">
                                          <p:stCondLst>
                                            <p:cond delay="0"/>
                                          </p:stCondLst>
                                        </p:cTn>
                                        <p:tgtEl>
                                          <p:spTgt spid="11"/>
                                        </p:tgtEl>
                                      </p:cBhvr>
                                    </p:animEffect>
                                    <p:anim calcmode="lin" valueType="num">
                                      <p:cBhvr>
                                        <p:cTn id="2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9" dur="26">
                                          <p:stCondLst>
                                            <p:cond delay="650"/>
                                          </p:stCondLst>
                                        </p:cTn>
                                        <p:tgtEl>
                                          <p:spTgt spid="11"/>
                                        </p:tgtEl>
                                      </p:cBhvr>
                                      <p:to x="100000" y="60000"/>
                                    </p:animScale>
                                    <p:animScale>
                                      <p:cBhvr>
                                        <p:cTn id="30" dur="166" decel="50000">
                                          <p:stCondLst>
                                            <p:cond delay="676"/>
                                          </p:stCondLst>
                                        </p:cTn>
                                        <p:tgtEl>
                                          <p:spTgt spid="11"/>
                                        </p:tgtEl>
                                      </p:cBhvr>
                                      <p:to x="100000" y="100000"/>
                                    </p:animScale>
                                    <p:animScale>
                                      <p:cBhvr>
                                        <p:cTn id="31" dur="26">
                                          <p:stCondLst>
                                            <p:cond delay="1312"/>
                                          </p:stCondLst>
                                        </p:cTn>
                                        <p:tgtEl>
                                          <p:spTgt spid="11"/>
                                        </p:tgtEl>
                                      </p:cBhvr>
                                      <p:to x="100000" y="80000"/>
                                    </p:animScale>
                                    <p:animScale>
                                      <p:cBhvr>
                                        <p:cTn id="32" dur="166" decel="50000">
                                          <p:stCondLst>
                                            <p:cond delay="1338"/>
                                          </p:stCondLst>
                                        </p:cTn>
                                        <p:tgtEl>
                                          <p:spTgt spid="11"/>
                                        </p:tgtEl>
                                      </p:cBhvr>
                                      <p:to x="100000" y="100000"/>
                                    </p:animScale>
                                    <p:animScale>
                                      <p:cBhvr>
                                        <p:cTn id="33" dur="26">
                                          <p:stCondLst>
                                            <p:cond delay="1642"/>
                                          </p:stCondLst>
                                        </p:cTn>
                                        <p:tgtEl>
                                          <p:spTgt spid="11"/>
                                        </p:tgtEl>
                                      </p:cBhvr>
                                      <p:to x="100000" y="90000"/>
                                    </p:animScale>
                                    <p:animScale>
                                      <p:cBhvr>
                                        <p:cTn id="34" dur="166" decel="50000">
                                          <p:stCondLst>
                                            <p:cond delay="1668"/>
                                          </p:stCondLst>
                                        </p:cTn>
                                        <p:tgtEl>
                                          <p:spTgt spid="11"/>
                                        </p:tgtEl>
                                      </p:cBhvr>
                                      <p:to x="100000" y="100000"/>
                                    </p:animScale>
                                    <p:animScale>
                                      <p:cBhvr>
                                        <p:cTn id="35" dur="26">
                                          <p:stCondLst>
                                            <p:cond delay="1808"/>
                                          </p:stCondLst>
                                        </p:cTn>
                                        <p:tgtEl>
                                          <p:spTgt spid="11"/>
                                        </p:tgtEl>
                                      </p:cBhvr>
                                      <p:to x="100000" y="95000"/>
                                    </p:animScale>
                                    <p:animScale>
                                      <p:cBhvr>
                                        <p:cTn id="36"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5A7F1E-26C2-4AC8-BDE8-CFA991851AA2}"/>
              </a:ext>
            </a:extLst>
          </p:cNvPr>
          <p:cNvSpPr>
            <a:spLocks noGrp="1"/>
          </p:cNvSpPr>
          <p:nvPr>
            <p:ph idx="1"/>
          </p:nvPr>
        </p:nvSpPr>
        <p:spPr>
          <a:xfrm>
            <a:off x="12700" y="1599204"/>
            <a:ext cx="12192000" cy="4632881"/>
          </a:xfrm>
        </p:spPr>
        <p:txBody>
          <a:bodyPr>
            <a:normAutofit/>
          </a:bodyPr>
          <a:lstStyle/>
          <a:p>
            <a:pPr marL="0" indent="0" algn="just">
              <a:buNone/>
            </a:pPr>
            <a:r>
              <a:rPr lang="en-US" sz="4400" dirty="0"/>
              <a:t>Our </a:t>
            </a:r>
            <a:r>
              <a:rPr lang="en-US" sz="4400" dirty="0">
                <a:solidFill>
                  <a:srgbClr val="FF0000"/>
                </a:solidFill>
              </a:rPr>
              <a:t>future vision </a:t>
            </a:r>
            <a:r>
              <a:rPr lang="en-US" sz="4400" dirty="0"/>
              <a:t>is to </a:t>
            </a:r>
          </a:p>
          <a:p>
            <a:pPr algn="just"/>
            <a:r>
              <a:rPr lang="en-US" sz="4400" dirty="0"/>
              <a:t>Carry out experiments on this device .  </a:t>
            </a:r>
          </a:p>
          <a:p>
            <a:pPr algn="just"/>
            <a:r>
              <a:rPr lang="en-US" sz="4400" dirty="0"/>
              <a:t>Perform parametrical study of the anaerobic digestion.   </a:t>
            </a:r>
          </a:p>
          <a:p>
            <a:pPr algn="just"/>
            <a:r>
              <a:rPr lang="en-US" sz="4400" dirty="0"/>
              <a:t>Using the produced gas in other </a:t>
            </a:r>
            <a:r>
              <a:rPr lang="en-US" sz="4400" dirty="0" err="1"/>
              <a:t>applictions</a:t>
            </a:r>
            <a:r>
              <a:rPr lang="en-US" sz="4400" dirty="0"/>
              <a:t>.</a:t>
            </a:r>
          </a:p>
        </p:txBody>
      </p:sp>
      <p:sp>
        <p:nvSpPr>
          <p:cNvPr id="4" name="Slide Number Placeholder 3">
            <a:extLst>
              <a:ext uri="{FF2B5EF4-FFF2-40B4-BE49-F238E27FC236}">
                <a16:creationId xmlns:a16="http://schemas.microsoft.com/office/drawing/2014/main" id="{77128EBF-B6DA-46AA-AF3E-0EB91E6CE2C4}"/>
              </a:ext>
            </a:extLst>
          </p:cNvPr>
          <p:cNvSpPr>
            <a:spLocks noGrp="1"/>
          </p:cNvSpPr>
          <p:nvPr>
            <p:ph type="sldNum" sz="quarter" idx="12"/>
          </p:nvPr>
        </p:nvSpPr>
        <p:spPr/>
        <p:txBody>
          <a:bodyPr/>
          <a:lstStyle/>
          <a:p>
            <a:fld id="{9C627EBE-AEB3-49D7-9672-73A6566AEA34}" type="slidenum">
              <a:rPr lang="en-US" smtClean="0"/>
              <a:t>30</a:t>
            </a:fld>
            <a:endParaRPr lang="en-US"/>
          </a:p>
        </p:txBody>
      </p:sp>
      <p:sp>
        <p:nvSpPr>
          <p:cNvPr id="5" name="Date Placeholder 15">
            <a:extLst>
              <a:ext uri="{FF2B5EF4-FFF2-40B4-BE49-F238E27FC236}">
                <a16:creationId xmlns:a16="http://schemas.microsoft.com/office/drawing/2014/main" id="{9818CBB4-F100-42E9-A465-736626B05782}"/>
              </a:ext>
            </a:extLst>
          </p:cNvPr>
          <p:cNvSpPr>
            <a:spLocks noGrp="1"/>
          </p:cNvSpPr>
          <p:nvPr>
            <p:ph type="dt" sz="half" idx="10"/>
          </p:nvPr>
        </p:nvSpPr>
        <p:spPr>
          <a:xfrm>
            <a:off x="838200" y="6709824"/>
            <a:ext cx="2743200" cy="365125"/>
          </a:xfrm>
        </p:spPr>
        <p:txBody>
          <a:bodyPr/>
          <a:lstStyle/>
          <a:p>
            <a:r>
              <a:rPr lang="en-US" sz="1400" b="1" dirty="0">
                <a:solidFill>
                  <a:prstClr val="black"/>
                </a:solidFill>
                <a:latin typeface="Times New Roman" panose="02020603050405020304" pitchFamily="18" charset="0"/>
                <a:cs typeface="Times New Roman" panose="02020603050405020304" pitchFamily="18" charset="0"/>
              </a:rPr>
              <a:t>21/5/2019</a:t>
            </a:r>
          </a:p>
          <a:p>
            <a:pPr lvl="0"/>
            <a:endParaRPr lang="en-US" sz="1400" b="1" dirty="0">
              <a:solidFill>
                <a:prstClr val="black"/>
              </a:solidFill>
              <a:latin typeface="Times New Roman" panose="02020603050405020304" pitchFamily="18" charset="0"/>
              <a:cs typeface="Times New Roman" panose="02020603050405020304" pitchFamily="18" charset="0"/>
            </a:endParaRPr>
          </a:p>
          <a:p>
            <a:endParaRPr lang="en-US" sz="10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6" name="Diagram 5">
            <a:extLst>
              <a:ext uri="{FF2B5EF4-FFF2-40B4-BE49-F238E27FC236}">
                <a16:creationId xmlns:a16="http://schemas.microsoft.com/office/drawing/2014/main" id="{16051DCC-9EDA-456A-B22A-B97655ABC942}"/>
              </a:ext>
            </a:extLst>
          </p:cNvPr>
          <p:cNvGraphicFramePr/>
          <p:nvPr>
            <p:extLst>
              <p:ext uri="{D42A27DB-BD31-4B8C-83A1-F6EECF244321}">
                <p14:modId xmlns:p14="http://schemas.microsoft.com/office/powerpoint/2010/main" val="3794434989"/>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5">
            <a:extLst>
              <a:ext uri="{FF2B5EF4-FFF2-40B4-BE49-F238E27FC236}">
                <a16:creationId xmlns:a16="http://schemas.microsoft.com/office/drawing/2014/main" id="{68144B9D-E6AD-4829-8CB6-C331B63BC5C6}"/>
              </a:ext>
            </a:extLst>
          </p:cNvPr>
          <p:cNvSpPr txBox="1">
            <a:spLocks/>
          </p:cNvSpPr>
          <p:nvPr/>
        </p:nvSpPr>
        <p:spPr>
          <a:xfrm>
            <a:off x="11590986" y="6536587"/>
            <a:ext cx="60101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627EBE-AEB3-49D7-9672-73A6566AEA34}" type="slidenum">
              <a:rPr lang="en-US" sz="2000" b="1" smtClean="0">
                <a:solidFill>
                  <a:srgbClr val="D1050A"/>
                </a:solidFill>
                <a:latin typeface="Times New Roman" panose="02020603050405020304" pitchFamily="18" charset="0"/>
                <a:cs typeface="Times New Roman" panose="02020603050405020304" pitchFamily="18" charset="0"/>
              </a:rPr>
              <a:pPr/>
              <a:t>30</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392C37BE-F2BE-4CDA-9A4C-96D189C7037C}"/>
              </a:ext>
            </a:extLst>
          </p:cNvPr>
          <p:cNvPicPr>
            <a:picLocks noChangeAspect="1"/>
          </p:cNvPicPr>
          <p:nvPr/>
        </p:nvPicPr>
        <p:blipFill>
          <a:blip r:embed="rId7"/>
          <a:stretch>
            <a:fillRect/>
          </a:stretch>
        </p:blipFill>
        <p:spPr>
          <a:xfrm>
            <a:off x="589741" y="6433555"/>
            <a:ext cx="11602259" cy="199064"/>
          </a:xfrm>
          <a:prstGeom prst="rect">
            <a:avLst/>
          </a:prstGeom>
        </p:spPr>
      </p:pic>
      <p:pic>
        <p:nvPicPr>
          <p:cNvPr id="9" name="Picture Placeholder 8">
            <a:extLst>
              <a:ext uri="{FF2B5EF4-FFF2-40B4-BE49-F238E27FC236}">
                <a16:creationId xmlns:a16="http://schemas.microsoft.com/office/drawing/2014/main" id="{54908902-7BAA-4139-9CFF-1DFFE61FE75E}"/>
              </a:ext>
            </a:extLst>
          </p:cNvPr>
          <p:cNvPicPr>
            <a:picLocks/>
          </p:cNvPicPr>
          <p:nvPr/>
        </p:nvPicPr>
        <p:blipFill rotWithShape="1">
          <a:blip r:embed="rId8"/>
          <a:srcRect l="1" t="-2413" r="579" b="243"/>
          <a:stretch/>
        </p:blipFill>
        <p:spPr>
          <a:xfrm>
            <a:off x="126410" y="6270688"/>
            <a:ext cx="715039" cy="524798"/>
          </a:xfrm>
          <a:prstGeom prst="rect">
            <a:avLst/>
          </a:prstGeom>
        </p:spPr>
      </p:pic>
      <p:sp>
        <p:nvSpPr>
          <p:cNvPr id="10" name="Footer Placeholder 16">
            <a:extLst>
              <a:ext uri="{FF2B5EF4-FFF2-40B4-BE49-F238E27FC236}">
                <a16:creationId xmlns:a16="http://schemas.microsoft.com/office/drawing/2014/main" id="{F866DFC4-FE6B-48DF-AAC4-AA3FC1773458}"/>
              </a:ext>
            </a:extLst>
          </p:cNvPr>
          <p:cNvSpPr>
            <a:spLocks noGrp="1"/>
          </p:cNvSpPr>
          <p:nvPr>
            <p:ph type="ftr" sz="quarter" idx="11"/>
          </p:nvPr>
        </p:nvSpPr>
        <p:spPr>
          <a:xfrm>
            <a:off x="4060902" y="6538912"/>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463121"/>
      </p:ext>
    </p:extLst>
  </p:cSld>
  <p:clrMapOvr>
    <a:masterClrMapping/>
  </p:clrMapOvr>
  <p:transition spd="slow">
    <p:wheel spokes="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2772D9-5FF9-4F00-B25C-1024F1FC8CBA}"/>
              </a:ext>
            </a:extLst>
          </p:cNvPr>
          <p:cNvSpPr>
            <a:spLocks noGrp="1"/>
          </p:cNvSpPr>
          <p:nvPr>
            <p:ph type="sldNum" sz="quarter" idx="12"/>
          </p:nvPr>
        </p:nvSpPr>
        <p:spPr/>
        <p:txBody>
          <a:bodyPr/>
          <a:lstStyle/>
          <a:p>
            <a:fld id="{9C627EBE-AEB3-49D7-9672-73A6566AEA34}" type="slidenum">
              <a:rPr lang="en-US" smtClean="0"/>
              <a:t>31</a:t>
            </a:fld>
            <a:endParaRPr lang="en-US"/>
          </a:p>
        </p:txBody>
      </p:sp>
      <p:pic>
        <p:nvPicPr>
          <p:cNvPr id="7170" name="Picture 2" descr="ÙØªÙØ¬Ø© Ø¨Ø­Ø« Ø§ÙØµÙØ± Ø¹Ù âªthank you for listeningâ¬â">
            <a:extLst>
              <a:ext uri="{FF2B5EF4-FFF2-40B4-BE49-F238E27FC236}">
                <a16:creationId xmlns:a16="http://schemas.microsoft.com/office/drawing/2014/main" id="{832F9A7E-1CFB-4F92-B111-D90F4FA935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6922" y="424760"/>
            <a:ext cx="10306878" cy="6220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331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80">
                                          <p:stCondLst>
                                            <p:cond delay="0"/>
                                          </p:stCondLst>
                                        </p:cTn>
                                        <p:tgtEl>
                                          <p:spTgt spid="7170"/>
                                        </p:tgtEl>
                                      </p:cBhvr>
                                    </p:animEffect>
                                    <p:anim calcmode="lin" valueType="num">
                                      <p:cBhvr>
                                        <p:cTn id="8" dur="1822" tmFilter="0,0; 0.14,0.36; 0.43,0.73; 0.71,0.91; 1.0,1.0">
                                          <p:stCondLst>
                                            <p:cond delay="0"/>
                                          </p:stCondLst>
                                        </p:cTn>
                                        <p:tgtEl>
                                          <p:spTgt spid="717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17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17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17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170"/>
                                        </p:tgtEl>
                                        <p:attrNameLst>
                                          <p:attrName>ppt_y</p:attrName>
                                        </p:attrNameLst>
                                      </p:cBhvr>
                                      <p:tavLst>
                                        <p:tav tm="0" fmla="#ppt_y-sin(pi*$)/81">
                                          <p:val>
                                            <p:fltVal val="0"/>
                                          </p:val>
                                        </p:tav>
                                        <p:tav tm="100000">
                                          <p:val>
                                            <p:fltVal val="1"/>
                                          </p:val>
                                        </p:tav>
                                      </p:tavLst>
                                    </p:anim>
                                    <p:animScale>
                                      <p:cBhvr>
                                        <p:cTn id="13" dur="26">
                                          <p:stCondLst>
                                            <p:cond delay="650"/>
                                          </p:stCondLst>
                                        </p:cTn>
                                        <p:tgtEl>
                                          <p:spTgt spid="7170"/>
                                        </p:tgtEl>
                                      </p:cBhvr>
                                      <p:to x="100000" y="60000"/>
                                    </p:animScale>
                                    <p:animScale>
                                      <p:cBhvr>
                                        <p:cTn id="14" dur="166" decel="50000">
                                          <p:stCondLst>
                                            <p:cond delay="676"/>
                                          </p:stCondLst>
                                        </p:cTn>
                                        <p:tgtEl>
                                          <p:spTgt spid="7170"/>
                                        </p:tgtEl>
                                      </p:cBhvr>
                                      <p:to x="100000" y="100000"/>
                                    </p:animScale>
                                    <p:animScale>
                                      <p:cBhvr>
                                        <p:cTn id="15" dur="26">
                                          <p:stCondLst>
                                            <p:cond delay="1312"/>
                                          </p:stCondLst>
                                        </p:cTn>
                                        <p:tgtEl>
                                          <p:spTgt spid="7170"/>
                                        </p:tgtEl>
                                      </p:cBhvr>
                                      <p:to x="100000" y="80000"/>
                                    </p:animScale>
                                    <p:animScale>
                                      <p:cBhvr>
                                        <p:cTn id="16" dur="166" decel="50000">
                                          <p:stCondLst>
                                            <p:cond delay="1338"/>
                                          </p:stCondLst>
                                        </p:cTn>
                                        <p:tgtEl>
                                          <p:spTgt spid="7170"/>
                                        </p:tgtEl>
                                      </p:cBhvr>
                                      <p:to x="100000" y="100000"/>
                                    </p:animScale>
                                    <p:animScale>
                                      <p:cBhvr>
                                        <p:cTn id="17" dur="26">
                                          <p:stCondLst>
                                            <p:cond delay="1642"/>
                                          </p:stCondLst>
                                        </p:cTn>
                                        <p:tgtEl>
                                          <p:spTgt spid="7170"/>
                                        </p:tgtEl>
                                      </p:cBhvr>
                                      <p:to x="100000" y="90000"/>
                                    </p:animScale>
                                    <p:animScale>
                                      <p:cBhvr>
                                        <p:cTn id="18" dur="166" decel="50000">
                                          <p:stCondLst>
                                            <p:cond delay="1668"/>
                                          </p:stCondLst>
                                        </p:cTn>
                                        <p:tgtEl>
                                          <p:spTgt spid="7170"/>
                                        </p:tgtEl>
                                      </p:cBhvr>
                                      <p:to x="100000" y="100000"/>
                                    </p:animScale>
                                    <p:animScale>
                                      <p:cBhvr>
                                        <p:cTn id="19" dur="26">
                                          <p:stCondLst>
                                            <p:cond delay="1808"/>
                                          </p:stCondLst>
                                        </p:cTn>
                                        <p:tgtEl>
                                          <p:spTgt spid="7170"/>
                                        </p:tgtEl>
                                      </p:cBhvr>
                                      <p:to x="100000" y="95000"/>
                                    </p:animScale>
                                    <p:animScale>
                                      <p:cBhvr>
                                        <p:cTn id="20" dur="166" decel="50000">
                                          <p:stCondLst>
                                            <p:cond delay="1834"/>
                                          </p:stCondLst>
                                        </p:cTn>
                                        <p:tgtEl>
                                          <p:spTgt spid="717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4101595-0538-441F-A8F1-D84AA4C6D77D}"/>
              </a:ext>
            </a:extLst>
          </p:cNvPr>
          <p:cNvSpPr>
            <a:spLocks noGrp="1"/>
          </p:cNvSpPr>
          <p:nvPr>
            <p:ph type="subTitle" idx="1"/>
          </p:nvPr>
        </p:nvSpPr>
        <p:spPr>
          <a:xfrm>
            <a:off x="976544" y="3010219"/>
            <a:ext cx="6649374" cy="2733718"/>
          </a:xfrm>
        </p:spPr>
        <p:txBody>
          <a:bodyPr/>
          <a:lstStyle/>
          <a:p>
            <a:pPr algn="just"/>
            <a:r>
              <a:rPr lang="en-US" dirty="0">
                <a:latin typeface="Times New Roman" panose="02020603050405020304" pitchFamily="18" charset="0"/>
                <a:cs typeface="Times New Roman" panose="02020603050405020304" pitchFamily="18" charset="0"/>
              </a:rPr>
              <a:t>The world suffers from waste water problem, which causes a lot of harmful effect to environment and human, such as chronic disses and damage of agriculture lands. There are many methods are used to get rid of the waste water. One of the famous effective methods is the biological water treatment. </a:t>
            </a:r>
          </a:p>
          <a:p>
            <a:pPr algn="l"/>
            <a:endParaRPr lang="en-US" dirty="0"/>
          </a:p>
        </p:txBody>
      </p:sp>
      <p:sp>
        <p:nvSpPr>
          <p:cNvPr id="6" name="Slide Number Placeholder 5">
            <a:extLst>
              <a:ext uri="{FF2B5EF4-FFF2-40B4-BE49-F238E27FC236}">
                <a16:creationId xmlns:a16="http://schemas.microsoft.com/office/drawing/2014/main" id="{128574EF-9B4A-4D76-93BF-0E47358F637E}"/>
              </a:ext>
            </a:extLst>
          </p:cNvPr>
          <p:cNvSpPr>
            <a:spLocks noGrp="1"/>
          </p:cNvSpPr>
          <p:nvPr>
            <p:ph type="sldNum" sz="quarter" idx="12"/>
          </p:nvPr>
        </p:nvSpPr>
        <p:spPr>
          <a:xfrm>
            <a:off x="11590986" y="6536588"/>
            <a:ext cx="601014" cy="418966"/>
          </a:xfrm>
        </p:spPr>
        <p:txBody>
          <a:bodyPr/>
          <a:lstStyle/>
          <a:p>
            <a:fld id="{9C627EBE-AEB3-49D7-9672-73A6566AEA34}" type="slidenum">
              <a:rPr lang="en-US" sz="2000" b="1">
                <a:solidFill>
                  <a:srgbClr val="D1050A"/>
                </a:solidFill>
                <a:latin typeface="Times New Roman" panose="02020603050405020304" pitchFamily="18" charset="0"/>
                <a:cs typeface="Times New Roman" panose="02020603050405020304" pitchFamily="18" charset="0"/>
              </a:rPr>
              <a:pPr/>
              <a:t>4</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C563B56C-3930-4811-8796-0A29E53027E7}"/>
              </a:ext>
            </a:extLst>
          </p:cNvPr>
          <p:cNvPicPr>
            <a:picLocks noChangeAspect="1"/>
          </p:cNvPicPr>
          <p:nvPr/>
        </p:nvPicPr>
        <p:blipFill>
          <a:blip r:embed="rId2"/>
          <a:stretch>
            <a:fillRect/>
          </a:stretch>
        </p:blipFill>
        <p:spPr>
          <a:xfrm>
            <a:off x="523783" y="6433556"/>
            <a:ext cx="11668217" cy="200196"/>
          </a:xfrm>
          <a:prstGeom prst="rect">
            <a:avLst/>
          </a:prstGeom>
        </p:spPr>
      </p:pic>
      <p:graphicFrame>
        <p:nvGraphicFramePr>
          <p:cNvPr id="8" name="Diagram 7">
            <a:extLst>
              <a:ext uri="{FF2B5EF4-FFF2-40B4-BE49-F238E27FC236}">
                <a16:creationId xmlns:a16="http://schemas.microsoft.com/office/drawing/2014/main" id="{0B3BFEAE-0B3A-444C-986B-19203F374679}"/>
              </a:ext>
            </a:extLst>
          </p:cNvPr>
          <p:cNvGraphicFramePr/>
          <p:nvPr>
            <p:extLst>
              <p:ext uri="{D42A27DB-BD31-4B8C-83A1-F6EECF244321}">
                <p14:modId xmlns:p14="http://schemas.microsoft.com/office/powerpoint/2010/main" val="3965548296"/>
              </p:ext>
            </p:extLst>
          </p:nvPr>
        </p:nvGraphicFramePr>
        <p:xfrm>
          <a:off x="12699" y="102156"/>
          <a:ext cx="12166600" cy="12750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19C3D03-A587-4FBA-9104-8DE974DF7C02}"/>
              </a:ext>
            </a:extLst>
          </p:cNvPr>
          <p:cNvSpPr txBox="1"/>
          <p:nvPr/>
        </p:nvSpPr>
        <p:spPr>
          <a:xfrm>
            <a:off x="10869769" y="1595295"/>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1/2</a:t>
            </a:r>
          </a:p>
        </p:txBody>
      </p:sp>
      <p:sp>
        <p:nvSpPr>
          <p:cNvPr id="10" name="Oval 9">
            <a:extLst>
              <a:ext uri="{FF2B5EF4-FFF2-40B4-BE49-F238E27FC236}">
                <a16:creationId xmlns:a16="http://schemas.microsoft.com/office/drawing/2014/main" id="{2CE1FCE1-08C7-4D97-B66E-FD3D55A3528C}"/>
              </a:ext>
            </a:extLst>
          </p:cNvPr>
          <p:cNvSpPr/>
          <p:nvPr/>
        </p:nvSpPr>
        <p:spPr>
          <a:xfrm>
            <a:off x="10869769" y="1434908"/>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ooter Placeholder 16">
            <a:extLst>
              <a:ext uri="{FF2B5EF4-FFF2-40B4-BE49-F238E27FC236}">
                <a16:creationId xmlns:a16="http://schemas.microsoft.com/office/drawing/2014/main" id="{FACCE440-57CD-48A2-A74A-BFEB88DA7C3B}"/>
              </a:ext>
            </a:extLst>
          </p:cNvPr>
          <p:cNvSpPr>
            <a:spLocks noGrp="1"/>
          </p:cNvSpPr>
          <p:nvPr>
            <p:ph type="ftr" sz="quarter" idx="11"/>
          </p:nvPr>
        </p:nvSpPr>
        <p:spPr>
          <a:xfrm>
            <a:off x="4038599" y="6563508"/>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sp>
        <p:nvSpPr>
          <p:cNvPr id="12" name="Rectangle 2">
            <a:extLst>
              <a:ext uri="{FF2B5EF4-FFF2-40B4-BE49-F238E27FC236}">
                <a16:creationId xmlns:a16="http://schemas.microsoft.com/office/drawing/2014/main" id="{4DA80CEC-3DFA-401E-8A14-8516AAA95C18}"/>
              </a:ext>
            </a:extLst>
          </p:cNvPr>
          <p:cNvSpPr>
            <a:spLocks noChangeArrowheads="1"/>
          </p:cNvSpPr>
          <p:nvPr/>
        </p:nvSpPr>
        <p:spPr bwMode="auto">
          <a:xfrm>
            <a:off x="0" y="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Placeholder 8">
            <a:extLst>
              <a:ext uri="{FF2B5EF4-FFF2-40B4-BE49-F238E27FC236}">
                <a16:creationId xmlns:a16="http://schemas.microsoft.com/office/drawing/2014/main" id="{8D407B8F-7565-4EBB-8614-8C508BF6C66E}"/>
              </a:ext>
            </a:extLst>
          </p:cNvPr>
          <p:cNvPicPr>
            <a:picLocks/>
          </p:cNvPicPr>
          <p:nvPr/>
        </p:nvPicPr>
        <p:blipFill rotWithShape="1">
          <a:blip r:embed="rId8"/>
          <a:srcRect l="1" t="-2413" r="579" b="243"/>
          <a:stretch/>
        </p:blipFill>
        <p:spPr>
          <a:xfrm>
            <a:off x="126410" y="6270689"/>
            <a:ext cx="715039" cy="524798"/>
          </a:xfrm>
          <a:prstGeom prst="rect">
            <a:avLst/>
          </a:prstGeom>
        </p:spPr>
      </p:pic>
      <p:sp>
        <p:nvSpPr>
          <p:cNvPr id="17" name="Date Placeholder 15">
            <a:extLst>
              <a:ext uri="{FF2B5EF4-FFF2-40B4-BE49-F238E27FC236}">
                <a16:creationId xmlns:a16="http://schemas.microsoft.com/office/drawing/2014/main" id="{7CA58357-E5CF-4CAB-9C1A-A7004AE051E2}"/>
              </a:ext>
            </a:extLst>
          </p:cNvPr>
          <p:cNvSpPr>
            <a:spLocks noGrp="1"/>
          </p:cNvSpPr>
          <p:nvPr>
            <p:ph type="dt" sz="half" idx="10"/>
          </p:nvPr>
        </p:nvSpPr>
        <p:spPr>
          <a:xfrm>
            <a:off x="812979" y="6590429"/>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19" name="Rectangle 18">
            <a:extLst>
              <a:ext uri="{FF2B5EF4-FFF2-40B4-BE49-F238E27FC236}">
                <a16:creationId xmlns:a16="http://schemas.microsoft.com/office/drawing/2014/main" id="{391FB2AC-5931-4231-8A1B-18838C710F68}"/>
              </a:ext>
            </a:extLst>
          </p:cNvPr>
          <p:cNvSpPr/>
          <p:nvPr/>
        </p:nvSpPr>
        <p:spPr>
          <a:xfrm>
            <a:off x="2886721" y="1595295"/>
            <a:ext cx="6301667" cy="1094639"/>
          </a:xfrm>
          <a:prstGeom prst="rect">
            <a:avLst/>
          </a:prstGeom>
          <a:solidFill>
            <a:srgbClr val="FFC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000" dirty="0">
                <a:solidFill>
                  <a:schemeClr val="bg1"/>
                </a:solidFill>
              </a:rPr>
              <a:t>Problem Statement </a:t>
            </a:r>
          </a:p>
        </p:txBody>
      </p:sp>
      <p:pic>
        <p:nvPicPr>
          <p:cNvPr id="22" name="Picture 21">
            <a:extLst>
              <a:ext uri="{FF2B5EF4-FFF2-40B4-BE49-F238E27FC236}">
                <a16:creationId xmlns:a16="http://schemas.microsoft.com/office/drawing/2014/main" id="{79BD8597-3732-404B-B220-4B35F49110B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899328" y="2942296"/>
            <a:ext cx="4085526" cy="2926341"/>
          </a:xfrm>
          <a:prstGeom prst="rect">
            <a:avLst/>
          </a:prstGeom>
        </p:spPr>
      </p:pic>
    </p:spTree>
    <p:extLst>
      <p:ext uri="{BB962C8B-B14F-4D97-AF65-F5344CB8AC3E}">
        <p14:creationId xmlns:p14="http://schemas.microsoft.com/office/powerpoint/2010/main" val="116411561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590986" y="6536587"/>
            <a:ext cx="601014" cy="418966"/>
          </a:xfrm>
        </p:spPr>
        <p:txBody>
          <a:bodyPr/>
          <a:lstStyle/>
          <a:p>
            <a:fld id="{9C627EBE-AEB3-49D7-9672-73A6566AEA34}" type="slidenum">
              <a:rPr lang="en-US" sz="2000" b="1">
                <a:solidFill>
                  <a:srgbClr val="D1050A"/>
                </a:solidFill>
                <a:latin typeface="Times New Roman" panose="02020603050405020304" pitchFamily="18" charset="0"/>
                <a:cs typeface="Times New Roman" panose="02020603050405020304" pitchFamily="18" charset="0"/>
              </a:rPr>
              <a:pPr/>
              <a:t>5</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523783" y="6433555"/>
            <a:ext cx="11668217" cy="200196"/>
          </a:xfrm>
          <a:prstGeom prst="rect">
            <a:avLst/>
          </a:prstGeom>
        </p:spPr>
      </p:pic>
      <p:graphicFrame>
        <p:nvGraphicFramePr>
          <p:cNvPr id="3" name="Diagram 2"/>
          <p:cNvGraphicFramePr/>
          <p:nvPr>
            <p:extLst>
              <p:ext uri="{D42A27DB-BD31-4B8C-83A1-F6EECF244321}">
                <p14:modId xmlns:p14="http://schemas.microsoft.com/office/powerpoint/2010/main" val="2618819932"/>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TextBox 18"/>
          <p:cNvSpPr txBox="1"/>
          <p:nvPr/>
        </p:nvSpPr>
        <p:spPr>
          <a:xfrm>
            <a:off x="10869769" y="1595294"/>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2/2</a:t>
            </a:r>
          </a:p>
        </p:txBody>
      </p:sp>
      <p:sp>
        <p:nvSpPr>
          <p:cNvPr id="25" name="Oval 24"/>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ooter Placeholder 16"/>
          <p:cNvSpPr>
            <a:spLocks noGrp="1"/>
          </p:cNvSpPr>
          <p:nvPr>
            <p:ph type="ftr" sz="quarter" idx="11"/>
          </p:nvPr>
        </p:nvSpPr>
        <p:spPr>
          <a:xfrm>
            <a:off x="4038599" y="6563507"/>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Placeholder 8"/>
          <p:cNvPicPr>
            <a:picLocks/>
          </p:cNvPicPr>
          <p:nvPr/>
        </p:nvPicPr>
        <p:blipFill rotWithShape="1">
          <a:blip r:embed="rId9"/>
          <a:srcRect l="1" t="-2413" r="579" b="243"/>
          <a:stretch/>
        </p:blipFill>
        <p:spPr>
          <a:xfrm>
            <a:off x="126410" y="6270688"/>
            <a:ext cx="715039" cy="524798"/>
          </a:xfrm>
          <a:prstGeom prst="rect">
            <a:avLst/>
          </a:prstGeom>
        </p:spPr>
      </p:pic>
      <p:pic>
        <p:nvPicPr>
          <p:cNvPr id="8" name="Picture 7">
            <a:extLst>
              <a:ext uri="{FF2B5EF4-FFF2-40B4-BE49-F238E27FC236}">
                <a16:creationId xmlns:a16="http://schemas.microsoft.com/office/drawing/2014/main" id="{DF2A965B-5F63-43DB-849C-61FF8F611E4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25418" y="4324253"/>
            <a:ext cx="2545245" cy="2025965"/>
          </a:xfrm>
          <a:prstGeom prst="rect">
            <a:avLst/>
          </a:prstGeom>
        </p:spPr>
      </p:pic>
      <p:graphicFrame>
        <p:nvGraphicFramePr>
          <p:cNvPr id="9" name="Diagram 8">
            <a:extLst>
              <a:ext uri="{FF2B5EF4-FFF2-40B4-BE49-F238E27FC236}">
                <a16:creationId xmlns:a16="http://schemas.microsoft.com/office/drawing/2014/main" id="{3C543D6C-F958-44EA-A4EE-1657CFB21356}"/>
              </a:ext>
            </a:extLst>
          </p:cNvPr>
          <p:cNvGraphicFramePr/>
          <p:nvPr>
            <p:extLst>
              <p:ext uri="{D42A27DB-BD31-4B8C-83A1-F6EECF244321}">
                <p14:modId xmlns:p14="http://schemas.microsoft.com/office/powerpoint/2010/main" val="376560917"/>
              </p:ext>
            </p:extLst>
          </p:nvPr>
        </p:nvGraphicFramePr>
        <p:xfrm>
          <a:off x="1725418" y="630013"/>
          <a:ext cx="8128000" cy="415761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15" name="Picture 14">
            <a:extLst>
              <a:ext uri="{FF2B5EF4-FFF2-40B4-BE49-F238E27FC236}">
                <a16:creationId xmlns:a16="http://schemas.microsoft.com/office/drawing/2014/main" id="{20CF5CC0-F662-4312-9D76-E3563AB5122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616738" y="4324253"/>
            <a:ext cx="2254626" cy="1946433"/>
          </a:xfrm>
          <a:prstGeom prst="rect">
            <a:avLst/>
          </a:prstGeom>
        </p:spPr>
      </p:pic>
      <p:sp>
        <p:nvSpPr>
          <p:cNvPr id="16" name="Date Placeholder 15">
            <a:extLst>
              <a:ext uri="{FF2B5EF4-FFF2-40B4-BE49-F238E27FC236}">
                <a16:creationId xmlns:a16="http://schemas.microsoft.com/office/drawing/2014/main" id="{E036CB01-CAC2-4EC0-ABE4-3480811B5ACA}"/>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36AFBC79-9067-4072-83A1-D14F0D9E21FF}"/>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718048" y="4324252"/>
            <a:ext cx="2505265" cy="1946433"/>
          </a:xfrm>
          <a:prstGeom prst="rect">
            <a:avLst/>
          </a:prstGeom>
        </p:spPr>
      </p:pic>
    </p:spTree>
    <p:extLst>
      <p:ext uri="{BB962C8B-B14F-4D97-AF65-F5344CB8AC3E}">
        <p14:creationId xmlns:p14="http://schemas.microsoft.com/office/powerpoint/2010/main" val="4556567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861442" y="6536587"/>
            <a:ext cx="330558" cy="418966"/>
          </a:xfrm>
        </p:spPr>
        <p:txBody>
          <a:bodyPr/>
          <a:lstStyle/>
          <a:p>
            <a:fld id="{9C627EBE-AEB3-49D7-9672-73A6566AEA34}" type="slidenum">
              <a:rPr lang="en-US" sz="2000" b="1">
                <a:solidFill>
                  <a:srgbClr val="D1050A"/>
                </a:solidFill>
                <a:latin typeface="Times New Roman" panose="02020603050405020304" pitchFamily="18" charset="0"/>
                <a:cs typeface="Times New Roman" panose="02020603050405020304" pitchFamily="18" charset="0"/>
              </a:rPr>
              <a:pPr/>
              <a:t>6</a:t>
            </a:fld>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589741" y="6433555"/>
            <a:ext cx="11602259" cy="199064"/>
          </a:xfrm>
          <a:prstGeom prst="rect">
            <a:avLst/>
          </a:prstGeom>
        </p:spPr>
      </p:pic>
      <p:sp>
        <p:nvSpPr>
          <p:cNvPr id="16" name="Footer Placeholder 16"/>
          <p:cNvSpPr>
            <a:spLocks noGrp="1"/>
          </p:cNvSpPr>
          <p:nvPr>
            <p:ph type="ftr" sz="quarter" idx="11"/>
          </p:nvPr>
        </p:nvSpPr>
        <p:spPr>
          <a:xfrm>
            <a:off x="4085822" y="6511061"/>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p:txBody>
      </p:sp>
      <p:grpSp>
        <p:nvGrpSpPr>
          <p:cNvPr id="9" name="Group 8"/>
          <p:cNvGrpSpPr/>
          <p:nvPr/>
        </p:nvGrpSpPr>
        <p:grpSpPr>
          <a:xfrm>
            <a:off x="1674254" y="1352017"/>
            <a:ext cx="8937937" cy="2692713"/>
            <a:chOff x="-1402786" y="4228095"/>
            <a:chExt cx="8937937" cy="2692713"/>
          </a:xfrm>
        </p:grpSpPr>
        <p:sp>
          <p:nvSpPr>
            <p:cNvPr id="10" name="TextBox 9"/>
            <p:cNvSpPr txBox="1"/>
            <p:nvPr/>
          </p:nvSpPr>
          <p:spPr>
            <a:xfrm>
              <a:off x="-1402786" y="5997478"/>
              <a:ext cx="8937937" cy="923330"/>
            </a:xfrm>
            <a:prstGeom prst="rect">
              <a:avLst/>
            </a:prstGeom>
            <a:noFill/>
          </p:spPr>
          <p:txBody>
            <a:bodyPr wrap="square" rtlCol="0">
              <a:spAutoFit/>
            </a:bodyPr>
            <a:lstStyle/>
            <a:p>
              <a:pPr algn="ctr">
                <a:lnSpc>
                  <a:spcPct val="90000"/>
                </a:lnSpc>
                <a:spcBef>
                  <a:spcPct val="0"/>
                </a:spcBef>
              </a:pPr>
              <a:r>
                <a:rPr lang="en-US" sz="6000" i="1" dirty="0">
                  <a:latin typeface="Times New Roman" panose="02020603050405020304" pitchFamily="18" charset="0"/>
                  <a:ea typeface="+mj-ea"/>
                  <a:cs typeface="Times New Roman" panose="02020603050405020304" pitchFamily="18" charset="0"/>
                </a:rPr>
                <a:t>Introduction</a:t>
              </a:r>
            </a:p>
          </p:txBody>
        </p:sp>
        <p:pic>
          <p:nvPicPr>
            <p:cNvPr id="11" name="Picture 10"/>
            <p:cNvPicPr>
              <a:picLocks noChangeAspect="1"/>
            </p:cNvPicPr>
            <p:nvPr/>
          </p:nvPicPr>
          <p:blipFill>
            <a:blip r:embed="rId4"/>
            <a:stretch>
              <a:fillRect/>
            </a:stretch>
          </p:blipFill>
          <p:spPr>
            <a:xfrm>
              <a:off x="1801369" y="4228095"/>
              <a:ext cx="2705100" cy="1685925"/>
            </a:xfrm>
            <a:prstGeom prst="rect">
              <a:avLst/>
            </a:prstGeom>
          </p:spPr>
        </p:pic>
      </p:grpSp>
      <p:pic>
        <p:nvPicPr>
          <p:cNvPr id="12" name="Picture Placeholder 8"/>
          <p:cNvPicPr>
            <a:picLocks/>
          </p:cNvPicPr>
          <p:nvPr/>
        </p:nvPicPr>
        <p:blipFill rotWithShape="1">
          <a:blip r:embed="rId5"/>
          <a:srcRect l="1" t="-2413" r="579" b="243"/>
          <a:stretch/>
        </p:blipFill>
        <p:spPr>
          <a:xfrm>
            <a:off x="126410" y="6270688"/>
            <a:ext cx="715039" cy="524798"/>
          </a:xfrm>
          <a:prstGeom prst="rect">
            <a:avLst/>
          </a:prstGeom>
        </p:spPr>
      </p:pic>
      <p:sp>
        <p:nvSpPr>
          <p:cNvPr id="13" name="Date Placeholder 15">
            <a:extLst>
              <a:ext uri="{FF2B5EF4-FFF2-40B4-BE49-F238E27FC236}">
                <a16:creationId xmlns:a16="http://schemas.microsoft.com/office/drawing/2014/main" id="{641D044C-7BF7-4E97-8784-27EE60FDDA56}"/>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748691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861442" y="6536587"/>
            <a:ext cx="330558" cy="321413"/>
          </a:xfrm>
        </p:spPr>
        <p:txBody>
          <a:bodyPr/>
          <a:lstStyle/>
          <a:p>
            <a:r>
              <a:rPr lang="en-US" sz="2000" b="1" dirty="0">
                <a:solidFill>
                  <a:srgbClr val="D1050A"/>
                </a:solidFill>
                <a:latin typeface="Times New Roman" panose="02020603050405020304" pitchFamily="18" charset="0"/>
                <a:cs typeface="Times New Roman" panose="02020603050405020304" pitchFamily="18" charset="0"/>
              </a:rPr>
              <a:t>7</a:t>
            </a:r>
          </a:p>
        </p:txBody>
      </p:sp>
      <p:pic>
        <p:nvPicPr>
          <p:cNvPr id="7" name="Picture 6"/>
          <p:cNvPicPr>
            <a:picLocks noChangeAspect="1"/>
          </p:cNvPicPr>
          <p:nvPr/>
        </p:nvPicPr>
        <p:blipFill>
          <a:blip r:embed="rId3"/>
          <a:stretch>
            <a:fillRect/>
          </a:stretch>
        </p:blipFill>
        <p:spPr>
          <a:xfrm>
            <a:off x="589741" y="6433555"/>
            <a:ext cx="11602259" cy="199064"/>
          </a:xfrm>
          <a:prstGeom prst="rect">
            <a:avLst/>
          </a:prstGeom>
        </p:spPr>
      </p:pic>
      <p:sp>
        <p:nvSpPr>
          <p:cNvPr id="19" name="TextBox 18"/>
          <p:cNvSpPr txBox="1"/>
          <p:nvPr/>
        </p:nvSpPr>
        <p:spPr>
          <a:xfrm>
            <a:off x="10869769" y="1595294"/>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1/6</a:t>
            </a:r>
          </a:p>
        </p:txBody>
      </p:sp>
      <p:sp>
        <p:nvSpPr>
          <p:cNvPr id="25" name="Oval 24"/>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ooter Placeholder 16"/>
          <p:cNvSpPr>
            <a:spLocks noGrp="1"/>
          </p:cNvSpPr>
          <p:nvPr>
            <p:ph type="ftr" sz="quarter" idx="11"/>
          </p:nvPr>
        </p:nvSpPr>
        <p:spPr>
          <a:xfrm>
            <a:off x="3594010" y="6713337"/>
            <a:ext cx="4114800" cy="365125"/>
          </a:xfrm>
        </p:spPr>
        <p:txBody>
          <a:bodyPr/>
          <a:lstStyle/>
          <a:p>
            <a:r>
              <a:rPr lang="en-US" sz="1400" dirty="0">
                <a:solidFill>
                  <a:schemeClr val="tx1"/>
                </a:solidFill>
                <a:latin typeface="Times New Roman" panose="02020603050405020304" pitchFamily="18" charset="0"/>
                <a:cs typeface="Times New Roman" panose="02020603050405020304" pitchFamily="18" charset="0"/>
              </a:rPr>
              <a:t>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pic>
        <p:nvPicPr>
          <p:cNvPr id="12" name="Picture Placeholder 8"/>
          <p:cNvPicPr>
            <a:picLocks/>
          </p:cNvPicPr>
          <p:nvPr/>
        </p:nvPicPr>
        <p:blipFill rotWithShape="1">
          <a:blip r:embed="rId4"/>
          <a:srcRect l="1" t="-2413" r="579" b="243"/>
          <a:stretch/>
        </p:blipFill>
        <p:spPr>
          <a:xfrm>
            <a:off x="126410" y="6270688"/>
            <a:ext cx="715039" cy="524798"/>
          </a:xfrm>
          <a:prstGeom prst="rect">
            <a:avLst/>
          </a:prstGeom>
        </p:spPr>
      </p:pic>
      <p:sp>
        <p:nvSpPr>
          <p:cNvPr id="11" name="Slide Number Placeholder 5">
            <a:extLst>
              <a:ext uri="{FF2B5EF4-FFF2-40B4-BE49-F238E27FC236}">
                <a16:creationId xmlns:a16="http://schemas.microsoft.com/office/drawing/2014/main" id="{B7BB64AE-8009-480D-8F41-57EBB4DE78E1}"/>
              </a:ext>
            </a:extLst>
          </p:cNvPr>
          <p:cNvSpPr txBox="1">
            <a:spLocks/>
          </p:cNvSpPr>
          <p:nvPr/>
        </p:nvSpPr>
        <p:spPr>
          <a:xfrm>
            <a:off x="11861442" y="6536588"/>
            <a:ext cx="330558" cy="418966"/>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b="1" dirty="0">
              <a:solidFill>
                <a:srgbClr val="D1050A"/>
              </a:solidFill>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4A4C68DE-6F6A-42E1-901A-CDFF80FD2D10}"/>
              </a:ext>
            </a:extLst>
          </p:cNvPr>
          <p:cNvPicPr>
            <a:picLocks noChangeAspect="1"/>
          </p:cNvPicPr>
          <p:nvPr/>
        </p:nvPicPr>
        <p:blipFill>
          <a:blip r:embed="rId3"/>
          <a:stretch>
            <a:fillRect/>
          </a:stretch>
        </p:blipFill>
        <p:spPr>
          <a:xfrm>
            <a:off x="556089" y="6392481"/>
            <a:ext cx="11602259" cy="199064"/>
          </a:xfrm>
          <a:prstGeom prst="rect">
            <a:avLst/>
          </a:prstGeom>
        </p:spPr>
      </p:pic>
      <p:pic>
        <p:nvPicPr>
          <p:cNvPr id="18" name="Picture Placeholder 8">
            <a:extLst>
              <a:ext uri="{FF2B5EF4-FFF2-40B4-BE49-F238E27FC236}">
                <a16:creationId xmlns:a16="http://schemas.microsoft.com/office/drawing/2014/main" id="{89B2D3E0-9646-4481-B62C-B425CEFB4963}"/>
              </a:ext>
            </a:extLst>
          </p:cNvPr>
          <p:cNvPicPr>
            <a:picLocks/>
          </p:cNvPicPr>
          <p:nvPr/>
        </p:nvPicPr>
        <p:blipFill rotWithShape="1">
          <a:blip r:embed="rId4"/>
          <a:srcRect l="1" t="-2413" r="579" b="243"/>
          <a:stretch/>
        </p:blipFill>
        <p:spPr>
          <a:xfrm>
            <a:off x="126410" y="6270689"/>
            <a:ext cx="715039" cy="524798"/>
          </a:xfrm>
          <a:prstGeom prst="rect">
            <a:avLst/>
          </a:prstGeom>
        </p:spPr>
      </p:pic>
      <p:sp>
        <p:nvSpPr>
          <p:cNvPr id="5" name="Rectangle 4">
            <a:extLst>
              <a:ext uri="{FF2B5EF4-FFF2-40B4-BE49-F238E27FC236}">
                <a16:creationId xmlns:a16="http://schemas.microsoft.com/office/drawing/2014/main" id="{AEF5ADD2-2F7D-47CD-9186-4F1510367368}"/>
              </a:ext>
            </a:extLst>
          </p:cNvPr>
          <p:cNvSpPr/>
          <p:nvPr/>
        </p:nvSpPr>
        <p:spPr>
          <a:xfrm>
            <a:off x="2743200" y="1184564"/>
            <a:ext cx="6681355" cy="81011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solidFill>
                <a:latin typeface="Times New Roman" panose="02020603050405020304" pitchFamily="18" charset="0"/>
                <a:cs typeface="Times New Roman" panose="02020603050405020304" pitchFamily="18" charset="0"/>
              </a:rPr>
              <a:t>What is bioreactor  </a:t>
            </a:r>
          </a:p>
        </p:txBody>
      </p:sp>
      <p:graphicFrame>
        <p:nvGraphicFramePr>
          <p:cNvPr id="20" name="Diagram 19">
            <a:extLst>
              <a:ext uri="{FF2B5EF4-FFF2-40B4-BE49-F238E27FC236}">
                <a16:creationId xmlns:a16="http://schemas.microsoft.com/office/drawing/2014/main" id="{DB50864B-984C-4077-90D3-E6E4718F5019}"/>
              </a:ext>
            </a:extLst>
          </p:cNvPr>
          <p:cNvGraphicFramePr/>
          <p:nvPr>
            <p:extLst>
              <p:ext uri="{D42A27DB-BD31-4B8C-83A1-F6EECF244321}">
                <p14:modId xmlns:p14="http://schemas.microsoft.com/office/powerpoint/2010/main" val="1350858405"/>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1" name="Date Placeholder 15">
            <a:extLst>
              <a:ext uri="{FF2B5EF4-FFF2-40B4-BE49-F238E27FC236}">
                <a16:creationId xmlns:a16="http://schemas.microsoft.com/office/drawing/2014/main" id="{76BA6E31-5847-4CDA-ACC6-A97F8F7CB19C}"/>
              </a:ext>
            </a:extLst>
          </p:cNvPr>
          <p:cNvSpPr>
            <a:spLocks noGrp="1"/>
          </p:cNvSpPr>
          <p:nvPr>
            <p:ph type="dt" sz="half" idx="10"/>
          </p:nvPr>
        </p:nvSpPr>
        <p:spPr>
          <a:xfrm>
            <a:off x="850810" y="6612923"/>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22973E3F-6909-415B-BFA4-22D351E0298A}"/>
              </a:ext>
            </a:extLst>
          </p:cNvPr>
          <p:cNvSpPr txBox="1"/>
          <p:nvPr/>
        </p:nvSpPr>
        <p:spPr>
          <a:xfrm>
            <a:off x="1170801" y="2957240"/>
            <a:ext cx="5220069" cy="1631216"/>
          </a:xfrm>
          <a:prstGeom prst="rect">
            <a:avLst/>
          </a:prstGeom>
          <a:noFill/>
        </p:spPr>
        <p:txBody>
          <a:bodyPr wrap="square" rtlCol="0">
            <a:spAutoFit/>
          </a:bodyPr>
          <a:lstStyle/>
          <a:p>
            <a:pPr algn="justLow"/>
            <a:r>
              <a:rPr lang="en-US" sz="2000" dirty="0">
                <a:latin typeface="Arial" panose="020B0604020202020204" pitchFamily="34" charset="0"/>
                <a:cs typeface="Arial" panose="020B0604020202020204" pitchFamily="34" charset="0"/>
              </a:rPr>
              <a:t>A bioreactor is a container in which the chemical process is performed which includes organisms or biochemically active materials taken from such organisms. This process can be aerobic or anaerobic</a:t>
            </a:r>
            <a:r>
              <a:rPr lang="en-US" dirty="0"/>
              <a:t>.</a:t>
            </a:r>
          </a:p>
        </p:txBody>
      </p:sp>
      <p:pic>
        <p:nvPicPr>
          <p:cNvPr id="9" name="Picture 8">
            <a:extLst>
              <a:ext uri="{FF2B5EF4-FFF2-40B4-BE49-F238E27FC236}">
                <a16:creationId xmlns:a16="http://schemas.microsoft.com/office/drawing/2014/main" id="{D9CA5B24-E14B-4E6E-919B-1C84CD45E4C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177898" y="2588523"/>
            <a:ext cx="4826201" cy="3619651"/>
          </a:xfrm>
          <a:prstGeom prst="rect">
            <a:avLst/>
          </a:prstGeom>
        </p:spPr>
      </p:pic>
    </p:spTree>
    <p:extLst>
      <p:ext uri="{BB962C8B-B14F-4D97-AF65-F5344CB8AC3E}">
        <p14:creationId xmlns:p14="http://schemas.microsoft.com/office/powerpoint/2010/main" val="147554939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2E0F8C-1CDF-49CB-B8CB-FF8421496416}"/>
              </a:ext>
            </a:extLst>
          </p:cNvPr>
          <p:cNvSpPr>
            <a:spLocks noGrp="1"/>
          </p:cNvSpPr>
          <p:nvPr>
            <p:ph type="sldNum" sz="quarter" idx="12"/>
          </p:nvPr>
        </p:nvSpPr>
        <p:spPr/>
        <p:txBody>
          <a:bodyPr/>
          <a:lstStyle/>
          <a:p>
            <a:fld id="{9C627EBE-AEB3-49D7-9672-73A6566AEA34}" type="slidenum">
              <a:rPr lang="en-US" smtClean="0"/>
              <a:t>8</a:t>
            </a:fld>
            <a:endParaRPr lang="en-US"/>
          </a:p>
        </p:txBody>
      </p:sp>
      <p:sp>
        <p:nvSpPr>
          <p:cNvPr id="3" name="Oval 2">
            <a:extLst>
              <a:ext uri="{FF2B5EF4-FFF2-40B4-BE49-F238E27FC236}">
                <a16:creationId xmlns:a16="http://schemas.microsoft.com/office/drawing/2014/main" id="{23F9661B-8C5D-4C5D-8ECA-F582D30D4211}"/>
              </a:ext>
            </a:extLst>
          </p:cNvPr>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5">
            <a:extLst>
              <a:ext uri="{FF2B5EF4-FFF2-40B4-BE49-F238E27FC236}">
                <a16:creationId xmlns:a16="http://schemas.microsoft.com/office/drawing/2014/main" id="{39A0A5DC-50C4-4DC2-A04F-2A87487F6832}"/>
              </a:ext>
            </a:extLst>
          </p:cNvPr>
          <p:cNvSpPr txBox="1">
            <a:spLocks/>
          </p:cNvSpPr>
          <p:nvPr/>
        </p:nvSpPr>
        <p:spPr>
          <a:xfrm>
            <a:off x="11861441" y="6536587"/>
            <a:ext cx="231125" cy="41896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rgbClr val="D1050A"/>
                </a:solidFill>
                <a:latin typeface="Times New Roman" panose="02020603050405020304" pitchFamily="18" charset="0"/>
                <a:cs typeface="Times New Roman" panose="02020603050405020304" pitchFamily="18" charset="0"/>
              </a:rPr>
              <a:t>8</a:t>
            </a:r>
          </a:p>
        </p:txBody>
      </p:sp>
      <p:pic>
        <p:nvPicPr>
          <p:cNvPr id="5" name="Picture 4">
            <a:extLst>
              <a:ext uri="{FF2B5EF4-FFF2-40B4-BE49-F238E27FC236}">
                <a16:creationId xmlns:a16="http://schemas.microsoft.com/office/drawing/2014/main" id="{62349BE5-1CC1-4141-9918-95D7BB466077}"/>
              </a:ext>
            </a:extLst>
          </p:cNvPr>
          <p:cNvPicPr>
            <a:picLocks noChangeAspect="1"/>
          </p:cNvPicPr>
          <p:nvPr/>
        </p:nvPicPr>
        <p:blipFill>
          <a:blip r:embed="rId3"/>
          <a:stretch>
            <a:fillRect/>
          </a:stretch>
        </p:blipFill>
        <p:spPr>
          <a:xfrm>
            <a:off x="589741" y="6433556"/>
            <a:ext cx="11602259" cy="199064"/>
          </a:xfrm>
          <a:prstGeom prst="rect">
            <a:avLst/>
          </a:prstGeom>
        </p:spPr>
      </p:pic>
      <p:sp>
        <p:nvSpPr>
          <p:cNvPr id="7" name="TextBox 6">
            <a:extLst>
              <a:ext uri="{FF2B5EF4-FFF2-40B4-BE49-F238E27FC236}">
                <a16:creationId xmlns:a16="http://schemas.microsoft.com/office/drawing/2014/main" id="{7FBBDA37-2EF9-461D-9EA8-C4615D82EE76}"/>
              </a:ext>
            </a:extLst>
          </p:cNvPr>
          <p:cNvSpPr txBox="1"/>
          <p:nvPr/>
        </p:nvSpPr>
        <p:spPr>
          <a:xfrm>
            <a:off x="10869769" y="1595295"/>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2/6</a:t>
            </a:r>
          </a:p>
        </p:txBody>
      </p:sp>
      <p:sp>
        <p:nvSpPr>
          <p:cNvPr id="9" name="Footer Placeholder 16">
            <a:extLst>
              <a:ext uri="{FF2B5EF4-FFF2-40B4-BE49-F238E27FC236}">
                <a16:creationId xmlns:a16="http://schemas.microsoft.com/office/drawing/2014/main" id="{D7F1F48D-E4DC-4A1D-9B43-22B20C6BF1EB}"/>
              </a:ext>
            </a:extLst>
          </p:cNvPr>
          <p:cNvSpPr txBox="1">
            <a:spLocks/>
          </p:cNvSpPr>
          <p:nvPr/>
        </p:nvSpPr>
        <p:spPr>
          <a:xfrm>
            <a:off x="3594010" y="667834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1"/>
                </a:solidFill>
                <a:latin typeface="Times New Roman" panose="02020603050405020304" pitchFamily="18" charset="0"/>
                <a:cs typeface="Times New Roman" panose="02020603050405020304" pitchFamily="18" charset="0"/>
              </a:rPr>
              <a:t>      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pic>
        <p:nvPicPr>
          <p:cNvPr id="10" name="Picture Placeholder 8">
            <a:extLst>
              <a:ext uri="{FF2B5EF4-FFF2-40B4-BE49-F238E27FC236}">
                <a16:creationId xmlns:a16="http://schemas.microsoft.com/office/drawing/2014/main" id="{DBA9521F-12D7-4088-9CAB-C7A36618C894}"/>
              </a:ext>
            </a:extLst>
          </p:cNvPr>
          <p:cNvPicPr>
            <a:picLocks/>
          </p:cNvPicPr>
          <p:nvPr/>
        </p:nvPicPr>
        <p:blipFill rotWithShape="1">
          <a:blip r:embed="rId4"/>
          <a:srcRect l="1" t="-2413" r="579" b="243"/>
          <a:stretch/>
        </p:blipFill>
        <p:spPr>
          <a:xfrm>
            <a:off x="99434" y="6333202"/>
            <a:ext cx="715039" cy="524798"/>
          </a:xfrm>
          <a:prstGeom prst="rect">
            <a:avLst/>
          </a:prstGeom>
        </p:spPr>
      </p:pic>
      <p:graphicFrame>
        <p:nvGraphicFramePr>
          <p:cNvPr id="13" name="Diagram 12">
            <a:extLst>
              <a:ext uri="{FF2B5EF4-FFF2-40B4-BE49-F238E27FC236}">
                <a16:creationId xmlns:a16="http://schemas.microsoft.com/office/drawing/2014/main" id="{CB39043A-71B4-4A1B-AA2A-E753F9B3363E}"/>
              </a:ext>
            </a:extLst>
          </p:cNvPr>
          <p:cNvGraphicFramePr/>
          <p:nvPr>
            <p:extLst>
              <p:ext uri="{D42A27DB-BD31-4B8C-83A1-F6EECF244321}">
                <p14:modId xmlns:p14="http://schemas.microsoft.com/office/powerpoint/2010/main" val="440401478"/>
              </p:ext>
            </p:extLst>
          </p:nvPr>
        </p:nvGraphicFramePr>
        <p:xfrm>
          <a:off x="89536" y="-575390"/>
          <a:ext cx="11771903" cy="652314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8" name="Diagram 17">
            <a:extLst>
              <a:ext uri="{FF2B5EF4-FFF2-40B4-BE49-F238E27FC236}">
                <a16:creationId xmlns:a16="http://schemas.microsoft.com/office/drawing/2014/main" id="{8BAB6FEB-B7B4-4DD2-81BF-D84D67126A94}"/>
              </a:ext>
            </a:extLst>
          </p:cNvPr>
          <p:cNvGraphicFramePr/>
          <p:nvPr>
            <p:extLst>
              <p:ext uri="{D42A27DB-BD31-4B8C-83A1-F6EECF244321}">
                <p14:modId xmlns:p14="http://schemas.microsoft.com/office/powerpoint/2010/main" val="1001258286"/>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20" name="Date Placeholder 15">
            <a:extLst>
              <a:ext uri="{FF2B5EF4-FFF2-40B4-BE49-F238E27FC236}">
                <a16:creationId xmlns:a16="http://schemas.microsoft.com/office/drawing/2014/main" id="{A5D47826-7698-406B-97BE-0FD218B61DC1}"/>
              </a:ext>
            </a:extLst>
          </p:cNvPr>
          <p:cNvSpPr>
            <a:spLocks noGrp="1"/>
          </p:cNvSpPr>
          <p:nvPr>
            <p:ph type="dt" sz="half" idx="10"/>
          </p:nvPr>
        </p:nvSpPr>
        <p:spPr>
          <a:xfrm>
            <a:off x="812979" y="6590428"/>
            <a:ext cx="2743200" cy="365125"/>
          </a:xfrm>
        </p:spPr>
        <p:txBody>
          <a:bodyPr/>
          <a:lstStyle/>
          <a:p>
            <a:pPr lvl="0"/>
            <a:r>
              <a:rPr lang="en-US" sz="1400" b="1" dirty="0">
                <a:solidFill>
                  <a:prstClr val="black"/>
                </a:solidFill>
                <a:latin typeface="Times New Roman" panose="02020603050405020304" pitchFamily="18" charset="0"/>
                <a:cs typeface="Times New Roman" panose="02020603050405020304" pitchFamily="18" charset="0"/>
              </a:rPr>
              <a:t>21/5/2019</a:t>
            </a:r>
          </a:p>
          <a:p>
            <a:endParaRPr lang="en-US" sz="1000" b="1" dirty="0">
              <a:solidFill>
                <a:schemeClr val="tx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1A0A1E86-BD88-4273-AEE5-4272CA0AB0E9}"/>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95077" y="3946436"/>
            <a:ext cx="2020362" cy="2316049"/>
          </a:xfrm>
          <a:prstGeom prst="rect">
            <a:avLst/>
          </a:prstGeom>
        </p:spPr>
      </p:pic>
      <p:pic>
        <p:nvPicPr>
          <p:cNvPr id="12" name="Picture 11">
            <a:extLst>
              <a:ext uri="{FF2B5EF4-FFF2-40B4-BE49-F238E27FC236}">
                <a16:creationId xmlns:a16="http://schemas.microsoft.com/office/drawing/2014/main" id="{1BEF41A7-355F-453B-921D-5B3DB59620F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545997" y="3925262"/>
            <a:ext cx="2020363" cy="2527672"/>
          </a:xfrm>
          <a:prstGeom prst="rect">
            <a:avLst/>
          </a:prstGeom>
        </p:spPr>
      </p:pic>
      <p:pic>
        <p:nvPicPr>
          <p:cNvPr id="16" name="Picture 15">
            <a:extLst>
              <a:ext uri="{FF2B5EF4-FFF2-40B4-BE49-F238E27FC236}">
                <a16:creationId xmlns:a16="http://schemas.microsoft.com/office/drawing/2014/main" id="{14454C77-A674-4586-8557-D679FF3ADCD1}"/>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967777" y="3925263"/>
            <a:ext cx="2018949" cy="2451374"/>
          </a:xfrm>
          <a:prstGeom prst="rect">
            <a:avLst/>
          </a:prstGeom>
        </p:spPr>
      </p:pic>
      <p:pic>
        <p:nvPicPr>
          <p:cNvPr id="24" name="Picture 23">
            <a:extLst>
              <a:ext uri="{FF2B5EF4-FFF2-40B4-BE49-F238E27FC236}">
                <a16:creationId xmlns:a16="http://schemas.microsoft.com/office/drawing/2014/main" id="{4653DF4D-2A94-4DE1-85FF-0D2EA60AA04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388143" y="4067873"/>
            <a:ext cx="2018949" cy="2199622"/>
          </a:xfrm>
          <a:prstGeom prst="rect">
            <a:avLst/>
          </a:prstGeom>
        </p:spPr>
      </p:pic>
      <p:pic>
        <p:nvPicPr>
          <p:cNvPr id="27" name="Picture 26">
            <a:extLst>
              <a:ext uri="{FF2B5EF4-FFF2-40B4-BE49-F238E27FC236}">
                <a16:creationId xmlns:a16="http://schemas.microsoft.com/office/drawing/2014/main" id="{2635CE93-2242-4AE1-AE4C-CD294380EF30}"/>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rot="10800000" flipV="1">
            <a:off x="9855279" y="4111003"/>
            <a:ext cx="2006161" cy="2199622"/>
          </a:xfrm>
          <a:prstGeom prst="rect">
            <a:avLst/>
          </a:prstGeom>
        </p:spPr>
      </p:pic>
    </p:spTree>
    <p:extLst>
      <p:ext uri="{BB962C8B-B14F-4D97-AF65-F5344CB8AC3E}">
        <p14:creationId xmlns:p14="http://schemas.microsoft.com/office/powerpoint/2010/main" val="65485283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952516-B781-4429-946E-20F17414068C}"/>
              </a:ext>
            </a:extLst>
          </p:cNvPr>
          <p:cNvSpPr>
            <a:spLocks noGrp="1"/>
          </p:cNvSpPr>
          <p:nvPr>
            <p:ph type="sldNum" sz="quarter" idx="12"/>
          </p:nvPr>
        </p:nvSpPr>
        <p:spPr/>
        <p:txBody>
          <a:bodyPr/>
          <a:lstStyle/>
          <a:p>
            <a:fld id="{9C627EBE-AEB3-49D7-9672-73A6566AEA34}" type="slidenum">
              <a:rPr lang="en-US" smtClean="0"/>
              <a:t>9</a:t>
            </a:fld>
            <a:endParaRPr lang="en-US"/>
          </a:p>
        </p:txBody>
      </p:sp>
      <p:sp>
        <p:nvSpPr>
          <p:cNvPr id="3" name="Oval 2">
            <a:extLst>
              <a:ext uri="{FF2B5EF4-FFF2-40B4-BE49-F238E27FC236}">
                <a16:creationId xmlns:a16="http://schemas.microsoft.com/office/drawing/2014/main" id="{995772EE-707C-4AB0-9EBA-35DD1CF27134}"/>
              </a:ext>
            </a:extLst>
          </p:cNvPr>
          <p:cNvSpPr/>
          <p:nvPr/>
        </p:nvSpPr>
        <p:spPr>
          <a:xfrm>
            <a:off x="10869769" y="1434907"/>
            <a:ext cx="721217" cy="690107"/>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5">
            <a:extLst>
              <a:ext uri="{FF2B5EF4-FFF2-40B4-BE49-F238E27FC236}">
                <a16:creationId xmlns:a16="http://schemas.microsoft.com/office/drawing/2014/main" id="{EE346610-2A8A-41EC-B0B5-52D5DE4EFB1D}"/>
              </a:ext>
            </a:extLst>
          </p:cNvPr>
          <p:cNvSpPr txBox="1">
            <a:spLocks/>
          </p:cNvSpPr>
          <p:nvPr/>
        </p:nvSpPr>
        <p:spPr>
          <a:xfrm>
            <a:off x="11817131" y="6536588"/>
            <a:ext cx="374869"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rgbClr val="D1050A"/>
                </a:solidFill>
                <a:latin typeface="Times New Roman" panose="02020603050405020304" pitchFamily="18" charset="0"/>
                <a:cs typeface="Times New Roman" panose="02020603050405020304" pitchFamily="18" charset="0"/>
              </a:rPr>
              <a:t>9</a:t>
            </a:r>
          </a:p>
        </p:txBody>
      </p:sp>
      <p:pic>
        <p:nvPicPr>
          <p:cNvPr id="5" name="Picture 4">
            <a:extLst>
              <a:ext uri="{FF2B5EF4-FFF2-40B4-BE49-F238E27FC236}">
                <a16:creationId xmlns:a16="http://schemas.microsoft.com/office/drawing/2014/main" id="{49069E21-52E7-4AA1-8AEE-4DCEC7A194CB}"/>
              </a:ext>
            </a:extLst>
          </p:cNvPr>
          <p:cNvPicPr>
            <a:picLocks noChangeAspect="1"/>
          </p:cNvPicPr>
          <p:nvPr/>
        </p:nvPicPr>
        <p:blipFill>
          <a:blip r:embed="rId2"/>
          <a:stretch>
            <a:fillRect/>
          </a:stretch>
        </p:blipFill>
        <p:spPr>
          <a:xfrm>
            <a:off x="589741" y="6433556"/>
            <a:ext cx="11602259" cy="199064"/>
          </a:xfrm>
          <a:prstGeom prst="rect">
            <a:avLst/>
          </a:prstGeom>
        </p:spPr>
      </p:pic>
      <p:sp>
        <p:nvSpPr>
          <p:cNvPr id="7" name="TextBox 6">
            <a:extLst>
              <a:ext uri="{FF2B5EF4-FFF2-40B4-BE49-F238E27FC236}">
                <a16:creationId xmlns:a16="http://schemas.microsoft.com/office/drawing/2014/main" id="{8AEF71BD-25A2-4B7E-9B79-73FDC5F8F77E}"/>
              </a:ext>
            </a:extLst>
          </p:cNvPr>
          <p:cNvSpPr txBox="1"/>
          <p:nvPr/>
        </p:nvSpPr>
        <p:spPr>
          <a:xfrm>
            <a:off x="10869769" y="1595295"/>
            <a:ext cx="721217" cy="369332"/>
          </a:xfrm>
          <a:prstGeom prst="rect">
            <a:avLst/>
          </a:prstGeom>
          <a:noFill/>
        </p:spPr>
        <p:txBody>
          <a:bodyPr wrap="square" rtlCol="0">
            <a:spAutoFit/>
          </a:bodyPr>
          <a:lstStyle/>
          <a:p>
            <a:pPr algn="ctr">
              <a:buSzPct val="93000"/>
            </a:pPr>
            <a:r>
              <a:rPr lang="en-US" b="1" dirty="0">
                <a:latin typeface="Times New Roman" panose="02020603050405020304" pitchFamily="18" charset="0"/>
                <a:cs typeface="Times New Roman" panose="02020603050405020304" pitchFamily="18" charset="0"/>
              </a:rPr>
              <a:t>3/6</a:t>
            </a:r>
          </a:p>
        </p:txBody>
      </p:sp>
      <p:sp>
        <p:nvSpPr>
          <p:cNvPr id="9" name="Footer Placeholder 16">
            <a:extLst>
              <a:ext uri="{FF2B5EF4-FFF2-40B4-BE49-F238E27FC236}">
                <a16:creationId xmlns:a16="http://schemas.microsoft.com/office/drawing/2014/main" id="{33844439-49FE-4B27-9927-CE7B130C2C79}"/>
              </a:ext>
            </a:extLst>
          </p:cNvPr>
          <p:cNvSpPr txBox="1">
            <a:spLocks/>
          </p:cNvSpPr>
          <p:nvPr/>
        </p:nvSpPr>
        <p:spPr>
          <a:xfrm>
            <a:off x="3594010" y="667834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1"/>
                </a:solidFill>
                <a:latin typeface="Times New Roman" panose="02020603050405020304" pitchFamily="18" charset="0"/>
                <a:cs typeface="Times New Roman" panose="02020603050405020304" pitchFamily="18" charset="0"/>
              </a:rPr>
              <a:t>        Design of a bioreactor for anaerobic digestion</a:t>
            </a:r>
            <a:endParaRPr lang="en-US" sz="1400" dirty="0">
              <a:ln w="13462">
                <a:solidFill>
                  <a:schemeClr val="bg1"/>
                </a:solidFill>
                <a:prstDash val="solid"/>
              </a:ln>
              <a:solidFill>
                <a:schemeClr val="tx1"/>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p:txBody>
      </p:sp>
      <p:pic>
        <p:nvPicPr>
          <p:cNvPr id="10" name="Picture Placeholder 8">
            <a:extLst>
              <a:ext uri="{FF2B5EF4-FFF2-40B4-BE49-F238E27FC236}">
                <a16:creationId xmlns:a16="http://schemas.microsoft.com/office/drawing/2014/main" id="{61585161-088E-4421-850E-522AD31927BC}"/>
              </a:ext>
            </a:extLst>
          </p:cNvPr>
          <p:cNvPicPr>
            <a:picLocks/>
          </p:cNvPicPr>
          <p:nvPr/>
        </p:nvPicPr>
        <p:blipFill rotWithShape="1">
          <a:blip r:embed="rId3"/>
          <a:srcRect l="1" t="-2413" r="579" b="243"/>
          <a:stretch/>
        </p:blipFill>
        <p:spPr>
          <a:xfrm>
            <a:off x="126410" y="6270689"/>
            <a:ext cx="715039" cy="524798"/>
          </a:xfrm>
          <a:prstGeom prst="rect">
            <a:avLst/>
          </a:prstGeom>
        </p:spPr>
      </p:pic>
      <p:graphicFrame>
        <p:nvGraphicFramePr>
          <p:cNvPr id="12" name="Diagram 11">
            <a:extLst>
              <a:ext uri="{FF2B5EF4-FFF2-40B4-BE49-F238E27FC236}">
                <a16:creationId xmlns:a16="http://schemas.microsoft.com/office/drawing/2014/main" id="{7C7F46D8-373D-487A-9C29-D94FE5DCF506}"/>
              </a:ext>
            </a:extLst>
          </p:cNvPr>
          <p:cNvGraphicFramePr/>
          <p:nvPr>
            <p:extLst>
              <p:ext uri="{D42A27DB-BD31-4B8C-83A1-F6EECF244321}">
                <p14:modId xmlns:p14="http://schemas.microsoft.com/office/powerpoint/2010/main" val="3375528578"/>
              </p:ext>
            </p:extLst>
          </p:nvPr>
        </p:nvGraphicFramePr>
        <p:xfrm>
          <a:off x="25400" y="-1"/>
          <a:ext cx="12166600" cy="12750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5" name="Date Placeholder 15">
            <a:extLst>
              <a:ext uri="{FF2B5EF4-FFF2-40B4-BE49-F238E27FC236}">
                <a16:creationId xmlns:a16="http://schemas.microsoft.com/office/drawing/2014/main" id="{3142D975-9D49-4987-81F5-EFE66C7E4B0F}"/>
              </a:ext>
            </a:extLst>
          </p:cNvPr>
          <p:cNvSpPr>
            <a:spLocks noGrp="1"/>
          </p:cNvSpPr>
          <p:nvPr>
            <p:ph type="dt" sz="half" idx="10"/>
          </p:nvPr>
        </p:nvSpPr>
        <p:spPr>
          <a:xfrm>
            <a:off x="850810" y="6709826"/>
            <a:ext cx="2743200" cy="365125"/>
          </a:xfrm>
        </p:spPr>
        <p:txBody>
          <a:bodyPr/>
          <a:lstStyle/>
          <a:p>
            <a:r>
              <a:rPr lang="en-US" sz="1400" b="1" dirty="0">
                <a:solidFill>
                  <a:prstClr val="black"/>
                </a:solidFill>
                <a:latin typeface="Times New Roman" panose="02020603050405020304" pitchFamily="18" charset="0"/>
                <a:cs typeface="Times New Roman" panose="02020603050405020304" pitchFamily="18" charset="0"/>
              </a:rPr>
              <a:t>21/5/2019</a:t>
            </a:r>
          </a:p>
          <a:p>
            <a:pPr lvl="0"/>
            <a:endParaRPr lang="en-US" sz="1400" b="1" dirty="0">
              <a:solidFill>
                <a:prstClr val="black"/>
              </a:solidFill>
              <a:latin typeface="Times New Roman" panose="02020603050405020304" pitchFamily="18" charset="0"/>
              <a:cs typeface="Times New Roman" panose="02020603050405020304" pitchFamily="18" charset="0"/>
            </a:endParaRPr>
          </a:p>
          <a:p>
            <a:endParaRPr lang="en-US" sz="10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16" name="Diagram 15">
            <a:extLst>
              <a:ext uri="{FF2B5EF4-FFF2-40B4-BE49-F238E27FC236}">
                <a16:creationId xmlns:a16="http://schemas.microsoft.com/office/drawing/2014/main" id="{2E12B93C-1A97-4E23-B12A-DC4C5027D91E}"/>
              </a:ext>
            </a:extLst>
          </p:cNvPr>
          <p:cNvGraphicFramePr/>
          <p:nvPr>
            <p:extLst>
              <p:ext uri="{D42A27DB-BD31-4B8C-83A1-F6EECF244321}">
                <p14:modId xmlns:p14="http://schemas.microsoft.com/office/powerpoint/2010/main" val="3576111142"/>
              </p:ext>
            </p:extLst>
          </p:nvPr>
        </p:nvGraphicFramePr>
        <p:xfrm>
          <a:off x="1429305" y="1118586"/>
          <a:ext cx="9440464" cy="501974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353082767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8475</TotalTime>
  <Words>1582</Words>
  <Application>Microsoft Office PowerPoint</Application>
  <PresentationFormat>Widescreen</PresentationFormat>
  <Paragraphs>383</Paragraphs>
  <Slides>31</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Arial Black</vt:lpstr>
      <vt:lpstr>Calibri</vt:lpstr>
      <vt:lpstr>Calibri Light</vt:lpstr>
      <vt:lpstr>Cambria Math</vt:lpstr>
      <vt:lpstr>Tahoma</vt:lpstr>
      <vt:lpstr>Times New Roman</vt:lpstr>
      <vt:lpstr>Office Theme</vt:lpstr>
      <vt:lpstr>PowerPoint Presentation</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 our project we face many challenges such as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odai hantoly</cp:lastModifiedBy>
  <cp:revision>345</cp:revision>
  <dcterms:created xsi:type="dcterms:W3CDTF">2016-11-10T11:36:02Z</dcterms:created>
  <dcterms:modified xsi:type="dcterms:W3CDTF">2019-05-21T07:50:33Z</dcterms:modified>
</cp:coreProperties>
</file>