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xls" ContentType="application/vnd.ms-excel"/>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1.xml" ContentType="application/vnd.openxmlformats-officedocument.themeOverride+xml"/>
  <Override PartName="/ppt/notesSlides/notesSlide9.xml" ContentType="application/vnd.openxmlformats-officedocument.presentationml.notesSlide+xml"/>
  <Override PartName="/ppt/theme/themeOverride2.xml" ContentType="application/vnd.openxmlformats-officedocument.themeOverr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0" r:id="rId1"/>
    <p:sldMasterId id="2147483870" r:id="rId2"/>
    <p:sldMasterId id="2147484794" r:id="rId3"/>
    <p:sldMasterId id="2147485011" r:id="rId4"/>
    <p:sldMasterId id="2147485023" r:id="rId5"/>
    <p:sldMasterId id="2147485035" r:id="rId6"/>
    <p:sldMasterId id="2147485047" r:id="rId7"/>
  </p:sldMasterIdLst>
  <p:notesMasterIdLst>
    <p:notesMasterId r:id="rId53"/>
  </p:notesMasterIdLst>
  <p:handoutMasterIdLst>
    <p:handoutMasterId r:id="rId54"/>
  </p:handoutMasterIdLst>
  <p:sldIdLst>
    <p:sldId id="263" r:id="rId8"/>
    <p:sldId id="304" r:id="rId9"/>
    <p:sldId id="302" r:id="rId10"/>
    <p:sldId id="257" r:id="rId11"/>
    <p:sldId id="256" r:id="rId12"/>
    <p:sldId id="295" r:id="rId13"/>
    <p:sldId id="336" r:id="rId14"/>
    <p:sldId id="284" r:id="rId15"/>
    <p:sldId id="283" r:id="rId16"/>
    <p:sldId id="300" r:id="rId17"/>
    <p:sldId id="303" r:id="rId18"/>
    <p:sldId id="306" r:id="rId19"/>
    <p:sldId id="281" r:id="rId20"/>
    <p:sldId id="338" r:id="rId21"/>
    <p:sldId id="342" r:id="rId22"/>
    <p:sldId id="343" r:id="rId23"/>
    <p:sldId id="309" r:id="rId24"/>
    <p:sldId id="339" r:id="rId25"/>
    <p:sldId id="312" r:id="rId26"/>
    <p:sldId id="314" r:id="rId27"/>
    <p:sldId id="340" r:id="rId28"/>
    <p:sldId id="313" r:id="rId29"/>
    <p:sldId id="315" r:id="rId30"/>
    <p:sldId id="316" r:id="rId31"/>
    <p:sldId id="317" r:id="rId32"/>
    <p:sldId id="318" r:id="rId33"/>
    <p:sldId id="324" r:id="rId34"/>
    <p:sldId id="323" r:id="rId35"/>
    <p:sldId id="347" r:id="rId36"/>
    <p:sldId id="341" r:id="rId37"/>
    <p:sldId id="321" r:id="rId38"/>
    <p:sldId id="325" r:id="rId39"/>
    <p:sldId id="326" r:id="rId40"/>
    <p:sldId id="327" r:id="rId41"/>
    <p:sldId id="332" r:id="rId42"/>
    <p:sldId id="346" r:id="rId43"/>
    <p:sldId id="329" r:id="rId44"/>
    <p:sldId id="328" r:id="rId45"/>
    <p:sldId id="344" r:id="rId46"/>
    <p:sldId id="322" r:id="rId47"/>
    <p:sldId id="345" r:id="rId48"/>
    <p:sldId id="330" r:id="rId49"/>
    <p:sldId id="331" r:id="rId50"/>
    <p:sldId id="333" r:id="rId51"/>
    <p:sldId id="260" r:id="rId52"/>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F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387" autoAdjust="0"/>
  </p:normalViewPr>
  <p:slideViewPr>
    <p:cSldViewPr>
      <p:cViewPr varScale="1">
        <p:scale>
          <a:sx n="43" d="100"/>
          <a:sy n="43" d="100"/>
        </p:scale>
        <p:origin x="-125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viewProps" Target="viewProp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8575">
              <a:noFill/>
            </a:ln>
          </c:spPr>
          <c:xVal>
            <c:numRef>
              <c:f>Sheet8!$B$5:$B$197</c:f>
              <c:numCache>
                <c:formatCode>General</c:formatCode>
                <c:ptCount val="19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numCache>
            </c:numRef>
          </c:xVal>
          <c:yVal>
            <c:numRef>
              <c:f>Sheet8!$C$5:$C$197</c:f>
              <c:numCache>
                <c:formatCode>0.000</c:formatCode>
                <c:ptCount val="193"/>
                <c:pt idx="0">
                  <c:v>0.55521606900415998</c:v>
                </c:pt>
                <c:pt idx="1">
                  <c:v>0.9864852680561178</c:v>
                </c:pt>
                <c:pt idx="2">
                  <c:v>1.3877757587214441</c:v>
                </c:pt>
                <c:pt idx="3">
                  <c:v>1.6219726955518876</c:v>
                </c:pt>
                <c:pt idx="4">
                  <c:v>1.0449996092244556</c:v>
                </c:pt>
                <c:pt idx="5">
                  <c:v>1.0521600870764334</c:v>
                </c:pt>
                <c:pt idx="6">
                  <c:v>1.1168571844780386</c:v>
                </c:pt>
                <c:pt idx="7">
                  <c:v>0.27777746267439862</c:v>
                </c:pt>
                <c:pt idx="8">
                  <c:v>0.65808401266901939</c:v>
                </c:pt>
                <c:pt idx="9">
                  <c:v>0.83266545523286661</c:v>
                </c:pt>
                <c:pt idx="10">
                  <c:v>0.81094497408779542</c:v>
                </c:pt>
                <c:pt idx="11">
                  <c:v>0.80459751068657182</c:v>
                </c:pt>
                <c:pt idx="12">
                  <c:v>0.86681453123668673</c:v>
                </c:pt>
                <c:pt idx="13">
                  <c:v>1.3324849920309274</c:v>
                </c:pt>
                <c:pt idx="14">
                  <c:v>1.4470226946685922</c:v>
                </c:pt>
                <c:pt idx="15">
                  <c:v>0.54840334389084955</c:v>
                </c:pt>
                <c:pt idx="16">
                  <c:v>1.1494064616396518</c:v>
                </c:pt>
                <c:pt idx="17">
                  <c:v>1.195763711001981</c:v>
                </c:pt>
                <c:pt idx="18">
                  <c:v>1.3138810244350154</c:v>
                </c:pt>
                <c:pt idx="19">
                  <c:v>1.1338953508506506</c:v>
                </c:pt>
                <c:pt idx="20">
                  <c:v>1.0925207677942939</c:v>
                </c:pt>
                <c:pt idx="21">
                  <c:v>1.141018392573292</c:v>
                </c:pt>
                <c:pt idx="22">
                  <c:v>1.3888033603126158</c:v>
                </c:pt>
                <c:pt idx="23">
                  <c:v>1.2820193083249358</c:v>
                </c:pt>
                <c:pt idx="24">
                  <c:v>1.5683404833069534</c:v>
                </c:pt>
                <c:pt idx="25">
                  <c:v>0.42073132631472082</c:v>
                </c:pt>
                <c:pt idx="26">
                  <c:v>0.6863957786104693</c:v>
                </c:pt>
                <c:pt idx="27">
                  <c:v>0.69097080345318018</c:v>
                </c:pt>
                <c:pt idx="28">
                  <c:v>0.79129746223361219</c:v>
                </c:pt>
                <c:pt idx="29">
                  <c:v>1.1893859619954334</c:v>
                </c:pt>
                <c:pt idx="30">
                  <c:v>1.4761648982863393</c:v>
                </c:pt>
                <c:pt idx="31">
                  <c:v>1.6457531224891582</c:v>
                </c:pt>
                <c:pt idx="32">
                  <c:v>1.7080453317655271</c:v>
                </c:pt>
                <c:pt idx="33">
                  <c:v>0.33180506501797546</c:v>
                </c:pt>
                <c:pt idx="34">
                  <c:v>0.92043694461684977</c:v>
                </c:pt>
                <c:pt idx="35">
                  <c:v>1.7302048881386562</c:v>
                </c:pt>
                <c:pt idx="36">
                  <c:v>0.80940152989802572</c:v>
                </c:pt>
                <c:pt idx="37">
                  <c:v>1.3687058680625361</c:v>
                </c:pt>
                <c:pt idx="38">
                  <c:v>1.7212904812148457</c:v>
                </c:pt>
                <c:pt idx="39">
                  <c:v>1.0888024781686476</c:v>
                </c:pt>
                <c:pt idx="40">
                  <c:v>1.2526100707884089</c:v>
                </c:pt>
                <c:pt idx="41">
                  <c:v>1.0335970102011061</c:v>
                </c:pt>
                <c:pt idx="42">
                  <c:v>1.2209352759810332</c:v>
                </c:pt>
                <c:pt idx="43">
                  <c:v>1.5563361699333671</c:v>
                </c:pt>
                <c:pt idx="44">
                  <c:v>1.4949103099053735</c:v>
                </c:pt>
                <c:pt idx="45">
                  <c:v>0.79749553453931921</c:v>
                </c:pt>
                <c:pt idx="46">
                  <c:v>1.2362082859005872</c:v>
                </c:pt>
                <c:pt idx="47">
                  <c:v>1.4607818131531958</c:v>
                </c:pt>
                <c:pt idx="48">
                  <c:v>1.3335052510955037</c:v>
                </c:pt>
                <c:pt idx="49">
                  <c:v>1.3730533468257557</c:v>
                </c:pt>
                <c:pt idx="50">
                  <c:v>1.7215478765243417</c:v>
                </c:pt>
                <c:pt idx="51">
                  <c:v>0.37432659735998658</c:v>
                </c:pt>
                <c:pt idx="52">
                  <c:v>0.82379991468341696</c:v>
                </c:pt>
                <c:pt idx="53">
                  <c:v>1.9165521784831314</c:v>
                </c:pt>
                <c:pt idx="54">
                  <c:v>2.1397490969370336</c:v>
                </c:pt>
                <c:pt idx="55">
                  <c:v>1.6139398989004501</c:v>
                </c:pt>
                <c:pt idx="56">
                  <c:v>1.8066491405602052</c:v>
                </c:pt>
                <c:pt idx="57">
                  <c:v>1.9084879334559159</c:v>
                </c:pt>
                <c:pt idx="58">
                  <c:v>2.3991753809906942</c:v>
                </c:pt>
                <c:pt idx="59">
                  <c:v>1.6592526898866524</c:v>
                </c:pt>
                <c:pt idx="60">
                  <c:v>0.56828176412466402</c:v>
                </c:pt>
                <c:pt idx="61">
                  <c:v>1.2089470683008632</c:v>
                </c:pt>
                <c:pt idx="62">
                  <c:v>1.2348957462992916</c:v>
                </c:pt>
                <c:pt idx="63">
                  <c:v>1.0783415796546114</c:v>
                </c:pt>
                <c:pt idx="64">
                  <c:v>0.83334214405258378</c:v>
                </c:pt>
                <c:pt idx="65">
                  <c:v>0.86540540310600778</c:v>
                </c:pt>
                <c:pt idx="66">
                  <c:v>1.6487084964803282</c:v>
                </c:pt>
                <c:pt idx="67">
                  <c:v>1.9274938523724718</c:v>
                </c:pt>
                <c:pt idx="68">
                  <c:v>1.9114156344887641</c:v>
                </c:pt>
                <c:pt idx="69">
                  <c:v>2.5962907094029517</c:v>
                </c:pt>
                <c:pt idx="70">
                  <c:v>1.8599401863091449</c:v>
                </c:pt>
                <c:pt idx="71">
                  <c:v>1.8716749411190121</c:v>
                </c:pt>
                <c:pt idx="72">
                  <c:v>1.8599401863091449</c:v>
                </c:pt>
                <c:pt idx="73">
                  <c:v>1.8599401863091449</c:v>
                </c:pt>
                <c:pt idx="74">
                  <c:v>2.425529901930005</c:v>
                </c:pt>
                <c:pt idx="75">
                  <c:v>2.0387022993484667</c:v>
                </c:pt>
                <c:pt idx="76">
                  <c:v>2.4549313378534774</c:v>
                </c:pt>
                <c:pt idx="77">
                  <c:v>1.878174894018058</c:v>
                </c:pt>
                <c:pt idx="78">
                  <c:v>1.8958265843888593</c:v>
                </c:pt>
                <c:pt idx="79">
                  <c:v>1.8836346470962004</c:v>
                </c:pt>
                <c:pt idx="80">
                  <c:v>0.54856653489100571</c:v>
                </c:pt>
                <c:pt idx="81">
                  <c:v>0.91142346804493624</c:v>
                </c:pt>
                <c:pt idx="82">
                  <c:v>1.3713046691170114</c:v>
                </c:pt>
                <c:pt idx="83">
                  <c:v>1.2961097983111287</c:v>
                </c:pt>
                <c:pt idx="84">
                  <c:v>2.0634183726257436</c:v>
                </c:pt>
                <c:pt idx="85">
                  <c:v>0.2</c:v>
                </c:pt>
                <c:pt idx="86">
                  <c:v>0.81275310336503315</c:v>
                </c:pt>
                <c:pt idx="87">
                  <c:v>0.93516972809426901</c:v>
                </c:pt>
                <c:pt idx="88">
                  <c:v>1.8017355750687503</c:v>
                </c:pt>
                <c:pt idx="89">
                  <c:v>1.6151435085328463</c:v>
                </c:pt>
                <c:pt idx="90">
                  <c:v>1.8509301520211414</c:v>
                </c:pt>
                <c:pt idx="91">
                  <c:v>1.8709407892709975</c:v>
                </c:pt>
                <c:pt idx="92">
                  <c:v>1.9511137248537109</c:v>
                </c:pt>
                <c:pt idx="93">
                  <c:v>1.9511137248537109</c:v>
                </c:pt>
                <c:pt idx="94">
                  <c:v>1.6656288819553349</c:v>
                </c:pt>
                <c:pt idx="95">
                  <c:v>1.9602310787081674</c:v>
                </c:pt>
                <c:pt idx="96">
                  <c:v>1.7749899280540671</c:v>
                </c:pt>
                <c:pt idx="97">
                  <c:v>1.6375083999885254</c:v>
                </c:pt>
                <c:pt idx="98">
                  <c:v>0.69504083703100428</c:v>
                </c:pt>
                <c:pt idx="99">
                  <c:v>1.5784438103250191</c:v>
                </c:pt>
                <c:pt idx="100">
                  <c:v>1.8735286149277683</c:v>
                </c:pt>
                <c:pt idx="101">
                  <c:v>1.7075972833658959</c:v>
                </c:pt>
                <c:pt idx="102">
                  <c:v>1.7796792348331758</c:v>
                </c:pt>
                <c:pt idx="103">
                  <c:v>1.6558398436145201</c:v>
                </c:pt>
                <c:pt idx="104">
                  <c:v>1.9342244771661299</c:v>
                </c:pt>
                <c:pt idx="105">
                  <c:v>1.952051807732023</c:v>
                </c:pt>
                <c:pt idx="106">
                  <c:v>1.2121340277128492</c:v>
                </c:pt>
                <c:pt idx="107">
                  <c:v>2.2767656157593468</c:v>
                </c:pt>
                <c:pt idx="108">
                  <c:v>1.7732481262271897</c:v>
                </c:pt>
                <c:pt idx="109">
                  <c:v>1.9046842641044139</c:v>
                </c:pt>
                <c:pt idx="110">
                  <c:v>1.886281086007167</c:v>
                </c:pt>
                <c:pt idx="111">
                  <c:v>2.0276478528789297</c:v>
                </c:pt>
                <c:pt idx="112">
                  <c:v>1.7882125107382851</c:v>
                </c:pt>
                <c:pt idx="113">
                  <c:v>0.76456625379550569</c:v>
                </c:pt>
                <c:pt idx="114">
                  <c:v>0.79129746223361219</c:v>
                </c:pt>
                <c:pt idx="115">
                  <c:v>0.94354066309507179</c:v>
                </c:pt>
                <c:pt idx="116">
                  <c:v>1.1416583125539963</c:v>
                </c:pt>
                <c:pt idx="117">
                  <c:v>2.2610681617899955</c:v>
                </c:pt>
                <c:pt idx="118">
                  <c:v>1.8870813261901436</c:v>
                </c:pt>
                <c:pt idx="119">
                  <c:v>2.4784785619621101</c:v>
                </c:pt>
                <c:pt idx="120">
                  <c:v>2.878862816400241</c:v>
                </c:pt>
                <c:pt idx="121">
                  <c:v>2.42773612127686</c:v>
                </c:pt>
                <c:pt idx="122">
                  <c:v>2.6782502453319035</c:v>
                </c:pt>
                <c:pt idx="123">
                  <c:v>3.120649379182582</c:v>
                </c:pt>
                <c:pt idx="124">
                  <c:v>2.7867737130930696</c:v>
                </c:pt>
                <c:pt idx="125">
                  <c:v>1.3421713240510134</c:v>
                </c:pt>
                <c:pt idx="126">
                  <c:v>2.7967211018109812</c:v>
                </c:pt>
                <c:pt idx="127">
                  <c:v>1.8663383000423848</c:v>
                </c:pt>
                <c:pt idx="128">
                  <c:v>2.1424444029955154</c:v>
                </c:pt>
                <c:pt idx="129">
                  <c:v>2.3133930092555355</c:v>
                </c:pt>
                <c:pt idx="130">
                  <c:v>2.3377457177685597</c:v>
                </c:pt>
                <c:pt idx="131">
                  <c:v>3.4816802379580003</c:v>
                </c:pt>
                <c:pt idx="132">
                  <c:v>3.3965699792224813</c:v>
                </c:pt>
                <c:pt idx="133">
                  <c:v>3.5</c:v>
                </c:pt>
                <c:pt idx="134">
                  <c:v>2.7644632785625802</c:v>
                </c:pt>
                <c:pt idx="135">
                  <c:v>2.163044829947395</c:v>
                </c:pt>
                <c:pt idx="136">
                  <c:v>2.1559615364753903</c:v>
                </c:pt>
                <c:pt idx="137">
                  <c:v>2.163044829947395</c:v>
                </c:pt>
                <c:pt idx="138">
                  <c:v>2.9134448672417825</c:v>
                </c:pt>
                <c:pt idx="139">
                  <c:v>0.91792738327522938</c:v>
                </c:pt>
                <c:pt idx="140">
                  <c:v>0.9014793055056034</c:v>
                </c:pt>
                <c:pt idx="141">
                  <c:v>1.0879694401307607</c:v>
                </c:pt>
                <c:pt idx="142">
                  <c:v>1.0246980869707318</c:v>
                </c:pt>
                <c:pt idx="143">
                  <c:v>0.86941007698537531</c:v>
                </c:pt>
                <c:pt idx="144">
                  <c:v>0.3979719926685697</c:v>
                </c:pt>
                <c:pt idx="145">
                  <c:v>0.94354888219778488</c:v>
                </c:pt>
                <c:pt idx="146">
                  <c:v>1.1975269602512066</c:v>
                </c:pt>
                <c:pt idx="147">
                  <c:v>1.2007552537823452</c:v>
                </c:pt>
                <c:pt idx="148">
                  <c:v>0.84480569627074487</c:v>
                </c:pt>
                <c:pt idx="149">
                  <c:v>0.88843383557035172</c:v>
                </c:pt>
                <c:pt idx="150">
                  <c:v>1.1758739113129988</c:v>
                </c:pt>
                <c:pt idx="151">
                  <c:v>1.2099642725770032</c:v>
                </c:pt>
                <c:pt idx="152">
                  <c:v>1.6666647760463917</c:v>
                </c:pt>
                <c:pt idx="153">
                  <c:v>1.369506643922662</c:v>
                </c:pt>
                <c:pt idx="154">
                  <c:v>1.2123708579035573</c:v>
                </c:pt>
                <c:pt idx="155">
                  <c:v>1.1120173381558718</c:v>
                </c:pt>
                <c:pt idx="156">
                  <c:v>1.2846139232224925</c:v>
                </c:pt>
                <c:pt idx="157">
                  <c:v>0.95513278240456723</c:v>
                </c:pt>
                <c:pt idx="158">
                  <c:v>1.3832229624036116</c:v>
                </c:pt>
                <c:pt idx="159">
                  <c:v>1.3286531843660911</c:v>
                </c:pt>
                <c:pt idx="160">
                  <c:v>1.6206327907746501</c:v>
                </c:pt>
                <c:pt idx="161">
                  <c:v>1.3756340051546483</c:v>
                </c:pt>
                <c:pt idx="162">
                  <c:v>1.2732334963586229</c:v>
                </c:pt>
                <c:pt idx="163">
                  <c:v>1.7896109840001782</c:v>
                </c:pt>
                <c:pt idx="164">
                  <c:v>2.6782502453319035</c:v>
                </c:pt>
                <c:pt idx="165">
                  <c:v>2.634444258771822</c:v>
                </c:pt>
                <c:pt idx="166">
                  <c:v>0.32603410191871357</c:v>
                </c:pt>
                <c:pt idx="167">
                  <c:v>0.87584859961845207</c:v>
                </c:pt>
                <c:pt idx="168">
                  <c:v>1.3679468867818834</c:v>
                </c:pt>
                <c:pt idx="169">
                  <c:v>1.8955953039232303</c:v>
                </c:pt>
                <c:pt idx="170">
                  <c:v>1.2197999705762248</c:v>
                </c:pt>
                <c:pt idx="171">
                  <c:v>1.634200484948598</c:v>
                </c:pt>
                <c:pt idx="172">
                  <c:v>1.6940013331880044</c:v>
                </c:pt>
                <c:pt idx="173">
                  <c:v>2.568299806633505</c:v>
                </c:pt>
                <c:pt idx="174">
                  <c:v>2.8016240733247537</c:v>
                </c:pt>
                <c:pt idx="175">
                  <c:v>1.9872445006782</c:v>
                </c:pt>
                <c:pt idx="176">
                  <c:v>1.8849044827910435</c:v>
                </c:pt>
                <c:pt idx="177">
                  <c:v>1.7140625246378394</c:v>
                </c:pt>
                <c:pt idx="178">
                  <c:v>2.3800157911579936</c:v>
                </c:pt>
                <c:pt idx="179">
                  <c:v>0.6927434156436606</c:v>
                </c:pt>
                <c:pt idx="180">
                  <c:v>0.55057871500134481</c:v>
                </c:pt>
                <c:pt idx="181">
                  <c:v>0.74548710424100695</c:v>
                </c:pt>
                <c:pt idx="182">
                  <c:v>1.030038457992638</c:v>
                </c:pt>
                <c:pt idx="183">
                  <c:v>1.2886671931475264</c:v>
                </c:pt>
                <c:pt idx="184">
                  <c:v>1.2173181776276634</c:v>
                </c:pt>
                <c:pt idx="185">
                  <c:v>1.0423195024803316</c:v>
                </c:pt>
                <c:pt idx="186">
                  <c:v>1.6070707716707633</c:v>
                </c:pt>
                <c:pt idx="187">
                  <c:v>1.8835372905500511</c:v>
                </c:pt>
                <c:pt idx="188">
                  <c:v>2.4504290604521475</c:v>
                </c:pt>
                <c:pt idx="189">
                  <c:v>2.0274365774042495</c:v>
                </c:pt>
                <c:pt idx="190">
                  <c:v>2.6333315050753909</c:v>
                </c:pt>
                <c:pt idx="191">
                  <c:v>2.3657305572439142</c:v>
                </c:pt>
                <c:pt idx="192">
                  <c:v>2.5293087967842873</c:v>
                </c:pt>
              </c:numCache>
            </c:numRef>
          </c:yVal>
          <c:smooth val="0"/>
        </c:ser>
        <c:dLbls>
          <c:showLegendKey val="0"/>
          <c:showVal val="0"/>
          <c:showCatName val="0"/>
          <c:showSerName val="0"/>
          <c:showPercent val="0"/>
          <c:showBubbleSize val="0"/>
        </c:dLbls>
        <c:axId val="122989568"/>
        <c:axId val="123090048"/>
      </c:scatterChart>
      <c:valAx>
        <c:axId val="122989568"/>
        <c:scaling>
          <c:orientation val="minMax"/>
        </c:scaling>
        <c:delete val="0"/>
        <c:axPos val="b"/>
        <c:title>
          <c:tx>
            <c:rich>
              <a:bodyPr/>
              <a:lstStyle/>
              <a:p>
                <a:pPr>
                  <a:defRPr/>
                </a:pPr>
                <a:r>
                  <a:rPr lang="en-US"/>
                  <a:t>No.Pipe</a:t>
                </a:r>
              </a:p>
            </c:rich>
          </c:tx>
          <c:layout/>
          <c:overlay val="0"/>
        </c:title>
        <c:numFmt formatCode="General" sourceLinked="1"/>
        <c:majorTickMark val="none"/>
        <c:minorTickMark val="none"/>
        <c:tickLblPos val="nextTo"/>
        <c:crossAx val="123090048"/>
        <c:crosses val="autoZero"/>
        <c:crossBetween val="midCat"/>
      </c:valAx>
      <c:valAx>
        <c:axId val="123090048"/>
        <c:scaling>
          <c:orientation val="minMax"/>
        </c:scaling>
        <c:delete val="0"/>
        <c:axPos val="l"/>
        <c:majorGridlines/>
        <c:title>
          <c:tx>
            <c:rich>
              <a:bodyPr/>
              <a:lstStyle/>
              <a:p>
                <a:pPr>
                  <a:defRPr/>
                </a:pPr>
                <a:r>
                  <a:rPr lang="en-US"/>
                  <a:t>Velocity</a:t>
                </a:r>
                <a:r>
                  <a:rPr lang="en-US" baseline="0"/>
                  <a:t> (m/s</a:t>
                </a:r>
                <a:endParaRPr lang="en-US"/>
              </a:p>
            </c:rich>
          </c:tx>
          <c:layout/>
          <c:overlay val="0"/>
        </c:title>
        <c:numFmt formatCode="0.000" sourceLinked="1"/>
        <c:majorTickMark val="none"/>
        <c:minorTickMark val="none"/>
        <c:tickLblPos val="nextTo"/>
        <c:crossAx val="122989568"/>
        <c:crosses val="autoZero"/>
        <c:crossBetween val="midCat"/>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32A1D1-F43D-4DC9-A27C-67D3711277CA}"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1E10BEFC-1924-4BB4-967A-73C5E3030289}">
      <dgm:prSet phldrT="[Text]" phldr="1"/>
      <dgm:spPr/>
      <dgm:t>
        <a:bodyPr/>
        <a:lstStyle/>
        <a:p>
          <a:endParaRPr lang="en-US"/>
        </a:p>
      </dgm:t>
    </dgm:pt>
    <dgm:pt modelId="{D1BF8051-50BE-43B7-B31E-074C775D3C8C}" type="parTrans" cxnId="{CA65F08B-DDBE-4A32-825D-FE75D7EE44E0}">
      <dgm:prSet/>
      <dgm:spPr/>
      <dgm:t>
        <a:bodyPr/>
        <a:lstStyle/>
        <a:p>
          <a:endParaRPr lang="en-US"/>
        </a:p>
      </dgm:t>
    </dgm:pt>
    <dgm:pt modelId="{498E20B7-20C8-4AD3-8783-A3016EE6FACC}" type="sibTrans" cxnId="{CA65F08B-DDBE-4A32-825D-FE75D7EE44E0}">
      <dgm:prSet/>
      <dgm:spPr/>
      <dgm:t>
        <a:bodyPr/>
        <a:lstStyle/>
        <a:p>
          <a:endParaRPr lang="en-US"/>
        </a:p>
      </dgm:t>
    </dgm:pt>
    <dgm:pt modelId="{7126199E-0993-4E52-AA74-BC1365939D1F}">
      <dgm:prSet phldrT="[Text]"/>
      <dgm:spPr/>
      <dgm:t>
        <a:bodyPr/>
        <a:lstStyle/>
        <a:p>
          <a:r>
            <a:rPr lang="en-US" b="1" dirty="0" smtClean="0">
              <a:latin typeface="ae_Cortoba" pitchFamily="18" charset="-78"/>
              <a:cs typeface="ae_Cortoba" pitchFamily="18" charset="-78"/>
            </a:rPr>
            <a:t>   8 inc</a:t>
          </a:r>
          <a:r>
            <a:rPr lang="en-US" b="1" dirty="0" smtClean="0"/>
            <a:t>h</a:t>
          </a:r>
          <a:endParaRPr lang="en-US" b="1" dirty="0"/>
        </a:p>
      </dgm:t>
    </dgm:pt>
    <dgm:pt modelId="{BD9CFC18-0080-4C41-8C2B-30ADB1C93C01}" type="parTrans" cxnId="{F0AB15DB-499A-43C0-861C-89ADA076E056}">
      <dgm:prSet/>
      <dgm:spPr/>
      <dgm:t>
        <a:bodyPr/>
        <a:lstStyle/>
        <a:p>
          <a:endParaRPr lang="en-US"/>
        </a:p>
      </dgm:t>
    </dgm:pt>
    <dgm:pt modelId="{EA174683-B84A-4CA1-8C74-ACA76124C6FE}" type="sibTrans" cxnId="{F0AB15DB-499A-43C0-861C-89ADA076E056}">
      <dgm:prSet/>
      <dgm:spPr/>
      <dgm:t>
        <a:bodyPr/>
        <a:lstStyle/>
        <a:p>
          <a:endParaRPr lang="en-US"/>
        </a:p>
      </dgm:t>
    </dgm:pt>
    <dgm:pt modelId="{3649C473-8A02-471E-A93C-D936AE612F7B}">
      <dgm:prSet phldrT="[Text]" phldr="1"/>
      <dgm:spPr/>
      <dgm:t>
        <a:bodyPr/>
        <a:lstStyle/>
        <a:p>
          <a:endParaRPr lang="en-US"/>
        </a:p>
      </dgm:t>
    </dgm:pt>
    <dgm:pt modelId="{BE9E5CD9-028C-4B8C-802F-11B157EA8D46}" type="parTrans" cxnId="{694EBB95-4F2B-4C7F-89B5-5EFC979D492D}">
      <dgm:prSet/>
      <dgm:spPr/>
      <dgm:t>
        <a:bodyPr/>
        <a:lstStyle/>
        <a:p>
          <a:endParaRPr lang="en-US"/>
        </a:p>
      </dgm:t>
    </dgm:pt>
    <dgm:pt modelId="{77023B1B-F607-440B-ADDE-4815618667F8}" type="sibTrans" cxnId="{694EBB95-4F2B-4C7F-89B5-5EFC979D492D}">
      <dgm:prSet/>
      <dgm:spPr/>
      <dgm:t>
        <a:bodyPr/>
        <a:lstStyle/>
        <a:p>
          <a:endParaRPr lang="en-US"/>
        </a:p>
      </dgm:t>
    </dgm:pt>
    <dgm:pt modelId="{AEA3FC8E-D093-4964-A1F5-506D7B254685}">
      <dgm:prSet phldrT="[Text]"/>
      <dgm:spPr/>
      <dgm:t>
        <a:bodyPr/>
        <a:lstStyle/>
        <a:p>
          <a:r>
            <a:rPr lang="en-US" b="1" dirty="0" smtClean="0">
              <a:latin typeface="ae_Cortoba" pitchFamily="18" charset="-78"/>
              <a:cs typeface="ae_Cortoba" pitchFamily="18" charset="-78"/>
            </a:rPr>
            <a:t>   6 inch</a:t>
          </a:r>
          <a:endParaRPr lang="en-US" b="1" dirty="0">
            <a:latin typeface="ae_Cortoba" pitchFamily="18" charset="-78"/>
            <a:cs typeface="ae_Cortoba" pitchFamily="18" charset="-78"/>
          </a:endParaRPr>
        </a:p>
      </dgm:t>
    </dgm:pt>
    <dgm:pt modelId="{B1D77F6B-C4C0-4CCC-B7BE-33A6490B320B}" type="parTrans" cxnId="{6811D814-0A52-48CE-BBD6-7110CDB847FA}">
      <dgm:prSet/>
      <dgm:spPr/>
      <dgm:t>
        <a:bodyPr/>
        <a:lstStyle/>
        <a:p>
          <a:endParaRPr lang="en-US"/>
        </a:p>
      </dgm:t>
    </dgm:pt>
    <dgm:pt modelId="{576C83D6-00CE-4587-B2A2-386B15D55F4C}" type="sibTrans" cxnId="{6811D814-0A52-48CE-BBD6-7110CDB847FA}">
      <dgm:prSet/>
      <dgm:spPr/>
      <dgm:t>
        <a:bodyPr/>
        <a:lstStyle/>
        <a:p>
          <a:endParaRPr lang="en-US"/>
        </a:p>
      </dgm:t>
    </dgm:pt>
    <dgm:pt modelId="{18C22135-886F-451E-B2A8-8E3E8363B145}">
      <dgm:prSet phldrT="[Text]" phldr="1"/>
      <dgm:spPr/>
      <dgm:t>
        <a:bodyPr/>
        <a:lstStyle/>
        <a:p>
          <a:endParaRPr lang="en-US"/>
        </a:p>
      </dgm:t>
    </dgm:pt>
    <dgm:pt modelId="{57F3EEB9-7220-45D7-90EB-B0617F1837F4}" type="parTrans" cxnId="{4D3E3431-21CA-4067-80E2-2961A2D927F5}">
      <dgm:prSet/>
      <dgm:spPr/>
      <dgm:t>
        <a:bodyPr/>
        <a:lstStyle/>
        <a:p>
          <a:endParaRPr lang="en-US"/>
        </a:p>
      </dgm:t>
    </dgm:pt>
    <dgm:pt modelId="{577DF7E7-DF89-4C41-983A-FC339C91A1CE}" type="sibTrans" cxnId="{4D3E3431-21CA-4067-80E2-2961A2D927F5}">
      <dgm:prSet/>
      <dgm:spPr/>
      <dgm:t>
        <a:bodyPr/>
        <a:lstStyle/>
        <a:p>
          <a:endParaRPr lang="en-US"/>
        </a:p>
      </dgm:t>
    </dgm:pt>
    <dgm:pt modelId="{F9620CE8-B83C-47F2-A463-BFC4A8A04073}">
      <dgm:prSet phldrT="[Text]"/>
      <dgm:spPr/>
      <dgm:t>
        <a:bodyPr/>
        <a:lstStyle/>
        <a:p>
          <a:r>
            <a:rPr lang="en-US" b="1" dirty="0" smtClean="0">
              <a:latin typeface="ae_Cortoba" pitchFamily="18" charset="-78"/>
              <a:cs typeface="ae_Cortoba" pitchFamily="18" charset="-78"/>
            </a:rPr>
            <a:t>   4 inch</a:t>
          </a:r>
          <a:endParaRPr lang="en-US" b="1" dirty="0">
            <a:latin typeface="ae_Cortoba" pitchFamily="18" charset="-78"/>
            <a:cs typeface="ae_Cortoba" pitchFamily="18" charset="-78"/>
          </a:endParaRPr>
        </a:p>
      </dgm:t>
    </dgm:pt>
    <dgm:pt modelId="{6AC88307-1635-44EE-8B8A-F930DC2BDF1A}" type="parTrans" cxnId="{426C0C5A-0060-4845-B9B0-24167E887933}">
      <dgm:prSet/>
      <dgm:spPr/>
      <dgm:t>
        <a:bodyPr/>
        <a:lstStyle/>
        <a:p>
          <a:endParaRPr lang="en-US"/>
        </a:p>
      </dgm:t>
    </dgm:pt>
    <dgm:pt modelId="{E1827249-30DF-450C-B3A6-978E0EDF68B6}" type="sibTrans" cxnId="{426C0C5A-0060-4845-B9B0-24167E887933}">
      <dgm:prSet/>
      <dgm:spPr/>
      <dgm:t>
        <a:bodyPr/>
        <a:lstStyle/>
        <a:p>
          <a:endParaRPr lang="en-US"/>
        </a:p>
      </dgm:t>
    </dgm:pt>
    <dgm:pt modelId="{B30E1584-675B-454F-BF23-2D3A27F6959C}" type="pres">
      <dgm:prSet presAssocID="{DB32A1D1-F43D-4DC9-A27C-67D3711277CA}" presName="Name0" presStyleCnt="0">
        <dgm:presLayoutVars>
          <dgm:chMax/>
          <dgm:chPref/>
          <dgm:dir/>
        </dgm:presLayoutVars>
      </dgm:prSet>
      <dgm:spPr/>
      <dgm:t>
        <a:bodyPr/>
        <a:lstStyle/>
        <a:p>
          <a:endParaRPr lang="en-US"/>
        </a:p>
      </dgm:t>
    </dgm:pt>
    <dgm:pt modelId="{A38B9EC5-B3C2-49F5-A805-051311331799}" type="pres">
      <dgm:prSet presAssocID="{1E10BEFC-1924-4BB4-967A-73C5E3030289}" presName="parenttextcomposite" presStyleCnt="0"/>
      <dgm:spPr/>
    </dgm:pt>
    <dgm:pt modelId="{D0094DAB-8CEF-4D0E-86BF-7D1BE533E3E7}" type="pres">
      <dgm:prSet presAssocID="{1E10BEFC-1924-4BB4-967A-73C5E3030289}" presName="parenttext" presStyleLbl="revTx" presStyleIdx="0" presStyleCnt="3">
        <dgm:presLayoutVars>
          <dgm:chMax/>
          <dgm:chPref val="2"/>
          <dgm:bulletEnabled val="1"/>
        </dgm:presLayoutVars>
      </dgm:prSet>
      <dgm:spPr/>
      <dgm:t>
        <a:bodyPr/>
        <a:lstStyle/>
        <a:p>
          <a:endParaRPr lang="en-US"/>
        </a:p>
      </dgm:t>
    </dgm:pt>
    <dgm:pt modelId="{B3B5DA44-C680-4F98-AC32-7A45BE6F00E2}" type="pres">
      <dgm:prSet presAssocID="{1E10BEFC-1924-4BB4-967A-73C5E3030289}" presName="composite" presStyleCnt="0"/>
      <dgm:spPr/>
    </dgm:pt>
    <dgm:pt modelId="{2F5998A8-C9C7-40AE-8C47-189EEC3285E4}" type="pres">
      <dgm:prSet presAssocID="{1E10BEFC-1924-4BB4-967A-73C5E3030289}" presName="chevron1" presStyleLbl="alignNode1" presStyleIdx="0" presStyleCnt="21"/>
      <dgm:spPr/>
    </dgm:pt>
    <dgm:pt modelId="{8CB77609-0982-44D5-8768-A9D2B1885155}" type="pres">
      <dgm:prSet presAssocID="{1E10BEFC-1924-4BB4-967A-73C5E3030289}" presName="chevron2" presStyleLbl="alignNode1" presStyleIdx="1" presStyleCnt="21"/>
      <dgm:spPr/>
    </dgm:pt>
    <dgm:pt modelId="{3704F4B7-8AF1-46FF-8C39-381F106545C7}" type="pres">
      <dgm:prSet presAssocID="{1E10BEFC-1924-4BB4-967A-73C5E3030289}" presName="chevron3" presStyleLbl="alignNode1" presStyleIdx="2" presStyleCnt="21"/>
      <dgm:spPr/>
    </dgm:pt>
    <dgm:pt modelId="{89FA734D-FF31-4495-A653-5F7AB3D95362}" type="pres">
      <dgm:prSet presAssocID="{1E10BEFC-1924-4BB4-967A-73C5E3030289}" presName="chevron4" presStyleLbl="alignNode1" presStyleIdx="3" presStyleCnt="21"/>
      <dgm:spPr/>
    </dgm:pt>
    <dgm:pt modelId="{312A7181-5B68-4FC9-B1FA-608D7FF81590}" type="pres">
      <dgm:prSet presAssocID="{1E10BEFC-1924-4BB4-967A-73C5E3030289}" presName="chevron5" presStyleLbl="alignNode1" presStyleIdx="4" presStyleCnt="21"/>
      <dgm:spPr/>
    </dgm:pt>
    <dgm:pt modelId="{DAB3A8E5-8CFB-4ADF-B3A9-00368E4F4260}" type="pres">
      <dgm:prSet presAssocID="{1E10BEFC-1924-4BB4-967A-73C5E3030289}" presName="chevron6" presStyleLbl="alignNode1" presStyleIdx="5" presStyleCnt="21"/>
      <dgm:spPr/>
    </dgm:pt>
    <dgm:pt modelId="{C7D34023-C0CC-4171-8172-9651AC46BB96}" type="pres">
      <dgm:prSet presAssocID="{1E10BEFC-1924-4BB4-967A-73C5E3030289}" presName="chevron7" presStyleLbl="alignNode1" presStyleIdx="6" presStyleCnt="21"/>
      <dgm:spPr/>
    </dgm:pt>
    <dgm:pt modelId="{E591197E-78A7-4F69-BA0E-6F3C7BF7E050}" type="pres">
      <dgm:prSet presAssocID="{1E10BEFC-1924-4BB4-967A-73C5E3030289}" presName="childtext" presStyleLbl="solidFgAcc1" presStyleIdx="0" presStyleCnt="3" custLinFactNeighborX="-1764" custLinFactNeighborY="-458">
        <dgm:presLayoutVars>
          <dgm:chMax/>
          <dgm:chPref val="0"/>
          <dgm:bulletEnabled val="1"/>
        </dgm:presLayoutVars>
      </dgm:prSet>
      <dgm:spPr/>
      <dgm:t>
        <a:bodyPr/>
        <a:lstStyle/>
        <a:p>
          <a:endParaRPr lang="en-US"/>
        </a:p>
      </dgm:t>
    </dgm:pt>
    <dgm:pt modelId="{53A1D951-255D-4F32-8A6A-380608E96675}" type="pres">
      <dgm:prSet presAssocID="{498E20B7-20C8-4AD3-8783-A3016EE6FACC}" presName="sibTrans" presStyleCnt="0"/>
      <dgm:spPr/>
    </dgm:pt>
    <dgm:pt modelId="{3839CC51-835C-49A4-AEB3-CD300FE37146}" type="pres">
      <dgm:prSet presAssocID="{3649C473-8A02-471E-A93C-D936AE612F7B}" presName="parenttextcomposite" presStyleCnt="0"/>
      <dgm:spPr/>
    </dgm:pt>
    <dgm:pt modelId="{FD28C50C-1C3B-4F23-82BF-E610DF9D70E4}" type="pres">
      <dgm:prSet presAssocID="{3649C473-8A02-471E-A93C-D936AE612F7B}" presName="parenttext" presStyleLbl="revTx" presStyleIdx="1" presStyleCnt="3">
        <dgm:presLayoutVars>
          <dgm:chMax/>
          <dgm:chPref val="2"/>
          <dgm:bulletEnabled val="1"/>
        </dgm:presLayoutVars>
      </dgm:prSet>
      <dgm:spPr/>
      <dgm:t>
        <a:bodyPr/>
        <a:lstStyle/>
        <a:p>
          <a:endParaRPr lang="en-US"/>
        </a:p>
      </dgm:t>
    </dgm:pt>
    <dgm:pt modelId="{5E6974A8-C0F2-4F46-8DB9-A7FE4478238D}" type="pres">
      <dgm:prSet presAssocID="{3649C473-8A02-471E-A93C-D936AE612F7B}" presName="composite" presStyleCnt="0"/>
      <dgm:spPr/>
    </dgm:pt>
    <dgm:pt modelId="{7302B52C-4279-48EF-8FD7-030D04BA2403}" type="pres">
      <dgm:prSet presAssocID="{3649C473-8A02-471E-A93C-D936AE612F7B}" presName="chevron1" presStyleLbl="alignNode1" presStyleIdx="7" presStyleCnt="21"/>
      <dgm:spPr/>
    </dgm:pt>
    <dgm:pt modelId="{1196B2ED-28CC-4612-996E-AE5363FBD54A}" type="pres">
      <dgm:prSet presAssocID="{3649C473-8A02-471E-A93C-D936AE612F7B}" presName="chevron2" presStyleLbl="alignNode1" presStyleIdx="8" presStyleCnt="21"/>
      <dgm:spPr/>
    </dgm:pt>
    <dgm:pt modelId="{59286D51-2C89-4935-97EF-9A9D38F6B32A}" type="pres">
      <dgm:prSet presAssocID="{3649C473-8A02-471E-A93C-D936AE612F7B}" presName="chevron3" presStyleLbl="alignNode1" presStyleIdx="9" presStyleCnt="21"/>
      <dgm:spPr/>
    </dgm:pt>
    <dgm:pt modelId="{A66DB528-3A51-4645-BE3E-F21F7D002A60}" type="pres">
      <dgm:prSet presAssocID="{3649C473-8A02-471E-A93C-D936AE612F7B}" presName="chevron4" presStyleLbl="alignNode1" presStyleIdx="10" presStyleCnt="21"/>
      <dgm:spPr/>
    </dgm:pt>
    <dgm:pt modelId="{90224867-7AA0-459E-A3EC-FB8146C9081B}" type="pres">
      <dgm:prSet presAssocID="{3649C473-8A02-471E-A93C-D936AE612F7B}" presName="chevron5" presStyleLbl="alignNode1" presStyleIdx="11" presStyleCnt="21"/>
      <dgm:spPr/>
    </dgm:pt>
    <dgm:pt modelId="{F79A3E92-7DC9-4057-B089-63059CA472D9}" type="pres">
      <dgm:prSet presAssocID="{3649C473-8A02-471E-A93C-D936AE612F7B}" presName="chevron6" presStyleLbl="alignNode1" presStyleIdx="12" presStyleCnt="21"/>
      <dgm:spPr/>
    </dgm:pt>
    <dgm:pt modelId="{2705B3C5-68CF-48CA-ADB9-EDC9A8C88073}" type="pres">
      <dgm:prSet presAssocID="{3649C473-8A02-471E-A93C-D936AE612F7B}" presName="chevron7" presStyleLbl="alignNode1" presStyleIdx="13" presStyleCnt="21"/>
      <dgm:spPr/>
    </dgm:pt>
    <dgm:pt modelId="{645F1727-36AD-4481-9EA9-7518C56DB9AD}" type="pres">
      <dgm:prSet presAssocID="{3649C473-8A02-471E-A93C-D936AE612F7B}" presName="childtext" presStyleLbl="solidFgAcc1" presStyleIdx="1" presStyleCnt="3">
        <dgm:presLayoutVars>
          <dgm:chMax/>
          <dgm:chPref val="0"/>
          <dgm:bulletEnabled val="1"/>
        </dgm:presLayoutVars>
      </dgm:prSet>
      <dgm:spPr/>
      <dgm:t>
        <a:bodyPr/>
        <a:lstStyle/>
        <a:p>
          <a:endParaRPr lang="en-US"/>
        </a:p>
      </dgm:t>
    </dgm:pt>
    <dgm:pt modelId="{AFEBE8FA-86B0-4A68-A96A-64CC7751E2D2}" type="pres">
      <dgm:prSet presAssocID="{77023B1B-F607-440B-ADDE-4815618667F8}" presName="sibTrans" presStyleCnt="0"/>
      <dgm:spPr/>
    </dgm:pt>
    <dgm:pt modelId="{6586E4E6-B19B-4BAB-B5BA-AE3D8863C1F8}" type="pres">
      <dgm:prSet presAssocID="{18C22135-886F-451E-B2A8-8E3E8363B145}" presName="parenttextcomposite" presStyleCnt="0"/>
      <dgm:spPr/>
    </dgm:pt>
    <dgm:pt modelId="{D285154F-C0E9-4598-BDD0-E0CC0AA4DB25}" type="pres">
      <dgm:prSet presAssocID="{18C22135-886F-451E-B2A8-8E3E8363B145}" presName="parenttext" presStyleLbl="revTx" presStyleIdx="2" presStyleCnt="3">
        <dgm:presLayoutVars>
          <dgm:chMax/>
          <dgm:chPref val="2"/>
          <dgm:bulletEnabled val="1"/>
        </dgm:presLayoutVars>
      </dgm:prSet>
      <dgm:spPr/>
      <dgm:t>
        <a:bodyPr/>
        <a:lstStyle/>
        <a:p>
          <a:endParaRPr lang="en-US"/>
        </a:p>
      </dgm:t>
    </dgm:pt>
    <dgm:pt modelId="{64E6083B-04E1-476C-9CEA-C686BA7E112B}" type="pres">
      <dgm:prSet presAssocID="{18C22135-886F-451E-B2A8-8E3E8363B145}" presName="composite" presStyleCnt="0"/>
      <dgm:spPr/>
    </dgm:pt>
    <dgm:pt modelId="{9AA5EBFA-32CE-4864-B802-7CA382E243C0}" type="pres">
      <dgm:prSet presAssocID="{18C22135-886F-451E-B2A8-8E3E8363B145}" presName="chevron1" presStyleLbl="alignNode1" presStyleIdx="14" presStyleCnt="21"/>
      <dgm:spPr/>
    </dgm:pt>
    <dgm:pt modelId="{8CFB817D-7630-41FC-AF95-E161A218880A}" type="pres">
      <dgm:prSet presAssocID="{18C22135-886F-451E-B2A8-8E3E8363B145}" presName="chevron2" presStyleLbl="alignNode1" presStyleIdx="15" presStyleCnt="21"/>
      <dgm:spPr/>
    </dgm:pt>
    <dgm:pt modelId="{1D31C90F-CACD-4501-A0B4-11D7B4A39A7F}" type="pres">
      <dgm:prSet presAssocID="{18C22135-886F-451E-B2A8-8E3E8363B145}" presName="chevron3" presStyleLbl="alignNode1" presStyleIdx="16" presStyleCnt="21"/>
      <dgm:spPr/>
    </dgm:pt>
    <dgm:pt modelId="{64AB50B3-8F40-4AC5-9D46-BD7A36CAA64D}" type="pres">
      <dgm:prSet presAssocID="{18C22135-886F-451E-B2A8-8E3E8363B145}" presName="chevron4" presStyleLbl="alignNode1" presStyleIdx="17" presStyleCnt="21"/>
      <dgm:spPr/>
    </dgm:pt>
    <dgm:pt modelId="{823624CB-2A85-4D04-86B4-155F7C9DC9A0}" type="pres">
      <dgm:prSet presAssocID="{18C22135-886F-451E-B2A8-8E3E8363B145}" presName="chevron5" presStyleLbl="alignNode1" presStyleIdx="18" presStyleCnt="21"/>
      <dgm:spPr/>
    </dgm:pt>
    <dgm:pt modelId="{F98D61D5-BC6B-41C0-AA70-B63F35AD5E97}" type="pres">
      <dgm:prSet presAssocID="{18C22135-886F-451E-B2A8-8E3E8363B145}" presName="chevron6" presStyleLbl="alignNode1" presStyleIdx="19" presStyleCnt="21"/>
      <dgm:spPr/>
    </dgm:pt>
    <dgm:pt modelId="{46720809-FB64-4D51-A09A-E06A1ADB8C90}" type="pres">
      <dgm:prSet presAssocID="{18C22135-886F-451E-B2A8-8E3E8363B145}" presName="chevron7" presStyleLbl="alignNode1" presStyleIdx="20" presStyleCnt="21"/>
      <dgm:spPr/>
    </dgm:pt>
    <dgm:pt modelId="{B2667992-3069-498E-9429-E38E8E162A62}" type="pres">
      <dgm:prSet presAssocID="{18C22135-886F-451E-B2A8-8E3E8363B145}" presName="childtext" presStyleLbl="solidFgAcc1" presStyleIdx="2" presStyleCnt="3">
        <dgm:presLayoutVars>
          <dgm:chMax/>
          <dgm:chPref val="0"/>
          <dgm:bulletEnabled val="1"/>
        </dgm:presLayoutVars>
      </dgm:prSet>
      <dgm:spPr/>
      <dgm:t>
        <a:bodyPr/>
        <a:lstStyle/>
        <a:p>
          <a:endParaRPr lang="en-US"/>
        </a:p>
      </dgm:t>
    </dgm:pt>
  </dgm:ptLst>
  <dgm:cxnLst>
    <dgm:cxn modelId="{426C0C5A-0060-4845-B9B0-24167E887933}" srcId="{18C22135-886F-451E-B2A8-8E3E8363B145}" destId="{F9620CE8-B83C-47F2-A463-BFC4A8A04073}" srcOrd="0" destOrd="0" parTransId="{6AC88307-1635-44EE-8B8A-F930DC2BDF1A}" sibTransId="{E1827249-30DF-450C-B3A6-978E0EDF68B6}"/>
    <dgm:cxn modelId="{1E7219B7-392F-4BD5-97B1-2CB7A18EB8DE}" type="presOf" srcId="{1E10BEFC-1924-4BB4-967A-73C5E3030289}" destId="{D0094DAB-8CEF-4D0E-86BF-7D1BE533E3E7}" srcOrd="0" destOrd="0" presId="urn:microsoft.com/office/officeart/2008/layout/VerticalAccentList"/>
    <dgm:cxn modelId="{F0AB15DB-499A-43C0-861C-89ADA076E056}" srcId="{1E10BEFC-1924-4BB4-967A-73C5E3030289}" destId="{7126199E-0993-4E52-AA74-BC1365939D1F}" srcOrd="0" destOrd="0" parTransId="{BD9CFC18-0080-4C41-8C2B-30ADB1C93C01}" sibTransId="{EA174683-B84A-4CA1-8C74-ACA76124C6FE}"/>
    <dgm:cxn modelId="{7B8A65C6-BE14-4755-840B-184DE5E46475}" type="presOf" srcId="{DB32A1D1-F43D-4DC9-A27C-67D3711277CA}" destId="{B30E1584-675B-454F-BF23-2D3A27F6959C}" srcOrd="0" destOrd="0" presId="urn:microsoft.com/office/officeart/2008/layout/VerticalAccentList"/>
    <dgm:cxn modelId="{73691FDE-DE1C-4497-9A74-493643B3B065}" type="presOf" srcId="{7126199E-0993-4E52-AA74-BC1365939D1F}" destId="{E591197E-78A7-4F69-BA0E-6F3C7BF7E050}" srcOrd="0" destOrd="0" presId="urn:microsoft.com/office/officeart/2008/layout/VerticalAccentList"/>
    <dgm:cxn modelId="{7B002AF5-4B6C-4B71-A7C2-D0E5B806D23D}" type="presOf" srcId="{F9620CE8-B83C-47F2-A463-BFC4A8A04073}" destId="{B2667992-3069-498E-9429-E38E8E162A62}" srcOrd="0" destOrd="0" presId="urn:microsoft.com/office/officeart/2008/layout/VerticalAccentList"/>
    <dgm:cxn modelId="{ABB43F8A-0EB7-4389-994C-A2BDCA70801B}" type="presOf" srcId="{3649C473-8A02-471E-A93C-D936AE612F7B}" destId="{FD28C50C-1C3B-4F23-82BF-E610DF9D70E4}" srcOrd="0" destOrd="0" presId="urn:microsoft.com/office/officeart/2008/layout/VerticalAccentList"/>
    <dgm:cxn modelId="{694EBB95-4F2B-4C7F-89B5-5EFC979D492D}" srcId="{DB32A1D1-F43D-4DC9-A27C-67D3711277CA}" destId="{3649C473-8A02-471E-A93C-D936AE612F7B}" srcOrd="1" destOrd="0" parTransId="{BE9E5CD9-028C-4B8C-802F-11B157EA8D46}" sibTransId="{77023B1B-F607-440B-ADDE-4815618667F8}"/>
    <dgm:cxn modelId="{CA65F08B-DDBE-4A32-825D-FE75D7EE44E0}" srcId="{DB32A1D1-F43D-4DC9-A27C-67D3711277CA}" destId="{1E10BEFC-1924-4BB4-967A-73C5E3030289}" srcOrd="0" destOrd="0" parTransId="{D1BF8051-50BE-43B7-B31E-074C775D3C8C}" sibTransId="{498E20B7-20C8-4AD3-8783-A3016EE6FACC}"/>
    <dgm:cxn modelId="{E38A77EE-AE67-4D0A-9395-3E248E99E7FE}" type="presOf" srcId="{18C22135-886F-451E-B2A8-8E3E8363B145}" destId="{D285154F-C0E9-4598-BDD0-E0CC0AA4DB25}" srcOrd="0" destOrd="0" presId="urn:microsoft.com/office/officeart/2008/layout/VerticalAccentList"/>
    <dgm:cxn modelId="{4D3E3431-21CA-4067-80E2-2961A2D927F5}" srcId="{DB32A1D1-F43D-4DC9-A27C-67D3711277CA}" destId="{18C22135-886F-451E-B2A8-8E3E8363B145}" srcOrd="2" destOrd="0" parTransId="{57F3EEB9-7220-45D7-90EB-B0617F1837F4}" sibTransId="{577DF7E7-DF89-4C41-983A-FC339C91A1CE}"/>
    <dgm:cxn modelId="{6811D814-0A52-48CE-BBD6-7110CDB847FA}" srcId="{3649C473-8A02-471E-A93C-D936AE612F7B}" destId="{AEA3FC8E-D093-4964-A1F5-506D7B254685}" srcOrd="0" destOrd="0" parTransId="{B1D77F6B-C4C0-4CCC-B7BE-33A6490B320B}" sibTransId="{576C83D6-00CE-4587-B2A2-386B15D55F4C}"/>
    <dgm:cxn modelId="{980E1186-EC18-44D4-A777-65EDAF3E51BF}" type="presOf" srcId="{AEA3FC8E-D093-4964-A1F5-506D7B254685}" destId="{645F1727-36AD-4481-9EA9-7518C56DB9AD}" srcOrd="0" destOrd="0" presId="urn:microsoft.com/office/officeart/2008/layout/VerticalAccentList"/>
    <dgm:cxn modelId="{15E160A7-8F9F-4F8B-95B3-FBDCCD04480F}" type="presParOf" srcId="{B30E1584-675B-454F-BF23-2D3A27F6959C}" destId="{A38B9EC5-B3C2-49F5-A805-051311331799}" srcOrd="0" destOrd="0" presId="urn:microsoft.com/office/officeart/2008/layout/VerticalAccentList"/>
    <dgm:cxn modelId="{A28B146F-D87E-4078-BCFA-6C57DCA8E610}" type="presParOf" srcId="{A38B9EC5-B3C2-49F5-A805-051311331799}" destId="{D0094DAB-8CEF-4D0E-86BF-7D1BE533E3E7}" srcOrd="0" destOrd="0" presId="urn:microsoft.com/office/officeart/2008/layout/VerticalAccentList"/>
    <dgm:cxn modelId="{3075EA70-712C-4AB5-A3CE-D03FCA14FAC7}" type="presParOf" srcId="{B30E1584-675B-454F-BF23-2D3A27F6959C}" destId="{B3B5DA44-C680-4F98-AC32-7A45BE6F00E2}" srcOrd="1" destOrd="0" presId="urn:microsoft.com/office/officeart/2008/layout/VerticalAccentList"/>
    <dgm:cxn modelId="{E45BE663-A215-41EC-9114-066F88B5169D}" type="presParOf" srcId="{B3B5DA44-C680-4F98-AC32-7A45BE6F00E2}" destId="{2F5998A8-C9C7-40AE-8C47-189EEC3285E4}" srcOrd="0" destOrd="0" presId="urn:microsoft.com/office/officeart/2008/layout/VerticalAccentList"/>
    <dgm:cxn modelId="{7B42BD4D-6FF4-4F67-9721-2C61FF1623B0}" type="presParOf" srcId="{B3B5DA44-C680-4F98-AC32-7A45BE6F00E2}" destId="{8CB77609-0982-44D5-8768-A9D2B1885155}" srcOrd="1" destOrd="0" presId="urn:microsoft.com/office/officeart/2008/layout/VerticalAccentList"/>
    <dgm:cxn modelId="{540E43DA-A2B8-4FBF-A982-9B09348210DB}" type="presParOf" srcId="{B3B5DA44-C680-4F98-AC32-7A45BE6F00E2}" destId="{3704F4B7-8AF1-46FF-8C39-381F106545C7}" srcOrd="2" destOrd="0" presId="urn:microsoft.com/office/officeart/2008/layout/VerticalAccentList"/>
    <dgm:cxn modelId="{42F7ECE2-F7D4-4140-BE56-5A5622714B95}" type="presParOf" srcId="{B3B5DA44-C680-4F98-AC32-7A45BE6F00E2}" destId="{89FA734D-FF31-4495-A653-5F7AB3D95362}" srcOrd="3" destOrd="0" presId="urn:microsoft.com/office/officeart/2008/layout/VerticalAccentList"/>
    <dgm:cxn modelId="{7911A46C-FA2B-480E-927F-304BE4DDD440}" type="presParOf" srcId="{B3B5DA44-C680-4F98-AC32-7A45BE6F00E2}" destId="{312A7181-5B68-4FC9-B1FA-608D7FF81590}" srcOrd="4" destOrd="0" presId="urn:microsoft.com/office/officeart/2008/layout/VerticalAccentList"/>
    <dgm:cxn modelId="{D7EB718A-6243-44E2-99FB-259B7D12C776}" type="presParOf" srcId="{B3B5DA44-C680-4F98-AC32-7A45BE6F00E2}" destId="{DAB3A8E5-8CFB-4ADF-B3A9-00368E4F4260}" srcOrd="5" destOrd="0" presId="urn:microsoft.com/office/officeart/2008/layout/VerticalAccentList"/>
    <dgm:cxn modelId="{5545DC9C-48A9-420A-9399-6096FB914C4A}" type="presParOf" srcId="{B3B5DA44-C680-4F98-AC32-7A45BE6F00E2}" destId="{C7D34023-C0CC-4171-8172-9651AC46BB96}" srcOrd="6" destOrd="0" presId="urn:microsoft.com/office/officeart/2008/layout/VerticalAccentList"/>
    <dgm:cxn modelId="{F444FAEF-E84E-42E2-AAB7-8F0DC7BA7A63}" type="presParOf" srcId="{B3B5DA44-C680-4F98-AC32-7A45BE6F00E2}" destId="{E591197E-78A7-4F69-BA0E-6F3C7BF7E050}" srcOrd="7" destOrd="0" presId="urn:microsoft.com/office/officeart/2008/layout/VerticalAccentList"/>
    <dgm:cxn modelId="{86D6E12D-15FB-4C6D-A0AE-E73940F70565}" type="presParOf" srcId="{B30E1584-675B-454F-BF23-2D3A27F6959C}" destId="{53A1D951-255D-4F32-8A6A-380608E96675}" srcOrd="2" destOrd="0" presId="urn:microsoft.com/office/officeart/2008/layout/VerticalAccentList"/>
    <dgm:cxn modelId="{C00AA9AB-F444-4C4F-9633-CAA838B14ADA}" type="presParOf" srcId="{B30E1584-675B-454F-BF23-2D3A27F6959C}" destId="{3839CC51-835C-49A4-AEB3-CD300FE37146}" srcOrd="3" destOrd="0" presId="urn:microsoft.com/office/officeart/2008/layout/VerticalAccentList"/>
    <dgm:cxn modelId="{50A0C9CE-52ED-42AC-A23F-F163544DA665}" type="presParOf" srcId="{3839CC51-835C-49A4-AEB3-CD300FE37146}" destId="{FD28C50C-1C3B-4F23-82BF-E610DF9D70E4}" srcOrd="0" destOrd="0" presId="urn:microsoft.com/office/officeart/2008/layout/VerticalAccentList"/>
    <dgm:cxn modelId="{EDEE0E69-C161-4354-A6A9-381939915388}" type="presParOf" srcId="{B30E1584-675B-454F-BF23-2D3A27F6959C}" destId="{5E6974A8-C0F2-4F46-8DB9-A7FE4478238D}" srcOrd="4" destOrd="0" presId="urn:microsoft.com/office/officeart/2008/layout/VerticalAccentList"/>
    <dgm:cxn modelId="{18EDEF99-AAB2-4F30-AA58-37B0321F8868}" type="presParOf" srcId="{5E6974A8-C0F2-4F46-8DB9-A7FE4478238D}" destId="{7302B52C-4279-48EF-8FD7-030D04BA2403}" srcOrd="0" destOrd="0" presId="urn:microsoft.com/office/officeart/2008/layout/VerticalAccentList"/>
    <dgm:cxn modelId="{6AD78803-94D3-482E-84C2-350141DC5CD9}" type="presParOf" srcId="{5E6974A8-C0F2-4F46-8DB9-A7FE4478238D}" destId="{1196B2ED-28CC-4612-996E-AE5363FBD54A}" srcOrd="1" destOrd="0" presId="urn:microsoft.com/office/officeart/2008/layout/VerticalAccentList"/>
    <dgm:cxn modelId="{04B6CBF7-ECBE-4A3F-8D1A-09C709EDF054}" type="presParOf" srcId="{5E6974A8-C0F2-4F46-8DB9-A7FE4478238D}" destId="{59286D51-2C89-4935-97EF-9A9D38F6B32A}" srcOrd="2" destOrd="0" presId="urn:microsoft.com/office/officeart/2008/layout/VerticalAccentList"/>
    <dgm:cxn modelId="{E839A4D0-D5C5-405F-B520-6EA423DF20AF}" type="presParOf" srcId="{5E6974A8-C0F2-4F46-8DB9-A7FE4478238D}" destId="{A66DB528-3A51-4645-BE3E-F21F7D002A60}" srcOrd="3" destOrd="0" presId="urn:microsoft.com/office/officeart/2008/layout/VerticalAccentList"/>
    <dgm:cxn modelId="{AFFAFED6-D104-4E9B-A9C2-F1CBBD34F027}" type="presParOf" srcId="{5E6974A8-C0F2-4F46-8DB9-A7FE4478238D}" destId="{90224867-7AA0-459E-A3EC-FB8146C9081B}" srcOrd="4" destOrd="0" presId="urn:microsoft.com/office/officeart/2008/layout/VerticalAccentList"/>
    <dgm:cxn modelId="{93AF4E8A-D231-4211-8C05-DB41521DED4E}" type="presParOf" srcId="{5E6974A8-C0F2-4F46-8DB9-A7FE4478238D}" destId="{F79A3E92-7DC9-4057-B089-63059CA472D9}" srcOrd="5" destOrd="0" presId="urn:microsoft.com/office/officeart/2008/layout/VerticalAccentList"/>
    <dgm:cxn modelId="{2B4A87AD-09F0-4D72-BEAD-BA9C30EEA768}" type="presParOf" srcId="{5E6974A8-C0F2-4F46-8DB9-A7FE4478238D}" destId="{2705B3C5-68CF-48CA-ADB9-EDC9A8C88073}" srcOrd="6" destOrd="0" presId="urn:microsoft.com/office/officeart/2008/layout/VerticalAccentList"/>
    <dgm:cxn modelId="{24C10D15-FDEC-40BE-9028-E7B881D7D318}" type="presParOf" srcId="{5E6974A8-C0F2-4F46-8DB9-A7FE4478238D}" destId="{645F1727-36AD-4481-9EA9-7518C56DB9AD}" srcOrd="7" destOrd="0" presId="urn:microsoft.com/office/officeart/2008/layout/VerticalAccentList"/>
    <dgm:cxn modelId="{C6186529-18F7-4FF3-9DDA-AB54C176E656}" type="presParOf" srcId="{B30E1584-675B-454F-BF23-2D3A27F6959C}" destId="{AFEBE8FA-86B0-4A68-A96A-64CC7751E2D2}" srcOrd="5" destOrd="0" presId="urn:microsoft.com/office/officeart/2008/layout/VerticalAccentList"/>
    <dgm:cxn modelId="{4CC95D32-5121-4CC8-B69D-39082CDF0E7A}" type="presParOf" srcId="{B30E1584-675B-454F-BF23-2D3A27F6959C}" destId="{6586E4E6-B19B-4BAB-B5BA-AE3D8863C1F8}" srcOrd="6" destOrd="0" presId="urn:microsoft.com/office/officeart/2008/layout/VerticalAccentList"/>
    <dgm:cxn modelId="{0E77D7BE-9155-4903-9400-6627496F6393}" type="presParOf" srcId="{6586E4E6-B19B-4BAB-B5BA-AE3D8863C1F8}" destId="{D285154F-C0E9-4598-BDD0-E0CC0AA4DB25}" srcOrd="0" destOrd="0" presId="urn:microsoft.com/office/officeart/2008/layout/VerticalAccentList"/>
    <dgm:cxn modelId="{8A312FD6-4C24-4DE7-A140-239CA19D288D}" type="presParOf" srcId="{B30E1584-675B-454F-BF23-2D3A27F6959C}" destId="{64E6083B-04E1-476C-9CEA-C686BA7E112B}" srcOrd="7" destOrd="0" presId="urn:microsoft.com/office/officeart/2008/layout/VerticalAccentList"/>
    <dgm:cxn modelId="{24A81D38-624F-4D98-9401-725A23F2D122}" type="presParOf" srcId="{64E6083B-04E1-476C-9CEA-C686BA7E112B}" destId="{9AA5EBFA-32CE-4864-B802-7CA382E243C0}" srcOrd="0" destOrd="0" presId="urn:microsoft.com/office/officeart/2008/layout/VerticalAccentList"/>
    <dgm:cxn modelId="{99C91849-BE9C-4815-B1BF-FB264FB1A2F7}" type="presParOf" srcId="{64E6083B-04E1-476C-9CEA-C686BA7E112B}" destId="{8CFB817D-7630-41FC-AF95-E161A218880A}" srcOrd="1" destOrd="0" presId="urn:microsoft.com/office/officeart/2008/layout/VerticalAccentList"/>
    <dgm:cxn modelId="{27570221-2E82-48EC-8F50-B09DED7A5615}" type="presParOf" srcId="{64E6083B-04E1-476C-9CEA-C686BA7E112B}" destId="{1D31C90F-CACD-4501-A0B4-11D7B4A39A7F}" srcOrd="2" destOrd="0" presId="urn:microsoft.com/office/officeart/2008/layout/VerticalAccentList"/>
    <dgm:cxn modelId="{DA18B4DE-3C5F-426B-9968-7FCA4A76A666}" type="presParOf" srcId="{64E6083B-04E1-476C-9CEA-C686BA7E112B}" destId="{64AB50B3-8F40-4AC5-9D46-BD7A36CAA64D}" srcOrd="3" destOrd="0" presId="urn:microsoft.com/office/officeart/2008/layout/VerticalAccentList"/>
    <dgm:cxn modelId="{7246A798-B746-4FE7-9DDA-6465D918EA98}" type="presParOf" srcId="{64E6083B-04E1-476C-9CEA-C686BA7E112B}" destId="{823624CB-2A85-4D04-86B4-155F7C9DC9A0}" srcOrd="4" destOrd="0" presId="urn:microsoft.com/office/officeart/2008/layout/VerticalAccentList"/>
    <dgm:cxn modelId="{900604FB-9911-4E2C-816A-ADBCAF2B728C}" type="presParOf" srcId="{64E6083B-04E1-476C-9CEA-C686BA7E112B}" destId="{F98D61D5-BC6B-41C0-AA70-B63F35AD5E97}" srcOrd="5" destOrd="0" presId="urn:microsoft.com/office/officeart/2008/layout/VerticalAccentList"/>
    <dgm:cxn modelId="{349D9CA1-FDF8-4B21-8103-C1DEC056F47B}" type="presParOf" srcId="{64E6083B-04E1-476C-9CEA-C686BA7E112B}" destId="{46720809-FB64-4D51-A09A-E06A1ADB8C90}" srcOrd="6" destOrd="0" presId="urn:microsoft.com/office/officeart/2008/layout/VerticalAccentList"/>
    <dgm:cxn modelId="{2C274D72-57EE-409A-BCF1-8BBFD7F963C4}" type="presParOf" srcId="{64E6083B-04E1-476C-9CEA-C686BA7E112B}" destId="{B2667992-3069-498E-9429-E38E8E162A62}" srcOrd="7" destOrd="0" presId="urn:microsoft.com/office/officeart/2008/layout/Vertical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32A1D1-F43D-4DC9-A27C-67D3711277CA}"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1E10BEFC-1924-4BB4-967A-73C5E3030289}">
      <dgm:prSet phldrT="[Text]" phldr="1"/>
      <dgm:spPr/>
      <dgm:t>
        <a:bodyPr/>
        <a:lstStyle/>
        <a:p>
          <a:endParaRPr lang="en-US"/>
        </a:p>
      </dgm:t>
    </dgm:pt>
    <dgm:pt modelId="{D1BF8051-50BE-43B7-B31E-074C775D3C8C}" type="parTrans" cxnId="{CA65F08B-DDBE-4A32-825D-FE75D7EE44E0}">
      <dgm:prSet/>
      <dgm:spPr/>
      <dgm:t>
        <a:bodyPr/>
        <a:lstStyle/>
        <a:p>
          <a:endParaRPr lang="en-US"/>
        </a:p>
      </dgm:t>
    </dgm:pt>
    <dgm:pt modelId="{498E20B7-20C8-4AD3-8783-A3016EE6FACC}" type="sibTrans" cxnId="{CA65F08B-DDBE-4A32-825D-FE75D7EE44E0}">
      <dgm:prSet/>
      <dgm:spPr/>
      <dgm:t>
        <a:bodyPr/>
        <a:lstStyle/>
        <a:p>
          <a:endParaRPr lang="en-US"/>
        </a:p>
      </dgm:t>
    </dgm:pt>
    <dgm:pt modelId="{7126199E-0993-4E52-AA74-BC1365939D1F}">
      <dgm:prSet phldrT="[Text]" custT="1"/>
      <dgm:spPr/>
      <dgm:t>
        <a:bodyPr/>
        <a:lstStyle/>
        <a:p>
          <a:r>
            <a:rPr lang="en-US" sz="1300" b="1" dirty="0" smtClean="0">
              <a:latin typeface="ae_Cortoba" pitchFamily="18" charset="-78"/>
              <a:cs typeface="ae_Cortoba" pitchFamily="18" charset="-78"/>
            </a:rPr>
            <a:t>   </a:t>
          </a:r>
          <a:r>
            <a:rPr lang="en-US" sz="1400" b="1" dirty="0" smtClean="0">
              <a:latin typeface="ae_Cortoba" pitchFamily="18" charset="-78"/>
              <a:cs typeface="ae_Cortoba" pitchFamily="18" charset="-78"/>
            </a:rPr>
            <a:t>3 inch</a:t>
          </a:r>
          <a:endParaRPr lang="en-US" sz="1400" b="1" dirty="0">
            <a:latin typeface="ae_Cortoba" pitchFamily="18" charset="-78"/>
            <a:cs typeface="ae_Cortoba" pitchFamily="18" charset="-78"/>
          </a:endParaRPr>
        </a:p>
      </dgm:t>
    </dgm:pt>
    <dgm:pt modelId="{BD9CFC18-0080-4C41-8C2B-30ADB1C93C01}" type="parTrans" cxnId="{F0AB15DB-499A-43C0-861C-89ADA076E056}">
      <dgm:prSet/>
      <dgm:spPr/>
      <dgm:t>
        <a:bodyPr/>
        <a:lstStyle/>
        <a:p>
          <a:endParaRPr lang="en-US"/>
        </a:p>
      </dgm:t>
    </dgm:pt>
    <dgm:pt modelId="{EA174683-B84A-4CA1-8C74-ACA76124C6FE}" type="sibTrans" cxnId="{F0AB15DB-499A-43C0-861C-89ADA076E056}">
      <dgm:prSet/>
      <dgm:spPr/>
      <dgm:t>
        <a:bodyPr/>
        <a:lstStyle/>
        <a:p>
          <a:endParaRPr lang="en-US"/>
        </a:p>
      </dgm:t>
    </dgm:pt>
    <dgm:pt modelId="{3649C473-8A02-471E-A93C-D936AE612F7B}">
      <dgm:prSet phldrT="[Text]" phldr="1"/>
      <dgm:spPr/>
      <dgm:t>
        <a:bodyPr/>
        <a:lstStyle/>
        <a:p>
          <a:endParaRPr lang="en-US"/>
        </a:p>
      </dgm:t>
    </dgm:pt>
    <dgm:pt modelId="{BE9E5CD9-028C-4B8C-802F-11B157EA8D46}" type="parTrans" cxnId="{694EBB95-4F2B-4C7F-89B5-5EFC979D492D}">
      <dgm:prSet/>
      <dgm:spPr/>
      <dgm:t>
        <a:bodyPr/>
        <a:lstStyle/>
        <a:p>
          <a:endParaRPr lang="en-US"/>
        </a:p>
      </dgm:t>
    </dgm:pt>
    <dgm:pt modelId="{77023B1B-F607-440B-ADDE-4815618667F8}" type="sibTrans" cxnId="{694EBB95-4F2B-4C7F-89B5-5EFC979D492D}">
      <dgm:prSet/>
      <dgm:spPr/>
      <dgm:t>
        <a:bodyPr/>
        <a:lstStyle/>
        <a:p>
          <a:endParaRPr lang="en-US"/>
        </a:p>
      </dgm:t>
    </dgm:pt>
    <dgm:pt modelId="{AEA3FC8E-D093-4964-A1F5-506D7B254685}">
      <dgm:prSet phldrT="[Text]" custT="1"/>
      <dgm:spPr/>
      <dgm:t>
        <a:bodyPr/>
        <a:lstStyle/>
        <a:p>
          <a:r>
            <a:rPr lang="en-US" sz="1300" b="1" dirty="0" smtClean="0"/>
            <a:t>   </a:t>
          </a:r>
          <a:r>
            <a:rPr lang="en-US" sz="1400" b="1" dirty="0" smtClean="0">
              <a:latin typeface="ae_Cortoba" pitchFamily="18" charset="-78"/>
              <a:cs typeface="ae_Cortoba" pitchFamily="18" charset="-78"/>
            </a:rPr>
            <a:t>2 inch</a:t>
          </a:r>
          <a:endParaRPr lang="en-US" sz="1400" b="1" dirty="0">
            <a:latin typeface="ae_Cortoba" pitchFamily="18" charset="-78"/>
            <a:cs typeface="ae_Cortoba" pitchFamily="18" charset="-78"/>
          </a:endParaRPr>
        </a:p>
      </dgm:t>
    </dgm:pt>
    <dgm:pt modelId="{B1D77F6B-C4C0-4CCC-B7BE-33A6490B320B}" type="parTrans" cxnId="{6811D814-0A52-48CE-BBD6-7110CDB847FA}">
      <dgm:prSet/>
      <dgm:spPr/>
      <dgm:t>
        <a:bodyPr/>
        <a:lstStyle/>
        <a:p>
          <a:endParaRPr lang="en-US"/>
        </a:p>
      </dgm:t>
    </dgm:pt>
    <dgm:pt modelId="{576C83D6-00CE-4587-B2A2-386B15D55F4C}" type="sibTrans" cxnId="{6811D814-0A52-48CE-BBD6-7110CDB847FA}">
      <dgm:prSet/>
      <dgm:spPr/>
      <dgm:t>
        <a:bodyPr/>
        <a:lstStyle/>
        <a:p>
          <a:endParaRPr lang="en-US"/>
        </a:p>
      </dgm:t>
    </dgm:pt>
    <dgm:pt modelId="{18C22135-886F-451E-B2A8-8E3E8363B145}">
      <dgm:prSet phldrT="[Text]" phldr="1"/>
      <dgm:spPr/>
      <dgm:t>
        <a:bodyPr/>
        <a:lstStyle/>
        <a:p>
          <a:endParaRPr lang="en-US"/>
        </a:p>
      </dgm:t>
    </dgm:pt>
    <dgm:pt modelId="{57F3EEB9-7220-45D7-90EB-B0617F1837F4}" type="parTrans" cxnId="{4D3E3431-21CA-4067-80E2-2961A2D927F5}">
      <dgm:prSet/>
      <dgm:spPr/>
      <dgm:t>
        <a:bodyPr/>
        <a:lstStyle/>
        <a:p>
          <a:endParaRPr lang="en-US"/>
        </a:p>
      </dgm:t>
    </dgm:pt>
    <dgm:pt modelId="{577DF7E7-DF89-4C41-983A-FC339C91A1CE}" type="sibTrans" cxnId="{4D3E3431-21CA-4067-80E2-2961A2D927F5}">
      <dgm:prSet/>
      <dgm:spPr/>
      <dgm:t>
        <a:bodyPr/>
        <a:lstStyle/>
        <a:p>
          <a:endParaRPr lang="en-US"/>
        </a:p>
      </dgm:t>
    </dgm:pt>
    <dgm:pt modelId="{F9620CE8-B83C-47F2-A463-BFC4A8A04073}">
      <dgm:prSet phldrT="[Text]" custT="1"/>
      <dgm:spPr/>
      <dgm:t>
        <a:bodyPr/>
        <a:lstStyle/>
        <a:p>
          <a:r>
            <a:rPr lang="en-US" sz="1300" dirty="0" smtClean="0"/>
            <a:t>    </a:t>
          </a:r>
          <a:r>
            <a:rPr lang="en-US" sz="1300" b="1" dirty="0" smtClean="0">
              <a:solidFill>
                <a:srgbClr val="FF0000"/>
              </a:solidFill>
              <a:latin typeface="ae_Cortoba" pitchFamily="18" charset="-78"/>
              <a:cs typeface="ae_Cortoba" pitchFamily="18" charset="-78"/>
            </a:rPr>
            <a:t>Reservoir  440m</a:t>
          </a:r>
          <a:endParaRPr lang="en-US" sz="1300" b="1" dirty="0">
            <a:solidFill>
              <a:srgbClr val="FF0000"/>
            </a:solidFill>
            <a:latin typeface="ae_Cortoba" pitchFamily="18" charset="-78"/>
            <a:cs typeface="ae_Cortoba" pitchFamily="18" charset="-78"/>
          </a:endParaRPr>
        </a:p>
      </dgm:t>
    </dgm:pt>
    <dgm:pt modelId="{6AC88307-1635-44EE-8B8A-F930DC2BDF1A}" type="parTrans" cxnId="{426C0C5A-0060-4845-B9B0-24167E887933}">
      <dgm:prSet/>
      <dgm:spPr/>
      <dgm:t>
        <a:bodyPr/>
        <a:lstStyle/>
        <a:p>
          <a:endParaRPr lang="en-US"/>
        </a:p>
      </dgm:t>
    </dgm:pt>
    <dgm:pt modelId="{E1827249-30DF-450C-B3A6-978E0EDF68B6}" type="sibTrans" cxnId="{426C0C5A-0060-4845-B9B0-24167E887933}">
      <dgm:prSet/>
      <dgm:spPr/>
      <dgm:t>
        <a:bodyPr/>
        <a:lstStyle/>
        <a:p>
          <a:endParaRPr lang="en-US"/>
        </a:p>
      </dgm:t>
    </dgm:pt>
    <dgm:pt modelId="{B30E1584-675B-454F-BF23-2D3A27F6959C}" type="pres">
      <dgm:prSet presAssocID="{DB32A1D1-F43D-4DC9-A27C-67D3711277CA}" presName="Name0" presStyleCnt="0">
        <dgm:presLayoutVars>
          <dgm:chMax/>
          <dgm:chPref/>
          <dgm:dir/>
        </dgm:presLayoutVars>
      </dgm:prSet>
      <dgm:spPr/>
      <dgm:t>
        <a:bodyPr/>
        <a:lstStyle/>
        <a:p>
          <a:endParaRPr lang="en-US"/>
        </a:p>
      </dgm:t>
    </dgm:pt>
    <dgm:pt modelId="{A38B9EC5-B3C2-49F5-A805-051311331799}" type="pres">
      <dgm:prSet presAssocID="{1E10BEFC-1924-4BB4-967A-73C5E3030289}" presName="parenttextcomposite" presStyleCnt="0"/>
      <dgm:spPr/>
    </dgm:pt>
    <dgm:pt modelId="{D0094DAB-8CEF-4D0E-86BF-7D1BE533E3E7}" type="pres">
      <dgm:prSet presAssocID="{1E10BEFC-1924-4BB4-967A-73C5E3030289}" presName="parenttext" presStyleLbl="revTx" presStyleIdx="0" presStyleCnt="3">
        <dgm:presLayoutVars>
          <dgm:chMax/>
          <dgm:chPref val="2"/>
          <dgm:bulletEnabled val="1"/>
        </dgm:presLayoutVars>
      </dgm:prSet>
      <dgm:spPr/>
      <dgm:t>
        <a:bodyPr/>
        <a:lstStyle/>
        <a:p>
          <a:endParaRPr lang="en-US"/>
        </a:p>
      </dgm:t>
    </dgm:pt>
    <dgm:pt modelId="{B3B5DA44-C680-4F98-AC32-7A45BE6F00E2}" type="pres">
      <dgm:prSet presAssocID="{1E10BEFC-1924-4BB4-967A-73C5E3030289}" presName="composite" presStyleCnt="0"/>
      <dgm:spPr/>
    </dgm:pt>
    <dgm:pt modelId="{2F5998A8-C9C7-40AE-8C47-189EEC3285E4}" type="pres">
      <dgm:prSet presAssocID="{1E10BEFC-1924-4BB4-967A-73C5E3030289}" presName="chevron1" presStyleLbl="alignNode1" presStyleIdx="0" presStyleCnt="21"/>
      <dgm:spPr/>
    </dgm:pt>
    <dgm:pt modelId="{8CB77609-0982-44D5-8768-A9D2B1885155}" type="pres">
      <dgm:prSet presAssocID="{1E10BEFC-1924-4BB4-967A-73C5E3030289}" presName="chevron2" presStyleLbl="alignNode1" presStyleIdx="1" presStyleCnt="21"/>
      <dgm:spPr/>
    </dgm:pt>
    <dgm:pt modelId="{3704F4B7-8AF1-46FF-8C39-381F106545C7}" type="pres">
      <dgm:prSet presAssocID="{1E10BEFC-1924-4BB4-967A-73C5E3030289}" presName="chevron3" presStyleLbl="alignNode1" presStyleIdx="2" presStyleCnt="21"/>
      <dgm:spPr/>
    </dgm:pt>
    <dgm:pt modelId="{89FA734D-FF31-4495-A653-5F7AB3D95362}" type="pres">
      <dgm:prSet presAssocID="{1E10BEFC-1924-4BB4-967A-73C5E3030289}" presName="chevron4" presStyleLbl="alignNode1" presStyleIdx="3" presStyleCnt="21"/>
      <dgm:spPr/>
    </dgm:pt>
    <dgm:pt modelId="{312A7181-5B68-4FC9-B1FA-608D7FF81590}" type="pres">
      <dgm:prSet presAssocID="{1E10BEFC-1924-4BB4-967A-73C5E3030289}" presName="chevron5" presStyleLbl="alignNode1" presStyleIdx="4" presStyleCnt="21"/>
      <dgm:spPr/>
    </dgm:pt>
    <dgm:pt modelId="{DAB3A8E5-8CFB-4ADF-B3A9-00368E4F4260}" type="pres">
      <dgm:prSet presAssocID="{1E10BEFC-1924-4BB4-967A-73C5E3030289}" presName="chevron6" presStyleLbl="alignNode1" presStyleIdx="5" presStyleCnt="21"/>
      <dgm:spPr/>
    </dgm:pt>
    <dgm:pt modelId="{C7D34023-C0CC-4171-8172-9651AC46BB96}" type="pres">
      <dgm:prSet presAssocID="{1E10BEFC-1924-4BB4-967A-73C5E3030289}" presName="chevron7" presStyleLbl="alignNode1" presStyleIdx="6" presStyleCnt="21"/>
      <dgm:spPr/>
    </dgm:pt>
    <dgm:pt modelId="{E591197E-78A7-4F69-BA0E-6F3C7BF7E050}" type="pres">
      <dgm:prSet presAssocID="{1E10BEFC-1924-4BB4-967A-73C5E3030289}" presName="childtext" presStyleLbl="solidFgAcc1" presStyleIdx="0" presStyleCnt="3" custLinFactNeighborX="-313" custLinFactNeighborY="-701">
        <dgm:presLayoutVars>
          <dgm:chMax/>
          <dgm:chPref val="0"/>
          <dgm:bulletEnabled val="1"/>
        </dgm:presLayoutVars>
      </dgm:prSet>
      <dgm:spPr/>
      <dgm:t>
        <a:bodyPr/>
        <a:lstStyle/>
        <a:p>
          <a:endParaRPr lang="en-US"/>
        </a:p>
      </dgm:t>
    </dgm:pt>
    <dgm:pt modelId="{53A1D951-255D-4F32-8A6A-380608E96675}" type="pres">
      <dgm:prSet presAssocID="{498E20B7-20C8-4AD3-8783-A3016EE6FACC}" presName="sibTrans" presStyleCnt="0"/>
      <dgm:spPr/>
    </dgm:pt>
    <dgm:pt modelId="{3839CC51-835C-49A4-AEB3-CD300FE37146}" type="pres">
      <dgm:prSet presAssocID="{3649C473-8A02-471E-A93C-D936AE612F7B}" presName="parenttextcomposite" presStyleCnt="0"/>
      <dgm:spPr/>
    </dgm:pt>
    <dgm:pt modelId="{FD28C50C-1C3B-4F23-82BF-E610DF9D70E4}" type="pres">
      <dgm:prSet presAssocID="{3649C473-8A02-471E-A93C-D936AE612F7B}" presName="parenttext" presStyleLbl="revTx" presStyleIdx="1" presStyleCnt="3">
        <dgm:presLayoutVars>
          <dgm:chMax/>
          <dgm:chPref val="2"/>
          <dgm:bulletEnabled val="1"/>
        </dgm:presLayoutVars>
      </dgm:prSet>
      <dgm:spPr/>
      <dgm:t>
        <a:bodyPr/>
        <a:lstStyle/>
        <a:p>
          <a:endParaRPr lang="en-US"/>
        </a:p>
      </dgm:t>
    </dgm:pt>
    <dgm:pt modelId="{5E6974A8-C0F2-4F46-8DB9-A7FE4478238D}" type="pres">
      <dgm:prSet presAssocID="{3649C473-8A02-471E-A93C-D936AE612F7B}" presName="composite" presStyleCnt="0"/>
      <dgm:spPr/>
    </dgm:pt>
    <dgm:pt modelId="{7302B52C-4279-48EF-8FD7-030D04BA2403}" type="pres">
      <dgm:prSet presAssocID="{3649C473-8A02-471E-A93C-D936AE612F7B}" presName="chevron1" presStyleLbl="alignNode1" presStyleIdx="7" presStyleCnt="21"/>
      <dgm:spPr/>
    </dgm:pt>
    <dgm:pt modelId="{1196B2ED-28CC-4612-996E-AE5363FBD54A}" type="pres">
      <dgm:prSet presAssocID="{3649C473-8A02-471E-A93C-D936AE612F7B}" presName="chevron2" presStyleLbl="alignNode1" presStyleIdx="8" presStyleCnt="21"/>
      <dgm:spPr/>
    </dgm:pt>
    <dgm:pt modelId="{59286D51-2C89-4935-97EF-9A9D38F6B32A}" type="pres">
      <dgm:prSet presAssocID="{3649C473-8A02-471E-A93C-D936AE612F7B}" presName="chevron3" presStyleLbl="alignNode1" presStyleIdx="9" presStyleCnt="21"/>
      <dgm:spPr/>
    </dgm:pt>
    <dgm:pt modelId="{A66DB528-3A51-4645-BE3E-F21F7D002A60}" type="pres">
      <dgm:prSet presAssocID="{3649C473-8A02-471E-A93C-D936AE612F7B}" presName="chevron4" presStyleLbl="alignNode1" presStyleIdx="10" presStyleCnt="21"/>
      <dgm:spPr/>
    </dgm:pt>
    <dgm:pt modelId="{90224867-7AA0-459E-A3EC-FB8146C9081B}" type="pres">
      <dgm:prSet presAssocID="{3649C473-8A02-471E-A93C-D936AE612F7B}" presName="chevron5" presStyleLbl="alignNode1" presStyleIdx="11" presStyleCnt="21"/>
      <dgm:spPr/>
    </dgm:pt>
    <dgm:pt modelId="{F79A3E92-7DC9-4057-B089-63059CA472D9}" type="pres">
      <dgm:prSet presAssocID="{3649C473-8A02-471E-A93C-D936AE612F7B}" presName="chevron6" presStyleLbl="alignNode1" presStyleIdx="12" presStyleCnt="21"/>
      <dgm:spPr/>
    </dgm:pt>
    <dgm:pt modelId="{2705B3C5-68CF-48CA-ADB9-EDC9A8C88073}" type="pres">
      <dgm:prSet presAssocID="{3649C473-8A02-471E-A93C-D936AE612F7B}" presName="chevron7" presStyleLbl="alignNode1" presStyleIdx="13" presStyleCnt="21"/>
      <dgm:spPr/>
    </dgm:pt>
    <dgm:pt modelId="{645F1727-36AD-4481-9EA9-7518C56DB9AD}" type="pres">
      <dgm:prSet presAssocID="{3649C473-8A02-471E-A93C-D936AE612F7B}" presName="childtext" presStyleLbl="solidFgAcc1" presStyleIdx="1" presStyleCnt="3">
        <dgm:presLayoutVars>
          <dgm:chMax/>
          <dgm:chPref val="0"/>
          <dgm:bulletEnabled val="1"/>
        </dgm:presLayoutVars>
      </dgm:prSet>
      <dgm:spPr/>
      <dgm:t>
        <a:bodyPr/>
        <a:lstStyle/>
        <a:p>
          <a:endParaRPr lang="en-US"/>
        </a:p>
      </dgm:t>
    </dgm:pt>
    <dgm:pt modelId="{AFEBE8FA-86B0-4A68-A96A-64CC7751E2D2}" type="pres">
      <dgm:prSet presAssocID="{77023B1B-F607-440B-ADDE-4815618667F8}" presName="sibTrans" presStyleCnt="0"/>
      <dgm:spPr/>
    </dgm:pt>
    <dgm:pt modelId="{6586E4E6-B19B-4BAB-B5BA-AE3D8863C1F8}" type="pres">
      <dgm:prSet presAssocID="{18C22135-886F-451E-B2A8-8E3E8363B145}" presName="parenttextcomposite" presStyleCnt="0"/>
      <dgm:spPr/>
    </dgm:pt>
    <dgm:pt modelId="{D285154F-C0E9-4598-BDD0-E0CC0AA4DB25}" type="pres">
      <dgm:prSet presAssocID="{18C22135-886F-451E-B2A8-8E3E8363B145}" presName="parenttext" presStyleLbl="revTx" presStyleIdx="2" presStyleCnt="3">
        <dgm:presLayoutVars>
          <dgm:chMax/>
          <dgm:chPref val="2"/>
          <dgm:bulletEnabled val="1"/>
        </dgm:presLayoutVars>
      </dgm:prSet>
      <dgm:spPr/>
      <dgm:t>
        <a:bodyPr/>
        <a:lstStyle/>
        <a:p>
          <a:endParaRPr lang="en-US"/>
        </a:p>
      </dgm:t>
    </dgm:pt>
    <dgm:pt modelId="{64E6083B-04E1-476C-9CEA-C686BA7E112B}" type="pres">
      <dgm:prSet presAssocID="{18C22135-886F-451E-B2A8-8E3E8363B145}" presName="composite" presStyleCnt="0"/>
      <dgm:spPr/>
    </dgm:pt>
    <dgm:pt modelId="{9AA5EBFA-32CE-4864-B802-7CA382E243C0}" type="pres">
      <dgm:prSet presAssocID="{18C22135-886F-451E-B2A8-8E3E8363B145}" presName="chevron1" presStyleLbl="alignNode1" presStyleIdx="14" presStyleCnt="21"/>
      <dgm:spPr/>
    </dgm:pt>
    <dgm:pt modelId="{8CFB817D-7630-41FC-AF95-E161A218880A}" type="pres">
      <dgm:prSet presAssocID="{18C22135-886F-451E-B2A8-8E3E8363B145}" presName="chevron2" presStyleLbl="alignNode1" presStyleIdx="15" presStyleCnt="21"/>
      <dgm:spPr/>
    </dgm:pt>
    <dgm:pt modelId="{1D31C90F-CACD-4501-A0B4-11D7B4A39A7F}" type="pres">
      <dgm:prSet presAssocID="{18C22135-886F-451E-B2A8-8E3E8363B145}" presName="chevron3" presStyleLbl="alignNode1" presStyleIdx="16" presStyleCnt="21"/>
      <dgm:spPr/>
    </dgm:pt>
    <dgm:pt modelId="{64AB50B3-8F40-4AC5-9D46-BD7A36CAA64D}" type="pres">
      <dgm:prSet presAssocID="{18C22135-886F-451E-B2A8-8E3E8363B145}" presName="chevron4" presStyleLbl="alignNode1" presStyleIdx="17" presStyleCnt="21"/>
      <dgm:spPr/>
    </dgm:pt>
    <dgm:pt modelId="{823624CB-2A85-4D04-86B4-155F7C9DC9A0}" type="pres">
      <dgm:prSet presAssocID="{18C22135-886F-451E-B2A8-8E3E8363B145}" presName="chevron5" presStyleLbl="alignNode1" presStyleIdx="18" presStyleCnt="21"/>
      <dgm:spPr/>
    </dgm:pt>
    <dgm:pt modelId="{F98D61D5-BC6B-41C0-AA70-B63F35AD5E97}" type="pres">
      <dgm:prSet presAssocID="{18C22135-886F-451E-B2A8-8E3E8363B145}" presName="chevron6" presStyleLbl="alignNode1" presStyleIdx="19" presStyleCnt="21"/>
      <dgm:spPr/>
    </dgm:pt>
    <dgm:pt modelId="{46720809-FB64-4D51-A09A-E06A1ADB8C90}" type="pres">
      <dgm:prSet presAssocID="{18C22135-886F-451E-B2A8-8E3E8363B145}" presName="chevron7" presStyleLbl="alignNode1" presStyleIdx="20" presStyleCnt="21"/>
      <dgm:spPr/>
    </dgm:pt>
    <dgm:pt modelId="{B2667992-3069-498E-9429-E38E8E162A62}" type="pres">
      <dgm:prSet presAssocID="{18C22135-886F-451E-B2A8-8E3E8363B145}" presName="childtext" presStyleLbl="solidFgAcc1" presStyleIdx="2" presStyleCnt="3">
        <dgm:presLayoutVars>
          <dgm:chMax/>
          <dgm:chPref val="0"/>
          <dgm:bulletEnabled val="1"/>
        </dgm:presLayoutVars>
      </dgm:prSet>
      <dgm:spPr/>
      <dgm:t>
        <a:bodyPr/>
        <a:lstStyle/>
        <a:p>
          <a:endParaRPr lang="en-US"/>
        </a:p>
      </dgm:t>
    </dgm:pt>
  </dgm:ptLst>
  <dgm:cxnLst>
    <dgm:cxn modelId="{F0E071B0-AD4C-4737-9634-63C0EC226CDB}" type="presOf" srcId="{F9620CE8-B83C-47F2-A463-BFC4A8A04073}" destId="{B2667992-3069-498E-9429-E38E8E162A62}" srcOrd="0" destOrd="0" presId="urn:microsoft.com/office/officeart/2008/layout/VerticalAccentList"/>
    <dgm:cxn modelId="{87F27485-5ADA-4CA9-B021-5C57C2A57F1B}" type="presOf" srcId="{AEA3FC8E-D093-4964-A1F5-506D7B254685}" destId="{645F1727-36AD-4481-9EA9-7518C56DB9AD}" srcOrd="0" destOrd="0" presId="urn:microsoft.com/office/officeart/2008/layout/VerticalAccentList"/>
    <dgm:cxn modelId="{A89CFD70-A475-496D-82D4-5CBF2F68989F}" type="presOf" srcId="{DB32A1D1-F43D-4DC9-A27C-67D3711277CA}" destId="{B30E1584-675B-454F-BF23-2D3A27F6959C}" srcOrd="0" destOrd="0" presId="urn:microsoft.com/office/officeart/2008/layout/VerticalAccentList"/>
    <dgm:cxn modelId="{4D3E3431-21CA-4067-80E2-2961A2D927F5}" srcId="{DB32A1D1-F43D-4DC9-A27C-67D3711277CA}" destId="{18C22135-886F-451E-B2A8-8E3E8363B145}" srcOrd="2" destOrd="0" parTransId="{57F3EEB9-7220-45D7-90EB-B0617F1837F4}" sibTransId="{577DF7E7-DF89-4C41-983A-FC339C91A1CE}"/>
    <dgm:cxn modelId="{4D3D64EE-5D55-4F30-AFA7-DD26E5B2FF87}" type="presOf" srcId="{18C22135-886F-451E-B2A8-8E3E8363B145}" destId="{D285154F-C0E9-4598-BDD0-E0CC0AA4DB25}" srcOrd="0" destOrd="0" presId="urn:microsoft.com/office/officeart/2008/layout/VerticalAccentList"/>
    <dgm:cxn modelId="{426C0C5A-0060-4845-B9B0-24167E887933}" srcId="{18C22135-886F-451E-B2A8-8E3E8363B145}" destId="{F9620CE8-B83C-47F2-A463-BFC4A8A04073}" srcOrd="0" destOrd="0" parTransId="{6AC88307-1635-44EE-8B8A-F930DC2BDF1A}" sibTransId="{E1827249-30DF-450C-B3A6-978E0EDF68B6}"/>
    <dgm:cxn modelId="{F0AB15DB-499A-43C0-861C-89ADA076E056}" srcId="{1E10BEFC-1924-4BB4-967A-73C5E3030289}" destId="{7126199E-0993-4E52-AA74-BC1365939D1F}" srcOrd="0" destOrd="0" parTransId="{BD9CFC18-0080-4C41-8C2B-30ADB1C93C01}" sibTransId="{EA174683-B84A-4CA1-8C74-ACA76124C6FE}"/>
    <dgm:cxn modelId="{694EBB95-4F2B-4C7F-89B5-5EFC979D492D}" srcId="{DB32A1D1-F43D-4DC9-A27C-67D3711277CA}" destId="{3649C473-8A02-471E-A93C-D936AE612F7B}" srcOrd="1" destOrd="0" parTransId="{BE9E5CD9-028C-4B8C-802F-11B157EA8D46}" sibTransId="{77023B1B-F607-440B-ADDE-4815618667F8}"/>
    <dgm:cxn modelId="{C66F2421-FBAB-4ACA-B65B-83F5F3955B23}" type="presOf" srcId="{1E10BEFC-1924-4BB4-967A-73C5E3030289}" destId="{D0094DAB-8CEF-4D0E-86BF-7D1BE533E3E7}" srcOrd="0" destOrd="0" presId="urn:microsoft.com/office/officeart/2008/layout/VerticalAccentList"/>
    <dgm:cxn modelId="{1F793E81-1AA0-4B4D-87CA-4FD40A78ED20}" type="presOf" srcId="{7126199E-0993-4E52-AA74-BC1365939D1F}" destId="{E591197E-78A7-4F69-BA0E-6F3C7BF7E050}" srcOrd="0" destOrd="0" presId="urn:microsoft.com/office/officeart/2008/layout/VerticalAccentList"/>
    <dgm:cxn modelId="{6811D814-0A52-48CE-BBD6-7110CDB847FA}" srcId="{3649C473-8A02-471E-A93C-D936AE612F7B}" destId="{AEA3FC8E-D093-4964-A1F5-506D7B254685}" srcOrd="0" destOrd="0" parTransId="{B1D77F6B-C4C0-4CCC-B7BE-33A6490B320B}" sibTransId="{576C83D6-00CE-4587-B2A2-386B15D55F4C}"/>
    <dgm:cxn modelId="{CA65F08B-DDBE-4A32-825D-FE75D7EE44E0}" srcId="{DB32A1D1-F43D-4DC9-A27C-67D3711277CA}" destId="{1E10BEFC-1924-4BB4-967A-73C5E3030289}" srcOrd="0" destOrd="0" parTransId="{D1BF8051-50BE-43B7-B31E-074C775D3C8C}" sibTransId="{498E20B7-20C8-4AD3-8783-A3016EE6FACC}"/>
    <dgm:cxn modelId="{BEF82176-301C-4B3B-9851-F5A1619C84E3}" type="presOf" srcId="{3649C473-8A02-471E-A93C-D936AE612F7B}" destId="{FD28C50C-1C3B-4F23-82BF-E610DF9D70E4}" srcOrd="0" destOrd="0" presId="urn:microsoft.com/office/officeart/2008/layout/VerticalAccentList"/>
    <dgm:cxn modelId="{A75F9284-C9DA-49AE-9CF2-239A739DEABC}" type="presParOf" srcId="{B30E1584-675B-454F-BF23-2D3A27F6959C}" destId="{A38B9EC5-B3C2-49F5-A805-051311331799}" srcOrd="0" destOrd="0" presId="urn:microsoft.com/office/officeart/2008/layout/VerticalAccentList"/>
    <dgm:cxn modelId="{E699FD14-91C5-4CBF-A70D-08AA6D20A59B}" type="presParOf" srcId="{A38B9EC5-B3C2-49F5-A805-051311331799}" destId="{D0094DAB-8CEF-4D0E-86BF-7D1BE533E3E7}" srcOrd="0" destOrd="0" presId="urn:microsoft.com/office/officeart/2008/layout/VerticalAccentList"/>
    <dgm:cxn modelId="{BF2442CA-45E1-42D6-9FA0-D7A54436D843}" type="presParOf" srcId="{B30E1584-675B-454F-BF23-2D3A27F6959C}" destId="{B3B5DA44-C680-4F98-AC32-7A45BE6F00E2}" srcOrd="1" destOrd="0" presId="urn:microsoft.com/office/officeart/2008/layout/VerticalAccentList"/>
    <dgm:cxn modelId="{6FC71DB6-6825-4418-BFF9-724FE66370DD}" type="presParOf" srcId="{B3B5DA44-C680-4F98-AC32-7A45BE6F00E2}" destId="{2F5998A8-C9C7-40AE-8C47-189EEC3285E4}" srcOrd="0" destOrd="0" presId="urn:microsoft.com/office/officeart/2008/layout/VerticalAccentList"/>
    <dgm:cxn modelId="{14EB8403-4911-4ABB-8381-CB1B7DCF547A}" type="presParOf" srcId="{B3B5DA44-C680-4F98-AC32-7A45BE6F00E2}" destId="{8CB77609-0982-44D5-8768-A9D2B1885155}" srcOrd="1" destOrd="0" presId="urn:microsoft.com/office/officeart/2008/layout/VerticalAccentList"/>
    <dgm:cxn modelId="{27D22E18-8C19-4341-9546-C4F7609F77AB}" type="presParOf" srcId="{B3B5DA44-C680-4F98-AC32-7A45BE6F00E2}" destId="{3704F4B7-8AF1-46FF-8C39-381F106545C7}" srcOrd="2" destOrd="0" presId="urn:microsoft.com/office/officeart/2008/layout/VerticalAccentList"/>
    <dgm:cxn modelId="{CC2663C0-4FA1-4338-8C44-AF5A714B71C9}" type="presParOf" srcId="{B3B5DA44-C680-4F98-AC32-7A45BE6F00E2}" destId="{89FA734D-FF31-4495-A653-5F7AB3D95362}" srcOrd="3" destOrd="0" presId="urn:microsoft.com/office/officeart/2008/layout/VerticalAccentList"/>
    <dgm:cxn modelId="{6CD88A8A-37FA-4567-A6F7-08731F7B91E2}" type="presParOf" srcId="{B3B5DA44-C680-4F98-AC32-7A45BE6F00E2}" destId="{312A7181-5B68-4FC9-B1FA-608D7FF81590}" srcOrd="4" destOrd="0" presId="urn:microsoft.com/office/officeart/2008/layout/VerticalAccentList"/>
    <dgm:cxn modelId="{BC8F0C68-DA86-4CC5-AC65-9F10691199EA}" type="presParOf" srcId="{B3B5DA44-C680-4F98-AC32-7A45BE6F00E2}" destId="{DAB3A8E5-8CFB-4ADF-B3A9-00368E4F4260}" srcOrd="5" destOrd="0" presId="urn:microsoft.com/office/officeart/2008/layout/VerticalAccentList"/>
    <dgm:cxn modelId="{C4A936E5-E923-41C6-916F-E324F26638B7}" type="presParOf" srcId="{B3B5DA44-C680-4F98-AC32-7A45BE6F00E2}" destId="{C7D34023-C0CC-4171-8172-9651AC46BB96}" srcOrd="6" destOrd="0" presId="urn:microsoft.com/office/officeart/2008/layout/VerticalAccentList"/>
    <dgm:cxn modelId="{76857DF5-B969-46A0-A066-9F7281634CEB}" type="presParOf" srcId="{B3B5DA44-C680-4F98-AC32-7A45BE6F00E2}" destId="{E591197E-78A7-4F69-BA0E-6F3C7BF7E050}" srcOrd="7" destOrd="0" presId="urn:microsoft.com/office/officeart/2008/layout/VerticalAccentList"/>
    <dgm:cxn modelId="{F99EA547-66DF-4343-A58D-75BA35AF989E}" type="presParOf" srcId="{B30E1584-675B-454F-BF23-2D3A27F6959C}" destId="{53A1D951-255D-4F32-8A6A-380608E96675}" srcOrd="2" destOrd="0" presId="urn:microsoft.com/office/officeart/2008/layout/VerticalAccentList"/>
    <dgm:cxn modelId="{35D1128D-7C2B-44DD-89C5-870A7EE52FEA}" type="presParOf" srcId="{B30E1584-675B-454F-BF23-2D3A27F6959C}" destId="{3839CC51-835C-49A4-AEB3-CD300FE37146}" srcOrd="3" destOrd="0" presId="urn:microsoft.com/office/officeart/2008/layout/VerticalAccentList"/>
    <dgm:cxn modelId="{A10D00E6-178D-45AF-B1D6-1228B320A54C}" type="presParOf" srcId="{3839CC51-835C-49A4-AEB3-CD300FE37146}" destId="{FD28C50C-1C3B-4F23-82BF-E610DF9D70E4}" srcOrd="0" destOrd="0" presId="urn:microsoft.com/office/officeart/2008/layout/VerticalAccentList"/>
    <dgm:cxn modelId="{E1F4C5B5-83FE-4392-A03F-52D3FC88375C}" type="presParOf" srcId="{B30E1584-675B-454F-BF23-2D3A27F6959C}" destId="{5E6974A8-C0F2-4F46-8DB9-A7FE4478238D}" srcOrd="4" destOrd="0" presId="urn:microsoft.com/office/officeart/2008/layout/VerticalAccentList"/>
    <dgm:cxn modelId="{389E48A8-C6DC-42F9-8A7B-6E4304E35C45}" type="presParOf" srcId="{5E6974A8-C0F2-4F46-8DB9-A7FE4478238D}" destId="{7302B52C-4279-48EF-8FD7-030D04BA2403}" srcOrd="0" destOrd="0" presId="urn:microsoft.com/office/officeart/2008/layout/VerticalAccentList"/>
    <dgm:cxn modelId="{2FADA7F7-A95B-45BD-8B33-A1E58324E746}" type="presParOf" srcId="{5E6974A8-C0F2-4F46-8DB9-A7FE4478238D}" destId="{1196B2ED-28CC-4612-996E-AE5363FBD54A}" srcOrd="1" destOrd="0" presId="urn:microsoft.com/office/officeart/2008/layout/VerticalAccentList"/>
    <dgm:cxn modelId="{E854B2FF-D488-4415-BF6E-6289D7991D40}" type="presParOf" srcId="{5E6974A8-C0F2-4F46-8DB9-A7FE4478238D}" destId="{59286D51-2C89-4935-97EF-9A9D38F6B32A}" srcOrd="2" destOrd="0" presId="urn:microsoft.com/office/officeart/2008/layout/VerticalAccentList"/>
    <dgm:cxn modelId="{D6AFDD5C-F7F2-4145-959C-8086E1B33ED7}" type="presParOf" srcId="{5E6974A8-C0F2-4F46-8DB9-A7FE4478238D}" destId="{A66DB528-3A51-4645-BE3E-F21F7D002A60}" srcOrd="3" destOrd="0" presId="urn:microsoft.com/office/officeart/2008/layout/VerticalAccentList"/>
    <dgm:cxn modelId="{155E250C-C71E-4F3C-91C8-AB838512E8F3}" type="presParOf" srcId="{5E6974A8-C0F2-4F46-8DB9-A7FE4478238D}" destId="{90224867-7AA0-459E-A3EC-FB8146C9081B}" srcOrd="4" destOrd="0" presId="urn:microsoft.com/office/officeart/2008/layout/VerticalAccentList"/>
    <dgm:cxn modelId="{CC49BC31-0584-4E5C-B1EA-45CD2E239B34}" type="presParOf" srcId="{5E6974A8-C0F2-4F46-8DB9-A7FE4478238D}" destId="{F79A3E92-7DC9-4057-B089-63059CA472D9}" srcOrd="5" destOrd="0" presId="urn:microsoft.com/office/officeart/2008/layout/VerticalAccentList"/>
    <dgm:cxn modelId="{5811215A-E8A3-4C25-AA53-9758D4DD9D6C}" type="presParOf" srcId="{5E6974A8-C0F2-4F46-8DB9-A7FE4478238D}" destId="{2705B3C5-68CF-48CA-ADB9-EDC9A8C88073}" srcOrd="6" destOrd="0" presId="urn:microsoft.com/office/officeart/2008/layout/VerticalAccentList"/>
    <dgm:cxn modelId="{C0C8DCBA-436F-4594-AFC2-AA7C3A3E5FD6}" type="presParOf" srcId="{5E6974A8-C0F2-4F46-8DB9-A7FE4478238D}" destId="{645F1727-36AD-4481-9EA9-7518C56DB9AD}" srcOrd="7" destOrd="0" presId="urn:microsoft.com/office/officeart/2008/layout/VerticalAccentList"/>
    <dgm:cxn modelId="{80D0F70C-8C6B-4FF1-892E-DA6FC1376AFA}" type="presParOf" srcId="{B30E1584-675B-454F-BF23-2D3A27F6959C}" destId="{AFEBE8FA-86B0-4A68-A96A-64CC7751E2D2}" srcOrd="5" destOrd="0" presId="urn:microsoft.com/office/officeart/2008/layout/VerticalAccentList"/>
    <dgm:cxn modelId="{FD0C67C1-E3ED-4AF9-816F-6C06EB4C2B28}" type="presParOf" srcId="{B30E1584-675B-454F-BF23-2D3A27F6959C}" destId="{6586E4E6-B19B-4BAB-B5BA-AE3D8863C1F8}" srcOrd="6" destOrd="0" presId="urn:microsoft.com/office/officeart/2008/layout/VerticalAccentList"/>
    <dgm:cxn modelId="{CC99CA6F-E8C6-4666-BC96-1FE8C3EB11E9}" type="presParOf" srcId="{6586E4E6-B19B-4BAB-B5BA-AE3D8863C1F8}" destId="{D285154F-C0E9-4598-BDD0-E0CC0AA4DB25}" srcOrd="0" destOrd="0" presId="urn:microsoft.com/office/officeart/2008/layout/VerticalAccentList"/>
    <dgm:cxn modelId="{09BBBF9B-5AFF-409B-8E88-6E8CF03B978B}" type="presParOf" srcId="{B30E1584-675B-454F-BF23-2D3A27F6959C}" destId="{64E6083B-04E1-476C-9CEA-C686BA7E112B}" srcOrd="7" destOrd="0" presId="urn:microsoft.com/office/officeart/2008/layout/VerticalAccentList"/>
    <dgm:cxn modelId="{F4CF345E-4F19-467B-925C-EC168F613F17}" type="presParOf" srcId="{64E6083B-04E1-476C-9CEA-C686BA7E112B}" destId="{9AA5EBFA-32CE-4864-B802-7CA382E243C0}" srcOrd="0" destOrd="0" presId="urn:microsoft.com/office/officeart/2008/layout/VerticalAccentList"/>
    <dgm:cxn modelId="{DB01B2BB-549F-4916-93C5-961B20538BAA}" type="presParOf" srcId="{64E6083B-04E1-476C-9CEA-C686BA7E112B}" destId="{8CFB817D-7630-41FC-AF95-E161A218880A}" srcOrd="1" destOrd="0" presId="urn:microsoft.com/office/officeart/2008/layout/VerticalAccentList"/>
    <dgm:cxn modelId="{13563A31-5112-44C4-BCE3-6CDFAFCE4808}" type="presParOf" srcId="{64E6083B-04E1-476C-9CEA-C686BA7E112B}" destId="{1D31C90F-CACD-4501-A0B4-11D7B4A39A7F}" srcOrd="2" destOrd="0" presId="urn:microsoft.com/office/officeart/2008/layout/VerticalAccentList"/>
    <dgm:cxn modelId="{68B07505-760F-4F37-AB28-7E23E8EC4DF7}" type="presParOf" srcId="{64E6083B-04E1-476C-9CEA-C686BA7E112B}" destId="{64AB50B3-8F40-4AC5-9D46-BD7A36CAA64D}" srcOrd="3" destOrd="0" presId="urn:microsoft.com/office/officeart/2008/layout/VerticalAccentList"/>
    <dgm:cxn modelId="{400E0F24-A24C-4531-AC49-8471EBDE5C0F}" type="presParOf" srcId="{64E6083B-04E1-476C-9CEA-C686BA7E112B}" destId="{823624CB-2A85-4D04-86B4-155F7C9DC9A0}" srcOrd="4" destOrd="0" presId="urn:microsoft.com/office/officeart/2008/layout/VerticalAccentList"/>
    <dgm:cxn modelId="{E74CFD42-6098-4DC2-A7A7-AA0AC157C027}" type="presParOf" srcId="{64E6083B-04E1-476C-9CEA-C686BA7E112B}" destId="{F98D61D5-BC6B-41C0-AA70-B63F35AD5E97}" srcOrd="5" destOrd="0" presId="urn:microsoft.com/office/officeart/2008/layout/VerticalAccentList"/>
    <dgm:cxn modelId="{0355AF1A-4323-41FC-BECF-631123A033EC}" type="presParOf" srcId="{64E6083B-04E1-476C-9CEA-C686BA7E112B}" destId="{46720809-FB64-4D51-A09A-E06A1ADB8C90}" srcOrd="6" destOrd="0" presId="urn:microsoft.com/office/officeart/2008/layout/VerticalAccentList"/>
    <dgm:cxn modelId="{94E8FC5D-FF43-4E49-A498-613DBDB0B50F}" type="presParOf" srcId="{64E6083B-04E1-476C-9CEA-C686BA7E112B}" destId="{B2667992-3069-498E-9429-E38E8E162A62}" srcOrd="7" destOrd="0" presId="urn:microsoft.com/office/officeart/2008/layout/VerticalAccent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32A1D1-F43D-4DC9-A27C-67D3711277CA}"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3649C473-8A02-471E-A93C-D936AE612F7B}">
      <dgm:prSet phldrT="[Text]" phldr="1"/>
      <dgm:spPr/>
      <dgm:t>
        <a:bodyPr/>
        <a:lstStyle/>
        <a:p>
          <a:endParaRPr lang="en-US"/>
        </a:p>
      </dgm:t>
    </dgm:pt>
    <dgm:pt modelId="{BE9E5CD9-028C-4B8C-802F-11B157EA8D46}" type="parTrans" cxnId="{694EBB95-4F2B-4C7F-89B5-5EFC979D492D}">
      <dgm:prSet/>
      <dgm:spPr/>
      <dgm:t>
        <a:bodyPr/>
        <a:lstStyle/>
        <a:p>
          <a:endParaRPr lang="en-US"/>
        </a:p>
      </dgm:t>
    </dgm:pt>
    <dgm:pt modelId="{77023B1B-F607-440B-ADDE-4815618667F8}" type="sibTrans" cxnId="{694EBB95-4F2B-4C7F-89B5-5EFC979D492D}">
      <dgm:prSet/>
      <dgm:spPr/>
      <dgm:t>
        <a:bodyPr/>
        <a:lstStyle/>
        <a:p>
          <a:endParaRPr lang="en-US"/>
        </a:p>
      </dgm:t>
    </dgm:pt>
    <dgm:pt modelId="{18C22135-886F-451E-B2A8-8E3E8363B145}">
      <dgm:prSet phldrT="[Text]" phldr="1"/>
      <dgm:spPr/>
      <dgm:t>
        <a:bodyPr/>
        <a:lstStyle/>
        <a:p>
          <a:endParaRPr lang="en-US"/>
        </a:p>
      </dgm:t>
    </dgm:pt>
    <dgm:pt modelId="{57F3EEB9-7220-45D7-90EB-B0617F1837F4}" type="parTrans" cxnId="{4D3E3431-21CA-4067-80E2-2961A2D927F5}">
      <dgm:prSet/>
      <dgm:spPr/>
      <dgm:t>
        <a:bodyPr/>
        <a:lstStyle/>
        <a:p>
          <a:endParaRPr lang="en-US"/>
        </a:p>
      </dgm:t>
    </dgm:pt>
    <dgm:pt modelId="{577DF7E7-DF89-4C41-983A-FC339C91A1CE}" type="sibTrans" cxnId="{4D3E3431-21CA-4067-80E2-2961A2D927F5}">
      <dgm:prSet/>
      <dgm:spPr/>
      <dgm:t>
        <a:bodyPr/>
        <a:lstStyle/>
        <a:p>
          <a:endParaRPr lang="en-US"/>
        </a:p>
      </dgm:t>
    </dgm:pt>
    <dgm:pt modelId="{B30E1584-675B-454F-BF23-2D3A27F6959C}" type="pres">
      <dgm:prSet presAssocID="{DB32A1D1-F43D-4DC9-A27C-67D3711277CA}" presName="Name0" presStyleCnt="0">
        <dgm:presLayoutVars>
          <dgm:chMax/>
          <dgm:chPref/>
          <dgm:dir/>
        </dgm:presLayoutVars>
      </dgm:prSet>
      <dgm:spPr/>
      <dgm:t>
        <a:bodyPr/>
        <a:lstStyle/>
        <a:p>
          <a:endParaRPr lang="en-US"/>
        </a:p>
      </dgm:t>
    </dgm:pt>
    <dgm:pt modelId="{3839CC51-835C-49A4-AEB3-CD300FE37146}" type="pres">
      <dgm:prSet presAssocID="{3649C473-8A02-471E-A93C-D936AE612F7B}" presName="parenttextcomposite" presStyleCnt="0"/>
      <dgm:spPr/>
    </dgm:pt>
    <dgm:pt modelId="{FD28C50C-1C3B-4F23-82BF-E610DF9D70E4}" type="pres">
      <dgm:prSet presAssocID="{3649C473-8A02-471E-A93C-D936AE612F7B}" presName="parenttext" presStyleLbl="revTx" presStyleIdx="0" presStyleCnt="2">
        <dgm:presLayoutVars>
          <dgm:chMax/>
          <dgm:chPref val="2"/>
          <dgm:bulletEnabled val="1"/>
        </dgm:presLayoutVars>
      </dgm:prSet>
      <dgm:spPr/>
      <dgm:t>
        <a:bodyPr/>
        <a:lstStyle/>
        <a:p>
          <a:endParaRPr lang="en-US"/>
        </a:p>
      </dgm:t>
    </dgm:pt>
    <dgm:pt modelId="{F87F5275-B446-437A-8D90-8E013E3D334A}" type="pres">
      <dgm:prSet presAssocID="{3649C473-8A02-471E-A93C-D936AE612F7B}" presName="parallelogramComposite" presStyleCnt="0"/>
      <dgm:spPr/>
    </dgm:pt>
    <dgm:pt modelId="{5684C7E1-E0A9-4E4D-A62D-ABBE36FE2776}" type="pres">
      <dgm:prSet presAssocID="{3649C473-8A02-471E-A93C-D936AE612F7B}" presName="parallelogram1" presStyleLbl="alignNode1" presStyleIdx="0" presStyleCnt="14"/>
      <dgm:spPr/>
    </dgm:pt>
    <dgm:pt modelId="{5DE06805-720B-41C5-8514-10CCF21F70DD}" type="pres">
      <dgm:prSet presAssocID="{3649C473-8A02-471E-A93C-D936AE612F7B}" presName="parallelogram2" presStyleLbl="alignNode1" presStyleIdx="1" presStyleCnt="14"/>
      <dgm:spPr/>
    </dgm:pt>
    <dgm:pt modelId="{0E17F357-EF37-4564-81DF-AF08B16B3601}" type="pres">
      <dgm:prSet presAssocID="{3649C473-8A02-471E-A93C-D936AE612F7B}" presName="parallelogram3" presStyleLbl="alignNode1" presStyleIdx="2" presStyleCnt="14"/>
      <dgm:spPr/>
    </dgm:pt>
    <dgm:pt modelId="{CCA8DD96-E875-4574-AD8A-70E288045848}" type="pres">
      <dgm:prSet presAssocID="{3649C473-8A02-471E-A93C-D936AE612F7B}" presName="parallelogram4" presStyleLbl="alignNode1" presStyleIdx="3" presStyleCnt="14"/>
      <dgm:spPr/>
    </dgm:pt>
    <dgm:pt modelId="{AEA9592A-4866-464E-AC9E-586AA757561C}" type="pres">
      <dgm:prSet presAssocID="{3649C473-8A02-471E-A93C-D936AE612F7B}" presName="parallelogram5" presStyleLbl="alignNode1" presStyleIdx="4" presStyleCnt="14"/>
      <dgm:spPr/>
    </dgm:pt>
    <dgm:pt modelId="{B00B75F4-0888-4E20-A02D-DB9204156823}" type="pres">
      <dgm:prSet presAssocID="{3649C473-8A02-471E-A93C-D936AE612F7B}" presName="parallelogram6" presStyleLbl="alignNode1" presStyleIdx="5" presStyleCnt="14"/>
      <dgm:spPr/>
    </dgm:pt>
    <dgm:pt modelId="{0B5840E9-341D-44A9-B1CF-D5E0B31D7E8B}" type="pres">
      <dgm:prSet presAssocID="{3649C473-8A02-471E-A93C-D936AE612F7B}" presName="parallelogram7" presStyleLbl="alignNode1" presStyleIdx="6" presStyleCnt="14"/>
      <dgm:spPr/>
    </dgm:pt>
    <dgm:pt modelId="{AFEBE8FA-86B0-4A68-A96A-64CC7751E2D2}" type="pres">
      <dgm:prSet presAssocID="{77023B1B-F607-440B-ADDE-4815618667F8}" presName="sibTrans" presStyleCnt="0"/>
      <dgm:spPr/>
    </dgm:pt>
    <dgm:pt modelId="{6586E4E6-B19B-4BAB-B5BA-AE3D8863C1F8}" type="pres">
      <dgm:prSet presAssocID="{18C22135-886F-451E-B2A8-8E3E8363B145}" presName="parenttextcomposite" presStyleCnt="0"/>
      <dgm:spPr/>
    </dgm:pt>
    <dgm:pt modelId="{D285154F-C0E9-4598-BDD0-E0CC0AA4DB25}" type="pres">
      <dgm:prSet presAssocID="{18C22135-886F-451E-B2A8-8E3E8363B145}" presName="parenttext" presStyleLbl="revTx" presStyleIdx="1" presStyleCnt="2">
        <dgm:presLayoutVars>
          <dgm:chMax/>
          <dgm:chPref val="2"/>
          <dgm:bulletEnabled val="1"/>
        </dgm:presLayoutVars>
      </dgm:prSet>
      <dgm:spPr/>
      <dgm:t>
        <a:bodyPr/>
        <a:lstStyle/>
        <a:p>
          <a:endParaRPr lang="en-US"/>
        </a:p>
      </dgm:t>
    </dgm:pt>
    <dgm:pt modelId="{A00A6BE8-8CE1-48D8-A4EA-67371AB5F2BC}" type="pres">
      <dgm:prSet presAssocID="{18C22135-886F-451E-B2A8-8E3E8363B145}" presName="parallelogramComposite" presStyleCnt="0"/>
      <dgm:spPr/>
    </dgm:pt>
    <dgm:pt modelId="{B05765C1-F8DA-40AA-9FDB-C2728F67A98B}" type="pres">
      <dgm:prSet presAssocID="{18C22135-886F-451E-B2A8-8E3E8363B145}" presName="parallelogram1" presStyleLbl="alignNode1" presStyleIdx="7" presStyleCnt="14"/>
      <dgm:spPr/>
    </dgm:pt>
    <dgm:pt modelId="{D458DD79-5ACB-4641-B343-5DEDD1B35BBC}" type="pres">
      <dgm:prSet presAssocID="{18C22135-886F-451E-B2A8-8E3E8363B145}" presName="parallelogram2" presStyleLbl="alignNode1" presStyleIdx="8" presStyleCnt="14"/>
      <dgm:spPr/>
    </dgm:pt>
    <dgm:pt modelId="{88FBD6CE-6473-4A62-8B36-F49E2D4F7AD2}" type="pres">
      <dgm:prSet presAssocID="{18C22135-886F-451E-B2A8-8E3E8363B145}" presName="parallelogram3" presStyleLbl="alignNode1" presStyleIdx="9" presStyleCnt="14"/>
      <dgm:spPr/>
    </dgm:pt>
    <dgm:pt modelId="{2DB09C3A-FD9A-4C65-8E1B-B8EC658F9CA7}" type="pres">
      <dgm:prSet presAssocID="{18C22135-886F-451E-B2A8-8E3E8363B145}" presName="parallelogram4" presStyleLbl="alignNode1" presStyleIdx="10" presStyleCnt="14"/>
      <dgm:spPr/>
    </dgm:pt>
    <dgm:pt modelId="{27219C45-087D-4E97-8A34-6B3672285F0B}" type="pres">
      <dgm:prSet presAssocID="{18C22135-886F-451E-B2A8-8E3E8363B145}" presName="parallelogram5" presStyleLbl="alignNode1" presStyleIdx="11" presStyleCnt="14"/>
      <dgm:spPr/>
    </dgm:pt>
    <dgm:pt modelId="{3DB8CEDF-9E4E-4AD9-95E2-ED0B841B1BBD}" type="pres">
      <dgm:prSet presAssocID="{18C22135-886F-451E-B2A8-8E3E8363B145}" presName="parallelogram6" presStyleLbl="alignNode1" presStyleIdx="12" presStyleCnt="14"/>
      <dgm:spPr/>
    </dgm:pt>
    <dgm:pt modelId="{302AD871-44FD-4A34-BEBF-75BC2A50DB47}" type="pres">
      <dgm:prSet presAssocID="{18C22135-886F-451E-B2A8-8E3E8363B145}" presName="parallelogram7" presStyleLbl="alignNode1" presStyleIdx="13" presStyleCnt="14"/>
      <dgm:spPr/>
    </dgm:pt>
  </dgm:ptLst>
  <dgm:cxnLst>
    <dgm:cxn modelId="{73EF4290-3D30-4638-A5CC-A735AD6765A0}" type="presOf" srcId="{DB32A1D1-F43D-4DC9-A27C-67D3711277CA}" destId="{B30E1584-675B-454F-BF23-2D3A27F6959C}" srcOrd="0" destOrd="0" presId="urn:microsoft.com/office/officeart/2008/layout/VerticalAccentList"/>
    <dgm:cxn modelId="{4D3E3431-21CA-4067-80E2-2961A2D927F5}" srcId="{DB32A1D1-F43D-4DC9-A27C-67D3711277CA}" destId="{18C22135-886F-451E-B2A8-8E3E8363B145}" srcOrd="1" destOrd="0" parTransId="{57F3EEB9-7220-45D7-90EB-B0617F1837F4}" sibTransId="{577DF7E7-DF89-4C41-983A-FC339C91A1CE}"/>
    <dgm:cxn modelId="{49114391-829B-428E-B20A-4C96960F8331}" type="presOf" srcId="{18C22135-886F-451E-B2A8-8E3E8363B145}" destId="{D285154F-C0E9-4598-BDD0-E0CC0AA4DB25}" srcOrd="0" destOrd="0" presId="urn:microsoft.com/office/officeart/2008/layout/VerticalAccentList"/>
    <dgm:cxn modelId="{694EBB95-4F2B-4C7F-89B5-5EFC979D492D}" srcId="{DB32A1D1-F43D-4DC9-A27C-67D3711277CA}" destId="{3649C473-8A02-471E-A93C-D936AE612F7B}" srcOrd="0" destOrd="0" parTransId="{BE9E5CD9-028C-4B8C-802F-11B157EA8D46}" sibTransId="{77023B1B-F607-440B-ADDE-4815618667F8}"/>
    <dgm:cxn modelId="{75E78487-76A6-43F6-9456-AA4840AFDFC7}" type="presOf" srcId="{3649C473-8A02-471E-A93C-D936AE612F7B}" destId="{FD28C50C-1C3B-4F23-82BF-E610DF9D70E4}" srcOrd="0" destOrd="0" presId="urn:microsoft.com/office/officeart/2008/layout/VerticalAccentList"/>
    <dgm:cxn modelId="{A309ACE5-EAB9-4401-A2C4-381F74075654}" type="presParOf" srcId="{B30E1584-675B-454F-BF23-2D3A27F6959C}" destId="{3839CC51-835C-49A4-AEB3-CD300FE37146}" srcOrd="0" destOrd="0" presId="urn:microsoft.com/office/officeart/2008/layout/VerticalAccentList"/>
    <dgm:cxn modelId="{4E07E62C-C4DC-4DB7-9349-7AA305545B98}" type="presParOf" srcId="{3839CC51-835C-49A4-AEB3-CD300FE37146}" destId="{FD28C50C-1C3B-4F23-82BF-E610DF9D70E4}" srcOrd="0" destOrd="0" presId="urn:microsoft.com/office/officeart/2008/layout/VerticalAccentList"/>
    <dgm:cxn modelId="{A6AD8EC4-E90F-4CE1-AE31-17D635B10DBC}" type="presParOf" srcId="{B30E1584-675B-454F-BF23-2D3A27F6959C}" destId="{F87F5275-B446-437A-8D90-8E013E3D334A}" srcOrd="1" destOrd="0" presId="urn:microsoft.com/office/officeart/2008/layout/VerticalAccentList"/>
    <dgm:cxn modelId="{946C3E93-260E-4E9A-97D8-144B575D0971}" type="presParOf" srcId="{F87F5275-B446-437A-8D90-8E013E3D334A}" destId="{5684C7E1-E0A9-4E4D-A62D-ABBE36FE2776}" srcOrd="0" destOrd="0" presId="urn:microsoft.com/office/officeart/2008/layout/VerticalAccentList"/>
    <dgm:cxn modelId="{078C841B-E320-48F9-B10F-D07EBD17FEB6}" type="presParOf" srcId="{F87F5275-B446-437A-8D90-8E013E3D334A}" destId="{5DE06805-720B-41C5-8514-10CCF21F70DD}" srcOrd="1" destOrd="0" presId="urn:microsoft.com/office/officeart/2008/layout/VerticalAccentList"/>
    <dgm:cxn modelId="{5A2D0373-878B-46ED-A40D-5846FDA7600D}" type="presParOf" srcId="{F87F5275-B446-437A-8D90-8E013E3D334A}" destId="{0E17F357-EF37-4564-81DF-AF08B16B3601}" srcOrd="2" destOrd="0" presId="urn:microsoft.com/office/officeart/2008/layout/VerticalAccentList"/>
    <dgm:cxn modelId="{7A42A807-CCCA-4D1B-90E3-703C76DE5D39}" type="presParOf" srcId="{F87F5275-B446-437A-8D90-8E013E3D334A}" destId="{CCA8DD96-E875-4574-AD8A-70E288045848}" srcOrd="3" destOrd="0" presId="urn:microsoft.com/office/officeart/2008/layout/VerticalAccentList"/>
    <dgm:cxn modelId="{84664640-D238-47D7-8DAF-2C5D90C7C411}" type="presParOf" srcId="{F87F5275-B446-437A-8D90-8E013E3D334A}" destId="{AEA9592A-4866-464E-AC9E-586AA757561C}" srcOrd="4" destOrd="0" presId="urn:microsoft.com/office/officeart/2008/layout/VerticalAccentList"/>
    <dgm:cxn modelId="{3BEAA448-1422-4662-ABD0-2D792EC968B2}" type="presParOf" srcId="{F87F5275-B446-437A-8D90-8E013E3D334A}" destId="{B00B75F4-0888-4E20-A02D-DB9204156823}" srcOrd="5" destOrd="0" presId="urn:microsoft.com/office/officeart/2008/layout/VerticalAccentList"/>
    <dgm:cxn modelId="{D4B52620-336D-4A86-A194-4C94DBB25127}" type="presParOf" srcId="{F87F5275-B446-437A-8D90-8E013E3D334A}" destId="{0B5840E9-341D-44A9-B1CF-D5E0B31D7E8B}" srcOrd="6" destOrd="0" presId="urn:microsoft.com/office/officeart/2008/layout/VerticalAccentList"/>
    <dgm:cxn modelId="{03BB8BCD-79E4-43A7-BF18-C1B3F32A3CC4}" type="presParOf" srcId="{B30E1584-675B-454F-BF23-2D3A27F6959C}" destId="{AFEBE8FA-86B0-4A68-A96A-64CC7751E2D2}" srcOrd="2" destOrd="0" presId="urn:microsoft.com/office/officeart/2008/layout/VerticalAccentList"/>
    <dgm:cxn modelId="{65F8E0B8-F026-47CF-99B4-BEF925AB0A90}" type="presParOf" srcId="{B30E1584-675B-454F-BF23-2D3A27F6959C}" destId="{6586E4E6-B19B-4BAB-B5BA-AE3D8863C1F8}" srcOrd="3" destOrd="0" presId="urn:microsoft.com/office/officeart/2008/layout/VerticalAccentList"/>
    <dgm:cxn modelId="{5B42EB10-0176-4826-9915-235E20F78716}" type="presParOf" srcId="{6586E4E6-B19B-4BAB-B5BA-AE3D8863C1F8}" destId="{D285154F-C0E9-4598-BDD0-E0CC0AA4DB25}" srcOrd="0" destOrd="0" presId="urn:microsoft.com/office/officeart/2008/layout/VerticalAccentList"/>
    <dgm:cxn modelId="{F4BCFAA6-685B-4EDA-9AA4-ADD62BD22732}" type="presParOf" srcId="{B30E1584-675B-454F-BF23-2D3A27F6959C}" destId="{A00A6BE8-8CE1-48D8-A4EA-67371AB5F2BC}" srcOrd="4" destOrd="0" presId="urn:microsoft.com/office/officeart/2008/layout/VerticalAccentList"/>
    <dgm:cxn modelId="{EFEEC3A5-4846-47B1-958F-619477F15273}" type="presParOf" srcId="{A00A6BE8-8CE1-48D8-A4EA-67371AB5F2BC}" destId="{B05765C1-F8DA-40AA-9FDB-C2728F67A98B}" srcOrd="0" destOrd="0" presId="urn:microsoft.com/office/officeart/2008/layout/VerticalAccentList"/>
    <dgm:cxn modelId="{84562223-99A8-4A9E-A61A-42DBAE2E1BCA}" type="presParOf" srcId="{A00A6BE8-8CE1-48D8-A4EA-67371AB5F2BC}" destId="{D458DD79-5ACB-4641-B343-5DEDD1B35BBC}" srcOrd="1" destOrd="0" presId="urn:microsoft.com/office/officeart/2008/layout/VerticalAccentList"/>
    <dgm:cxn modelId="{2F785326-9E0C-4315-944E-1E34A9977B06}" type="presParOf" srcId="{A00A6BE8-8CE1-48D8-A4EA-67371AB5F2BC}" destId="{88FBD6CE-6473-4A62-8B36-F49E2D4F7AD2}" srcOrd="2" destOrd="0" presId="urn:microsoft.com/office/officeart/2008/layout/VerticalAccentList"/>
    <dgm:cxn modelId="{40C47772-D35E-442A-A720-5598156C46F2}" type="presParOf" srcId="{A00A6BE8-8CE1-48D8-A4EA-67371AB5F2BC}" destId="{2DB09C3A-FD9A-4C65-8E1B-B8EC658F9CA7}" srcOrd="3" destOrd="0" presId="urn:microsoft.com/office/officeart/2008/layout/VerticalAccentList"/>
    <dgm:cxn modelId="{24050D78-76C6-4ECA-AFF6-B10F41E886A3}" type="presParOf" srcId="{A00A6BE8-8CE1-48D8-A4EA-67371AB5F2BC}" destId="{27219C45-087D-4E97-8A34-6B3672285F0B}" srcOrd="4" destOrd="0" presId="urn:microsoft.com/office/officeart/2008/layout/VerticalAccentList"/>
    <dgm:cxn modelId="{9BC64B07-D4CA-4BC9-A470-944C62D30D31}" type="presParOf" srcId="{A00A6BE8-8CE1-48D8-A4EA-67371AB5F2BC}" destId="{3DB8CEDF-9E4E-4AD9-95E2-ED0B841B1BBD}" srcOrd="5" destOrd="0" presId="urn:microsoft.com/office/officeart/2008/layout/VerticalAccentList"/>
    <dgm:cxn modelId="{86D71370-D6E6-43DD-80AD-27E218992CBA}" type="presParOf" srcId="{A00A6BE8-8CE1-48D8-A4EA-67371AB5F2BC}" destId="{302AD871-44FD-4A34-BEBF-75BC2A50DB47}"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B32A1D1-F43D-4DC9-A27C-67D3711277CA}"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1E10BEFC-1924-4BB4-967A-73C5E3030289}">
      <dgm:prSet phldrT="[Text]" phldr="1"/>
      <dgm:spPr/>
      <dgm:t>
        <a:bodyPr/>
        <a:lstStyle/>
        <a:p>
          <a:endParaRPr lang="en-US"/>
        </a:p>
      </dgm:t>
    </dgm:pt>
    <dgm:pt modelId="{D1BF8051-50BE-43B7-B31E-074C775D3C8C}" type="parTrans" cxnId="{CA65F08B-DDBE-4A32-825D-FE75D7EE44E0}">
      <dgm:prSet/>
      <dgm:spPr/>
      <dgm:t>
        <a:bodyPr/>
        <a:lstStyle/>
        <a:p>
          <a:endParaRPr lang="en-US"/>
        </a:p>
      </dgm:t>
    </dgm:pt>
    <dgm:pt modelId="{498E20B7-20C8-4AD3-8783-A3016EE6FACC}" type="sibTrans" cxnId="{CA65F08B-DDBE-4A32-825D-FE75D7EE44E0}">
      <dgm:prSet/>
      <dgm:spPr/>
      <dgm:t>
        <a:bodyPr/>
        <a:lstStyle/>
        <a:p>
          <a:endParaRPr lang="en-US"/>
        </a:p>
      </dgm:t>
    </dgm:pt>
    <dgm:pt modelId="{7126199E-0993-4E52-AA74-BC1365939D1F}">
      <dgm:prSet phldrT="[Text]"/>
      <dgm:spPr/>
      <dgm:t>
        <a:bodyPr/>
        <a:lstStyle/>
        <a:p>
          <a:r>
            <a:rPr lang="en-US" b="1" dirty="0" smtClean="0">
              <a:latin typeface="ae_Cortoba" pitchFamily="18" charset="-78"/>
              <a:cs typeface="ae_Cortoba" pitchFamily="18" charset="-78"/>
            </a:rPr>
            <a:t>   12 inc</a:t>
          </a:r>
          <a:r>
            <a:rPr lang="en-US" b="1" dirty="0" smtClean="0"/>
            <a:t>h</a:t>
          </a:r>
          <a:endParaRPr lang="en-US" b="1" dirty="0"/>
        </a:p>
      </dgm:t>
    </dgm:pt>
    <dgm:pt modelId="{BD9CFC18-0080-4C41-8C2B-30ADB1C93C01}" type="parTrans" cxnId="{F0AB15DB-499A-43C0-861C-89ADA076E056}">
      <dgm:prSet/>
      <dgm:spPr/>
      <dgm:t>
        <a:bodyPr/>
        <a:lstStyle/>
        <a:p>
          <a:endParaRPr lang="en-US"/>
        </a:p>
      </dgm:t>
    </dgm:pt>
    <dgm:pt modelId="{EA174683-B84A-4CA1-8C74-ACA76124C6FE}" type="sibTrans" cxnId="{F0AB15DB-499A-43C0-861C-89ADA076E056}">
      <dgm:prSet/>
      <dgm:spPr/>
      <dgm:t>
        <a:bodyPr/>
        <a:lstStyle/>
        <a:p>
          <a:endParaRPr lang="en-US"/>
        </a:p>
      </dgm:t>
    </dgm:pt>
    <dgm:pt modelId="{3649C473-8A02-471E-A93C-D936AE612F7B}">
      <dgm:prSet phldrT="[Text]" phldr="1"/>
      <dgm:spPr/>
      <dgm:t>
        <a:bodyPr/>
        <a:lstStyle/>
        <a:p>
          <a:endParaRPr lang="en-US"/>
        </a:p>
      </dgm:t>
    </dgm:pt>
    <dgm:pt modelId="{BE9E5CD9-028C-4B8C-802F-11B157EA8D46}" type="parTrans" cxnId="{694EBB95-4F2B-4C7F-89B5-5EFC979D492D}">
      <dgm:prSet/>
      <dgm:spPr/>
      <dgm:t>
        <a:bodyPr/>
        <a:lstStyle/>
        <a:p>
          <a:endParaRPr lang="en-US"/>
        </a:p>
      </dgm:t>
    </dgm:pt>
    <dgm:pt modelId="{77023B1B-F607-440B-ADDE-4815618667F8}" type="sibTrans" cxnId="{694EBB95-4F2B-4C7F-89B5-5EFC979D492D}">
      <dgm:prSet/>
      <dgm:spPr/>
      <dgm:t>
        <a:bodyPr/>
        <a:lstStyle/>
        <a:p>
          <a:endParaRPr lang="en-US"/>
        </a:p>
      </dgm:t>
    </dgm:pt>
    <dgm:pt modelId="{AEA3FC8E-D093-4964-A1F5-506D7B254685}">
      <dgm:prSet phldrT="[Text]"/>
      <dgm:spPr/>
      <dgm:t>
        <a:bodyPr/>
        <a:lstStyle/>
        <a:p>
          <a:r>
            <a:rPr lang="en-US" b="1" dirty="0" smtClean="0">
              <a:latin typeface="ae_Cortoba" pitchFamily="18" charset="-78"/>
              <a:cs typeface="ae_Cortoba" pitchFamily="18" charset="-78"/>
            </a:rPr>
            <a:t>   10 inch</a:t>
          </a:r>
          <a:endParaRPr lang="en-US" b="1" dirty="0">
            <a:latin typeface="ae_Cortoba" pitchFamily="18" charset="-78"/>
            <a:cs typeface="ae_Cortoba" pitchFamily="18" charset="-78"/>
          </a:endParaRPr>
        </a:p>
      </dgm:t>
    </dgm:pt>
    <dgm:pt modelId="{B1D77F6B-C4C0-4CCC-B7BE-33A6490B320B}" type="parTrans" cxnId="{6811D814-0A52-48CE-BBD6-7110CDB847FA}">
      <dgm:prSet/>
      <dgm:spPr/>
      <dgm:t>
        <a:bodyPr/>
        <a:lstStyle/>
        <a:p>
          <a:endParaRPr lang="en-US"/>
        </a:p>
      </dgm:t>
    </dgm:pt>
    <dgm:pt modelId="{576C83D6-00CE-4587-B2A2-386B15D55F4C}" type="sibTrans" cxnId="{6811D814-0A52-48CE-BBD6-7110CDB847FA}">
      <dgm:prSet/>
      <dgm:spPr/>
      <dgm:t>
        <a:bodyPr/>
        <a:lstStyle/>
        <a:p>
          <a:endParaRPr lang="en-US"/>
        </a:p>
      </dgm:t>
    </dgm:pt>
    <dgm:pt modelId="{18C22135-886F-451E-B2A8-8E3E8363B145}">
      <dgm:prSet phldrT="[Text]" phldr="1"/>
      <dgm:spPr/>
      <dgm:t>
        <a:bodyPr/>
        <a:lstStyle/>
        <a:p>
          <a:endParaRPr lang="en-US"/>
        </a:p>
      </dgm:t>
    </dgm:pt>
    <dgm:pt modelId="{57F3EEB9-7220-45D7-90EB-B0617F1837F4}" type="parTrans" cxnId="{4D3E3431-21CA-4067-80E2-2961A2D927F5}">
      <dgm:prSet/>
      <dgm:spPr/>
      <dgm:t>
        <a:bodyPr/>
        <a:lstStyle/>
        <a:p>
          <a:endParaRPr lang="en-US"/>
        </a:p>
      </dgm:t>
    </dgm:pt>
    <dgm:pt modelId="{577DF7E7-DF89-4C41-983A-FC339C91A1CE}" type="sibTrans" cxnId="{4D3E3431-21CA-4067-80E2-2961A2D927F5}">
      <dgm:prSet/>
      <dgm:spPr/>
      <dgm:t>
        <a:bodyPr/>
        <a:lstStyle/>
        <a:p>
          <a:endParaRPr lang="en-US"/>
        </a:p>
      </dgm:t>
    </dgm:pt>
    <dgm:pt modelId="{F9620CE8-B83C-47F2-A463-BFC4A8A04073}">
      <dgm:prSet phldrT="[Text]"/>
      <dgm:spPr/>
      <dgm:t>
        <a:bodyPr/>
        <a:lstStyle/>
        <a:p>
          <a:r>
            <a:rPr lang="en-US" b="1" dirty="0" smtClean="0">
              <a:latin typeface="ae_Cortoba" pitchFamily="18" charset="-78"/>
              <a:cs typeface="ae_Cortoba" pitchFamily="18" charset="-78"/>
            </a:rPr>
            <a:t>   8inch</a:t>
          </a:r>
          <a:endParaRPr lang="en-US" b="1" dirty="0">
            <a:latin typeface="ae_Cortoba" pitchFamily="18" charset="-78"/>
            <a:cs typeface="ae_Cortoba" pitchFamily="18" charset="-78"/>
          </a:endParaRPr>
        </a:p>
      </dgm:t>
    </dgm:pt>
    <dgm:pt modelId="{6AC88307-1635-44EE-8B8A-F930DC2BDF1A}" type="parTrans" cxnId="{426C0C5A-0060-4845-B9B0-24167E887933}">
      <dgm:prSet/>
      <dgm:spPr/>
      <dgm:t>
        <a:bodyPr/>
        <a:lstStyle/>
        <a:p>
          <a:endParaRPr lang="en-US"/>
        </a:p>
      </dgm:t>
    </dgm:pt>
    <dgm:pt modelId="{E1827249-30DF-450C-B3A6-978E0EDF68B6}" type="sibTrans" cxnId="{426C0C5A-0060-4845-B9B0-24167E887933}">
      <dgm:prSet/>
      <dgm:spPr/>
      <dgm:t>
        <a:bodyPr/>
        <a:lstStyle/>
        <a:p>
          <a:endParaRPr lang="en-US"/>
        </a:p>
      </dgm:t>
    </dgm:pt>
    <dgm:pt modelId="{B30E1584-675B-454F-BF23-2D3A27F6959C}" type="pres">
      <dgm:prSet presAssocID="{DB32A1D1-F43D-4DC9-A27C-67D3711277CA}" presName="Name0" presStyleCnt="0">
        <dgm:presLayoutVars>
          <dgm:chMax/>
          <dgm:chPref/>
          <dgm:dir/>
        </dgm:presLayoutVars>
      </dgm:prSet>
      <dgm:spPr/>
      <dgm:t>
        <a:bodyPr/>
        <a:lstStyle/>
        <a:p>
          <a:endParaRPr lang="en-US"/>
        </a:p>
      </dgm:t>
    </dgm:pt>
    <dgm:pt modelId="{A38B9EC5-B3C2-49F5-A805-051311331799}" type="pres">
      <dgm:prSet presAssocID="{1E10BEFC-1924-4BB4-967A-73C5E3030289}" presName="parenttextcomposite" presStyleCnt="0"/>
      <dgm:spPr/>
    </dgm:pt>
    <dgm:pt modelId="{D0094DAB-8CEF-4D0E-86BF-7D1BE533E3E7}" type="pres">
      <dgm:prSet presAssocID="{1E10BEFC-1924-4BB4-967A-73C5E3030289}" presName="parenttext" presStyleLbl="revTx" presStyleIdx="0" presStyleCnt="3">
        <dgm:presLayoutVars>
          <dgm:chMax/>
          <dgm:chPref val="2"/>
          <dgm:bulletEnabled val="1"/>
        </dgm:presLayoutVars>
      </dgm:prSet>
      <dgm:spPr/>
      <dgm:t>
        <a:bodyPr/>
        <a:lstStyle/>
        <a:p>
          <a:endParaRPr lang="en-US"/>
        </a:p>
      </dgm:t>
    </dgm:pt>
    <dgm:pt modelId="{B3B5DA44-C680-4F98-AC32-7A45BE6F00E2}" type="pres">
      <dgm:prSet presAssocID="{1E10BEFC-1924-4BB4-967A-73C5E3030289}" presName="composite" presStyleCnt="0"/>
      <dgm:spPr/>
    </dgm:pt>
    <dgm:pt modelId="{2F5998A8-C9C7-40AE-8C47-189EEC3285E4}" type="pres">
      <dgm:prSet presAssocID="{1E10BEFC-1924-4BB4-967A-73C5E3030289}" presName="chevron1" presStyleLbl="alignNode1" presStyleIdx="0" presStyleCnt="21"/>
      <dgm:spPr/>
    </dgm:pt>
    <dgm:pt modelId="{8CB77609-0982-44D5-8768-A9D2B1885155}" type="pres">
      <dgm:prSet presAssocID="{1E10BEFC-1924-4BB4-967A-73C5E3030289}" presName="chevron2" presStyleLbl="alignNode1" presStyleIdx="1" presStyleCnt="21"/>
      <dgm:spPr/>
    </dgm:pt>
    <dgm:pt modelId="{3704F4B7-8AF1-46FF-8C39-381F106545C7}" type="pres">
      <dgm:prSet presAssocID="{1E10BEFC-1924-4BB4-967A-73C5E3030289}" presName="chevron3" presStyleLbl="alignNode1" presStyleIdx="2" presStyleCnt="21"/>
      <dgm:spPr/>
    </dgm:pt>
    <dgm:pt modelId="{89FA734D-FF31-4495-A653-5F7AB3D95362}" type="pres">
      <dgm:prSet presAssocID="{1E10BEFC-1924-4BB4-967A-73C5E3030289}" presName="chevron4" presStyleLbl="alignNode1" presStyleIdx="3" presStyleCnt="21"/>
      <dgm:spPr/>
    </dgm:pt>
    <dgm:pt modelId="{312A7181-5B68-4FC9-B1FA-608D7FF81590}" type="pres">
      <dgm:prSet presAssocID="{1E10BEFC-1924-4BB4-967A-73C5E3030289}" presName="chevron5" presStyleLbl="alignNode1" presStyleIdx="4" presStyleCnt="21"/>
      <dgm:spPr/>
    </dgm:pt>
    <dgm:pt modelId="{DAB3A8E5-8CFB-4ADF-B3A9-00368E4F4260}" type="pres">
      <dgm:prSet presAssocID="{1E10BEFC-1924-4BB4-967A-73C5E3030289}" presName="chevron6" presStyleLbl="alignNode1" presStyleIdx="5" presStyleCnt="21"/>
      <dgm:spPr/>
    </dgm:pt>
    <dgm:pt modelId="{C7D34023-C0CC-4171-8172-9651AC46BB96}" type="pres">
      <dgm:prSet presAssocID="{1E10BEFC-1924-4BB4-967A-73C5E3030289}" presName="chevron7" presStyleLbl="alignNode1" presStyleIdx="6" presStyleCnt="21"/>
      <dgm:spPr/>
    </dgm:pt>
    <dgm:pt modelId="{E591197E-78A7-4F69-BA0E-6F3C7BF7E050}" type="pres">
      <dgm:prSet presAssocID="{1E10BEFC-1924-4BB4-967A-73C5E3030289}" presName="childtext" presStyleLbl="solidFgAcc1" presStyleIdx="0" presStyleCnt="3" custLinFactNeighborX="-1764" custLinFactNeighborY="-458">
        <dgm:presLayoutVars>
          <dgm:chMax/>
          <dgm:chPref val="0"/>
          <dgm:bulletEnabled val="1"/>
        </dgm:presLayoutVars>
      </dgm:prSet>
      <dgm:spPr/>
      <dgm:t>
        <a:bodyPr/>
        <a:lstStyle/>
        <a:p>
          <a:endParaRPr lang="en-US"/>
        </a:p>
      </dgm:t>
    </dgm:pt>
    <dgm:pt modelId="{53A1D951-255D-4F32-8A6A-380608E96675}" type="pres">
      <dgm:prSet presAssocID="{498E20B7-20C8-4AD3-8783-A3016EE6FACC}" presName="sibTrans" presStyleCnt="0"/>
      <dgm:spPr/>
    </dgm:pt>
    <dgm:pt modelId="{3839CC51-835C-49A4-AEB3-CD300FE37146}" type="pres">
      <dgm:prSet presAssocID="{3649C473-8A02-471E-A93C-D936AE612F7B}" presName="parenttextcomposite" presStyleCnt="0"/>
      <dgm:spPr/>
    </dgm:pt>
    <dgm:pt modelId="{FD28C50C-1C3B-4F23-82BF-E610DF9D70E4}" type="pres">
      <dgm:prSet presAssocID="{3649C473-8A02-471E-A93C-D936AE612F7B}" presName="parenttext" presStyleLbl="revTx" presStyleIdx="1" presStyleCnt="3">
        <dgm:presLayoutVars>
          <dgm:chMax/>
          <dgm:chPref val="2"/>
          <dgm:bulletEnabled val="1"/>
        </dgm:presLayoutVars>
      </dgm:prSet>
      <dgm:spPr/>
      <dgm:t>
        <a:bodyPr/>
        <a:lstStyle/>
        <a:p>
          <a:endParaRPr lang="en-US"/>
        </a:p>
      </dgm:t>
    </dgm:pt>
    <dgm:pt modelId="{5E6974A8-C0F2-4F46-8DB9-A7FE4478238D}" type="pres">
      <dgm:prSet presAssocID="{3649C473-8A02-471E-A93C-D936AE612F7B}" presName="composite" presStyleCnt="0"/>
      <dgm:spPr/>
    </dgm:pt>
    <dgm:pt modelId="{7302B52C-4279-48EF-8FD7-030D04BA2403}" type="pres">
      <dgm:prSet presAssocID="{3649C473-8A02-471E-A93C-D936AE612F7B}" presName="chevron1" presStyleLbl="alignNode1" presStyleIdx="7" presStyleCnt="21"/>
      <dgm:spPr/>
    </dgm:pt>
    <dgm:pt modelId="{1196B2ED-28CC-4612-996E-AE5363FBD54A}" type="pres">
      <dgm:prSet presAssocID="{3649C473-8A02-471E-A93C-D936AE612F7B}" presName="chevron2" presStyleLbl="alignNode1" presStyleIdx="8" presStyleCnt="21"/>
      <dgm:spPr/>
    </dgm:pt>
    <dgm:pt modelId="{59286D51-2C89-4935-97EF-9A9D38F6B32A}" type="pres">
      <dgm:prSet presAssocID="{3649C473-8A02-471E-A93C-D936AE612F7B}" presName="chevron3" presStyleLbl="alignNode1" presStyleIdx="9" presStyleCnt="21"/>
      <dgm:spPr/>
    </dgm:pt>
    <dgm:pt modelId="{A66DB528-3A51-4645-BE3E-F21F7D002A60}" type="pres">
      <dgm:prSet presAssocID="{3649C473-8A02-471E-A93C-D936AE612F7B}" presName="chevron4" presStyleLbl="alignNode1" presStyleIdx="10" presStyleCnt="21"/>
      <dgm:spPr/>
    </dgm:pt>
    <dgm:pt modelId="{90224867-7AA0-459E-A3EC-FB8146C9081B}" type="pres">
      <dgm:prSet presAssocID="{3649C473-8A02-471E-A93C-D936AE612F7B}" presName="chevron5" presStyleLbl="alignNode1" presStyleIdx="11" presStyleCnt="21"/>
      <dgm:spPr/>
    </dgm:pt>
    <dgm:pt modelId="{F79A3E92-7DC9-4057-B089-63059CA472D9}" type="pres">
      <dgm:prSet presAssocID="{3649C473-8A02-471E-A93C-D936AE612F7B}" presName="chevron6" presStyleLbl="alignNode1" presStyleIdx="12" presStyleCnt="21"/>
      <dgm:spPr/>
    </dgm:pt>
    <dgm:pt modelId="{2705B3C5-68CF-48CA-ADB9-EDC9A8C88073}" type="pres">
      <dgm:prSet presAssocID="{3649C473-8A02-471E-A93C-D936AE612F7B}" presName="chevron7" presStyleLbl="alignNode1" presStyleIdx="13" presStyleCnt="21"/>
      <dgm:spPr/>
    </dgm:pt>
    <dgm:pt modelId="{645F1727-36AD-4481-9EA9-7518C56DB9AD}" type="pres">
      <dgm:prSet presAssocID="{3649C473-8A02-471E-A93C-D936AE612F7B}" presName="childtext" presStyleLbl="solidFgAcc1" presStyleIdx="1" presStyleCnt="3">
        <dgm:presLayoutVars>
          <dgm:chMax/>
          <dgm:chPref val="0"/>
          <dgm:bulletEnabled val="1"/>
        </dgm:presLayoutVars>
      </dgm:prSet>
      <dgm:spPr/>
      <dgm:t>
        <a:bodyPr/>
        <a:lstStyle/>
        <a:p>
          <a:endParaRPr lang="en-US"/>
        </a:p>
      </dgm:t>
    </dgm:pt>
    <dgm:pt modelId="{AFEBE8FA-86B0-4A68-A96A-64CC7751E2D2}" type="pres">
      <dgm:prSet presAssocID="{77023B1B-F607-440B-ADDE-4815618667F8}" presName="sibTrans" presStyleCnt="0"/>
      <dgm:spPr/>
    </dgm:pt>
    <dgm:pt modelId="{6586E4E6-B19B-4BAB-B5BA-AE3D8863C1F8}" type="pres">
      <dgm:prSet presAssocID="{18C22135-886F-451E-B2A8-8E3E8363B145}" presName="parenttextcomposite" presStyleCnt="0"/>
      <dgm:spPr/>
    </dgm:pt>
    <dgm:pt modelId="{D285154F-C0E9-4598-BDD0-E0CC0AA4DB25}" type="pres">
      <dgm:prSet presAssocID="{18C22135-886F-451E-B2A8-8E3E8363B145}" presName="parenttext" presStyleLbl="revTx" presStyleIdx="2" presStyleCnt="3">
        <dgm:presLayoutVars>
          <dgm:chMax/>
          <dgm:chPref val="2"/>
          <dgm:bulletEnabled val="1"/>
        </dgm:presLayoutVars>
      </dgm:prSet>
      <dgm:spPr/>
      <dgm:t>
        <a:bodyPr/>
        <a:lstStyle/>
        <a:p>
          <a:endParaRPr lang="en-US"/>
        </a:p>
      </dgm:t>
    </dgm:pt>
    <dgm:pt modelId="{64E6083B-04E1-476C-9CEA-C686BA7E112B}" type="pres">
      <dgm:prSet presAssocID="{18C22135-886F-451E-B2A8-8E3E8363B145}" presName="composite" presStyleCnt="0"/>
      <dgm:spPr/>
    </dgm:pt>
    <dgm:pt modelId="{9AA5EBFA-32CE-4864-B802-7CA382E243C0}" type="pres">
      <dgm:prSet presAssocID="{18C22135-886F-451E-B2A8-8E3E8363B145}" presName="chevron1" presStyleLbl="alignNode1" presStyleIdx="14" presStyleCnt="21"/>
      <dgm:spPr/>
    </dgm:pt>
    <dgm:pt modelId="{8CFB817D-7630-41FC-AF95-E161A218880A}" type="pres">
      <dgm:prSet presAssocID="{18C22135-886F-451E-B2A8-8E3E8363B145}" presName="chevron2" presStyleLbl="alignNode1" presStyleIdx="15" presStyleCnt="21"/>
      <dgm:spPr/>
    </dgm:pt>
    <dgm:pt modelId="{1D31C90F-CACD-4501-A0B4-11D7B4A39A7F}" type="pres">
      <dgm:prSet presAssocID="{18C22135-886F-451E-B2A8-8E3E8363B145}" presName="chevron3" presStyleLbl="alignNode1" presStyleIdx="16" presStyleCnt="21"/>
      <dgm:spPr/>
    </dgm:pt>
    <dgm:pt modelId="{64AB50B3-8F40-4AC5-9D46-BD7A36CAA64D}" type="pres">
      <dgm:prSet presAssocID="{18C22135-886F-451E-B2A8-8E3E8363B145}" presName="chevron4" presStyleLbl="alignNode1" presStyleIdx="17" presStyleCnt="21"/>
      <dgm:spPr/>
    </dgm:pt>
    <dgm:pt modelId="{823624CB-2A85-4D04-86B4-155F7C9DC9A0}" type="pres">
      <dgm:prSet presAssocID="{18C22135-886F-451E-B2A8-8E3E8363B145}" presName="chevron5" presStyleLbl="alignNode1" presStyleIdx="18" presStyleCnt="21"/>
      <dgm:spPr/>
    </dgm:pt>
    <dgm:pt modelId="{F98D61D5-BC6B-41C0-AA70-B63F35AD5E97}" type="pres">
      <dgm:prSet presAssocID="{18C22135-886F-451E-B2A8-8E3E8363B145}" presName="chevron6" presStyleLbl="alignNode1" presStyleIdx="19" presStyleCnt="21"/>
      <dgm:spPr/>
    </dgm:pt>
    <dgm:pt modelId="{46720809-FB64-4D51-A09A-E06A1ADB8C90}" type="pres">
      <dgm:prSet presAssocID="{18C22135-886F-451E-B2A8-8E3E8363B145}" presName="chevron7" presStyleLbl="alignNode1" presStyleIdx="20" presStyleCnt="21"/>
      <dgm:spPr/>
    </dgm:pt>
    <dgm:pt modelId="{B2667992-3069-498E-9429-E38E8E162A62}" type="pres">
      <dgm:prSet presAssocID="{18C22135-886F-451E-B2A8-8E3E8363B145}" presName="childtext" presStyleLbl="solidFgAcc1" presStyleIdx="2" presStyleCnt="3">
        <dgm:presLayoutVars>
          <dgm:chMax/>
          <dgm:chPref val="0"/>
          <dgm:bulletEnabled val="1"/>
        </dgm:presLayoutVars>
      </dgm:prSet>
      <dgm:spPr/>
      <dgm:t>
        <a:bodyPr/>
        <a:lstStyle/>
        <a:p>
          <a:endParaRPr lang="en-US"/>
        </a:p>
      </dgm:t>
    </dgm:pt>
  </dgm:ptLst>
  <dgm:cxnLst>
    <dgm:cxn modelId="{426C0C5A-0060-4845-B9B0-24167E887933}" srcId="{18C22135-886F-451E-B2A8-8E3E8363B145}" destId="{F9620CE8-B83C-47F2-A463-BFC4A8A04073}" srcOrd="0" destOrd="0" parTransId="{6AC88307-1635-44EE-8B8A-F930DC2BDF1A}" sibTransId="{E1827249-30DF-450C-B3A6-978E0EDF68B6}"/>
    <dgm:cxn modelId="{F0AB15DB-499A-43C0-861C-89ADA076E056}" srcId="{1E10BEFC-1924-4BB4-967A-73C5E3030289}" destId="{7126199E-0993-4E52-AA74-BC1365939D1F}" srcOrd="0" destOrd="0" parTransId="{BD9CFC18-0080-4C41-8C2B-30ADB1C93C01}" sibTransId="{EA174683-B84A-4CA1-8C74-ACA76124C6FE}"/>
    <dgm:cxn modelId="{B72A29D9-F253-48C9-B2FA-FBABEFF98702}" type="presOf" srcId="{AEA3FC8E-D093-4964-A1F5-506D7B254685}" destId="{645F1727-36AD-4481-9EA9-7518C56DB9AD}" srcOrd="0" destOrd="0" presId="urn:microsoft.com/office/officeart/2008/layout/VerticalAccentList"/>
    <dgm:cxn modelId="{22B244C8-4F3E-4CCE-BACC-1D4CE24A2C01}" type="presOf" srcId="{F9620CE8-B83C-47F2-A463-BFC4A8A04073}" destId="{B2667992-3069-498E-9429-E38E8E162A62}" srcOrd="0" destOrd="0" presId="urn:microsoft.com/office/officeart/2008/layout/VerticalAccentList"/>
    <dgm:cxn modelId="{12A5180B-17AB-4FB5-BFC5-35342F004C50}" type="presOf" srcId="{1E10BEFC-1924-4BB4-967A-73C5E3030289}" destId="{D0094DAB-8CEF-4D0E-86BF-7D1BE533E3E7}" srcOrd="0" destOrd="0" presId="urn:microsoft.com/office/officeart/2008/layout/VerticalAccentList"/>
    <dgm:cxn modelId="{694EBB95-4F2B-4C7F-89B5-5EFC979D492D}" srcId="{DB32A1D1-F43D-4DC9-A27C-67D3711277CA}" destId="{3649C473-8A02-471E-A93C-D936AE612F7B}" srcOrd="1" destOrd="0" parTransId="{BE9E5CD9-028C-4B8C-802F-11B157EA8D46}" sibTransId="{77023B1B-F607-440B-ADDE-4815618667F8}"/>
    <dgm:cxn modelId="{CA65F08B-DDBE-4A32-825D-FE75D7EE44E0}" srcId="{DB32A1D1-F43D-4DC9-A27C-67D3711277CA}" destId="{1E10BEFC-1924-4BB4-967A-73C5E3030289}" srcOrd="0" destOrd="0" parTransId="{D1BF8051-50BE-43B7-B31E-074C775D3C8C}" sibTransId="{498E20B7-20C8-4AD3-8783-A3016EE6FACC}"/>
    <dgm:cxn modelId="{4D3E3431-21CA-4067-80E2-2961A2D927F5}" srcId="{DB32A1D1-F43D-4DC9-A27C-67D3711277CA}" destId="{18C22135-886F-451E-B2A8-8E3E8363B145}" srcOrd="2" destOrd="0" parTransId="{57F3EEB9-7220-45D7-90EB-B0617F1837F4}" sibTransId="{577DF7E7-DF89-4C41-983A-FC339C91A1CE}"/>
    <dgm:cxn modelId="{C1265474-4213-4F09-B658-E3C006369DF7}" type="presOf" srcId="{18C22135-886F-451E-B2A8-8E3E8363B145}" destId="{D285154F-C0E9-4598-BDD0-E0CC0AA4DB25}" srcOrd="0" destOrd="0" presId="urn:microsoft.com/office/officeart/2008/layout/VerticalAccentList"/>
    <dgm:cxn modelId="{6811D814-0A52-48CE-BBD6-7110CDB847FA}" srcId="{3649C473-8A02-471E-A93C-D936AE612F7B}" destId="{AEA3FC8E-D093-4964-A1F5-506D7B254685}" srcOrd="0" destOrd="0" parTransId="{B1D77F6B-C4C0-4CCC-B7BE-33A6490B320B}" sibTransId="{576C83D6-00CE-4587-B2A2-386B15D55F4C}"/>
    <dgm:cxn modelId="{2F8DF622-EAEB-4A4E-9B10-977728047743}" type="presOf" srcId="{DB32A1D1-F43D-4DC9-A27C-67D3711277CA}" destId="{B30E1584-675B-454F-BF23-2D3A27F6959C}" srcOrd="0" destOrd="0" presId="urn:microsoft.com/office/officeart/2008/layout/VerticalAccentList"/>
    <dgm:cxn modelId="{0B71DDE5-9B8A-41E7-8A4F-1A891CC66354}" type="presOf" srcId="{3649C473-8A02-471E-A93C-D936AE612F7B}" destId="{FD28C50C-1C3B-4F23-82BF-E610DF9D70E4}" srcOrd="0" destOrd="0" presId="urn:microsoft.com/office/officeart/2008/layout/VerticalAccentList"/>
    <dgm:cxn modelId="{19845BC1-F4FD-4F04-A8A3-CEF0E80FCF49}" type="presOf" srcId="{7126199E-0993-4E52-AA74-BC1365939D1F}" destId="{E591197E-78A7-4F69-BA0E-6F3C7BF7E050}" srcOrd="0" destOrd="0" presId="urn:microsoft.com/office/officeart/2008/layout/VerticalAccentList"/>
    <dgm:cxn modelId="{4E224FD0-1034-4FE6-BD7A-1473CA462C5B}" type="presParOf" srcId="{B30E1584-675B-454F-BF23-2D3A27F6959C}" destId="{A38B9EC5-B3C2-49F5-A805-051311331799}" srcOrd="0" destOrd="0" presId="urn:microsoft.com/office/officeart/2008/layout/VerticalAccentList"/>
    <dgm:cxn modelId="{BB8DCAB9-BE6F-479F-9AC5-8853A12F955C}" type="presParOf" srcId="{A38B9EC5-B3C2-49F5-A805-051311331799}" destId="{D0094DAB-8CEF-4D0E-86BF-7D1BE533E3E7}" srcOrd="0" destOrd="0" presId="urn:microsoft.com/office/officeart/2008/layout/VerticalAccentList"/>
    <dgm:cxn modelId="{4CB72EB6-816F-497A-AC80-02C4A5EACFF1}" type="presParOf" srcId="{B30E1584-675B-454F-BF23-2D3A27F6959C}" destId="{B3B5DA44-C680-4F98-AC32-7A45BE6F00E2}" srcOrd="1" destOrd="0" presId="urn:microsoft.com/office/officeart/2008/layout/VerticalAccentList"/>
    <dgm:cxn modelId="{D1CB6A1D-6B20-48A7-87CA-EC02B65398C2}" type="presParOf" srcId="{B3B5DA44-C680-4F98-AC32-7A45BE6F00E2}" destId="{2F5998A8-C9C7-40AE-8C47-189EEC3285E4}" srcOrd="0" destOrd="0" presId="urn:microsoft.com/office/officeart/2008/layout/VerticalAccentList"/>
    <dgm:cxn modelId="{D99D256A-3EA7-411A-8549-E273834F0FDC}" type="presParOf" srcId="{B3B5DA44-C680-4F98-AC32-7A45BE6F00E2}" destId="{8CB77609-0982-44D5-8768-A9D2B1885155}" srcOrd="1" destOrd="0" presId="urn:microsoft.com/office/officeart/2008/layout/VerticalAccentList"/>
    <dgm:cxn modelId="{F779C617-2110-484F-BF01-5C538BB03E6C}" type="presParOf" srcId="{B3B5DA44-C680-4F98-AC32-7A45BE6F00E2}" destId="{3704F4B7-8AF1-46FF-8C39-381F106545C7}" srcOrd="2" destOrd="0" presId="urn:microsoft.com/office/officeart/2008/layout/VerticalAccentList"/>
    <dgm:cxn modelId="{FBCBF5C3-D4C1-4C6D-905B-23682D706082}" type="presParOf" srcId="{B3B5DA44-C680-4F98-AC32-7A45BE6F00E2}" destId="{89FA734D-FF31-4495-A653-5F7AB3D95362}" srcOrd="3" destOrd="0" presId="urn:microsoft.com/office/officeart/2008/layout/VerticalAccentList"/>
    <dgm:cxn modelId="{78662C53-9F5B-4D3D-AB05-BA4BB646FA95}" type="presParOf" srcId="{B3B5DA44-C680-4F98-AC32-7A45BE6F00E2}" destId="{312A7181-5B68-4FC9-B1FA-608D7FF81590}" srcOrd="4" destOrd="0" presId="urn:microsoft.com/office/officeart/2008/layout/VerticalAccentList"/>
    <dgm:cxn modelId="{8A9D1101-C891-44BE-9761-75210BAAC9D5}" type="presParOf" srcId="{B3B5DA44-C680-4F98-AC32-7A45BE6F00E2}" destId="{DAB3A8E5-8CFB-4ADF-B3A9-00368E4F4260}" srcOrd="5" destOrd="0" presId="urn:microsoft.com/office/officeart/2008/layout/VerticalAccentList"/>
    <dgm:cxn modelId="{F79B6460-1479-4AF8-9BDF-241D63D86B67}" type="presParOf" srcId="{B3B5DA44-C680-4F98-AC32-7A45BE6F00E2}" destId="{C7D34023-C0CC-4171-8172-9651AC46BB96}" srcOrd="6" destOrd="0" presId="urn:microsoft.com/office/officeart/2008/layout/VerticalAccentList"/>
    <dgm:cxn modelId="{82E2563B-15B8-46E9-8F4F-A03B1FA7F953}" type="presParOf" srcId="{B3B5DA44-C680-4F98-AC32-7A45BE6F00E2}" destId="{E591197E-78A7-4F69-BA0E-6F3C7BF7E050}" srcOrd="7" destOrd="0" presId="urn:microsoft.com/office/officeart/2008/layout/VerticalAccentList"/>
    <dgm:cxn modelId="{B73D646F-D8DF-4846-955B-8254B775D78B}" type="presParOf" srcId="{B30E1584-675B-454F-BF23-2D3A27F6959C}" destId="{53A1D951-255D-4F32-8A6A-380608E96675}" srcOrd="2" destOrd="0" presId="urn:microsoft.com/office/officeart/2008/layout/VerticalAccentList"/>
    <dgm:cxn modelId="{7E33B317-A6BF-422A-B9AD-47F11E701611}" type="presParOf" srcId="{B30E1584-675B-454F-BF23-2D3A27F6959C}" destId="{3839CC51-835C-49A4-AEB3-CD300FE37146}" srcOrd="3" destOrd="0" presId="urn:microsoft.com/office/officeart/2008/layout/VerticalAccentList"/>
    <dgm:cxn modelId="{C1D1B63D-5BB9-4313-9346-176F5E87001C}" type="presParOf" srcId="{3839CC51-835C-49A4-AEB3-CD300FE37146}" destId="{FD28C50C-1C3B-4F23-82BF-E610DF9D70E4}" srcOrd="0" destOrd="0" presId="urn:microsoft.com/office/officeart/2008/layout/VerticalAccentList"/>
    <dgm:cxn modelId="{7F2A4248-96E6-4B36-93CF-89FCF6D9F8C1}" type="presParOf" srcId="{B30E1584-675B-454F-BF23-2D3A27F6959C}" destId="{5E6974A8-C0F2-4F46-8DB9-A7FE4478238D}" srcOrd="4" destOrd="0" presId="urn:microsoft.com/office/officeart/2008/layout/VerticalAccentList"/>
    <dgm:cxn modelId="{82621826-B1A6-4B55-BEDD-28350515EC04}" type="presParOf" srcId="{5E6974A8-C0F2-4F46-8DB9-A7FE4478238D}" destId="{7302B52C-4279-48EF-8FD7-030D04BA2403}" srcOrd="0" destOrd="0" presId="urn:microsoft.com/office/officeart/2008/layout/VerticalAccentList"/>
    <dgm:cxn modelId="{F6DA6F10-D4B2-4134-93AE-011033F79644}" type="presParOf" srcId="{5E6974A8-C0F2-4F46-8DB9-A7FE4478238D}" destId="{1196B2ED-28CC-4612-996E-AE5363FBD54A}" srcOrd="1" destOrd="0" presId="urn:microsoft.com/office/officeart/2008/layout/VerticalAccentList"/>
    <dgm:cxn modelId="{C1A8A7E1-4C0D-4792-908A-79DFC591A978}" type="presParOf" srcId="{5E6974A8-C0F2-4F46-8DB9-A7FE4478238D}" destId="{59286D51-2C89-4935-97EF-9A9D38F6B32A}" srcOrd="2" destOrd="0" presId="urn:microsoft.com/office/officeart/2008/layout/VerticalAccentList"/>
    <dgm:cxn modelId="{00D5A88F-8AA2-4DAC-9D5C-A4D611D96B9C}" type="presParOf" srcId="{5E6974A8-C0F2-4F46-8DB9-A7FE4478238D}" destId="{A66DB528-3A51-4645-BE3E-F21F7D002A60}" srcOrd="3" destOrd="0" presId="urn:microsoft.com/office/officeart/2008/layout/VerticalAccentList"/>
    <dgm:cxn modelId="{9CF6DC3A-F0B2-4FF7-9B37-7BD9A53D5F2D}" type="presParOf" srcId="{5E6974A8-C0F2-4F46-8DB9-A7FE4478238D}" destId="{90224867-7AA0-459E-A3EC-FB8146C9081B}" srcOrd="4" destOrd="0" presId="urn:microsoft.com/office/officeart/2008/layout/VerticalAccentList"/>
    <dgm:cxn modelId="{F4493498-A8C4-4C3E-8A8D-5C7C6CC6628E}" type="presParOf" srcId="{5E6974A8-C0F2-4F46-8DB9-A7FE4478238D}" destId="{F79A3E92-7DC9-4057-B089-63059CA472D9}" srcOrd="5" destOrd="0" presId="urn:microsoft.com/office/officeart/2008/layout/VerticalAccentList"/>
    <dgm:cxn modelId="{EE6235D9-8596-47D2-A43C-E6C63B33899E}" type="presParOf" srcId="{5E6974A8-C0F2-4F46-8DB9-A7FE4478238D}" destId="{2705B3C5-68CF-48CA-ADB9-EDC9A8C88073}" srcOrd="6" destOrd="0" presId="urn:microsoft.com/office/officeart/2008/layout/VerticalAccentList"/>
    <dgm:cxn modelId="{F16AF7C5-F20C-45CE-A710-9023B03690A5}" type="presParOf" srcId="{5E6974A8-C0F2-4F46-8DB9-A7FE4478238D}" destId="{645F1727-36AD-4481-9EA9-7518C56DB9AD}" srcOrd="7" destOrd="0" presId="urn:microsoft.com/office/officeart/2008/layout/VerticalAccentList"/>
    <dgm:cxn modelId="{E679FFF7-DA20-40AD-97CC-0EE388CBDAA8}" type="presParOf" srcId="{B30E1584-675B-454F-BF23-2D3A27F6959C}" destId="{AFEBE8FA-86B0-4A68-A96A-64CC7751E2D2}" srcOrd="5" destOrd="0" presId="urn:microsoft.com/office/officeart/2008/layout/VerticalAccentList"/>
    <dgm:cxn modelId="{B65FAA70-1FBE-4042-8FBB-79873331B9D5}" type="presParOf" srcId="{B30E1584-675B-454F-BF23-2D3A27F6959C}" destId="{6586E4E6-B19B-4BAB-B5BA-AE3D8863C1F8}" srcOrd="6" destOrd="0" presId="urn:microsoft.com/office/officeart/2008/layout/VerticalAccentList"/>
    <dgm:cxn modelId="{6F8EBACA-A6CE-47A1-BD4C-253F2507DA3B}" type="presParOf" srcId="{6586E4E6-B19B-4BAB-B5BA-AE3D8863C1F8}" destId="{D285154F-C0E9-4598-BDD0-E0CC0AA4DB25}" srcOrd="0" destOrd="0" presId="urn:microsoft.com/office/officeart/2008/layout/VerticalAccentList"/>
    <dgm:cxn modelId="{33ABD378-386B-4614-9C17-E32707BB7444}" type="presParOf" srcId="{B30E1584-675B-454F-BF23-2D3A27F6959C}" destId="{64E6083B-04E1-476C-9CEA-C686BA7E112B}" srcOrd="7" destOrd="0" presId="urn:microsoft.com/office/officeart/2008/layout/VerticalAccentList"/>
    <dgm:cxn modelId="{AD87B51C-892A-4BDF-9732-9AB6E9DFDCD4}" type="presParOf" srcId="{64E6083B-04E1-476C-9CEA-C686BA7E112B}" destId="{9AA5EBFA-32CE-4864-B802-7CA382E243C0}" srcOrd="0" destOrd="0" presId="urn:microsoft.com/office/officeart/2008/layout/VerticalAccentList"/>
    <dgm:cxn modelId="{46E6E360-685A-4901-8AA5-DA34B76BE844}" type="presParOf" srcId="{64E6083B-04E1-476C-9CEA-C686BA7E112B}" destId="{8CFB817D-7630-41FC-AF95-E161A218880A}" srcOrd="1" destOrd="0" presId="urn:microsoft.com/office/officeart/2008/layout/VerticalAccentList"/>
    <dgm:cxn modelId="{93AA65F7-A133-4C88-9B59-D779246D2488}" type="presParOf" srcId="{64E6083B-04E1-476C-9CEA-C686BA7E112B}" destId="{1D31C90F-CACD-4501-A0B4-11D7B4A39A7F}" srcOrd="2" destOrd="0" presId="urn:microsoft.com/office/officeart/2008/layout/VerticalAccentList"/>
    <dgm:cxn modelId="{2F9092F4-2A3C-4C81-A769-743EBD88C812}" type="presParOf" srcId="{64E6083B-04E1-476C-9CEA-C686BA7E112B}" destId="{64AB50B3-8F40-4AC5-9D46-BD7A36CAA64D}" srcOrd="3" destOrd="0" presId="urn:microsoft.com/office/officeart/2008/layout/VerticalAccentList"/>
    <dgm:cxn modelId="{48BBCA80-8D93-4F4D-8F0C-1A2B1F630539}" type="presParOf" srcId="{64E6083B-04E1-476C-9CEA-C686BA7E112B}" destId="{823624CB-2A85-4D04-86B4-155F7C9DC9A0}" srcOrd="4" destOrd="0" presId="urn:microsoft.com/office/officeart/2008/layout/VerticalAccentList"/>
    <dgm:cxn modelId="{E5E26A19-F35F-4FC6-8E96-41CA5C50DBF5}" type="presParOf" srcId="{64E6083B-04E1-476C-9CEA-C686BA7E112B}" destId="{F98D61D5-BC6B-41C0-AA70-B63F35AD5E97}" srcOrd="5" destOrd="0" presId="urn:microsoft.com/office/officeart/2008/layout/VerticalAccentList"/>
    <dgm:cxn modelId="{D38D8330-90C2-4FC2-9B48-544CDA4C98BD}" type="presParOf" srcId="{64E6083B-04E1-476C-9CEA-C686BA7E112B}" destId="{46720809-FB64-4D51-A09A-E06A1ADB8C90}" srcOrd="6" destOrd="0" presId="urn:microsoft.com/office/officeart/2008/layout/VerticalAccentList"/>
    <dgm:cxn modelId="{0AAE2670-B4AB-4E09-B094-1A328EE08FB1}" type="presParOf" srcId="{64E6083B-04E1-476C-9CEA-C686BA7E112B}" destId="{B2667992-3069-498E-9429-E38E8E162A62}"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094DAB-8CEF-4D0E-86BF-7D1BE533E3E7}">
      <dsp:nvSpPr>
        <dsp:cNvPr id="0" name=""/>
        <dsp:cNvSpPr/>
      </dsp:nvSpPr>
      <dsp:spPr>
        <a:xfrm>
          <a:off x="675648" y="765"/>
          <a:ext cx="1715839" cy="155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311150">
            <a:lnSpc>
              <a:spcPct val="90000"/>
            </a:lnSpc>
            <a:spcBef>
              <a:spcPct val="0"/>
            </a:spcBef>
            <a:spcAft>
              <a:spcPct val="35000"/>
            </a:spcAft>
          </a:pPr>
          <a:endParaRPr lang="en-US" sz="700" kern="1200"/>
        </a:p>
      </dsp:txBody>
      <dsp:txXfrm>
        <a:off x="675648" y="765"/>
        <a:ext cx="1715839" cy="155985"/>
      </dsp:txXfrm>
    </dsp:sp>
    <dsp:sp modelId="{2F5998A8-C9C7-40AE-8C47-189EEC3285E4}">
      <dsp:nvSpPr>
        <dsp:cNvPr id="0" name=""/>
        <dsp:cNvSpPr/>
      </dsp:nvSpPr>
      <dsp:spPr>
        <a:xfrm>
          <a:off x="675648"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B77609-0982-44D5-8768-A9D2B1885155}">
      <dsp:nvSpPr>
        <dsp:cNvPr id="0" name=""/>
        <dsp:cNvSpPr/>
      </dsp:nvSpPr>
      <dsp:spPr>
        <a:xfrm>
          <a:off x="916819"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04F4B7-8AF1-46FF-8C39-381F106545C7}">
      <dsp:nvSpPr>
        <dsp:cNvPr id="0" name=""/>
        <dsp:cNvSpPr/>
      </dsp:nvSpPr>
      <dsp:spPr>
        <a:xfrm>
          <a:off x="1158180"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FA734D-FF31-4495-A653-5F7AB3D95362}">
      <dsp:nvSpPr>
        <dsp:cNvPr id="0" name=""/>
        <dsp:cNvSpPr/>
      </dsp:nvSpPr>
      <dsp:spPr>
        <a:xfrm>
          <a:off x="1399351"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2A7181-5B68-4FC9-B1FA-608D7FF81590}">
      <dsp:nvSpPr>
        <dsp:cNvPr id="0" name=""/>
        <dsp:cNvSpPr/>
      </dsp:nvSpPr>
      <dsp:spPr>
        <a:xfrm>
          <a:off x="1640712"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B3A8E5-8CFB-4ADF-B3A9-00368E4F4260}">
      <dsp:nvSpPr>
        <dsp:cNvPr id="0" name=""/>
        <dsp:cNvSpPr/>
      </dsp:nvSpPr>
      <dsp:spPr>
        <a:xfrm>
          <a:off x="1881883"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D34023-C0CC-4171-8172-9651AC46BB96}">
      <dsp:nvSpPr>
        <dsp:cNvPr id="0" name=""/>
        <dsp:cNvSpPr/>
      </dsp:nvSpPr>
      <dsp:spPr>
        <a:xfrm>
          <a:off x="2123245"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91197E-78A7-4F69-BA0E-6F3C7BF7E050}">
      <dsp:nvSpPr>
        <dsp:cNvPr id="0" name=""/>
        <dsp:cNvSpPr/>
      </dsp:nvSpPr>
      <dsp:spPr>
        <a:xfrm>
          <a:off x="644987" y="187361"/>
          <a:ext cx="1738145" cy="25419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n-US" sz="1300" b="1" kern="1200" dirty="0" smtClean="0">
              <a:latin typeface="ae_Cortoba" pitchFamily="18" charset="-78"/>
              <a:cs typeface="ae_Cortoba" pitchFamily="18" charset="-78"/>
            </a:rPr>
            <a:t>   8 inc</a:t>
          </a:r>
          <a:r>
            <a:rPr lang="en-US" sz="1300" b="1" kern="1200" dirty="0" smtClean="0"/>
            <a:t>h</a:t>
          </a:r>
          <a:endParaRPr lang="en-US" sz="1300" b="1" kern="1200" dirty="0"/>
        </a:p>
      </dsp:txBody>
      <dsp:txXfrm>
        <a:off x="644987" y="187361"/>
        <a:ext cx="1738145" cy="254198"/>
      </dsp:txXfrm>
    </dsp:sp>
    <dsp:sp modelId="{FD28C50C-1C3B-4F23-82BF-E610DF9D70E4}">
      <dsp:nvSpPr>
        <dsp:cNvPr id="0" name=""/>
        <dsp:cNvSpPr/>
      </dsp:nvSpPr>
      <dsp:spPr>
        <a:xfrm>
          <a:off x="675648" y="491862"/>
          <a:ext cx="1715839" cy="155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311150">
            <a:lnSpc>
              <a:spcPct val="90000"/>
            </a:lnSpc>
            <a:spcBef>
              <a:spcPct val="0"/>
            </a:spcBef>
            <a:spcAft>
              <a:spcPct val="35000"/>
            </a:spcAft>
          </a:pPr>
          <a:endParaRPr lang="en-US" sz="700" kern="1200"/>
        </a:p>
      </dsp:txBody>
      <dsp:txXfrm>
        <a:off x="675648" y="491862"/>
        <a:ext cx="1715839" cy="155985"/>
      </dsp:txXfrm>
    </dsp:sp>
    <dsp:sp modelId="{7302B52C-4279-48EF-8FD7-030D04BA2403}">
      <dsp:nvSpPr>
        <dsp:cNvPr id="0" name=""/>
        <dsp:cNvSpPr/>
      </dsp:nvSpPr>
      <dsp:spPr>
        <a:xfrm>
          <a:off x="675648"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96B2ED-28CC-4612-996E-AE5363FBD54A}">
      <dsp:nvSpPr>
        <dsp:cNvPr id="0" name=""/>
        <dsp:cNvSpPr/>
      </dsp:nvSpPr>
      <dsp:spPr>
        <a:xfrm>
          <a:off x="916819"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286D51-2C89-4935-97EF-9A9D38F6B32A}">
      <dsp:nvSpPr>
        <dsp:cNvPr id="0" name=""/>
        <dsp:cNvSpPr/>
      </dsp:nvSpPr>
      <dsp:spPr>
        <a:xfrm>
          <a:off x="1158180"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6DB528-3A51-4645-BE3E-F21F7D002A60}">
      <dsp:nvSpPr>
        <dsp:cNvPr id="0" name=""/>
        <dsp:cNvSpPr/>
      </dsp:nvSpPr>
      <dsp:spPr>
        <a:xfrm>
          <a:off x="1399351"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224867-7AA0-459E-A3EC-FB8146C9081B}">
      <dsp:nvSpPr>
        <dsp:cNvPr id="0" name=""/>
        <dsp:cNvSpPr/>
      </dsp:nvSpPr>
      <dsp:spPr>
        <a:xfrm>
          <a:off x="1640712"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9A3E92-7DC9-4057-B089-63059CA472D9}">
      <dsp:nvSpPr>
        <dsp:cNvPr id="0" name=""/>
        <dsp:cNvSpPr/>
      </dsp:nvSpPr>
      <dsp:spPr>
        <a:xfrm>
          <a:off x="1881883"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05B3C5-68CF-48CA-ADB9-EDC9A8C88073}">
      <dsp:nvSpPr>
        <dsp:cNvPr id="0" name=""/>
        <dsp:cNvSpPr/>
      </dsp:nvSpPr>
      <dsp:spPr>
        <a:xfrm>
          <a:off x="2123245"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5F1727-36AD-4481-9EA9-7518C56DB9AD}">
      <dsp:nvSpPr>
        <dsp:cNvPr id="0" name=""/>
        <dsp:cNvSpPr/>
      </dsp:nvSpPr>
      <dsp:spPr>
        <a:xfrm>
          <a:off x="675648" y="679622"/>
          <a:ext cx="1738145" cy="25419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n-US" sz="1300" b="1" kern="1200" dirty="0" smtClean="0">
              <a:latin typeface="ae_Cortoba" pitchFamily="18" charset="-78"/>
              <a:cs typeface="ae_Cortoba" pitchFamily="18" charset="-78"/>
            </a:rPr>
            <a:t>   6 inch</a:t>
          </a:r>
          <a:endParaRPr lang="en-US" sz="1300" b="1" kern="1200" dirty="0">
            <a:latin typeface="ae_Cortoba" pitchFamily="18" charset="-78"/>
            <a:cs typeface="ae_Cortoba" pitchFamily="18" charset="-78"/>
          </a:endParaRPr>
        </a:p>
      </dsp:txBody>
      <dsp:txXfrm>
        <a:off x="675648" y="679622"/>
        <a:ext cx="1738145" cy="254198"/>
      </dsp:txXfrm>
    </dsp:sp>
    <dsp:sp modelId="{D285154F-C0E9-4598-BDD0-E0CC0AA4DB25}">
      <dsp:nvSpPr>
        <dsp:cNvPr id="0" name=""/>
        <dsp:cNvSpPr/>
      </dsp:nvSpPr>
      <dsp:spPr>
        <a:xfrm>
          <a:off x="675648" y="982960"/>
          <a:ext cx="1715839" cy="155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311150">
            <a:lnSpc>
              <a:spcPct val="90000"/>
            </a:lnSpc>
            <a:spcBef>
              <a:spcPct val="0"/>
            </a:spcBef>
            <a:spcAft>
              <a:spcPct val="35000"/>
            </a:spcAft>
          </a:pPr>
          <a:endParaRPr lang="en-US" sz="700" kern="1200"/>
        </a:p>
      </dsp:txBody>
      <dsp:txXfrm>
        <a:off x="675648" y="982960"/>
        <a:ext cx="1715839" cy="155985"/>
      </dsp:txXfrm>
    </dsp:sp>
    <dsp:sp modelId="{9AA5EBFA-32CE-4864-B802-7CA382E243C0}">
      <dsp:nvSpPr>
        <dsp:cNvPr id="0" name=""/>
        <dsp:cNvSpPr/>
      </dsp:nvSpPr>
      <dsp:spPr>
        <a:xfrm>
          <a:off x="675648"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FB817D-7630-41FC-AF95-E161A218880A}">
      <dsp:nvSpPr>
        <dsp:cNvPr id="0" name=""/>
        <dsp:cNvSpPr/>
      </dsp:nvSpPr>
      <dsp:spPr>
        <a:xfrm>
          <a:off x="916819"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31C90F-CACD-4501-A0B4-11D7B4A39A7F}">
      <dsp:nvSpPr>
        <dsp:cNvPr id="0" name=""/>
        <dsp:cNvSpPr/>
      </dsp:nvSpPr>
      <dsp:spPr>
        <a:xfrm>
          <a:off x="1158180"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AB50B3-8F40-4AC5-9D46-BD7A36CAA64D}">
      <dsp:nvSpPr>
        <dsp:cNvPr id="0" name=""/>
        <dsp:cNvSpPr/>
      </dsp:nvSpPr>
      <dsp:spPr>
        <a:xfrm>
          <a:off x="1399351"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3624CB-2A85-4D04-86B4-155F7C9DC9A0}">
      <dsp:nvSpPr>
        <dsp:cNvPr id="0" name=""/>
        <dsp:cNvSpPr/>
      </dsp:nvSpPr>
      <dsp:spPr>
        <a:xfrm>
          <a:off x="1640712"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8D61D5-BC6B-41C0-AA70-B63F35AD5E97}">
      <dsp:nvSpPr>
        <dsp:cNvPr id="0" name=""/>
        <dsp:cNvSpPr/>
      </dsp:nvSpPr>
      <dsp:spPr>
        <a:xfrm>
          <a:off x="1881883"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720809-FB64-4D51-A09A-E06A1ADB8C90}">
      <dsp:nvSpPr>
        <dsp:cNvPr id="0" name=""/>
        <dsp:cNvSpPr/>
      </dsp:nvSpPr>
      <dsp:spPr>
        <a:xfrm>
          <a:off x="2123245"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667992-3069-498E-9429-E38E8E162A62}">
      <dsp:nvSpPr>
        <dsp:cNvPr id="0" name=""/>
        <dsp:cNvSpPr/>
      </dsp:nvSpPr>
      <dsp:spPr>
        <a:xfrm>
          <a:off x="675648" y="1170720"/>
          <a:ext cx="1738145" cy="25419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n-US" sz="1300" b="1" kern="1200" dirty="0" smtClean="0">
              <a:latin typeface="ae_Cortoba" pitchFamily="18" charset="-78"/>
              <a:cs typeface="ae_Cortoba" pitchFamily="18" charset="-78"/>
            </a:rPr>
            <a:t>   4 inch</a:t>
          </a:r>
          <a:endParaRPr lang="en-US" sz="1300" b="1" kern="1200" dirty="0">
            <a:latin typeface="ae_Cortoba" pitchFamily="18" charset="-78"/>
            <a:cs typeface="ae_Cortoba" pitchFamily="18" charset="-78"/>
          </a:endParaRPr>
        </a:p>
      </dsp:txBody>
      <dsp:txXfrm>
        <a:off x="675648" y="1170720"/>
        <a:ext cx="1738145" cy="2541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094DAB-8CEF-4D0E-86BF-7D1BE533E3E7}">
      <dsp:nvSpPr>
        <dsp:cNvPr id="0" name=""/>
        <dsp:cNvSpPr/>
      </dsp:nvSpPr>
      <dsp:spPr>
        <a:xfrm>
          <a:off x="675648" y="765"/>
          <a:ext cx="1715839" cy="155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311150">
            <a:lnSpc>
              <a:spcPct val="90000"/>
            </a:lnSpc>
            <a:spcBef>
              <a:spcPct val="0"/>
            </a:spcBef>
            <a:spcAft>
              <a:spcPct val="35000"/>
            </a:spcAft>
          </a:pPr>
          <a:endParaRPr lang="en-US" sz="700" kern="1200"/>
        </a:p>
      </dsp:txBody>
      <dsp:txXfrm>
        <a:off x="675648" y="765"/>
        <a:ext cx="1715839" cy="155985"/>
      </dsp:txXfrm>
    </dsp:sp>
    <dsp:sp modelId="{2F5998A8-C9C7-40AE-8C47-189EEC3285E4}">
      <dsp:nvSpPr>
        <dsp:cNvPr id="0" name=""/>
        <dsp:cNvSpPr/>
      </dsp:nvSpPr>
      <dsp:spPr>
        <a:xfrm>
          <a:off x="675648"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B77609-0982-44D5-8768-A9D2B1885155}">
      <dsp:nvSpPr>
        <dsp:cNvPr id="0" name=""/>
        <dsp:cNvSpPr/>
      </dsp:nvSpPr>
      <dsp:spPr>
        <a:xfrm>
          <a:off x="916819"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04F4B7-8AF1-46FF-8C39-381F106545C7}">
      <dsp:nvSpPr>
        <dsp:cNvPr id="0" name=""/>
        <dsp:cNvSpPr/>
      </dsp:nvSpPr>
      <dsp:spPr>
        <a:xfrm>
          <a:off x="1158180"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FA734D-FF31-4495-A653-5F7AB3D95362}">
      <dsp:nvSpPr>
        <dsp:cNvPr id="0" name=""/>
        <dsp:cNvSpPr/>
      </dsp:nvSpPr>
      <dsp:spPr>
        <a:xfrm>
          <a:off x="1399351"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2A7181-5B68-4FC9-B1FA-608D7FF81590}">
      <dsp:nvSpPr>
        <dsp:cNvPr id="0" name=""/>
        <dsp:cNvSpPr/>
      </dsp:nvSpPr>
      <dsp:spPr>
        <a:xfrm>
          <a:off x="1640712"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B3A8E5-8CFB-4ADF-B3A9-00368E4F4260}">
      <dsp:nvSpPr>
        <dsp:cNvPr id="0" name=""/>
        <dsp:cNvSpPr/>
      </dsp:nvSpPr>
      <dsp:spPr>
        <a:xfrm>
          <a:off x="1881883"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D34023-C0CC-4171-8172-9651AC46BB96}">
      <dsp:nvSpPr>
        <dsp:cNvPr id="0" name=""/>
        <dsp:cNvSpPr/>
      </dsp:nvSpPr>
      <dsp:spPr>
        <a:xfrm>
          <a:off x="2123245"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91197E-78A7-4F69-BA0E-6F3C7BF7E050}">
      <dsp:nvSpPr>
        <dsp:cNvPr id="0" name=""/>
        <dsp:cNvSpPr/>
      </dsp:nvSpPr>
      <dsp:spPr>
        <a:xfrm>
          <a:off x="670208" y="186743"/>
          <a:ext cx="1738145" cy="25419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n-US" sz="1300" b="1" kern="1200" dirty="0" smtClean="0">
              <a:latin typeface="ae_Cortoba" pitchFamily="18" charset="-78"/>
              <a:cs typeface="ae_Cortoba" pitchFamily="18" charset="-78"/>
            </a:rPr>
            <a:t>   </a:t>
          </a:r>
          <a:r>
            <a:rPr lang="en-US" sz="1400" b="1" kern="1200" dirty="0" smtClean="0">
              <a:latin typeface="ae_Cortoba" pitchFamily="18" charset="-78"/>
              <a:cs typeface="ae_Cortoba" pitchFamily="18" charset="-78"/>
            </a:rPr>
            <a:t>3 inch</a:t>
          </a:r>
          <a:endParaRPr lang="en-US" sz="1400" b="1" kern="1200" dirty="0">
            <a:latin typeface="ae_Cortoba" pitchFamily="18" charset="-78"/>
            <a:cs typeface="ae_Cortoba" pitchFamily="18" charset="-78"/>
          </a:endParaRPr>
        </a:p>
      </dsp:txBody>
      <dsp:txXfrm>
        <a:off x="670208" y="186743"/>
        <a:ext cx="1738145" cy="254198"/>
      </dsp:txXfrm>
    </dsp:sp>
    <dsp:sp modelId="{FD28C50C-1C3B-4F23-82BF-E610DF9D70E4}">
      <dsp:nvSpPr>
        <dsp:cNvPr id="0" name=""/>
        <dsp:cNvSpPr/>
      </dsp:nvSpPr>
      <dsp:spPr>
        <a:xfrm>
          <a:off x="675648" y="491862"/>
          <a:ext cx="1715839" cy="155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311150">
            <a:lnSpc>
              <a:spcPct val="90000"/>
            </a:lnSpc>
            <a:spcBef>
              <a:spcPct val="0"/>
            </a:spcBef>
            <a:spcAft>
              <a:spcPct val="35000"/>
            </a:spcAft>
          </a:pPr>
          <a:endParaRPr lang="en-US" sz="700" kern="1200"/>
        </a:p>
      </dsp:txBody>
      <dsp:txXfrm>
        <a:off x="675648" y="491862"/>
        <a:ext cx="1715839" cy="155985"/>
      </dsp:txXfrm>
    </dsp:sp>
    <dsp:sp modelId="{7302B52C-4279-48EF-8FD7-030D04BA2403}">
      <dsp:nvSpPr>
        <dsp:cNvPr id="0" name=""/>
        <dsp:cNvSpPr/>
      </dsp:nvSpPr>
      <dsp:spPr>
        <a:xfrm>
          <a:off x="675648"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96B2ED-28CC-4612-996E-AE5363FBD54A}">
      <dsp:nvSpPr>
        <dsp:cNvPr id="0" name=""/>
        <dsp:cNvSpPr/>
      </dsp:nvSpPr>
      <dsp:spPr>
        <a:xfrm>
          <a:off x="916819"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286D51-2C89-4935-97EF-9A9D38F6B32A}">
      <dsp:nvSpPr>
        <dsp:cNvPr id="0" name=""/>
        <dsp:cNvSpPr/>
      </dsp:nvSpPr>
      <dsp:spPr>
        <a:xfrm>
          <a:off x="1158180"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6DB528-3A51-4645-BE3E-F21F7D002A60}">
      <dsp:nvSpPr>
        <dsp:cNvPr id="0" name=""/>
        <dsp:cNvSpPr/>
      </dsp:nvSpPr>
      <dsp:spPr>
        <a:xfrm>
          <a:off x="1399351"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224867-7AA0-459E-A3EC-FB8146C9081B}">
      <dsp:nvSpPr>
        <dsp:cNvPr id="0" name=""/>
        <dsp:cNvSpPr/>
      </dsp:nvSpPr>
      <dsp:spPr>
        <a:xfrm>
          <a:off x="1640712"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9A3E92-7DC9-4057-B089-63059CA472D9}">
      <dsp:nvSpPr>
        <dsp:cNvPr id="0" name=""/>
        <dsp:cNvSpPr/>
      </dsp:nvSpPr>
      <dsp:spPr>
        <a:xfrm>
          <a:off x="1881883"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05B3C5-68CF-48CA-ADB9-EDC9A8C88073}">
      <dsp:nvSpPr>
        <dsp:cNvPr id="0" name=""/>
        <dsp:cNvSpPr/>
      </dsp:nvSpPr>
      <dsp:spPr>
        <a:xfrm>
          <a:off x="2123245"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5F1727-36AD-4481-9EA9-7518C56DB9AD}">
      <dsp:nvSpPr>
        <dsp:cNvPr id="0" name=""/>
        <dsp:cNvSpPr/>
      </dsp:nvSpPr>
      <dsp:spPr>
        <a:xfrm>
          <a:off x="675648" y="679622"/>
          <a:ext cx="1738145" cy="25419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n-US" sz="1300" b="1" kern="1200" dirty="0" smtClean="0"/>
            <a:t>   </a:t>
          </a:r>
          <a:r>
            <a:rPr lang="en-US" sz="1400" b="1" kern="1200" dirty="0" smtClean="0">
              <a:latin typeface="ae_Cortoba" pitchFamily="18" charset="-78"/>
              <a:cs typeface="ae_Cortoba" pitchFamily="18" charset="-78"/>
            </a:rPr>
            <a:t>2 inch</a:t>
          </a:r>
          <a:endParaRPr lang="en-US" sz="1400" b="1" kern="1200" dirty="0">
            <a:latin typeface="ae_Cortoba" pitchFamily="18" charset="-78"/>
            <a:cs typeface="ae_Cortoba" pitchFamily="18" charset="-78"/>
          </a:endParaRPr>
        </a:p>
      </dsp:txBody>
      <dsp:txXfrm>
        <a:off x="675648" y="679622"/>
        <a:ext cx="1738145" cy="254198"/>
      </dsp:txXfrm>
    </dsp:sp>
    <dsp:sp modelId="{D285154F-C0E9-4598-BDD0-E0CC0AA4DB25}">
      <dsp:nvSpPr>
        <dsp:cNvPr id="0" name=""/>
        <dsp:cNvSpPr/>
      </dsp:nvSpPr>
      <dsp:spPr>
        <a:xfrm>
          <a:off x="675648" y="982960"/>
          <a:ext cx="1715839" cy="155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311150">
            <a:lnSpc>
              <a:spcPct val="90000"/>
            </a:lnSpc>
            <a:spcBef>
              <a:spcPct val="0"/>
            </a:spcBef>
            <a:spcAft>
              <a:spcPct val="35000"/>
            </a:spcAft>
          </a:pPr>
          <a:endParaRPr lang="en-US" sz="700" kern="1200"/>
        </a:p>
      </dsp:txBody>
      <dsp:txXfrm>
        <a:off x="675648" y="982960"/>
        <a:ext cx="1715839" cy="155985"/>
      </dsp:txXfrm>
    </dsp:sp>
    <dsp:sp modelId="{9AA5EBFA-32CE-4864-B802-7CA382E243C0}">
      <dsp:nvSpPr>
        <dsp:cNvPr id="0" name=""/>
        <dsp:cNvSpPr/>
      </dsp:nvSpPr>
      <dsp:spPr>
        <a:xfrm>
          <a:off x="675648"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FB817D-7630-41FC-AF95-E161A218880A}">
      <dsp:nvSpPr>
        <dsp:cNvPr id="0" name=""/>
        <dsp:cNvSpPr/>
      </dsp:nvSpPr>
      <dsp:spPr>
        <a:xfrm>
          <a:off x="916819"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31C90F-CACD-4501-A0B4-11D7B4A39A7F}">
      <dsp:nvSpPr>
        <dsp:cNvPr id="0" name=""/>
        <dsp:cNvSpPr/>
      </dsp:nvSpPr>
      <dsp:spPr>
        <a:xfrm>
          <a:off x="1158180"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AB50B3-8F40-4AC5-9D46-BD7A36CAA64D}">
      <dsp:nvSpPr>
        <dsp:cNvPr id="0" name=""/>
        <dsp:cNvSpPr/>
      </dsp:nvSpPr>
      <dsp:spPr>
        <a:xfrm>
          <a:off x="1399351"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3624CB-2A85-4D04-86B4-155F7C9DC9A0}">
      <dsp:nvSpPr>
        <dsp:cNvPr id="0" name=""/>
        <dsp:cNvSpPr/>
      </dsp:nvSpPr>
      <dsp:spPr>
        <a:xfrm>
          <a:off x="1640712"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8D61D5-BC6B-41C0-AA70-B63F35AD5E97}">
      <dsp:nvSpPr>
        <dsp:cNvPr id="0" name=""/>
        <dsp:cNvSpPr/>
      </dsp:nvSpPr>
      <dsp:spPr>
        <a:xfrm>
          <a:off x="1881883"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720809-FB64-4D51-A09A-E06A1ADB8C90}">
      <dsp:nvSpPr>
        <dsp:cNvPr id="0" name=""/>
        <dsp:cNvSpPr/>
      </dsp:nvSpPr>
      <dsp:spPr>
        <a:xfrm>
          <a:off x="2123245"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667992-3069-498E-9429-E38E8E162A62}">
      <dsp:nvSpPr>
        <dsp:cNvPr id="0" name=""/>
        <dsp:cNvSpPr/>
      </dsp:nvSpPr>
      <dsp:spPr>
        <a:xfrm>
          <a:off x="675648" y="1170720"/>
          <a:ext cx="1738145" cy="25419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n-US" sz="1300" kern="1200" dirty="0" smtClean="0"/>
            <a:t>    </a:t>
          </a:r>
          <a:r>
            <a:rPr lang="en-US" sz="1300" b="1" kern="1200" dirty="0" smtClean="0">
              <a:solidFill>
                <a:srgbClr val="FF0000"/>
              </a:solidFill>
              <a:latin typeface="ae_Cortoba" pitchFamily="18" charset="-78"/>
              <a:cs typeface="ae_Cortoba" pitchFamily="18" charset="-78"/>
            </a:rPr>
            <a:t>Reservoir  440m</a:t>
          </a:r>
          <a:endParaRPr lang="en-US" sz="1300" b="1" kern="1200" dirty="0">
            <a:solidFill>
              <a:srgbClr val="FF0000"/>
            </a:solidFill>
            <a:latin typeface="ae_Cortoba" pitchFamily="18" charset="-78"/>
            <a:cs typeface="ae_Cortoba" pitchFamily="18" charset="-78"/>
          </a:endParaRPr>
        </a:p>
      </dsp:txBody>
      <dsp:txXfrm>
        <a:off x="675648" y="1170720"/>
        <a:ext cx="1738145" cy="2541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28C50C-1C3B-4F23-82BF-E610DF9D70E4}">
      <dsp:nvSpPr>
        <dsp:cNvPr id="0" name=""/>
        <dsp:cNvSpPr/>
      </dsp:nvSpPr>
      <dsp:spPr>
        <a:xfrm>
          <a:off x="160020" y="388296"/>
          <a:ext cx="2880360" cy="261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533400">
            <a:lnSpc>
              <a:spcPct val="90000"/>
            </a:lnSpc>
            <a:spcBef>
              <a:spcPct val="0"/>
            </a:spcBef>
            <a:spcAft>
              <a:spcPct val="35000"/>
            </a:spcAft>
          </a:pPr>
          <a:endParaRPr lang="en-US" sz="1200" kern="1200"/>
        </a:p>
      </dsp:txBody>
      <dsp:txXfrm>
        <a:off x="160020" y="388296"/>
        <a:ext cx="2880360" cy="261850"/>
      </dsp:txXfrm>
    </dsp:sp>
    <dsp:sp modelId="{5684C7E1-E0A9-4E4D-A62D-ABBE36FE2776}">
      <dsp:nvSpPr>
        <dsp:cNvPr id="0" name=""/>
        <dsp:cNvSpPr/>
      </dsp:nvSpPr>
      <dsp:spPr>
        <a:xfrm>
          <a:off x="160020" y="650146"/>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E06805-720B-41C5-8514-10CCF21F70DD}">
      <dsp:nvSpPr>
        <dsp:cNvPr id="0" name=""/>
        <dsp:cNvSpPr/>
      </dsp:nvSpPr>
      <dsp:spPr>
        <a:xfrm>
          <a:off x="566470" y="650146"/>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17F357-EF37-4564-81DF-AF08B16B3601}">
      <dsp:nvSpPr>
        <dsp:cNvPr id="0" name=""/>
        <dsp:cNvSpPr/>
      </dsp:nvSpPr>
      <dsp:spPr>
        <a:xfrm>
          <a:off x="972921" y="650146"/>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A8DD96-E875-4574-AD8A-70E288045848}">
      <dsp:nvSpPr>
        <dsp:cNvPr id="0" name=""/>
        <dsp:cNvSpPr/>
      </dsp:nvSpPr>
      <dsp:spPr>
        <a:xfrm>
          <a:off x="1379372" y="650146"/>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A9592A-4866-464E-AC9E-586AA757561C}">
      <dsp:nvSpPr>
        <dsp:cNvPr id="0" name=""/>
        <dsp:cNvSpPr/>
      </dsp:nvSpPr>
      <dsp:spPr>
        <a:xfrm>
          <a:off x="1785823" y="650146"/>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0B75F4-0888-4E20-A02D-DB9204156823}">
      <dsp:nvSpPr>
        <dsp:cNvPr id="0" name=""/>
        <dsp:cNvSpPr/>
      </dsp:nvSpPr>
      <dsp:spPr>
        <a:xfrm>
          <a:off x="2192274" y="650146"/>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5840E9-341D-44A9-B1CF-D5E0B31D7E8B}">
      <dsp:nvSpPr>
        <dsp:cNvPr id="0" name=""/>
        <dsp:cNvSpPr/>
      </dsp:nvSpPr>
      <dsp:spPr>
        <a:xfrm>
          <a:off x="2598724" y="650146"/>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85154F-C0E9-4598-BDD0-E0CC0AA4DB25}">
      <dsp:nvSpPr>
        <dsp:cNvPr id="0" name=""/>
        <dsp:cNvSpPr/>
      </dsp:nvSpPr>
      <dsp:spPr>
        <a:xfrm>
          <a:off x="160020" y="743304"/>
          <a:ext cx="2880360" cy="261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533400">
            <a:lnSpc>
              <a:spcPct val="90000"/>
            </a:lnSpc>
            <a:spcBef>
              <a:spcPct val="0"/>
            </a:spcBef>
            <a:spcAft>
              <a:spcPct val="35000"/>
            </a:spcAft>
          </a:pPr>
          <a:endParaRPr lang="en-US" sz="1200" kern="1200"/>
        </a:p>
      </dsp:txBody>
      <dsp:txXfrm>
        <a:off x="160020" y="743304"/>
        <a:ext cx="2880360" cy="261850"/>
      </dsp:txXfrm>
    </dsp:sp>
    <dsp:sp modelId="{B05765C1-F8DA-40AA-9FDB-C2728F67A98B}">
      <dsp:nvSpPr>
        <dsp:cNvPr id="0" name=""/>
        <dsp:cNvSpPr/>
      </dsp:nvSpPr>
      <dsp:spPr>
        <a:xfrm>
          <a:off x="160020" y="1005154"/>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58DD79-5ACB-4641-B343-5DEDD1B35BBC}">
      <dsp:nvSpPr>
        <dsp:cNvPr id="0" name=""/>
        <dsp:cNvSpPr/>
      </dsp:nvSpPr>
      <dsp:spPr>
        <a:xfrm>
          <a:off x="566470" y="1005154"/>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FBD6CE-6473-4A62-8B36-F49E2D4F7AD2}">
      <dsp:nvSpPr>
        <dsp:cNvPr id="0" name=""/>
        <dsp:cNvSpPr/>
      </dsp:nvSpPr>
      <dsp:spPr>
        <a:xfrm>
          <a:off x="972921" y="1005154"/>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B09C3A-FD9A-4C65-8E1B-B8EC658F9CA7}">
      <dsp:nvSpPr>
        <dsp:cNvPr id="0" name=""/>
        <dsp:cNvSpPr/>
      </dsp:nvSpPr>
      <dsp:spPr>
        <a:xfrm>
          <a:off x="1379372" y="1005154"/>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219C45-087D-4E97-8A34-6B3672285F0B}">
      <dsp:nvSpPr>
        <dsp:cNvPr id="0" name=""/>
        <dsp:cNvSpPr/>
      </dsp:nvSpPr>
      <dsp:spPr>
        <a:xfrm>
          <a:off x="1785823" y="1005154"/>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B8CEDF-9E4E-4AD9-95E2-ED0B841B1BBD}">
      <dsp:nvSpPr>
        <dsp:cNvPr id="0" name=""/>
        <dsp:cNvSpPr/>
      </dsp:nvSpPr>
      <dsp:spPr>
        <a:xfrm>
          <a:off x="2192274" y="1005154"/>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2AD871-44FD-4A34-BEBF-75BC2A50DB47}">
      <dsp:nvSpPr>
        <dsp:cNvPr id="0" name=""/>
        <dsp:cNvSpPr/>
      </dsp:nvSpPr>
      <dsp:spPr>
        <a:xfrm>
          <a:off x="2598724" y="1005154"/>
          <a:ext cx="384048" cy="64008"/>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094DAB-8CEF-4D0E-86BF-7D1BE533E3E7}">
      <dsp:nvSpPr>
        <dsp:cNvPr id="0" name=""/>
        <dsp:cNvSpPr/>
      </dsp:nvSpPr>
      <dsp:spPr>
        <a:xfrm>
          <a:off x="675648" y="765"/>
          <a:ext cx="1715839" cy="155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311150">
            <a:lnSpc>
              <a:spcPct val="90000"/>
            </a:lnSpc>
            <a:spcBef>
              <a:spcPct val="0"/>
            </a:spcBef>
            <a:spcAft>
              <a:spcPct val="35000"/>
            </a:spcAft>
          </a:pPr>
          <a:endParaRPr lang="en-US" sz="700" kern="1200"/>
        </a:p>
      </dsp:txBody>
      <dsp:txXfrm>
        <a:off x="675648" y="765"/>
        <a:ext cx="1715839" cy="155985"/>
      </dsp:txXfrm>
    </dsp:sp>
    <dsp:sp modelId="{2F5998A8-C9C7-40AE-8C47-189EEC3285E4}">
      <dsp:nvSpPr>
        <dsp:cNvPr id="0" name=""/>
        <dsp:cNvSpPr/>
      </dsp:nvSpPr>
      <dsp:spPr>
        <a:xfrm>
          <a:off x="675648"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B77609-0982-44D5-8768-A9D2B1885155}">
      <dsp:nvSpPr>
        <dsp:cNvPr id="0" name=""/>
        <dsp:cNvSpPr/>
      </dsp:nvSpPr>
      <dsp:spPr>
        <a:xfrm>
          <a:off x="916819"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04F4B7-8AF1-46FF-8C39-381F106545C7}">
      <dsp:nvSpPr>
        <dsp:cNvPr id="0" name=""/>
        <dsp:cNvSpPr/>
      </dsp:nvSpPr>
      <dsp:spPr>
        <a:xfrm>
          <a:off x="1158180"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FA734D-FF31-4495-A653-5F7AB3D95362}">
      <dsp:nvSpPr>
        <dsp:cNvPr id="0" name=""/>
        <dsp:cNvSpPr/>
      </dsp:nvSpPr>
      <dsp:spPr>
        <a:xfrm>
          <a:off x="1399351"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2A7181-5B68-4FC9-B1FA-608D7FF81590}">
      <dsp:nvSpPr>
        <dsp:cNvPr id="0" name=""/>
        <dsp:cNvSpPr/>
      </dsp:nvSpPr>
      <dsp:spPr>
        <a:xfrm>
          <a:off x="1640712"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B3A8E5-8CFB-4ADF-B3A9-00368E4F4260}">
      <dsp:nvSpPr>
        <dsp:cNvPr id="0" name=""/>
        <dsp:cNvSpPr/>
      </dsp:nvSpPr>
      <dsp:spPr>
        <a:xfrm>
          <a:off x="1881883"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D34023-C0CC-4171-8172-9651AC46BB96}">
      <dsp:nvSpPr>
        <dsp:cNvPr id="0" name=""/>
        <dsp:cNvSpPr/>
      </dsp:nvSpPr>
      <dsp:spPr>
        <a:xfrm>
          <a:off x="2123245" y="156750"/>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91197E-78A7-4F69-BA0E-6F3C7BF7E050}">
      <dsp:nvSpPr>
        <dsp:cNvPr id="0" name=""/>
        <dsp:cNvSpPr/>
      </dsp:nvSpPr>
      <dsp:spPr>
        <a:xfrm>
          <a:off x="644987" y="187361"/>
          <a:ext cx="1738145" cy="25419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n-US" sz="1300" b="1" kern="1200" dirty="0" smtClean="0">
              <a:latin typeface="ae_Cortoba" pitchFamily="18" charset="-78"/>
              <a:cs typeface="ae_Cortoba" pitchFamily="18" charset="-78"/>
            </a:rPr>
            <a:t>   12 inc</a:t>
          </a:r>
          <a:r>
            <a:rPr lang="en-US" sz="1300" b="1" kern="1200" dirty="0" smtClean="0"/>
            <a:t>h</a:t>
          </a:r>
          <a:endParaRPr lang="en-US" sz="1300" b="1" kern="1200" dirty="0"/>
        </a:p>
      </dsp:txBody>
      <dsp:txXfrm>
        <a:off x="644987" y="187361"/>
        <a:ext cx="1738145" cy="254198"/>
      </dsp:txXfrm>
    </dsp:sp>
    <dsp:sp modelId="{FD28C50C-1C3B-4F23-82BF-E610DF9D70E4}">
      <dsp:nvSpPr>
        <dsp:cNvPr id="0" name=""/>
        <dsp:cNvSpPr/>
      </dsp:nvSpPr>
      <dsp:spPr>
        <a:xfrm>
          <a:off x="675648" y="491862"/>
          <a:ext cx="1715839" cy="155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311150">
            <a:lnSpc>
              <a:spcPct val="90000"/>
            </a:lnSpc>
            <a:spcBef>
              <a:spcPct val="0"/>
            </a:spcBef>
            <a:spcAft>
              <a:spcPct val="35000"/>
            </a:spcAft>
          </a:pPr>
          <a:endParaRPr lang="en-US" sz="700" kern="1200"/>
        </a:p>
      </dsp:txBody>
      <dsp:txXfrm>
        <a:off x="675648" y="491862"/>
        <a:ext cx="1715839" cy="155985"/>
      </dsp:txXfrm>
    </dsp:sp>
    <dsp:sp modelId="{7302B52C-4279-48EF-8FD7-030D04BA2403}">
      <dsp:nvSpPr>
        <dsp:cNvPr id="0" name=""/>
        <dsp:cNvSpPr/>
      </dsp:nvSpPr>
      <dsp:spPr>
        <a:xfrm>
          <a:off x="675648"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96B2ED-28CC-4612-996E-AE5363FBD54A}">
      <dsp:nvSpPr>
        <dsp:cNvPr id="0" name=""/>
        <dsp:cNvSpPr/>
      </dsp:nvSpPr>
      <dsp:spPr>
        <a:xfrm>
          <a:off x="916819"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286D51-2C89-4935-97EF-9A9D38F6B32A}">
      <dsp:nvSpPr>
        <dsp:cNvPr id="0" name=""/>
        <dsp:cNvSpPr/>
      </dsp:nvSpPr>
      <dsp:spPr>
        <a:xfrm>
          <a:off x="1158180"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6DB528-3A51-4645-BE3E-F21F7D002A60}">
      <dsp:nvSpPr>
        <dsp:cNvPr id="0" name=""/>
        <dsp:cNvSpPr/>
      </dsp:nvSpPr>
      <dsp:spPr>
        <a:xfrm>
          <a:off x="1399351"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224867-7AA0-459E-A3EC-FB8146C9081B}">
      <dsp:nvSpPr>
        <dsp:cNvPr id="0" name=""/>
        <dsp:cNvSpPr/>
      </dsp:nvSpPr>
      <dsp:spPr>
        <a:xfrm>
          <a:off x="1640712"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9A3E92-7DC9-4057-B089-63059CA472D9}">
      <dsp:nvSpPr>
        <dsp:cNvPr id="0" name=""/>
        <dsp:cNvSpPr/>
      </dsp:nvSpPr>
      <dsp:spPr>
        <a:xfrm>
          <a:off x="1881883"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05B3C5-68CF-48CA-ADB9-EDC9A8C88073}">
      <dsp:nvSpPr>
        <dsp:cNvPr id="0" name=""/>
        <dsp:cNvSpPr/>
      </dsp:nvSpPr>
      <dsp:spPr>
        <a:xfrm>
          <a:off x="2123245" y="647848"/>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5F1727-36AD-4481-9EA9-7518C56DB9AD}">
      <dsp:nvSpPr>
        <dsp:cNvPr id="0" name=""/>
        <dsp:cNvSpPr/>
      </dsp:nvSpPr>
      <dsp:spPr>
        <a:xfrm>
          <a:off x="675648" y="679622"/>
          <a:ext cx="1738145" cy="25419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n-US" sz="1300" b="1" kern="1200" dirty="0" smtClean="0">
              <a:latin typeface="ae_Cortoba" pitchFamily="18" charset="-78"/>
              <a:cs typeface="ae_Cortoba" pitchFamily="18" charset="-78"/>
            </a:rPr>
            <a:t>   10 inch</a:t>
          </a:r>
          <a:endParaRPr lang="en-US" sz="1300" b="1" kern="1200" dirty="0">
            <a:latin typeface="ae_Cortoba" pitchFamily="18" charset="-78"/>
            <a:cs typeface="ae_Cortoba" pitchFamily="18" charset="-78"/>
          </a:endParaRPr>
        </a:p>
      </dsp:txBody>
      <dsp:txXfrm>
        <a:off x="675648" y="679622"/>
        <a:ext cx="1738145" cy="254198"/>
      </dsp:txXfrm>
    </dsp:sp>
    <dsp:sp modelId="{D285154F-C0E9-4598-BDD0-E0CC0AA4DB25}">
      <dsp:nvSpPr>
        <dsp:cNvPr id="0" name=""/>
        <dsp:cNvSpPr/>
      </dsp:nvSpPr>
      <dsp:spPr>
        <a:xfrm>
          <a:off x="675648" y="982960"/>
          <a:ext cx="1715839" cy="155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311150">
            <a:lnSpc>
              <a:spcPct val="90000"/>
            </a:lnSpc>
            <a:spcBef>
              <a:spcPct val="0"/>
            </a:spcBef>
            <a:spcAft>
              <a:spcPct val="35000"/>
            </a:spcAft>
          </a:pPr>
          <a:endParaRPr lang="en-US" sz="700" kern="1200"/>
        </a:p>
      </dsp:txBody>
      <dsp:txXfrm>
        <a:off x="675648" y="982960"/>
        <a:ext cx="1715839" cy="155985"/>
      </dsp:txXfrm>
    </dsp:sp>
    <dsp:sp modelId="{9AA5EBFA-32CE-4864-B802-7CA382E243C0}">
      <dsp:nvSpPr>
        <dsp:cNvPr id="0" name=""/>
        <dsp:cNvSpPr/>
      </dsp:nvSpPr>
      <dsp:spPr>
        <a:xfrm>
          <a:off x="675648"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FB817D-7630-41FC-AF95-E161A218880A}">
      <dsp:nvSpPr>
        <dsp:cNvPr id="0" name=""/>
        <dsp:cNvSpPr/>
      </dsp:nvSpPr>
      <dsp:spPr>
        <a:xfrm>
          <a:off x="916819"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31C90F-CACD-4501-A0B4-11D7B4A39A7F}">
      <dsp:nvSpPr>
        <dsp:cNvPr id="0" name=""/>
        <dsp:cNvSpPr/>
      </dsp:nvSpPr>
      <dsp:spPr>
        <a:xfrm>
          <a:off x="1158180"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AB50B3-8F40-4AC5-9D46-BD7A36CAA64D}">
      <dsp:nvSpPr>
        <dsp:cNvPr id="0" name=""/>
        <dsp:cNvSpPr/>
      </dsp:nvSpPr>
      <dsp:spPr>
        <a:xfrm>
          <a:off x="1399351"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3624CB-2A85-4D04-86B4-155F7C9DC9A0}">
      <dsp:nvSpPr>
        <dsp:cNvPr id="0" name=""/>
        <dsp:cNvSpPr/>
      </dsp:nvSpPr>
      <dsp:spPr>
        <a:xfrm>
          <a:off x="1640712"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8D61D5-BC6B-41C0-AA70-B63F35AD5E97}">
      <dsp:nvSpPr>
        <dsp:cNvPr id="0" name=""/>
        <dsp:cNvSpPr/>
      </dsp:nvSpPr>
      <dsp:spPr>
        <a:xfrm>
          <a:off x="1881883"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720809-FB64-4D51-A09A-E06A1ADB8C90}">
      <dsp:nvSpPr>
        <dsp:cNvPr id="0" name=""/>
        <dsp:cNvSpPr/>
      </dsp:nvSpPr>
      <dsp:spPr>
        <a:xfrm>
          <a:off x="2123245" y="1138945"/>
          <a:ext cx="401506" cy="317748"/>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667992-3069-498E-9429-E38E8E162A62}">
      <dsp:nvSpPr>
        <dsp:cNvPr id="0" name=""/>
        <dsp:cNvSpPr/>
      </dsp:nvSpPr>
      <dsp:spPr>
        <a:xfrm>
          <a:off x="675648" y="1170720"/>
          <a:ext cx="1738145" cy="25419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n-US" sz="1300" b="1" kern="1200" dirty="0" smtClean="0">
              <a:latin typeface="ae_Cortoba" pitchFamily="18" charset="-78"/>
              <a:cs typeface="ae_Cortoba" pitchFamily="18" charset="-78"/>
            </a:rPr>
            <a:t>   8inch</a:t>
          </a:r>
          <a:endParaRPr lang="en-US" sz="1300" b="1" kern="1200" dirty="0">
            <a:latin typeface="ae_Cortoba" pitchFamily="18" charset="-78"/>
            <a:cs typeface="ae_Cortoba" pitchFamily="18" charset="-78"/>
          </a:endParaRPr>
        </a:p>
      </dsp:txBody>
      <dsp:txXfrm>
        <a:off x="675648" y="1170720"/>
        <a:ext cx="1738145" cy="254198"/>
      </dsp:txXfrm>
    </dsp:sp>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rtl="0">
              <a:defRPr sz="1200">
                <a:latin typeface="Arial" charset="0"/>
                <a:cs typeface="Arial" charset="0"/>
              </a:defRPr>
            </a:lvl1pPr>
          </a:lstStyle>
          <a:p>
            <a:pPr>
              <a:defRPr/>
            </a:pPr>
            <a:fld id="{C367D176-B233-4ED2-BD55-D69E99B75FFA}" type="datetimeFigureOut">
              <a:rPr lang="en-US"/>
              <a:pPr>
                <a:defRPr/>
              </a:pPr>
              <a:t>7/5/2012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atin typeface="Arial" charset="0"/>
                <a:cs typeface="Arial" charset="0"/>
              </a:defRPr>
            </a:lvl1pPr>
          </a:lstStyle>
          <a:p>
            <a:pPr>
              <a:defRPr/>
            </a:pPr>
            <a:r>
              <a:rPr lang="en-US"/>
              <a:t>WDN- Tammon (2012)</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rtl="0">
              <a:defRPr sz="1200">
                <a:latin typeface="Arial" pitchFamily="34" charset="0"/>
                <a:cs typeface="Arial" pitchFamily="34" charset="0"/>
              </a:defRPr>
            </a:lvl1pPr>
          </a:lstStyle>
          <a:p>
            <a:pPr>
              <a:defRPr/>
            </a:pPr>
            <a:fld id="{A760AE48-B010-4EF4-9D52-A5F54A1EF4C7}" type="slidenum">
              <a:rPr lang="ar-SA"/>
              <a:pPr>
                <a:defRPr/>
              </a:pPr>
              <a:t>‹#›</a:t>
            </a:fld>
            <a:endParaRPr lang="en-US"/>
          </a:p>
        </p:txBody>
      </p:sp>
    </p:spTree>
    <p:extLst>
      <p:ext uri="{BB962C8B-B14F-4D97-AF65-F5344CB8AC3E}">
        <p14:creationId xmlns:p14="http://schemas.microsoft.com/office/powerpoint/2010/main" val="348949777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31C00F54-9450-4221-8B8A-CF6468309699}" type="datetimeFigureOut">
              <a:rPr lang="en-US"/>
              <a:pPr>
                <a:defRPr/>
              </a:pPr>
              <a:t>7/5/2012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r>
              <a:rPr lang="en-US"/>
              <a:t>WDN- Tammon (2012)</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rtl="0">
              <a:defRPr sz="1200">
                <a:latin typeface="Calibri" pitchFamily="34" charset="0"/>
                <a:cs typeface="Arial" pitchFamily="34" charset="0"/>
              </a:defRPr>
            </a:lvl1pPr>
          </a:lstStyle>
          <a:p>
            <a:pPr>
              <a:defRPr/>
            </a:pPr>
            <a:fld id="{3DF66AC5-CB2B-4041-B05E-7B467ACF6990}" type="slidenum">
              <a:rPr lang="ar-SA"/>
              <a:pPr>
                <a:defRPr/>
              </a:pPr>
              <a:t>‹#›</a:t>
            </a:fld>
            <a:endParaRPr lang="en-US"/>
          </a:p>
        </p:txBody>
      </p:sp>
    </p:spTree>
    <p:extLst>
      <p:ext uri="{BB962C8B-B14F-4D97-AF65-F5344CB8AC3E}">
        <p14:creationId xmlns:p14="http://schemas.microsoft.com/office/powerpoint/2010/main" val="2326529731"/>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4036" name="عنصر نائب لرقم الشريحة 3"/>
          <p:cNvSpPr>
            <a:spLocks noGrp="1"/>
          </p:cNvSpPr>
          <p:nvPr>
            <p:ph type="sldNum" sz="quarter" idx="5"/>
          </p:nvPr>
        </p:nvSpPr>
        <p:spPr bwMode="auto">
          <a:noFill/>
          <a:ln>
            <a:miter lim="800000"/>
            <a:headEnd/>
            <a:tailEnd/>
          </a:ln>
        </p:spPr>
        <p:txBody>
          <a:bodyPr/>
          <a:lstStyle/>
          <a:p>
            <a:fld id="{93E0B4FA-4C8E-4016-9538-59A1012AFEAF}" type="slidenum">
              <a:rPr lang="ar-SA" smtClean="0"/>
              <a:pPr/>
              <a:t>1</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smtClean="0"/>
          </a:p>
        </p:txBody>
      </p:sp>
      <p:sp>
        <p:nvSpPr>
          <p:cNvPr id="52228"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fld id="{B986CCC8-C665-4501-8571-4AB07AB74136}" type="slidenum">
              <a:rPr lang="ar-SA">
                <a:solidFill>
                  <a:prstClr val="black"/>
                </a:solidFill>
                <a:latin typeface="Calibri" pitchFamily="34" charset="0"/>
              </a:rPr>
              <a:pPr eaLnBrk="1" hangingPunct="1"/>
              <a:t>21</a:t>
            </a:fld>
            <a:endParaRPr lang="en-US">
              <a:solidFill>
                <a:prstClr val="black"/>
              </a:solidFill>
              <a:latin typeface="Calibri" pitchFamily="34" charset="0"/>
            </a:endParaRPr>
          </a:p>
        </p:txBody>
      </p:sp>
      <p:sp>
        <p:nvSpPr>
          <p:cNvPr id="5" name="عنصر نائب للتذييل 4"/>
          <p:cNvSpPr>
            <a:spLocks noGrp="1"/>
          </p:cNvSpPr>
          <p:nvPr>
            <p:ph type="ftr" sz="quarter" idx="4"/>
          </p:nvPr>
        </p:nvSpPr>
        <p:spPr/>
        <p:txBody>
          <a:bodyPr/>
          <a:lstStyle/>
          <a:p>
            <a:pPr>
              <a:defRPr/>
            </a:pPr>
            <a:r>
              <a:rPr lang="en-US">
                <a:solidFill>
                  <a:prstClr val="black"/>
                </a:solidFill>
              </a:rPr>
              <a:t>WDN- Tammon (2012)</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لتذييل 3"/>
          <p:cNvSpPr>
            <a:spLocks noGrp="1"/>
          </p:cNvSpPr>
          <p:nvPr>
            <p:ph type="ftr" sz="quarter" idx="10"/>
          </p:nvPr>
        </p:nvSpPr>
        <p:spPr/>
        <p:txBody>
          <a:bodyPr/>
          <a:lstStyle/>
          <a:p>
            <a:pPr>
              <a:defRPr/>
            </a:pPr>
            <a:r>
              <a:rPr lang="en-US" smtClean="0"/>
              <a:t>WDN- Tammon (2012)</a:t>
            </a:r>
            <a:endParaRPr lang="en-US"/>
          </a:p>
        </p:txBody>
      </p:sp>
      <p:sp>
        <p:nvSpPr>
          <p:cNvPr id="5" name="عنصر نائب لرقم الشريحة 4"/>
          <p:cNvSpPr>
            <a:spLocks noGrp="1"/>
          </p:cNvSpPr>
          <p:nvPr>
            <p:ph type="sldNum" sz="quarter" idx="11"/>
          </p:nvPr>
        </p:nvSpPr>
        <p:spPr/>
        <p:txBody>
          <a:bodyPr/>
          <a:lstStyle/>
          <a:p>
            <a:pPr>
              <a:defRPr/>
            </a:pPr>
            <a:fld id="{3DF66AC5-CB2B-4041-B05E-7B467ACF6990}" type="slidenum">
              <a:rPr lang="ar-SA" smtClean="0"/>
              <a:pPr>
                <a:defRPr/>
              </a:pPr>
              <a:t>26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a:lstStyle/>
          <a:p>
            <a:fld id="{9745B742-C1D4-45F1-B506-B446EFEFA607}" type="slidenum">
              <a:rPr lang="ar-SA" smtClean="0">
                <a:solidFill>
                  <a:srgbClr val="000000"/>
                </a:solidFill>
              </a:rPr>
              <a:pPr/>
              <a:t>45</a:t>
            </a:fld>
            <a:endParaRPr lang="en-US" smtClean="0">
              <a:solidFill>
                <a:srgbClr val="000000"/>
              </a:solidFill>
            </a:endParaRPr>
          </a:p>
        </p:txBody>
      </p:sp>
      <p:sp>
        <p:nvSpPr>
          <p:cNvPr id="532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
        <p:nvSpPr>
          <p:cNvPr id="45060" name="عنصر نائب لرقم الشريحة 3"/>
          <p:cNvSpPr>
            <a:spLocks noGrp="1"/>
          </p:cNvSpPr>
          <p:nvPr>
            <p:ph type="sldNum" sz="quarter" idx="5"/>
          </p:nvPr>
        </p:nvSpPr>
        <p:spPr bwMode="auto">
          <a:noFill/>
          <a:ln>
            <a:miter lim="800000"/>
            <a:headEnd/>
            <a:tailEnd/>
          </a:ln>
        </p:spPr>
        <p:txBody>
          <a:bodyPr/>
          <a:lstStyle/>
          <a:p>
            <a:fld id="{63EE34D1-6F54-4D43-BEEB-5F8142A8CBAF}" type="slidenum">
              <a:rPr lang="ar-SA" smtClean="0"/>
              <a:pPr/>
              <a:t>3</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
        <p:nvSpPr>
          <p:cNvPr id="46084" name="عنصر نائب لرقم الشريحة 3"/>
          <p:cNvSpPr>
            <a:spLocks noGrp="1"/>
          </p:cNvSpPr>
          <p:nvPr>
            <p:ph type="sldNum" sz="quarter" idx="5"/>
          </p:nvPr>
        </p:nvSpPr>
        <p:spPr bwMode="auto">
          <a:noFill/>
          <a:ln>
            <a:miter lim="800000"/>
            <a:headEnd/>
            <a:tailEnd/>
          </a:ln>
        </p:spPr>
        <p:txBody>
          <a:bodyPr/>
          <a:lstStyle/>
          <a:p>
            <a:fld id="{5C0FFE60-5C3E-4423-9D55-E9A97E5C410A}" type="slidenum">
              <a:rPr lang="ar-SA" smtClean="0"/>
              <a:pPr/>
              <a:t>4</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710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7108" name="عنصر نائب لرقم الشريحة 3"/>
          <p:cNvSpPr>
            <a:spLocks noGrp="1"/>
          </p:cNvSpPr>
          <p:nvPr>
            <p:ph type="sldNum" sz="quarter" idx="5"/>
          </p:nvPr>
        </p:nvSpPr>
        <p:spPr bwMode="auto">
          <a:noFill/>
          <a:ln>
            <a:miter lim="800000"/>
            <a:headEnd/>
            <a:tailEnd/>
          </a:ln>
        </p:spPr>
        <p:txBody>
          <a:bodyPr/>
          <a:lstStyle/>
          <a:p>
            <a:fld id="{D736384F-E219-4B13-9631-9F414ABF0C3B}" type="slidenum">
              <a:rPr lang="ar-SA" smtClean="0"/>
              <a:pPr/>
              <a:t>5</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813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dirty="0" smtClean="0"/>
          </a:p>
        </p:txBody>
      </p:sp>
      <p:sp>
        <p:nvSpPr>
          <p:cNvPr id="48132" name="عنصر نائب لرقم الشريحة 3"/>
          <p:cNvSpPr>
            <a:spLocks noGrp="1"/>
          </p:cNvSpPr>
          <p:nvPr>
            <p:ph type="sldNum" sz="quarter" idx="5"/>
          </p:nvPr>
        </p:nvSpPr>
        <p:spPr bwMode="auto">
          <a:noFill/>
          <a:ln>
            <a:miter lim="800000"/>
            <a:headEnd/>
            <a:tailEnd/>
          </a:ln>
        </p:spPr>
        <p:txBody>
          <a:bodyPr/>
          <a:lstStyle/>
          <a:p>
            <a:fld id="{1B48494F-EFE8-4F9C-B107-487E5F22436C}" type="slidenum">
              <a:rPr lang="ar-SA" smtClean="0"/>
              <a:pPr/>
              <a:t>6</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017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 name="عنصر نائب للتذييل 3"/>
          <p:cNvSpPr>
            <a:spLocks noGrp="1"/>
          </p:cNvSpPr>
          <p:nvPr>
            <p:ph type="ftr" sz="quarter" idx="4"/>
          </p:nvPr>
        </p:nvSpPr>
        <p:spPr/>
        <p:txBody>
          <a:bodyPr/>
          <a:lstStyle/>
          <a:p>
            <a:pPr>
              <a:defRPr/>
            </a:pPr>
            <a:r>
              <a:rPr lang="en-US"/>
              <a:t>WDN- Tammon (2012)</a:t>
            </a:r>
          </a:p>
        </p:txBody>
      </p:sp>
      <p:sp>
        <p:nvSpPr>
          <p:cNvPr id="50181" name="عنصر نائب لرقم الشريحة 4"/>
          <p:cNvSpPr>
            <a:spLocks noGrp="1"/>
          </p:cNvSpPr>
          <p:nvPr>
            <p:ph type="sldNum" sz="quarter" idx="5"/>
          </p:nvPr>
        </p:nvSpPr>
        <p:spPr bwMode="auto">
          <a:noFill/>
          <a:ln>
            <a:miter lim="800000"/>
            <a:headEnd/>
            <a:tailEnd/>
          </a:ln>
        </p:spPr>
        <p:txBody>
          <a:bodyPr/>
          <a:lstStyle/>
          <a:p>
            <a:fld id="{2AD22209-91E9-424C-95E1-CEE6109FE742}" type="slidenum">
              <a:rPr lang="ar-SA" smtClean="0"/>
              <a:pPr/>
              <a:t>9</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diagram shows the monthly income per capital in </a:t>
            </a:r>
            <a:r>
              <a:rPr lang="en-US" dirty="0" err="1" smtClean="0"/>
              <a:t>Tammoun</a:t>
            </a:r>
            <a:r>
              <a:rPr lang="en-US" dirty="0" smtClean="0"/>
              <a:t>. We got theses numbers after analyzing the questionnaires we already distributed in </a:t>
            </a:r>
            <a:r>
              <a:rPr lang="en-US" dirty="0" err="1" smtClean="0"/>
              <a:t>Tammoun</a:t>
            </a:r>
            <a:r>
              <a:rPr lang="en-US" dirty="0" smtClean="0"/>
              <a:t> city.</a:t>
            </a:r>
            <a:endParaRPr lang="en-US" dirty="0"/>
          </a:p>
        </p:txBody>
      </p:sp>
      <p:sp>
        <p:nvSpPr>
          <p:cNvPr id="4" name="Footer Placeholder 3"/>
          <p:cNvSpPr>
            <a:spLocks noGrp="1"/>
          </p:cNvSpPr>
          <p:nvPr>
            <p:ph type="ftr" sz="quarter" idx="10"/>
          </p:nvPr>
        </p:nvSpPr>
        <p:spPr/>
        <p:txBody>
          <a:bodyPr/>
          <a:lstStyle/>
          <a:p>
            <a:pPr>
              <a:defRPr/>
            </a:pPr>
            <a:r>
              <a:rPr lang="en-US" smtClean="0"/>
              <a:t>WDN- Tammon (2012)</a:t>
            </a:r>
            <a:endParaRPr lang="en-US"/>
          </a:p>
        </p:txBody>
      </p:sp>
      <p:sp>
        <p:nvSpPr>
          <p:cNvPr id="5" name="Slide Number Placeholder 4"/>
          <p:cNvSpPr>
            <a:spLocks noGrp="1"/>
          </p:cNvSpPr>
          <p:nvPr>
            <p:ph type="sldNum" sz="quarter" idx="11"/>
          </p:nvPr>
        </p:nvSpPr>
        <p:spPr/>
        <p:txBody>
          <a:bodyPr/>
          <a:lstStyle/>
          <a:p>
            <a:pPr>
              <a:defRPr/>
            </a:pPr>
            <a:fld id="{3DF66AC5-CB2B-4041-B05E-7B467ACF6990}" type="slidenum">
              <a:rPr lang="ar-SA" smtClean="0"/>
              <a:pPr>
                <a:defRPr/>
              </a:pPr>
              <a:t>11</a:t>
            </a:fld>
            <a:endParaRPr lang="en-US"/>
          </a:p>
        </p:txBody>
      </p:sp>
    </p:spTree>
    <p:extLst>
      <p:ext uri="{BB962C8B-B14F-4D97-AF65-F5344CB8AC3E}">
        <p14:creationId xmlns:p14="http://schemas.microsoft.com/office/powerpoint/2010/main" val="3481822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120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51204" name="عنصر نائب لرقم الشريحة 3"/>
          <p:cNvSpPr>
            <a:spLocks noGrp="1"/>
          </p:cNvSpPr>
          <p:nvPr>
            <p:ph type="sldNum" sz="quarter" idx="5"/>
          </p:nvPr>
        </p:nvSpPr>
        <p:spPr bwMode="auto">
          <a:noFill/>
          <a:ln>
            <a:miter lim="800000"/>
            <a:headEnd/>
            <a:tailEnd/>
          </a:ln>
        </p:spPr>
        <p:txBody>
          <a:bodyPr/>
          <a:lstStyle/>
          <a:p>
            <a:fld id="{7CB06C37-CC72-42EB-9070-623598F57CAF}" type="slidenum">
              <a:rPr lang="ar-SA" smtClean="0"/>
              <a:pPr/>
              <a:t>13</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smtClean="0"/>
          </a:p>
        </p:txBody>
      </p:sp>
      <p:sp>
        <p:nvSpPr>
          <p:cNvPr id="52228"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fld id="{B986CCC8-C665-4501-8571-4AB07AB74136}" type="slidenum">
              <a:rPr lang="ar-SA">
                <a:solidFill>
                  <a:prstClr val="black"/>
                </a:solidFill>
                <a:latin typeface="Calibri" pitchFamily="34" charset="0"/>
              </a:rPr>
              <a:pPr eaLnBrk="1" hangingPunct="1"/>
              <a:t>18</a:t>
            </a:fld>
            <a:endParaRPr lang="en-US">
              <a:solidFill>
                <a:prstClr val="black"/>
              </a:solidFill>
              <a:latin typeface="Calibri" pitchFamily="34" charset="0"/>
            </a:endParaRPr>
          </a:p>
        </p:txBody>
      </p:sp>
      <p:sp>
        <p:nvSpPr>
          <p:cNvPr id="5" name="عنصر نائب للتذييل 4"/>
          <p:cNvSpPr>
            <a:spLocks noGrp="1"/>
          </p:cNvSpPr>
          <p:nvPr>
            <p:ph type="ftr" sz="quarter" idx="4"/>
          </p:nvPr>
        </p:nvSpPr>
        <p:spPr/>
        <p:txBody>
          <a:bodyPr/>
          <a:lstStyle/>
          <a:p>
            <a:pPr>
              <a:defRPr/>
            </a:pPr>
            <a:r>
              <a:rPr lang="en-US">
                <a:solidFill>
                  <a:prstClr val="black"/>
                </a:solidFill>
              </a:rPr>
              <a:t>WDN- Tammon (2012)</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70926834-5B74-42E4-BFC2-4A80323A6223}" type="datetime1">
              <a:rPr lang="en-US"/>
              <a:pPr>
                <a:defRPr/>
              </a:pPr>
              <a:t>7/5/2012</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1F57F723-74CF-47DF-871F-49338F2BFFF2}"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079AB909-617D-49AC-84B0-85CA2E88623C}" type="datetime1">
              <a:rPr lang="en-US"/>
              <a:pPr>
                <a:defRPr/>
              </a:pPr>
              <a:t>7/5/2012</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27C3D054-7AD4-45F6-8B03-127EDCDE8636}"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5A56B5FA-645F-4680-B281-C086247C6F05}" type="datetime1">
              <a:rPr lang="en-US"/>
              <a:pPr>
                <a:defRPr/>
              </a:pPr>
              <a:t>7/5/2012</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543586FD-706D-4D03-A961-721F2130AE10}" type="slidenum">
              <a:rPr lang="ar-SA"/>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en-US"/>
              <a:t>Click to edit Master title style</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fld id="{5FAF9D0E-0C94-4EE8-84C5-5E030A6CAAC2}" type="datetime1">
              <a:rPr lang="en-US"/>
              <a:pPr>
                <a:defRPr/>
              </a:pPr>
              <a:t>7/5/2012</a:t>
            </a:fld>
            <a:endParaRPr lang="en-U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65738791-5B53-48C9-9D6F-A4CAB0BF01A2}"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cs typeface="Arial" charset="0"/>
              </a:defRPr>
            </a:lvl1pPr>
          </a:lstStyle>
          <a:p>
            <a:pPr>
              <a:defRPr/>
            </a:pPr>
            <a:fld id="{2876B810-03BD-49F1-BA37-1A78D513046E}" type="datetime1">
              <a:rPr lang="en-US"/>
              <a:pPr>
                <a:defRPr/>
              </a:pPr>
              <a:t>7/5/2012</a:t>
            </a:fld>
            <a:endParaRPr lang="en-US"/>
          </a:p>
        </p:txBody>
      </p:sp>
      <p:sp>
        <p:nvSpPr>
          <p:cNvPr id="5" name="Footer Placeholder 4"/>
          <p:cNvSpPr>
            <a:spLocks noGrp="1"/>
          </p:cNvSpPr>
          <p:nvPr>
            <p:ph type="ftr" sz="quarter" idx="11"/>
          </p:nvPr>
        </p:nvSpPr>
        <p:spPr/>
        <p:txBody>
          <a:bodyPr/>
          <a:lstStyle>
            <a:lvl1pPr>
              <a:defRPr>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681C0CF-9084-4A8D-BADD-6E2D49199BD2}" type="slidenum">
              <a:rPr lang="ar-SA"/>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cs typeface="Arial" charset="0"/>
              </a:defRPr>
            </a:lvl1pPr>
          </a:lstStyle>
          <a:p>
            <a:pPr>
              <a:defRPr/>
            </a:pPr>
            <a:fld id="{B700DB2C-AB69-43E6-9720-93695252F11C}" type="datetime1">
              <a:rPr lang="en-US"/>
              <a:pPr>
                <a:defRPr/>
              </a:pPr>
              <a:t>7/5/2012</a:t>
            </a:fld>
            <a:endParaRPr lang="en-US"/>
          </a:p>
        </p:txBody>
      </p:sp>
      <p:sp>
        <p:nvSpPr>
          <p:cNvPr id="5" name="Footer Placeholder 4"/>
          <p:cNvSpPr>
            <a:spLocks noGrp="1"/>
          </p:cNvSpPr>
          <p:nvPr>
            <p:ph type="ftr" sz="quarter" idx="11"/>
          </p:nvPr>
        </p:nvSpPr>
        <p:spPr/>
        <p:txBody>
          <a:bodyPr/>
          <a:lstStyle>
            <a:lvl1pPr>
              <a:defRPr>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36B701-6060-4A28-8A52-5E2450E0EE51}" type="slidenum">
              <a:rPr lang="ar-SA"/>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cs typeface="Arial" charset="0"/>
              </a:defRPr>
            </a:lvl1pPr>
          </a:lstStyle>
          <a:p>
            <a:pPr>
              <a:defRPr/>
            </a:pPr>
            <a:fld id="{BB08A572-4A9E-4E2C-8759-08C6DC214529}" type="datetime1">
              <a:rPr lang="en-US"/>
              <a:pPr>
                <a:defRPr/>
              </a:pPr>
              <a:t>7/5/2012</a:t>
            </a:fld>
            <a:endParaRPr lang="en-US"/>
          </a:p>
        </p:txBody>
      </p:sp>
      <p:sp>
        <p:nvSpPr>
          <p:cNvPr id="6" name="Footer Placeholder 5"/>
          <p:cNvSpPr>
            <a:spLocks noGrp="1"/>
          </p:cNvSpPr>
          <p:nvPr>
            <p:ph type="ftr" sz="quarter" idx="11"/>
          </p:nvPr>
        </p:nvSpPr>
        <p:spPr/>
        <p:txBody>
          <a:bodyPr/>
          <a:lstStyle>
            <a:lvl1pPr>
              <a:defRPr>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0AE7783A-3FE6-49A7-A667-0BA06F775874}" type="slidenum">
              <a:rPr lang="ar-SA"/>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cs typeface="Arial" charset="0"/>
              </a:defRPr>
            </a:lvl1pPr>
          </a:lstStyle>
          <a:p>
            <a:pPr>
              <a:defRPr/>
            </a:pPr>
            <a:fld id="{ECBF17E4-CA2B-4307-8826-429442E75C9D}" type="datetime1">
              <a:rPr lang="en-US"/>
              <a:pPr>
                <a:defRPr/>
              </a:pPr>
              <a:t>7/5/2012</a:t>
            </a:fld>
            <a:endParaRPr lang="en-US"/>
          </a:p>
        </p:txBody>
      </p:sp>
      <p:sp>
        <p:nvSpPr>
          <p:cNvPr id="8" name="Footer Placeholder 7"/>
          <p:cNvSpPr>
            <a:spLocks noGrp="1"/>
          </p:cNvSpPr>
          <p:nvPr>
            <p:ph type="ftr" sz="quarter" idx="11"/>
          </p:nvPr>
        </p:nvSpPr>
        <p:spPr/>
        <p:txBody>
          <a:bodyPr/>
          <a:lstStyle>
            <a:lvl1pPr>
              <a:defRPr>
                <a:cs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2F079E58-50A2-4DBA-B1E9-6B7FB2847A2F}" type="slidenum">
              <a:rPr lang="ar-SA"/>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cs typeface="Arial" charset="0"/>
              </a:defRPr>
            </a:lvl1pPr>
          </a:lstStyle>
          <a:p>
            <a:pPr>
              <a:defRPr/>
            </a:pPr>
            <a:fld id="{AAF1A046-6399-4400-8E3F-CA8496A568CA}" type="datetime1">
              <a:rPr lang="en-US"/>
              <a:pPr>
                <a:defRPr/>
              </a:pPr>
              <a:t>7/5/2012</a:t>
            </a:fld>
            <a:endParaRPr lang="en-US"/>
          </a:p>
        </p:txBody>
      </p:sp>
      <p:sp>
        <p:nvSpPr>
          <p:cNvPr id="4" name="Footer Placeholder 3"/>
          <p:cNvSpPr>
            <a:spLocks noGrp="1"/>
          </p:cNvSpPr>
          <p:nvPr>
            <p:ph type="ftr" sz="quarter" idx="11"/>
          </p:nvPr>
        </p:nvSpPr>
        <p:spPr/>
        <p:txBody>
          <a:bodyPr/>
          <a:lstStyle>
            <a:lvl1pPr>
              <a:defRPr>
                <a:cs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350C4AFD-2AFE-41CB-B42D-4E77C1167201}" type="slidenum">
              <a:rPr lang="ar-SA"/>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cs typeface="Arial" charset="0"/>
              </a:defRPr>
            </a:lvl1pPr>
          </a:lstStyle>
          <a:p>
            <a:pPr>
              <a:defRPr/>
            </a:pPr>
            <a:fld id="{984A27B2-229B-4BF9-B40D-5433E0170D52}" type="datetime1">
              <a:rPr lang="en-US"/>
              <a:pPr>
                <a:defRPr/>
              </a:pPr>
              <a:t>7/5/2012</a:t>
            </a:fld>
            <a:endParaRPr lang="en-US"/>
          </a:p>
        </p:txBody>
      </p:sp>
      <p:sp>
        <p:nvSpPr>
          <p:cNvPr id="3" name="Footer Placeholder 2"/>
          <p:cNvSpPr>
            <a:spLocks noGrp="1"/>
          </p:cNvSpPr>
          <p:nvPr>
            <p:ph type="ftr" sz="quarter" idx="11"/>
          </p:nvPr>
        </p:nvSpPr>
        <p:spPr/>
        <p:txBody>
          <a:bodyPr/>
          <a:lstStyle>
            <a:lvl1pPr>
              <a:defRPr>
                <a:cs typeface="Arial" charset="0"/>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F3ABE413-8EB3-4AD2-A85E-411072CDDAFA}" type="slidenum">
              <a:rPr lang="ar-SA"/>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cs typeface="Arial" charset="0"/>
              </a:defRPr>
            </a:lvl1pPr>
          </a:lstStyle>
          <a:p>
            <a:pPr>
              <a:defRPr/>
            </a:pPr>
            <a:fld id="{DF028195-FF8A-4BA5-ABA0-9D82F26F021E}" type="datetime1">
              <a:rPr lang="en-US"/>
              <a:pPr>
                <a:defRPr/>
              </a:pPr>
              <a:t>7/5/2012</a:t>
            </a:fld>
            <a:endParaRPr lang="en-US"/>
          </a:p>
        </p:txBody>
      </p:sp>
      <p:sp>
        <p:nvSpPr>
          <p:cNvPr id="6" name="Footer Placeholder 5"/>
          <p:cNvSpPr>
            <a:spLocks noGrp="1"/>
          </p:cNvSpPr>
          <p:nvPr>
            <p:ph type="ftr" sz="quarter" idx="11"/>
          </p:nvPr>
        </p:nvSpPr>
        <p:spPr/>
        <p:txBody>
          <a:bodyPr/>
          <a:lstStyle>
            <a:lvl1pPr>
              <a:defRPr>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9AEB9C34-AE50-4CA1-9BD5-A8B94F9CA979}"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93CC9E8C-C2EC-49D8-8B94-C15FA48DE9D2}" type="datetime1">
              <a:rPr lang="en-US"/>
              <a:pPr>
                <a:defRPr/>
              </a:pPr>
              <a:t>7/5/2012</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48CE9FE9-75B0-4574-8762-33EC86BABC1B}" type="slidenum">
              <a:rPr lang="ar-SA"/>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cs typeface="Arial" charset="0"/>
              </a:defRPr>
            </a:lvl1pPr>
          </a:lstStyle>
          <a:p>
            <a:pPr>
              <a:defRPr/>
            </a:pPr>
            <a:fld id="{003E1820-B29D-489A-989C-11B7AE046B76}" type="datetime1">
              <a:rPr lang="en-US"/>
              <a:pPr>
                <a:defRPr/>
              </a:pPr>
              <a:t>7/5/2012</a:t>
            </a:fld>
            <a:endParaRPr lang="en-US"/>
          </a:p>
        </p:txBody>
      </p:sp>
      <p:sp>
        <p:nvSpPr>
          <p:cNvPr id="6" name="Footer Placeholder 5"/>
          <p:cNvSpPr>
            <a:spLocks noGrp="1"/>
          </p:cNvSpPr>
          <p:nvPr>
            <p:ph type="ftr" sz="quarter" idx="11"/>
          </p:nvPr>
        </p:nvSpPr>
        <p:spPr/>
        <p:txBody>
          <a:bodyPr/>
          <a:lstStyle>
            <a:lvl1pPr>
              <a:defRPr>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FDF9733D-5594-4C01-9632-6D2912A3DE76}" type="slidenum">
              <a:rPr lang="ar-SA"/>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cs typeface="Arial" charset="0"/>
              </a:defRPr>
            </a:lvl1pPr>
          </a:lstStyle>
          <a:p>
            <a:pPr>
              <a:defRPr/>
            </a:pPr>
            <a:fld id="{BAA22DEF-A8DF-4994-926D-75983E14073F}" type="datetime1">
              <a:rPr lang="en-US"/>
              <a:pPr>
                <a:defRPr/>
              </a:pPr>
              <a:t>7/5/2012</a:t>
            </a:fld>
            <a:endParaRPr lang="en-US"/>
          </a:p>
        </p:txBody>
      </p:sp>
      <p:sp>
        <p:nvSpPr>
          <p:cNvPr id="5" name="Footer Placeholder 4"/>
          <p:cNvSpPr>
            <a:spLocks noGrp="1"/>
          </p:cNvSpPr>
          <p:nvPr>
            <p:ph type="ftr" sz="quarter" idx="11"/>
          </p:nvPr>
        </p:nvSpPr>
        <p:spPr/>
        <p:txBody>
          <a:bodyPr/>
          <a:lstStyle>
            <a:lvl1pPr>
              <a:defRPr>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31B94C-8FD3-4B15-ACF6-0CAD0E69EC3A}" type="slidenum">
              <a:rPr lang="ar-SA"/>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cs typeface="Arial" charset="0"/>
              </a:defRPr>
            </a:lvl1pPr>
          </a:lstStyle>
          <a:p>
            <a:pPr>
              <a:defRPr/>
            </a:pPr>
            <a:fld id="{523B75B9-C2C3-41CE-B209-C75F3C28DC1D}" type="datetime1">
              <a:rPr lang="en-US"/>
              <a:pPr>
                <a:defRPr/>
              </a:pPr>
              <a:t>7/5/2012</a:t>
            </a:fld>
            <a:endParaRPr lang="en-US"/>
          </a:p>
        </p:txBody>
      </p:sp>
      <p:sp>
        <p:nvSpPr>
          <p:cNvPr id="5" name="Footer Placeholder 4"/>
          <p:cNvSpPr>
            <a:spLocks noGrp="1"/>
          </p:cNvSpPr>
          <p:nvPr>
            <p:ph type="ftr" sz="quarter" idx="11"/>
          </p:nvPr>
        </p:nvSpPr>
        <p:spPr/>
        <p:txBody>
          <a:bodyPr/>
          <a:lstStyle>
            <a:lvl1pPr>
              <a:defRPr>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BB46BE-08C5-4B8A-ACD7-D46E02493E40}" type="slidenum">
              <a:rPr lang="ar-SA"/>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FEB6DB74-D413-46B0-B69E-C847E244C088}" type="datetime1">
              <a:rPr lang="en-US"/>
              <a:pPr>
                <a:defRPr/>
              </a:pPr>
              <a:t>7/5/2012</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C0427875-CECC-4D27-B360-330E7C5C6DF5}" type="slidenum">
              <a:rPr lang="ar-SA"/>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DE31E1D9-9422-4F53-8752-29BCAB5E76ED}" type="datetime1">
              <a:rPr lang="en-US"/>
              <a:pPr>
                <a:defRPr/>
              </a:pPr>
              <a:t>7/5/2012</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EF64504C-830A-4DC9-B7B9-1BCEB3EEA227}" type="slidenum">
              <a:rPr lang="ar-SA"/>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5A84FB9F-8209-4D1C-92EA-B86D8FB9938B}" type="datetime1">
              <a:rPr lang="en-US"/>
              <a:pPr>
                <a:defRPr/>
              </a:pPr>
              <a:t>7/5/2012</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A08431CD-65CF-406E-8DCA-A2CCA37F0D04}" type="slidenum">
              <a:rPr lang="ar-SA"/>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9834D7AB-C56C-40D2-9315-3A6435941BF9}" type="datetime1">
              <a:rPr lang="en-US"/>
              <a:pPr>
                <a:defRPr/>
              </a:pPr>
              <a:t>7/5/2012</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559F4079-A1C9-4A50-869F-9B94E3DEE28B}" type="slidenum">
              <a:rPr lang="ar-SA"/>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12"/>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2D67BEC4-9ED3-40CD-8626-FE95788DED3D}" type="datetime1">
              <a:rPr lang="en-US"/>
              <a:pPr>
                <a:defRPr/>
              </a:pPr>
              <a:t>7/5/2012</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6D9FC752-F5F1-4B6B-8FF9-0F0912C6A78D}" type="slidenum">
              <a:rPr lang="ar-SA"/>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758699BF-806B-4031-A371-481ACED340CB}" type="datetime1">
              <a:rPr lang="en-US"/>
              <a:pPr>
                <a:defRPr/>
              </a:pPr>
              <a:t>7/5/2012</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5CC9BB1C-1289-4B19-AEF6-B5A142C57F36}" type="slidenum">
              <a:rPr lang="ar-SA"/>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C46FD8EF-CF8A-4A5C-A1C0-C52F8EFD0A36}" type="datetime1">
              <a:rPr lang="en-US"/>
              <a:pPr>
                <a:defRPr/>
              </a:pPr>
              <a:t>7/5/2012</a:t>
            </a:fld>
            <a:endParaRPr lang="en-US"/>
          </a:p>
        </p:txBody>
      </p:sp>
      <p:sp>
        <p:nvSpPr>
          <p:cNvPr id="3" name="Footer Placeholder 27"/>
          <p:cNvSpPr>
            <a:spLocks noGrp="1"/>
          </p:cNvSpPr>
          <p:nvPr>
            <p:ph type="ftr" sz="quarter" idx="11"/>
          </p:nvPr>
        </p:nvSpPr>
        <p:spPr/>
        <p:txBody>
          <a:bodyPr/>
          <a:lstStyle>
            <a:lvl1pPr>
              <a:defRPr/>
            </a:lvl1pPr>
          </a:lstStyle>
          <a:p>
            <a:pPr>
              <a:defRPr/>
            </a:pPr>
            <a:endParaRPr lang="en-US"/>
          </a:p>
        </p:txBody>
      </p:sp>
      <p:sp>
        <p:nvSpPr>
          <p:cNvPr id="4" name="Slide Number Placeholder 4"/>
          <p:cNvSpPr>
            <a:spLocks noGrp="1"/>
          </p:cNvSpPr>
          <p:nvPr>
            <p:ph type="sldNum" sz="quarter" idx="12"/>
          </p:nvPr>
        </p:nvSpPr>
        <p:spPr/>
        <p:txBody>
          <a:bodyPr/>
          <a:lstStyle>
            <a:lvl1pPr>
              <a:defRPr/>
            </a:lvl1pPr>
          </a:lstStyle>
          <a:p>
            <a:pPr>
              <a:defRPr/>
            </a:pPr>
            <a:fld id="{B48B0320-BD6E-4DB2-9F4B-9E6BD084CC42}"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1B670A92-4B2F-4592-8F95-D4B2EDD437BD}" type="datetime1">
              <a:rPr lang="en-US"/>
              <a:pPr>
                <a:defRPr/>
              </a:pPr>
              <a:t>7/5/2012</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E71E1DCB-F8BE-4B6E-9D4F-578F97A7BCE3}" type="slidenum">
              <a:rPr lang="ar-SA"/>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12"/>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1BBF69F5-0DB3-4A5B-8A5C-D1F7BAB85774}" type="datetime1">
              <a:rPr lang="en-US"/>
              <a:pPr>
                <a:defRPr/>
              </a:pPr>
              <a:t>7/5/2012</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60DD6A3-DD8C-4733-8DE4-C858F7D63F3B}" type="slidenum">
              <a:rPr lang="ar-SA"/>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1602F9BB-F621-49DD-8471-3B413D06CC86}" type="datetime1">
              <a:rPr lang="en-US"/>
              <a:pPr>
                <a:defRPr/>
              </a:pPr>
              <a:t>7/5/2012</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DB8D9B59-0814-4824-BE86-2A44E73365FE}" type="slidenum">
              <a:rPr lang="ar-SA"/>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8AA6C9DF-FB6B-4F37-BFFC-005C90BBE301}" type="datetime1">
              <a:rPr lang="en-US"/>
              <a:pPr>
                <a:defRPr/>
              </a:pPr>
              <a:t>7/5/2012</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86EE6FE8-B458-4B18-BE14-A7300ABBB3BD}" type="slidenum">
              <a:rPr lang="ar-SA"/>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A64F43BC-C080-4AE7-93BB-CF43DDAA6723}" type="datetime1">
              <a:rPr lang="en-US"/>
              <a:pPr>
                <a:defRPr/>
              </a:pPr>
              <a:t>7/5/2012</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D74AF55F-A301-466E-8DA8-A28864812B57}" type="slidenum">
              <a:rPr lang="ar-SA"/>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029B4232-65FC-4EEA-99FC-64CFDE73FED9}"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1"/>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4E052FC7-E6A7-4B21-8FD8-CBE4DAEA8EBE}" type="slidenum">
              <a:rPr lang="ar-SA"/>
              <a:pPr>
                <a:defRPr/>
              </a:pPr>
              <a:t>‹#›</a:t>
            </a:fld>
            <a:endParaRPr lang="en-US"/>
          </a:p>
        </p:txBody>
      </p:sp>
    </p:spTree>
    <p:extLst>
      <p:ext uri="{BB962C8B-B14F-4D97-AF65-F5344CB8AC3E}">
        <p14:creationId xmlns:p14="http://schemas.microsoft.com/office/powerpoint/2010/main" val="28708219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B819CF9C-1467-476E-B253-E711260F3B8C}"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solidFill>
                <a:srgbClr val="F0A22E">
                  <a:shade val="75000"/>
                </a:srgbClr>
              </a:solidFill>
            </a:endParaRPr>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EAFF75C3-695B-4F20-9EE3-EB716CE421DF}" type="slidenum">
              <a:rPr lang="ar-SA"/>
              <a:pPr>
                <a:defRPr/>
              </a:pPr>
              <a:t>‹#›</a:t>
            </a:fld>
            <a:endParaRPr lang="en-US"/>
          </a:p>
        </p:txBody>
      </p:sp>
    </p:spTree>
    <p:extLst>
      <p:ext uri="{BB962C8B-B14F-4D97-AF65-F5344CB8AC3E}">
        <p14:creationId xmlns:p14="http://schemas.microsoft.com/office/powerpoint/2010/main" val="40135712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4D2F9632-93D2-4789-BEDA-61D006EB4E73}" type="datetime1">
              <a:rPr lang="en-US">
                <a:solidFill>
                  <a:srgbClr val="F0A22E">
                    <a:shade val="75000"/>
                  </a:srgbClr>
                </a:solidFill>
              </a:rPr>
              <a:pPr>
                <a:defRPr/>
              </a:pPr>
              <a:t>7/5/2012</a:t>
            </a:fld>
            <a:endParaRPr lang="en-US">
              <a:solidFill>
                <a:srgbClr val="F0A22E">
                  <a:shade val="75000"/>
                </a:srgbClr>
              </a:solidFill>
            </a:endParaRPr>
          </a:p>
        </p:txBody>
      </p:sp>
      <p:sp>
        <p:nvSpPr>
          <p:cNvPr id="7" name="Footer Placeholder 10"/>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9" name="Slide Number Placeholder 15"/>
          <p:cNvSpPr>
            <a:spLocks noGrp="1"/>
          </p:cNvSpPr>
          <p:nvPr>
            <p:ph type="sldNum" sz="quarter" idx="12"/>
          </p:nvPr>
        </p:nvSpPr>
        <p:spPr/>
        <p:txBody>
          <a:bodyPr/>
          <a:lstStyle>
            <a:lvl1pPr>
              <a:defRPr/>
            </a:lvl1pPr>
          </a:lstStyle>
          <a:p>
            <a:pPr>
              <a:defRPr/>
            </a:pPr>
            <a:fld id="{2F7879D2-A58A-493C-9E40-0F120EB3CBF4}" type="slidenum">
              <a:rPr lang="ar-SA"/>
              <a:pPr>
                <a:defRPr/>
              </a:pPr>
              <a:t>‹#›</a:t>
            </a:fld>
            <a:endParaRPr lang="en-US"/>
          </a:p>
        </p:txBody>
      </p:sp>
    </p:spTree>
    <p:extLst>
      <p:ext uri="{BB962C8B-B14F-4D97-AF65-F5344CB8AC3E}">
        <p14:creationId xmlns:p14="http://schemas.microsoft.com/office/powerpoint/2010/main" val="27946303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DCB20BC3-D66E-46F4-9D20-CB806F4B22F7}"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4"/>
          <p:cNvSpPr>
            <a:spLocks noGrp="1"/>
          </p:cNvSpPr>
          <p:nvPr>
            <p:ph type="sldNum" sz="quarter" idx="12"/>
          </p:nvPr>
        </p:nvSpPr>
        <p:spPr/>
        <p:txBody>
          <a:bodyPr/>
          <a:lstStyle>
            <a:lvl1pPr>
              <a:defRPr/>
            </a:lvl1pPr>
          </a:lstStyle>
          <a:p>
            <a:pPr>
              <a:defRPr/>
            </a:pPr>
            <a:fld id="{7BE3625B-5B72-41C4-9F8E-6F08B442A0A9}" type="slidenum">
              <a:rPr lang="ar-SA"/>
              <a:pPr>
                <a:defRPr/>
              </a:pPr>
              <a:t>‹#›</a:t>
            </a:fld>
            <a:endParaRPr lang="en-US"/>
          </a:p>
        </p:txBody>
      </p:sp>
    </p:spTree>
    <p:extLst>
      <p:ext uri="{BB962C8B-B14F-4D97-AF65-F5344CB8AC3E}">
        <p14:creationId xmlns:p14="http://schemas.microsoft.com/office/powerpoint/2010/main" val="1910964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54634FC3-3A87-4260-AD8D-50377D36DC10}" type="datetime1">
              <a:rPr lang="en-US">
                <a:solidFill>
                  <a:srgbClr val="F0A22E">
                    <a:shade val="75000"/>
                  </a:srgbClr>
                </a:solidFill>
              </a:rPr>
              <a:pPr>
                <a:defRPr/>
              </a:pPr>
              <a:t>7/5/2012</a:t>
            </a:fld>
            <a:endParaRPr lang="en-US">
              <a:solidFill>
                <a:srgbClr val="F0A22E">
                  <a:shade val="75000"/>
                </a:srgbClr>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C8E780D7-182A-4273-B5E8-067063351FB9}" type="slidenum">
              <a:rPr lang="ar-SA"/>
              <a:pPr>
                <a:defRPr/>
              </a:pPr>
              <a:t>‹#›</a:t>
            </a:fld>
            <a:endParaRPr lang="en-US"/>
          </a:p>
        </p:txBody>
      </p:sp>
    </p:spTree>
    <p:extLst>
      <p:ext uri="{BB962C8B-B14F-4D97-AF65-F5344CB8AC3E}">
        <p14:creationId xmlns:p14="http://schemas.microsoft.com/office/powerpoint/2010/main" val="25118885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D43AF14B-8F05-4CDB-A9F3-EC08CF615C70}" type="datetime1">
              <a:rPr lang="en-US">
                <a:solidFill>
                  <a:srgbClr val="F0A22E">
                    <a:shade val="75000"/>
                  </a:srgbClr>
                </a:solidFill>
              </a:rPr>
              <a:pPr>
                <a:defRPr/>
              </a:pPr>
              <a:t>7/5/2012</a:t>
            </a:fld>
            <a:endParaRPr lang="en-US">
              <a:solidFill>
                <a:srgbClr val="F0A22E">
                  <a:shade val="75000"/>
                </a:srgbClr>
              </a:solidFill>
            </a:endParaRPr>
          </a:p>
        </p:txBody>
      </p:sp>
      <p:sp>
        <p:nvSpPr>
          <p:cNvPr id="4"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5" name="Slide Number Placeholder 4"/>
          <p:cNvSpPr>
            <a:spLocks noGrp="1"/>
          </p:cNvSpPr>
          <p:nvPr>
            <p:ph type="sldNum" sz="quarter" idx="12"/>
          </p:nvPr>
        </p:nvSpPr>
        <p:spPr/>
        <p:txBody>
          <a:bodyPr/>
          <a:lstStyle>
            <a:lvl1pPr>
              <a:defRPr/>
            </a:lvl1pPr>
          </a:lstStyle>
          <a:p>
            <a:pPr>
              <a:defRPr/>
            </a:pPr>
            <a:fld id="{1CC0DF6E-26D3-4745-A8CC-DC35DCFAD067}" type="slidenum">
              <a:rPr lang="ar-SA"/>
              <a:pPr>
                <a:defRPr/>
              </a:pPr>
              <a:t>‹#›</a:t>
            </a:fld>
            <a:endParaRPr lang="en-US"/>
          </a:p>
        </p:txBody>
      </p:sp>
    </p:spTree>
    <p:extLst>
      <p:ext uri="{BB962C8B-B14F-4D97-AF65-F5344CB8AC3E}">
        <p14:creationId xmlns:p14="http://schemas.microsoft.com/office/powerpoint/2010/main" val="2404009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DA1E350B-112A-4A72-B287-7004B69E7CA0}" type="datetime1">
              <a:rPr lang="en-US"/>
              <a:pPr>
                <a:defRPr/>
              </a:pPr>
              <a:t>7/5/2012</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D5A6D8AC-B172-48A5-985F-0479FE17AC21}" type="slidenum">
              <a:rPr lang="ar-SA"/>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0D47D487-8E5D-40B8-8B39-4E6B498308B0}" type="datetime1">
              <a:rPr lang="en-US">
                <a:solidFill>
                  <a:srgbClr val="F0A22E">
                    <a:shade val="75000"/>
                  </a:srgbClr>
                </a:solidFill>
              </a:rPr>
              <a:pPr>
                <a:defRPr/>
              </a:pPr>
              <a:t>7/5/2012</a:t>
            </a:fld>
            <a:endParaRPr lang="en-US">
              <a:solidFill>
                <a:srgbClr val="F0A22E">
                  <a:shade val="75000"/>
                </a:srgbClr>
              </a:solidFill>
            </a:endParaRPr>
          </a:p>
        </p:txBody>
      </p:sp>
      <p:sp>
        <p:nvSpPr>
          <p:cNvPr id="3"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4" name="Slide Number Placeholder 4"/>
          <p:cNvSpPr>
            <a:spLocks noGrp="1"/>
          </p:cNvSpPr>
          <p:nvPr>
            <p:ph type="sldNum" sz="quarter" idx="12"/>
          </p:nvPr>
        </p:nvSpPr>
        <p:spPr/>
        <p:txBody>
          <a:bodyPr/>
          <a:lstStyle>
            <a:lvl1pPr>
              <a:defRPr/>
            </a:lvl1pPr>
          </a:lstStyle>
          <a:p>
            <a:pPr>
              <a:defRPr/>
            </a:pPr>
            <a:fld id="{98B67E7F-85E1-4AA6-A92F-507BBD16B83B}" type="slidenum">
              <a:rPr lang="ar-SA"/>
              <a:pPr>
                <a:defRPr/>
              </a:pPr>
              <a:t>‹#›</a:t>
            </a:fld>
            <a:endParaRPr lang="en-US"/>
          </a:p>
        </p:txBody>
      </p:sp>
    </p:spTree>
    <p:extLst>
      <p:ext uri="{BB962C8B-B14F-4D97-AF65-F5344CB8AC3E}">
        <p14:creationId xmlns:p14="http://schemas.microsoft.com/office/powerpoint/2010/main" val="22350489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2B417519-FD8F-4D76-AB9F-2B3561A41061}" type="datetime1">
              <a:rPr lang="en-US">
                <a:solidFill>
                  <a:srgbClr val="F0A22E">
                    <a:shade val="75000"/>
                  </a:srgbClr>
                </a:solidFill>
              </a:rPr>
              <a:pPr>
                <a:defRPr/>
              </a:pPr>
              <a:t>7/5/2012</a:t>
            </a:fld>
            <a:endParaRPr lang="en-US">
              <a:solidFill>
                <a:srgbClr val="F0A22E">
                  <a:shade val="75000"/>
                </a:srgbClr>
              </a:solidFill>
            </a:endParaRPr>
          </a:p>
        </p:txBody>
      </p:sp>
      <p:sp>
        <p:nvSpPr>
          <p:cNvPr id="7" name="Footer Placeholder 28"/>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1ACA4A03-E811-46B9-AE68-40410EE993DD}" type="slidenum">
              <a:rPr lang="ar-SA"/>
              <a:pPr>
                <a:defRPr/>
              </a:pPr>
              <a:t>‹#›</a:t>
            </a:fld>
            <a:endParaRPr lang="en-US"/>
          </a:p>
        </p:txBody>
      </p:sp>
    </p:spTree>
    <p:extLst>
      <p:ext uri="{BB962C8B-B14F-4D97-AF65-F5344CB8AC3E}">
        <p14:creationId xmlns:p14="http://schemas.microsoft.com/office/powerpoint/2010/main" val="13562704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FD857888-15C2-4FF0-9C6C-DF1A11C99918}"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4"/>
          <p:cNvSpPr>
            <a:spLocks noGrp="1"/>
          </p:cNvSpPr>
          <p:nvPr>
            <p:ph type="sldNum" sz="quarter" idx="12"/>
          </p:nvPr>
        </p:nvSpPr>
        <p:spPr/>
        <p:txBody>
          <a:bodyPr/>
          <a:lstStyle>
            <a:lvl1pPr>
              <a:defRPr/>
            </a:lvl1pPr>
          </a:lstStyle>
          <a:p>
            <a:pPr>
              <a:defRPr/>
            </a:pPr>
            <a:fld id="{59B7BA0B-F92A-4F1F-8CFA-96A3EF8BF920}" type="slidenum">
              <a:rPr lang="ar-SA"/>
              <a:pPr>
                <a:defRPr/>
              </a:pPr>
              <a:t>‹#›</a:t>
            </a:fld>
            <a:endParaRPr lang="en-US"/>
          </a:p>
        </p:txBody>
      </p:sp>
    </p:spTree>
    <p:extLst>
      <p:ext uri="{BB962C8B-B14F-4D97-AF65-F5344CB8AC3E}">
        <p14:creationId xmlns:p14="http://schemas.microsoft.com/office/powerpoint/2010/main" val="29313585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C6471EF7-35FC-4631-9F5A-3DF0F4835138}"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6" name="Slide Number Placeholder 4"/>
          <p:cNvSpPr>
            <a:spLocks noGrp="1"/>
          </p:cNvSpPr>
          <p:nvPr>
            <p:ph type="sldNum" sz="quarter" idx="12"/>
          </p:nvPr>
        </p:nvSpPr>
        <p:spPr/>
        <p:txBody>
          <a:bodyPr/>
          <a:lstStyle>
            <a:lvl1pPr>
              <a:defRPr/>
            </a:lvl1pPr>
          </a:lstStyle>
          <a:p>
            <a:pPr>
              <a:defRPr/>
            </a:pPr>
            <a:fld id="{136121E2-8D15-43B8-AECE-370AF94D2FD4}" type="slidenum">
              <a:rPr lang="ar-SA"/>
              <a:pPr>
                <a:defRPr/>
              </a:pPr>
              <a:t>‹#›</a:t>
            </a:fld>
            <a:endParaRPr lang="en-US"/>
          </a:p>
        </p:txBody>
      </p:sp>
    </p:spTree>
    <p:extLst>
      <p:ext uri="{BB962C8B-B14F-4D97-AF65-F5344CB8AC3E}">
        <p14:creationId xmlns:p14="http://schemas.microsoft.com/office/powerpoint/2010/main" val="354432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8CE2082C-7A99-461E-A80D-E0BFCE503E5F}"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6" name="Slide Number Placeholder 4"/>
          <p:cNvSpPr>
            <a:spLocks noGrp="1"/>
          </p:cNvSpPr>
          <p:nvPr>
            <p:ph type="sldNum" sz="quarter" idx="12"/>
          </p:nvPr>
        </p:nvSpPr>
        <p:spPr/>
        <p:txBody>
          <a:bodyPr/>
          <a:lstStyle>
            <a:lvl1pPr>
              <a:defRPr/>
            </a:lvl1pPr>
          </a:lstStyle>
          <a:p>
            <a:pPr>
              <a:defRPr/>
            </a:pPr>
            <a:fld id="{2F35C484-E598-4987-A6DC-9CA10DC668EA}" type="slidenum">
              <a:rPr lang="ar-SA"/>
              <a:pPr>
                <a:defRPr/>
              </a:pPr>
              <a:t>‹#›</a:t>
            </a:fld>
            <a:endParaRPr lang="en-US"/>
          </a:p>
        </p:txBody>
      </p:sp>
    </p:spTree>
    <p:extLst>
      <p:ext uri="{BB962C8B-B14F-4D97-AF65-F5344CB8AC3E}">
        <p14:creationId xmlns:p14="http://schemas.microsoft.com/office/powerpoint/2010/main" val="36164938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B9878DC0-72B6-4CE5-9877-D3260F3A65BC}"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1"/>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A709B246-A9DB-4572-A53C-68AABB670335}"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36057805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C8370B2D-920B-4F2E-951F-F25525FFAF1B}"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r>
              <a:rPr lang="en-US">
                <a:solidFill>
                  <a:srgbClr val="F0A22E">
                    <a:shade val="75000"/>
                  </a:srgbClr>
                </a:solidFill>
              </a:rPr>
              <a:t>Ali janajera</a:t>
            </a:r>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DCF9BCEC-8658-4434-B5E7-4A77CFA22AE2}"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7390146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0D1780D9-0340-45F4-87D7-5624094E729B}" type="datetime1">
              <a:rPr lang="en-US">
                <a:solidFill>
                  <a:srgbClr val="F0A22E">
                    <a:shade val="75000"/>
                  </a:srgbClr>
                </a:solidFill>
              </a:rPr>
              <a:pPr>
                <a:defRPr/>
              </a:pPr>
              <a:t>7/5/2012</a:t>
            </a:fld>
            <a:endParaRPr lang="en-US">
              <a:solidFill>
                <a:srgbClr val="F0A22E">
                  <a:shade val="75000"/>
                </a:srgbClr>
              </a:solidFill>
            </a:endParaRPr>
          </a:p>
        </p:txBody>
      </p:sp>
      <p:sp>
        <p:nvSpPr>
          <p:cNvPr id="7" name="Footer Placeholder 10"/>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9" name="Slide Number Placeholder 15"/>
          <p:cNvSpPr>
            <a:spLocks noGrp="1"/>
          </p:cNvSpPr>
          <p:nvPr>
            <p:ph type="sldNum" sz="quarter" idx="12"/>
          </p:nvPr>
        </p:nvSpPr>
        <p:spPr/>
        <p:txBody>
          <a:bodyPr/>
          <a:lstStyle>
            <a:lvl1pPr>
              <a:defRPr/>
            </a:lvl1pPr>
          </a:lstStyle>
          <a:p>
            <a:pPr>
              <a:defRPr/>
            </a:pPr>
            <a:fld id="{C268805E-820D-46FF-8FA0-2EF421F3AB69}"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36351480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8693D95A-629F-44E5-B2C7-44ACE5222AEF}"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4"/>
          <p:cNvSpPr>
            <a:spLocks noGrp="1"/>
          </p:cNvSpPr>
          <p:nvPr>
            <p:ph type="sldNum" sz="quarter" idx="12"/>
          </p:nvPr>
        </p:nvSpPr>
        <p:spPr/>
        <p:txBody>
          <a:bodyPr/>
          <a:lstStyle>
            <a:lvl1pPr>
              <a:defRPr/>
            </a:lvl1pPr>
          </a:lstStyle>
          <a:p>
            <a:pPr>
              <a:defRPr/>
            </a:pPr>
            <a:fld id="{A81CE597-1364-4442-AB6B-91BD229B124D}"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1895653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2E92A65A-4265-4423-8B20-505DD9547992}" type="datetime1">
              <a:rPr lang="en-US">
                <a:solidFill>
                  <a:srgbClr val="F0A22E">
                    <a:shade val="75000"/>
                  </a:srgbClr>
                </a:solidFill>
              </a:rPr>
              <a:pPr>
                <a:defRPr/>
              </a:pPr>
              <a:t>7/5/2012</a:t>
            </a:fld>
            <a:endParaRPr lang="en-US">
              <a:solidFill>
                <a:srgbClr val="F0A22E">
                  <a:shade val="75000"/>
                </a:srgbClr>
              </a:solidFill>
            </a:endParaRPr>
          </a:p>
        </p:txBody>
      </p:sp>
      <p:sp>
        <p:nvSpPr>
          <p:cNvPr id="9" name="Footer Placeholder 5"/>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6D9564AD-FB1A-4AC5-8746-D32C1E865A9A}"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19444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12"/>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CDFF1246-6A40-493C-9088-770B7D80D961}" type="datetime1">
              <a:rPr lang="en-US"/>
              <a:pPr>
                <a:defRPr/>
              </a:pPr>
              <a:t>7/5/2012</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88363404-716E-4C44-94CA-AF428C24A0A5}" type="slidenum">
              <a:rPr lang="ar-SA"/>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274C1D77-8466-42E1-8A63-999E0F40493D}" type="datetime1">
              <a:rPr lang="en-US">
                <a:solidFill>
                  <a:srgbClr val="F0A22E">
                    <a:shade val="75000"/>
                  </a:srgbClr>
                </a:solidFill>
              </a:rPr>
              <a:pPr>
                <a:defRPr/>
              </a:pPr>
              <a:t>7/5/2012</a:t>
            </a:fld>
            <a:endParaRPr lang="en-US">
              <a:solidFill>
                <a:srgbClr val="F0A22E">
                  <a:shade val="75000"/>
                </a:srgbClr>
              </a:solidFill>
            </a:endParaRPr>
          </a:p>
        </p:txBody>
      </p:sp>
      <p:sp>
        <p:nvSpPr>
          <p:cNvPr id="4"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5" name="Slide Number Placeholder 4"/>
          <p:cNvSpPr>
            <a:spLocks noGrp="1"/>
          </p:cNvSpPr>
          <p:nvPr>
            <p:ph type="sldNum" sz="quarter" idx="12"/>
          </p:nvPr>
        </p:nvSpPr>
        <p:spPr/>
        <p:txBody>
          <a:bodyPr/>
          <a:lstStyle>
            <a:lvl1pPr>
              <a:defRPr/>
            </a:lvl1pPr>
          </a:lstStyle>
          <a:p>
            <a:pPr>
              <a:defRPr/>
            </a:pPr>
            <a:fld id="{31AFA5D3-1132-472C-8CAD-2F1B9DB19EB3}"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7309846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36A9F563-63C2-42F3-B2F0-359035EC4E3A}" type="datetime1">
              <a:rPr lang="en-US">
                <a:solidFill>
                  <a:srgbClr val="F0A22E">
                    <a:shade val="75000"/>
                  </a:srgbClr>
                </a:solidFill>
              </a:rPr>
              <a:pPr>
                <a:defRPr/>
              </a:pPr>
              <a:t>7/5/2012</a:t>
            </a:fld>
            <a:endParaRPr lang="en-US">
              <a:solidFill>
                <a:srgbClr val="F0A22E">
                  <a:shade val="75000"/>
                </a:srgbClr>
              </a:solidFill>
            </a:endParaRPr>
          </a:p>
        </p:txBody>
      </p:sp>
      <p:sp>
        <p:nvSpPr>
          <p:cNvPr id="3"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4" name="Slide Number Placeholder 4"/>
          <p:cNvSpPr>
            <a:spLocks noGrp="1"/>
          </p:cNvSpPr>
          <p:nvPr>
            <p:ph type="sldNum" sz="quarter" idx="12"/>
          </p:nvPr>
        </p:nvSpPr>
        <p:spPr/>
        <p:txBody>
          <a:bodyPr/>
          <a:lstStyle>
            <a:lvl1pPr>
              <a:defRPr/>
            </a:lvl1pPr>
          </a:lstStyle>
          <a:p>
            <a:pPr>
              <a:defRPr/>
            </a:pPr>
            <a:fld id="{5C6B9929-7AB1-4EAC-95CC-97A8F2C2E8AE}"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99793184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E157E137-1F92-41E8-81C3-BA716DF495FA}" type="datetime1">
              <a:rPr lang="en-US">
                <a:solidFill>
                  <a:srgbClr val="F0A22E">
                    <a:shade val="75000"/>
                  </a:srgbClr>
                </a:solidFill>
              </a:rPr>
              <a:pPr>
                <a:defRPr/>
              </a:pPr>
              <a:t>7/5/2012</a:t>
            </a:fld>
            <a:endParaRPr lang="en-US">
              <a:solidFill>
                <a:srgbClr val="F0A22E">
                  <a:shade val="75000"/>
                </a:srgbClr>
              </a:solidFill>
            </a:endParaRPr>
          </a:p>
        </p:txBody>
      </p:sp>
      <p:sp>
        <p:nvSpPr>
          <p:cNvPr id="7" name="Footer Placeholder 28"/>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8" name="Slide Number Placeholder 6"/>
          <p:cNvSpPr>
            <a:spLocks noGrp="1"/>
          </p:cNvSpPr>
          <p:nvPr>
            <p:ph type="sldNum" sz="quarter" idx="12"/>
          </p:nvPr>
        </p:nvSpPr>
        <p:spPr/>
        <p:txBody>
          <a:bodyPr/>
          <a:lstStyle>
            <a:lvl1pPr>
              <a:defRPr/>
            </a:lvl1pPr>
          </a:lstStyle>
          <a:p>
            <a:pPr>
              <a:defRPr/>
            </a:pPr>
            <a:fld id="{A6B654C5-33B9-4679-A3F3-22AD38454DE9}"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1764656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AA19528E-6572-4D92-9E85-8F9F5DAE24B1}"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4"/>
          <p:cNvSpPr>
            <a:spLocks noGrp="1"/>
          </p:cNvSpPr>
          <p:nvPr>
            <p:ph type="sldNum" sz="quarter" idx="12"/>
          </p:nvPr>
        </p:nvSpPr>
        <p:spPr/>
        <p:txBody>
          <a:bodyPr/>
          <a:lstStyle>
            <a:lvl1pPr>
              <a:defRPr/>
            </a:lvl1pPr>
          </a:lstStyle>
          <a:p>
            <a:pPr>
              <a:defRPr/>
            </a:pPr>
            <a:fld id="{54E4C30A-AF46-4067-AB18-D189FC8C90EA}"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8351329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7AB2A8E1-30C2-4CAC-B27C-F1A0F39EC546}"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6" name="Slide Number Placeholder 4"/>
          <p:cNvSpPr>
            <a:spLocks noGrp="1"/>
          </p:cNvSpPr>
          <p:nvPr>
            <p:ph type="sldNum" sz="quarter" idx="12"/>
          </p:nvPr>
        </p:nvSpPr>
        <p:spPr/>
        <p:txBody>
          <a:bodyPr/>
          <a:lstStyle>
            <a:lvl1pPr>
              <a:defRPr/>
            </a:lvl1pPr>
          </a:lstStyle>
          <a:p>
            <a:pPr>
              <a:defRPr/>
            </a:pPr>
            <a:fld id="{AF91BFCB-E7FE-448B-91F8-C51C37120D77}"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41042163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1D2D342A-5569-4B04-98F5-8F572FD12F8E}"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6" name="Slide Number Placeholder 4"/>
          <p:cNvSpPr>
            <a:spLocks noGrp="1"/>
          </p:cNvSpPr>
          <p:nvPr>
            <p:ph type="sldNum" sz="quarter" idx="12"/>
          </p:nvPr>
        </p:nvSpPr>
        <p:spPr/>
        <p:txBody>
          <a:bodyPr/>
          <a:lstStyle>
            <a:lvl1pPr>
              <a:defRPr/>
            </a:lvl1pPr>
          </a:lstStyle>
          <a:p>
            <a:pPr>
              <a:defRPr/>
            </a:pPr>
            <a:fld id="{90354357-A098-4B3F-928A-EB650EE73E27}"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6945276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029B4232-65FC-4EEA-99FC-64CFDE73FED9}"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1"/>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4E052FC7-E6A7-4B21-8FD8-CBE4DAEA8EBE}" type="slidenum">
              <a:rPr lang="ar-SA"/>
              <a:pPr>
                <a:defRPr/>
              </a:pPr>
              <a:t>‹#›</a:t>
            </a:fld>
            <a:endParaRPr lang="en-US"/>
          </a:p>
        </p:txBody>
      </p:sp>
    </p:spTree>
    <p:extLst>
      <p:ext uri="{BB962C8B-B14F-4D97-AF65-F5344CB8AC3E}">
        <p14:creationId xmlns:p14="http://schemas.microsoft.com/office/powerpoint/2010/main" val="140478885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B819CF9C-1467-476E-B253-E711260F3B8C}"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solidFill>
                <a:srgbClr val="F0A22E">
                  <a:shade val="75000"/>
                </a:srgbClr>
              </a:solidFill>
            </a:endParaRPr>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EAFF75C3-695B-4F20-9EE3-EB716CE421DF}" type="slidenum">
              <a:rPr lang="ar-SA"/>
              <a:pPr>
                <a:defRPr/>
              </a:pPr>
              <a:t>‹#›</a:t>
            </a:fld>
            <a:endParaRPr lang="en-US"/>
          </a:p>
        </p:txBody>
      </p:sp>
    </p:spTree>
    <p:extLst>
      <p:ext uri="{BB962C8B-B14F-4D97-AF65-F5344CB8AC3E}">
        <p14:creationId xmlns:p14="http://schemas.microsoft.com/office/powerpoint/2010/main" val="27324251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4D2F9632-93D2-4789-BEDA-61D006EB4E73}" type="datetime1">
              <a:rPr lang="en-US">
                <a:solidFill>
                  <a:srgbClr val="F0A22E">
                    <a:shade val="75000"/>
                  </a:srgbClr>
                </a:solidFill>
              </a:rPr>
              <a:pPr>
                <a:defRPr/>
              </a:pPr>
              <a:t>7/5/2012</a:t>
            </a:fld>
            <a:endParaRPr lang="en-US">
              <a:solidFill>
                <a:srgbClr val="F0A22E">
                  <a:shade val="75000"/>
                </a:srgbClr>
              </a:solidFill>
            </a:endParaRPr>
          </a:p>
        </p:txBody>
      </p:sp>
      <p:sp>
        <p:nvSpPr>
          <p:cNvPr id="7" name="Footer Placeholder 10"/>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9" name="Slide Number Placeholder 15"/>
          <p:cNvSpPr>
            <a:spLocks noGrp="1"/>
          </p:cNvSpPr>
          <p:nvPr>
            <p:ph type="sldNum" sz="quarter" idx="12"/>
          </p:nvPr>
        </p:nvSpPr>
        <p:spPr/>
        <p:txBody>
          <a:bodyPr/>
          <a:lstStyle>
            <a:lvl1pPr>
              <a:defRPr/>
            </a:lvl1pPr>
          </a:lstStyle>
          <a:p>
            <a:pPr>
              <a:defRPr/>
            </a:pPr>
            <a:fld id="{2F7879D2-A58A-493C-9E40-0F120EB3CBF4}" type="slidenum">
              <a:rPr lang="ar-SA"/>
              <a:pPr>
                <a:defRPr/>
              </a:pPr>
              <a:t>‹#›</a:t>
            </a:fld>
            <a:endParaRPr lang="en-US"/>
          </a:p>
        </p:txBody>
      </p:sp>
    </p:spTree>
    <p:extLst>
      <p:ext uri="{BB962C8B-B14F-4D97-AF65-F5344CB8AC3E}">
        <p14:creationId xmlns:p14="http://schemas.microsoft.com/office/powerpoint/2010/main" val="15809549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DCB20BC3-D66E-46F4-9D20-CB806F4B22F7}"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4"/>
          <p:cNvSpPr>
            <a:spLocks noGrp="1"/>
          </p:cNvSpPr>
          <p:nvPr>
            <p:ph type="sldNum" sz="quarter" idx="12"/>
          </p:nvPr>
        </p:nvSpPr>
        <p:spPr/>
        <p:txBody>
          <a:bodyPr/>
          <a:lstStyle>
            <a:lvl1pPr>
              <a:defRPr/>
            </a:lvl1pPr>
          </a:lstStyle>
          <a:p>
            <a:pPr>
              <a:defRPr/>
            </a:pPr>
            <a:fld id="{7BE3625B-5B72-41C4-9F8E-6F08B442A0A9}" type="slidenum">
              <a:rPr lang="ar-SA"/>
              <a:pPr>
                <a:defRPr/>
              </a:pPr>
              <a:t>‹#›</a:t>
            </a:fld>
            <a:endParaRPr lang="en-US"/>
          </a:p>
        </p:txBody>
      </p:sp>
    </p:spTree>
    <p:extLst>
      <p:ext uri="{BB962C8B-B14F-4D97-AF65-F5344CB8AC3E}">
        <p14:creationId xmlns:p14="http://schemas.microsoft.com/office/powerpoint/2010/main" val="1243343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5436DEA2-6ECD-401B-8815-12D89B231D5B}" type="datetime1">
              <a:rPr lang="en-US"/>
              <a:pPr>
                <a:defRPr/>
              </a:pPr>
              <a:t>7/5/2012</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BD8AAF69-D0FE-4901-B188-6D3F2E7D936F}" type="slidenum">
              <a:rPr lang="ar-SA"/>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54634FC3-3A87-4260-AD8D-50377D36DC10}" type="datetime1">
              <a:rPr lang="en-US">
                <a:solidFill>
                  <a:srgbClr val="F0A22E">
                    <a:shade val="75000"/>
                  </a:srgbClr>
                </a:solidFill>
              </a:rPr>
              <a:pPr>
                <a:defRPr/>
              </a:pPr>
              <a:t>7/5/2012</a:t>
            </a:fld>
            <a:endParaRPr lang="en-US">
              <a:solidFill>
                <a:srgbClr val="F0A22E">
                  <a:shade val="75000"/>
                </a:srgbClr>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C8E780D7-182A-4273-B5E8-067063351FB9}" type="slidenum">
              <a:rPr lang="ar-SA"/>
              <a:pPr>
                <a:defRPr/>
              </a:pPr>
              <a:t>‹#›</a:t>
            </a:fld>
            <a:endParaRPr lang="en-US"/>
          </a:p>
        </p:txBody>
      </p:sp>
    </p:spTree>
    <p:extLst>
      <p:ext uri="{BB962C8B-B14F-4D97-AF65-F5344CB8AC3E}">
        <p14:creationId xmlns:p14="http://schemas.microsoft.com/office/powerpoint/2010/main" val="7260744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D43AF14B-8F05-4CDB-A9F3-EC08CF615C70}" type="datetime1">
              <a:rPr lang="en-US">
                <a:solidFill>
                  <a:srgbClr val="F0A22E">
                    <a:shade val="75000"/>
                  </a:srgbClr>
                </a:solidFill>
              </a:rPr>
              <a:pPr>
                <a:defRPr/>
              </a:pPr>
              <a:t>7/5/2012</a:t>
            </a:fld>
            <a:endParaRPr lang="en-US">
              <a:solidFill>
                <a:srgbClr val="F0A22E">
                  <a:shade val="75000"/>
                </a:srgbClr>
              </a:solidFill>
            </a:endParaRPr>
          </a:p>
        </p:txBody>
      </p:sp>
      <p:sp>
        <p:nvSpPr>
          <p:cNvPr id="4"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5" name="Slide Number Placeholder 4"/>
          <p:cNvSpPr>
            <a:spLocks noGrp="1"/>
          </p:cNvSpPr>
          <p:nvPr>
            <p:ph type="sldNum" sz="quarter" idx="12"/>
          </p:nvPr>
        </p:nvSpPr>
        <p:spPr/>
        <p:txBody>
          <a:bodyPr/>
          <a:lstStyle>
            <a:lvl1pPr>
              <a:defRPr/>
            </a:lvl1pPr>
          </a:lstStyle>
          <a:p>
            <a:pPr>
              <a:defRPr/>
            </a:pPr>
            <a:fld id="{1CC0DF6E-26D3-4745-A8CC-DC35DCFAD067}" type="slidenum">
              <a:rPr lang="ar-SA"/>
              <a:pPr>
                <a:defRPr/>
              </a:pPr>
              <a:t>‹#›</a:t>
            </a:fld>
            <a:endParaRPr lang="en-US"/>
          </a:p>
        </p:txBody>
      </p:sp>
    </p:spTree>
    <p:extLst>
      <p:ext uri="{BB962C8B-B14F-4D97-AF65-F5344CB8AC3E}">
        <p14:creationId xmlns:p14="http://schemas.microsoft.com/office/powerpoint/2010/main" val="219233145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0D47D487-8E5D-40B8-8B39-4E6B498308B0}" type="datetime1">
              <a:rPr lang="en-US">
                <a:solidFill>
                  <a:srgbClr val="F0A22E">
                    <a:shade val="75000"/>
                  </a:srgbClr>
                </a:solidFill>
              </a:rPr>
              <a:pPr>
                <a:defRPr/>
              </a:pPr>
              <a:t>7/5/2012</a:t>
            </a:fld>
            <a:endParaRPr lang="en-US">
              <a:solidFill>
                <a:srgbClr val="F0A22E">
                  <a:shade val="75000"/>
                </a:srgbClr>
              </a:solidFill>
            </a:endParaRPr>
          </a:p>
        </p:txBody>
      </p:sp>
      <p:sp>
        <p:nvSpPr>
          <p:cNvPr id="3"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4" name="Slide Number Placeholder 4"/>
          <p:cNvSpPr>
            <a:spLocks noGrp="1"/>
          </p:cNvSpPr>
          <p:nvPr>
            <p:ph type="sldNum" sz="quarter" idx="12"/>
          </p:nvPr>
        </p:nvSpPr>
        <p:spPr/>
        <p:txBody>
          <a:bodyPr/>
          <a:lstStyle>
            <a:lvl1pPr>
              <a:defRPr/>
            </a:lvl1pPr>
          </a:lstStyle>
          <a:p>
            <a:pPr>
              <a:defRPr/>
            </a:pPr>
            <a:fld id="{98B67E7F-85E1-4AA6-A92F-507BBD16B83B}" type="slidenum">
              <a:rPr lang="ar-SA"/>
              <a:pPr>
                <a:defRPr/>
              </a:pPr>
              <a:t>‹#›</a:t>
            </a:fld>
            <a:endParaRPr lang="en-US"/>
          </a:p>
        </p:txBody>
      </p:sp>
    </p:spTree>
    <p:extLst>
      <p:ext uri="{BB962C8B-B14F-4D97-AF65-F5344CB8AC3E}">
        <p14:creationId xmlns:p14="http://schemas.microsoft.com/office/powerpoint/2010/main" val="9558502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2B417519-FD8F-4D76-AB9F-2B3561A41061}" type="datetime1">
              <a:rPr lang="en-US">
                <a:solidFill>
                  <a:srgbClr val="F0A22E">
                    <a:shade val="75000"/>
                  </a:srgbClr>
                </a:solidFill>
              </a:rPr>
              <a:pPr>
                <a:defRPr/>
              </a:pPr>
              <a:t>7/5/2012</a:t>
            </a:fld>
            <a:endParaRPr lang="en-US">
              <a:solidFill>
                <a:srgbClr val="F0A22E">
                  <a:shade val="75000"/>
                </a:srgbClr>
              </a:solidFill>
            </a:endParaRPr>
          </a:p>
        </p:txBody>
      </p:sp>
      <p:sp>
        <p:nvSpPr>
          <p:cNvPr id="7" name="Footer Placeholder 28"/>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1ACA4A03-E811-46B9-AE68-40410EE993DD}" type="slidenum">
              <a:rPr lang="ar-SA"/>
              <a:pPr>
                <a:defRPr/>
              </a:pPr>
              <a:t>‹#›</a:t>
            </a:fld>
            <a:endParaRPr lang="en-US"/>
          </a:p>
        </p:txBody>
      </p:sp>
    </p:spTree>
    <p:extLst>
      <p:ext uri="{BB962C8B-B14F-4D97-AF65-F5344CB8AC3E}">
        <p14:creationId xmlns:p14="http://schemas.microsoft.com/office/powerpoint/2010/main" val="374193793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FD857888-15C2-4FF0-9C6C-DF1A11C99918}"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4"/>
          <p:cNvSpPr>
            <a:spLocks noGrp="1"/>
          </p:cNvSpPr>
          <p:nvPr>
            <p:ph type="sldNum" sz="quarter" idx="12"/>
          </p:nvPr>
        </p:nvSpPr>
        <p:spPr/>
        <p:txBody>
          <a:bodyPr/>
          <a:lstStyle>
            <a:lvl1pPr>
              <a:defRPr/>
            </a:lvl1pPr>
          </a:lstStyle>
          <a:p>
            <a:pPr>
              <a:defRPr/>
            </a:pPr>
            <a:fld id="{59B7BA0B-F92A-4F1F-8CFA-96A3EF8BF920}" type="slidenum">
              <a:rPr lang="ar-SA"/>
              <a:pPr>
                <a:defRPr/>
              </a:pPr>
              <a:t>‹#›</a:t>
            </a:fld>
            <a:endParaRPr lang="en-US"/>
          </a:p>
        </p:txBody>
      </p:sp>
    </p:spTree>
    <p:extLst>
      <p:ext uri="{BB962C8B-B14F-4D97-AF65-F5344CB8AC3E}">
        <p14:creationId xmlns:p14="http://schemas.microsoft.com/office/powerpoint/2010/main" val="6309801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C6471EF7-35FC-4631-9F5A-3DF0F4835138}"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6" name="Slide Number Placeholder 4"/>
          <p:cNvSpPr>
            <a:spLocks noGrp="1"/>
          </p:cNvSpPr>
          <p:nvPr>
            <p:ph type="sldNum" sz="quarter" idx="12"/>
          </p:nvPr>
        </p:nvSpPr>
        <p:spPr/>
        <p:txBody>
          <a:bodyPr/>
          <a:lstStyle>
            <a:lvl1pPr>
              <a:defRPr/>
            </a:lvl1pPr>
          </a:lstStyle>
          <a:p>
            <a:pPr>
              <a:defRPr/>
            </a:pPr>
            <a:fld id="{136121E2-8D15-43B8-AECE-370AF94D2FD4}" type="slidenum">
              <a:rPr lang="ar-SA"/>
              <a:pPr>
                <a:defRPr/>
              </a:pPr>
              <a:t>‹#›</a:t>
            </a:fld>
            <a:endParaRPr lang="en-US"/>
          </a:p>
        </p:txBody>
      </p:sp>
    </p:spTree>
    <p:extLst>
      <p:ext uri="{BB962C8B-B14F-4D97-AF65-F5344CB8AC3E}">
        <p14:creationId xmlns:p14="http://schemas.microsoft.com/office/powerpoint/2010/main" val="1978828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8CE2082C-7A99-461E-A80D-E0BFCE503E5F}"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6" name="Slide Number Placeholder 4"/>
          <p:cNvSpPr>
            <a:spLocks noGrp="1"/>
          </p:cNvSpPr>
          <p:nvPr>
            <p:ph type="sldNum" sz="quarter" idx="12"/>
          </p:nvPr>
        </p:nvSpPr>
        <p:spPr/>
        <p:txBody>
          <a:bodyPr/>
          <a:lstStyle>
            <a:lvl1pPr>
              <a:defRPr/>
            </a:lvl1pPr>
          </a:lstStyle>
          <a:p>
            <a:pPr>
              <a:defRPr/>
            </a:pPr>
            <a:fld id="{2F35C484-E598-4987-A6DC-9CA10DC668EA}" type="slidenum">
              <a:rPr lang="ar-SA"/>
              <a:pPr>
                <a:defRPr/>
              </a:pPr>
              <a:t>‹#›</a:t>
            </a:fld>
            <a:endParaRPr lang="en-US"/>
          </a:p>
        </p:txBody>
      </p:sp>
    </p:spTree>
    <p:extLst>
      <p:ext uri="{BB962C8B-B14F-4D97-AF65-F5344CB8AC3E}">
        <p14:creationId xmlns:p14="http://schemas.microsoft.com/office/powerpoint/2010/main" val="289202682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5E16CBCB-62BD-4FD1-A5A1-386468DB09A9}"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1"/>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62283453-70B2-41F2-8780-8FA720D3C1C0}"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06032513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D9BB2A6B-4ED8-4788-BF1E-802C718F7724}"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r>
              <a:rPr lang="en-US">
                <a:solidFill>
                  <a:srgbClr val="F0A22E">
                    <a:shade val="75000"/>
                  </a:srgbClr>
                </a:solidFill>
              </a:rPr>
              <a:t>Ali janajera</a:t>
            </a:r>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2AF17A73-986D-4F6A-B729-56AD58B5572E}"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47039019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A91397AB-F3F5-4FDA-955E-BBA1AC3E2D4D}" type="datetime1">
              <a:rPr lang="en-US">
                <a:solidFill>
                  <a:srgbClr val="F0A22E">
                    <a:shade val="75000"/>
                  </a:srgbClr>
                </a:solidFill>
              </a:rPr>
              <a:pPr>
                <a:defRPr/>
              </a:pPr>
              <a:t>7/5/2012</a:t>
            </a:fld>
            <a:endParaRPr lang="en-US">
              <a:solidFill>
                <a:srgbClr val="F0A22E">
                  <a:shade val="75000"/>
                </a:srgbClr>
              </a:solidFill>
            </a:endParaRPr>
          </a:p>
        </p:txBody>
      </p:sp>
      <p:sp>
        <p:nvSpPr>
          <p:cNvPr id="7" name="Footer Placeholder 10"/>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9" name="Slide Number Placeholder 15"/>
          <p:cNvSpPr>
            <a:spLocks noGrp="1"/>
          </p:cNvSpPr>
          <p:nvPr>
            <p:ph type="sldNum" sz="quarter" idx="12"/>
          </p:nvPr>
        </p:nvSpPr>
        <p:spPr/>
        <p:txBody>
          <a:bodyPr/>
          <a:lstStyle>
            <a:lvl1pPr>
              <a:defRPr/>
            </a:lvl1pPr>
          </a:lstStyle>
          <a:p>
            <a:pPr>
              <a:defRPr/>
            </a:pPr>
            <a:fld id="{0C08ADAC-76D4-4FF8-9587-145524D37613}"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927795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61D94770-3717-42A7-A720-2F7DE924EE50}" type="datetime1">
              <a:rPr lang="en-US"/>
              <a:pPr>
                <a:defRPr/>
              </a:pPr>
              <a:t>7/5/2012</a:t>
            </a:fld>
            <a:endParaRPr lang="en-US"/>
          </a:p>
        </p:txBody>
      </p:sp>
      <p:sp>
        <p:nvSpPr>
          <p:cNvPr id="3" name="Footer Placeholder 27"/>
          <p:cNvSpPr>
            <a:spLocks noGrp="1"/>
          </p:cNvSpPr>
          <p:nvPr>
            <p:ph type="ftr" sz="quarter" idx="11"/>
          </p:nvPr>
        </p:nvSpPr>
        <p:spPr/>
        <p:txBody>
          <a:bodyPr/>
          <a:lstStyle>
            <a:lvl1pPr>
              <a:defRPr/>
            </a:lvl1pPr>
          </a:lstStyle>
          <a:p>
            <a:pPr>
              <a:defRPr/>
            </a:pPr>
            <a:endParaRPr lang="en-US"/>
          </a:p>
        </p:txBody>
      </p:sp>
      <p:sp>
        <p:nvSpPr>
          <p:cNvPr id="4" name="Slide Number Placeholder 4"/>
          <p:cNvSpPr>
            <a:spLocks noGrp="1"/>
          </p:cNvSpPr>
          <p:nvPr>
            <p:ph type="sldNum" sz="quarter" idx="12"/>
          </p:nvPr>
        </p:nvSpPr>
        <p:spPr/>
        <p:txBody>
          <a:bodyPr/>
          <a:lstStyle>
            <a:lvl1pPr>
              <a:defRPr/>
            </a:lvl1pPr>
          </a:lstStyle>
          <a:p>
            <a:pPr>
              <a:defRPr/>
            </a:pPr>
            <a:fld id="{B6048DFB-D6CF-4BDE-BBC0-7143CFCAC8DC}" type="slidenum">
              <a:rPr lang="ar-SA"/>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81503F88-E815-4BA3-9939-EBBD4C2D90E7}"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4"/>
          <p:cNvSpPr>
            <a:spLocks noGrp="1"/>
          </p:cNvSpPr>
          <p:nvPr>
            <p:ph type="sldNum" sz="quarter" idx="12"/>
          </p:nvPr>
        </p:nvSpPr>
        <p:spPr/>
        <p:txBody>
          <a:bodyPr/>
          <a:lstStyle>
            <a:lvl1pPr>
              <a:defRPr/>
            </a:lvl1pPr>
          </a:lstStyle>
          <a:p>
            <a:pPr>
              <a:defRPr/>
            </a:pPr>
            <a:fld id="{FB053571-9F24-42F6-A9E0-025AE9571BB8}"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8886294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15D74187-E195-4F43-8BE3-7FA524BE6ABF}" type="datetime1">
              <a:rPr lang="en-US">
                <a:solidFill>
                  <a:srgbClr val="F0A22E">
                    <a:shade val="75000"/>
                  </a:srgbClr>
                </a:solidFill>
              </a:rPr>
              <a:pPr>
                <a:defRPr/>
              </a:pPr>
              <a:t>7/5/2012</a:t>
            </a:fld>
            <a:endParaRPr lang="en-US">
              <a:solidFill>
                <a:srgbClr val="F0A22E">
                  <a:shade val="75000"/>
                </a:srgbClr>
              </a:solidFill>
            </a:endParaRPr>
          </a:p>
        </p:txBody>
      </p:sp>
      <p:sp>
        <p:nvSpPr>
          <p:cNvPr id="9" name="Footer Placeholder 5"/>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2AAEA398-B21B-44F8-B5D3-AFC453C47AD3}"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8503206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3F7D9FD7-1D95-436D-B1BD-A02310BA2B3E}" type="datetime1">
              <a:rPr lang="en-US">
                <a:solidFill>
                  <a:srgbClr val="F0A22E">
                    <a:shade val="75000"/>
                  </a:srgbClr>
                </a:solidFill>
              </a:rPr>
              <a:pPr>
                <a:defRPr/>
              </a:pPr>
              <a:t>7/5/2012</a:t>
            </a:fld>
            <a:endParaRPr lang="en-US">
              <a:solidFill>
                <a:srgbClr val="F0A22E">
                  <a:shade val="75000"/>
                </a:srgbClr>
              </a:solidFill>
            </a:endParaRPr>
          </a:p>
        </p:txBody>
      </p:sp>
      <p:sp>
        <p:nvSpPr>
          <p:cNvPr id="4"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5" name="Slide Number Placeholder 4"/>
          <p:cNvSpPr>
            <a:spLocks noGrp="1"/>
          </p:cNvSpPr>
          <p:nvPr>
            <p:ph type="sldNum" sz="quarter" idx="12"/>
          </p:nvPr>
        </p:nvSpPr>
        <p:spPr/>
        <p:txBody>
          <a:bodyPr/>
          <a:lstStyle>
            <a:lvl1pPr>
              <a:defRPr/>
            </a:lvl1pPr>
          </a:lstStyle>
          <a:p>
            <a:pPr>
              <a:defRPr/>
            </a:pPr>
            <a:fld id="{EADBDFE9-909D-4B9F-A436-DF0D2B9AD511}"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31326970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49C11A2F-ABA4-4F84-BDD0-EEEAB58440AC}" type="datetime1">
              <a:rPr lang="en-US">
                <a:solidFill>
                  <a:srgbClr val="F0A22E">
                    <a:shade val="75000"/>
                  </a:srgbClr>
                </a:solidFill>
              </a:rPr>
              <a:pPr>
                <a:defRPr/>
              </a:pPr>
              <a:t>7/5/2012</a:t>
            </a:fld>
            <a:endParaRPr lang="en-US">
              <a:solidFill>
                <a:srgbClr val="F0A22E">
                  <a:shade val="75000"/>
                </a:srgbClr>
              </a:solidFill>
            </a:endParaRPr>
          </a:p>
        </p:txBody>
      </p:sp>
      <p:sp>
        <p:nvSpPr>
          <p:cNvPr id="3"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4" name="Slide Number Placeholder 4"/>
          <p:cNvSpPr>
            <a:spLocks noGrp="1"/>
          </p:cNvSpPr>
          <p:nvPr>
            <p:ph type="sldNum" sz="quarter" idx="12"/>
          </p:nvPr>
        </p:nvSpPr>
        <p:spPr/>
        <p:txBody>
          <a:bodyPr/>
          <a:lstStyle>
            <a:lvl1pPr>
              <a:defRPr/>
            </a:lvl1pPr>
          </a:lstStyle>
          <a:p>
            <a:pPr>
              <a:defRPr/>
            </a:pPr>
            <a:fld id="{6F57B453-3128-459F-9364-989F7F49A137}"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409609127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5C66A4C3-85AF-4F7A-B1BA-6FDB5DB077EA}" type="datetime1">
              <a:rPr lang="en-US">
                <a:solidFill>
                  <a:srgbClr val="F0A22E">
                    <a:shade val="75000"/>
                  </a:srgbClr>
                </a:solidFill>
              </a:rPr>
              <a:pPr>
                <a:defRPr/>
              </a:pPr>
              <a:t>7/5/2012</a:t>
            </a:fld>
            <a:endParaRPr lang="en-US">
              <a:solidFill>
                <a:srgbClr val="F0A22E">
                  <a:shade val="75000"/>
                </a:srgbClr>
              </a:solidFill>
            </a:endParaRPr>
          </a:p>
        </p:txBody>
      </p:sp>
      <p:sp>
        <p:nvSpPr>
          <p:cNvPr id="7" name="Footer Placeholder 28"/>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8" name="Slide Number Placeholder 6"/>
          <p:cNvSpPr>
            <a:spLocks noGrp="1"/>
          </p:cNvSpPr>
          <p:nvPr>
            <p:ph type="sldNum" sz="quarter" idx="12"/>
          </p:nvPr>
        </p:nvSpPr>
        <p:spPr/>
        <p:txBody>
          <a:bodyPr/>
          <a:lstStyle>
            <a:lvl1pPr>
              <a:defRPr/>
            </a:lvl1pPr>
          </a:lstStyle>
          <a:p>
            <a:pPr>
              <a:defRPr/>
            </a:pPr>
            <a:fld id="{749DD1F4-8584-4E46-8522-71A426211A32}"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55282287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9522822A-C4BC-46F2-A7F0-8BF362554D22}" type="datetime1">
              <a:rPr lang="en-US">
                <a:solidFill>
                  <a:srgbClr val="F0A22E">
                    <a:shade val="75000"/>
                  </a:srgbClr>
                </a:solidFill>
              </a:rPr>
              <a:pPr>
                <a:defRPr/>
              </a:pPr>
              <a:t>7/5/2012</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4"/>
          <p:cNvSpPr>
            <a:spLocks noGrp="1"/>
          </p:cNvSpPr>
          <p:nvPr>
            <p:ph type="sldNum" sz="quarter" idx="12"/>
          </p:nvPr>
        </p:nvSpPr>
        <p:spPr/>
        <p:txBody>
          <a:bodyPr/>
          <a:lstStyle>
            <a:lvl1pPr>
              <a:defRPr/>
            </a:lvl1pPr>
          </a:lstStyle>
          <a:p>
            <a:pPr>
              <a:defRPr/>
            </a:pPr>
            <a:fld id="{D5AAEED4-3BBD-45E0-8EE7-F1599A3B34B0}"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9694652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C9928866-ECA1-495A-BC3A-24D291A4CB46}"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6" name="Slide Number Placeholder 4"/>
          <p:cNvSpPr>
            <a:spLocks noGrp="1"/>
          </p:cNvSpPr>
          <p:nvPr>
            <p:ph type="sldNum" sz="quarter" idx="12"/>
          </p:nvPr>
        </p:nvSpPr>
        <p:spPr/>
        <p:txBody>
          <a:bodyPr/>
          <a:lstStyle>
            <a:lvl1pPr>
              <a:defRPr/>
            </a:lvl1pPr>
          </a:lstStyle>
          <a:p>
            <a:pPr>
              <a:defRPr/>
            </a:pPr>
            <a:fld id="{8B89AAFE-5E7F-426B-9FA0-9AC81D48FCE3}"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79992417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05472040-BC7B-46D9-B43D-631F049A9FEA}" type="datetime1">
              <a:rPr lang="en-US">
                <a:solidFill>
                  <a:srgbClr val="F0A22E">
                    <a:shade val="75000"/>
                  </a:srgbClr>
                </a:solidFill>
              </a:rPr>
              <a:pPr>
                <a:defRPr/>
              </a:pPr>
              <a:t>7/5/2012</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6" name="Slide Number Placeholder 4"/>
          <p:cNvSpPr>
            <a:spLocks noGrp="1"/>
          </p:cNvSpPr>
          <p:nvPr>
            <p:ph type="sldNum" sz="quarter" idx="12"/>
          </p:nvPr>
        </p:nvSpPr>
        <p:spPr/>
        <p:txBody>
          <a:bodyPr/>
          <a:lstStyle>
            <a:lvl1pPr>
              <a:defRPr/>
            </a:lvl1pPr>
          </a:lstStyle>
          <a:p>
            <a:pPr>
              <a:defRPr/>
            </a:pPr>
            <a:fld id="{6DD9C102-3747-46D0-BC1B-C769D7F5433C}"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687162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12"/>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B10F7C19-8D45-4A4D-B300-A9821CAE6F3D}" type="datetime1">
              <a:rPr lang="en-US"/>
              <a:pPr>
                <a:defRPr/>
              </a:pPr>
              <a:t>7/5/2012</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4D395FA2-1635-4AF8-B3D7-21600CB3FACD}"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D13D7687-05C3-48A7-8E71-47A2C58E2FF3}" type="datetime1">
              <a:rPr lang="en-US"/>
              <a:pPr>
                <a:defRPr/>
              </a:pPr>
              <a:t>7/5/2012</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33E6CF9E-058E-45F3-85E4-83A3FFC01847}"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rtl="0" eaLnBrk="1" latinLnBrk="0" hangingPunct="1">
              <a:defRPr kumimoji="0" sz="1200">
                <a:solidFill>
                  <a:schemeClr val="accent1">
                    <a:shade val="75000"/>
                  </a:schemeClr>
                </a:solidFill>
                <a:latin typeface="Arial" charset="0"/>
                <a:cs typeface="Arial" charset="0"/>
              </a:defRPr>
            </a:lvl1pPr>
          </a:lstStyle>
          <a:p>
            <a:pPr>
              <a:defRPr/>
            </a:pPr>
            <a:fld id="{42816F91-0386-4F36-AA94-CCFE69F513C8}" type="datetime1">
              <a:rPr lang="en-US"/>
              <a:pPr>
                <a:defRPr/>
              </a:pPr>
              <a:t>7/5/2012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rtl="0" eaLnBrk="1" latinLnBrk="0" hangingPunct="1">
              <a:defRPr kumimoji="0" sz="1200">
                <a:solidFill>
                  <a:schemeClr val="accent1">
                    <a:shade val="75000"/>
                  </a:schemeClr>
                </a:solidFill>
                <a:latin typeface="Arial" charset="0"/>
                <a:cs typeface="Arial" charset="0"/>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rtl="0">
              <a:defRPr sz="1200">
                <a:solidFill>
                  <a:srgbClr val="D38E27"/>
                </a:solidFill>
                <a:latin typeface="Arial" pitchFamily="34" charset="0"/>
                <a:cs typeface="Arial" pitchFamily="34" charset="0"/>
              </a:defRPr>
            </a:lvl1pPr>
          </a:lstStyle>
          <a:p>
            <a:pPr>
              <a:defRPr/>
            </a:pPr>
            <a:fld id="{40B46CE4-5024-4E97-8649-BEB3F6828A76}" type="slidenum">
              <a:rPr lang="ar-SA"/>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4990" r:id="rId1"/>
    <p:sldLayoutId id="2147484991" r:id="rId2"/>
    <p:sldLayoutId id="2147484992" r:id="rId3"/>
    <p:sldLayoutId id="2147484978" r:id="rId4"/>
    <p:sldLayoutId id="2147484993" r:id="rId5"/>
    <p:sldLayoutId id="2147484979" r:id="rId6"/>
    <p:sldLayoutId id="2147484980" r:id="rId7"/>
    <p:sldLayoutId id="2147484994" r:id="rId8"/>
    <p:sldLayoutId id="2147484981" r:id="rId9"/>
    <p:sldLayoutId id="2147484982" r:id="rId10"/>
    <p:sldLayoutId id="2147484983"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solidFill>
                  <a:srgbClr val="000000"/>
                </a:solidFill>
                <a:latin typeface="+mn-lt"/>
                <a:cs typeface="+mn-cs"/>
              </a:defRPr>
            </a:lvl1pPr>
          </a:lstStyle>
          <a:p>
            <a:pPr>
              <a:defRPr/>
            </a:pPr>
            <a:fld id="{E36AE6F6-6515-48A7-80EE-ABE07CB547AC}" type="datetime1">
              <a:rPr lang="en-US"/>
              <a:pPr>
                <a:defRPr/>
              </a:pPr>
              <a:t>7/5/2012</a:t>
            </a:fld>
            <a:endParaRPr lang="en-US"/>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200">
                <a:solidFill>
                  <a:srgbClr val="000000"/>
                </a:solidFill>
                <a:latin typeface="+mn-lt"/>
                <a:cs typeface="+mn-cs"/>
              </a:defRPr>
            </a:lvl1pPr>
          </a:lstStyle>
          <a:p>
            <a:pPr>
              <a:defRPr/>
            </a:pPr>
            <a:endParaRPr lang="en-US"/>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defRPr sz="1200">
                <a:solidFill>
                  <a:srgbClr val="000000"/>
                </a:solidFill>
                <a:latin typeface="Century Gothic" pitchFamily="34" charset="0"/>
                <a:cs typeface="Arial" pitchFamily="34" charset="0"/>
              </a:defRPr>
            </a:lvl1pPr>
          </a:lstStyle>
          <a:p>
            <a:pPr>
              <a:defRPr/>
            </a:pPr>
            <a:fld id="{4DF0134C-61BC-45C2-AFA4-7636C0E8A685}"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4995" r:id="rId1"/>
    <p:sldLayoutId id="2147484996" r:id="rId2"/>
    <p:sldLayoutId id="2147484997" r:id="rId3"/>
    <p:sldLayoutId id="2147484998" r:id="rId4"/>
    <p:sldLayoutId id="2147484999" r:id="rId5"/>
    <p:sldLayoutId id="2147485000" r:id="rId6"/>
    <p:sldLayoutId id="2147485001" r:id="rId7"/>
    <p:sldLayoutId id="2147485002" r:id="rId8"/>
    <p:sldLayoutId id="2147485003" r:id="rId9"/>
    <p:sldLayoutId id="2147485004" r:id="rId10"/>
    <p:sldLayoutId id="2147485005" r:id="rId11"/>
  </p:sldLayoutIdLst>
  <p:hf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defRPr>
      </a:lvl2pPr>
      <a:lvl3pPr algn="l" rtl="0" eaLnBrk="0" fontAlgn="base" hangingPunct="0">
        <a:spcBef>
          <a:spcPct val="0"/>
        </a:spcBef>
        <a:spcAft>
          <a:spcPct val="0"/>
        </a:spcAft>
        <a:defRPr sz="3600">
          <a:solidFill>
            <a:schemeClr val="tx2"/>
          </a:solidFill>
          <a:latin typeface="Century Gothic" pitchFamily="34" charset="0"/>
        </a:defRPr>
      </a:lvl3pPr>
      <a:lvl4pPr algn="l" rtl="0" eaLnBrk="0" fontAlgn="base" hangingPunct="0">
        <a:spcBef>
          <a:spcPct val="0"/>
        </a:spcBef>
        <a:spcAft>
          <a:spcPct val="0"/>
        </a:spcAft>
        <a:defRPr sz="3600">
          <a:solidFill>
            <a:schemeClr val="tx2"/>
          </a:solidFill>
          <a:latin typeface="Century Gothic" pitchFamily="34" charset="0"/>
        </a:defRPr>
      </a:lvl4pPr>
      <a:lvl5pPr algn="l" rtl="0" eaLnBrk="0" fontAlgn="base" hangingPunct="0">
        <a:spcBef>
          <a:spcPct val="0"/>
        </a:spcBef>
        <a:spcAft>
          <a:spcPct val="0"/>
        </a:spcAft>
        <a:defRPr sz="3600">
          <a:solidFill>
            <a:schemeClr val="tx2"/>
          </a:solidFill>
          <a:latin typeface="Century Gothic" pitchFamily="34" charset="0"/>
        </a:defRPr>
      </a:lvl5pPr>
      <a:lvl6pPr marL="457200" algn="l" rtl="0" fontAlgn="base">
        <a:spcBef>
          <a:spcPct val="0"/>
        </a:spcBef>
        <a:spcAft>
          <a:spcPct val="0"/>
        </a:spcAft>
        <a:defRPr sz="3600">
          <a:solidFill>
            <a:schemeClr val="tx2"/>
          </a:solidFill>
          <a:latin typeface="Century Gothic" pitchFamily="34" charset="0"/>
        </a:defRPr>
      </a:lvl6pPr>
      <a:lvl7pPr marL="914400" algn="l" rtl="0" fontAlgn="base">
        <a:spcBef>
          <a:spcPct val="0"/>
        </a:spcBef>
        <a:spcAft>
          <a:spcPct val="0"/>
        </a:spcAft>
        <a:defRPr sz="3600">
          <a:solidFill>
            <a:schemeClr val="tx2"/>
          </a:solidFill>
          <a:latin typeface="Century Gothic" pitchFamily="34" charset="0"/>
        </a:defRPr>
      </a:lvl7pPr>
      <a:lvl8pPr marL="1371600" algn="l" rtl="0" fontAlgn="base">
        <a:spcBef>
          <a:spcPct val="0"/>
        </a:spcBef>
        <a:spcAft>
          <a:spcPct val="0"/>
        </a:spcAft>
        <a:defRPr sz="3600">
          <a:solidFill>
            <a:schemeClr val="tx2"/>
          </a:solidFill>
          <a:latin typeface="Century Gothic" pitchFamily="34" charset="0"/>
        </a:defRPr>
      </a:lvl8pPr>
      <a:lvl9pPr marL="1828800" algn="l" rtl="0" fontAlgn="base">
        <a:spcBef>
          <a:spcPct val="0"/>
        </a:spcBef>
        <a:spcAft>
          <a:spcPct val="0"/>
        </a:spcAft>
        <a:defRPr sz="3600">
          <a:solidFill>
            <a:schemeClr val="tx2"/>
          </a:solidFill>
          <a:latin typeface="Century Gothic"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3077"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rtl="0" eaLnBrk="1" latinLnBrk="0" hangingPunct="1">
              <a:defRPr kumimoji="0" sz="1200">
                <a:solidFill>
                  <a:srgbClr val="F0A22E">
                    <a:shade val="75000"/>
                  </a:srgbClr>
                </a:solidFill>
                <a:latin typeface="Arial" charset="0"/>
                <a:cs typeface="Arial" charset="0"/>
              </a:defRPr>
            </a:lvl1pPr>
          </a:lstStyle>
          <a:p>
            <a:pPr>
              <a:defRPr/>
            </a:pPr>
            <a:fld id="{59F72E89-12A8-49EC-860E-65A0B63E1062}" type="datetime1">
              <a:rPr lang="en-US"/>
              <a:pPr>
                <a:defRPr/>
              </a:pPr>
              <a:t>7/5/2012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rtl="0" eaLnBrk="1" latinLnBrk="0" hangingPunct="1">
              <a:defRPr kumimoji="0" sz="1200">
                <a:solidFill>
                  <a:srgbClr val="F0A22E">
                    <a:shade val="75000"/>
                  </a:srgbClr>
                </a:solidFill>
                <a:latin typeface="Arial" charset="0"/>
                <a:cs typeface="Arial" charset="0"/>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rtl="0">
              <a:defRPr sz="1200">
                <a:solidFill>
                  <a:srgbClr val="D38E27"/>
                </a:solidFill>
                <a:latin typeface="Arial" pitchFamily="34" charset="0"/>
                <a:cs typeface="Arial" pitchFamily="34" charset="0"/>
              </a:defRPr>
            </a:lvl1pPr>
          </a:lstStyle>
          <a:p>
            <a:pPr>
              <a:defRPr/>
            </a:pPr>
            <a:fld id="{8C6A7257-2EAC-400D-BB90-DA043BA0ED0E}" type="slidenum">
              <a:rPr lang="ar-SA"/>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5006" r:id="rId1"/>
    <p:sldLayoutId id="2147485007" r:id="rId2"/>
    <p:sldLayoutId id="2147485008" r:id="rId3"/>
    <p:sldLayoutId id="2147484984" r:id="rId4"/>
    <p:sldLayoutId id="2147485009" r:id="rId5"/>
    <p:sldLayoutId id="2147484985" r:id="rId6"/>
    <p:sldLayoutId id="2147484986" r:id="rId7"/>
    <p:sldLayoutId id="2147485010" r:id="rId8"/>
    <p:sldLayoutId id="2147484987" r:id="rId9"/>
    <p:sldLayoutId id="2147484988" r:id="rId10"/>
    <p:sldLayoutId id="2147484989"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rtl="0" eaLnBrk="1" latinLnBrk="0" hangingPunct="1">
              <a:defRPr kumimoji="0" sz="1200">
                <a:solidFill>
                  <a:schemeClr val="accent1">
                    <a:shade val="75000"/>
                  </a:schemeClr>
                </a:solidFill>
                <a:latin typeface="Arial" charset="0"/>
                <a:cs typeface="Arial" charset="0"/>
              </a:defRPr>
            </a:lvl1pPr>
          </a:lstStyle>
          <a:p>
            <a:pPr>
              <a:defRPr/>
            </a:pPr>
            <a:fld id="{FC59CBFC-B27C-40AC-B90A-AA7FF00B67DA}" type="datetime1">
              <a:rPr lang="en-US">
                <a:solidFill>
                  <a:srgbClr val="F0A22E">
                    <a:shade val="75000"/>
                  </a:srgbClr>
                </a:solidFill>
              </a:rPr>
              <a:pPr>
                <a:defRPr/>
              </a:pPr>
              <a:t>7/5/2012</a:t>
            </a:fld>
            <a:endParaRPr lang="en-US">
              <a:solidFill>
                <a:srgbClr val="F0A22E">
                  <a:shade val="75000"/>
                </a:srgb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rtl="0" eaLnBrk="1" latinLnBrk="0" hangingPunct="1">
              <a:defRPr kumimoji="0" sz="1200">
                <a:solidFill>
                  <a:schemeClr val="accent1">
                    <a:shade val="75000"/>
                  </a:schemeClr>
                </a:solidFill>
                <a:latin typeface="Arial" charset="0"/>
                <a:cs typeface="Arial" charset="0"/>
              </a:defRPr>
            </a:lvl1pPr>
          </a:lstStyle>
          <a:p>
            <a:pPr>
              <a:defRPr/>
            </a:pPr>
            <a:endParaRPr lang="en-US">
              <a:solidFill>
                <a:srgbClr val="F0A22E">
                  <a:shade val="75000"/>
                </a:srgb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rtl="0">
              <a:defRPr sz="1200">
                <a:solidFill>
                  <a:srgbClr val="D38E27"/>
                </a:solidFill>
                <a:latin typeface="Arial" pitchFamily="34" charset="0"/>
                <a:cs typeface="Arial" pitchFamily="34" charset="0"/>
              </a:defRPr>
            </a:lvl1pPr>
          </a:lstStyle>
          <a:p>
            <a:pPr>
              <a:defRPr/>
            </a:pPr>
            <a:fld id="{31F864E3-E0A8-4653-9FF3-B8788C2FCDCC}" type="slidenum">
              <a:rPr lang="ar-SA"/>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extLst>
      <p:ext uri="{BB962C8B-B14F-4D97-AF65-F5344CB8AC3E}">
        <p14:creationId xmlns:p14="http://schemas.microsoft.com/office/powerpoint/2010/main" val="2542507801"/>
      </p:ext>
    </p:extLst>
  </p:cSld>
  <p:clrMap bg1="lt1" tx1="dk1" bg2="lt2" tx2="dk2" accent1="accent1" accent2="accent2" accent3="accent3" accent4="accent4" accent5="accent5" accent6="accent6" hlink="hlink" folHlink="folHlink"/>
  <p:sldLayoutIdLst>
    <p:sldLayoutId id="2147485012" r:id="rId1"/>
    <p:sldLayoutId id="2147485013" r:id="rId2"/>
    <p:sldLayoutId id="2147485014" r:id="rId3"/>
    <p:sldLayoutId id="2147485015" r:id="rId4"/>
    <p:sldLayoutId id="2147485016" r:id="rId5"/>
    <p:sldLayoutId id="2147485017" r:id="rId6"/>
    <p:sldLayoutId id="2147485018" r:id="rId7"/>
    <p:sldLayoutId id="2147485019" r:id="rId8"/>
    <p:sldLayoutId id="2147485020" r:id="rId9"/>
    <p:sldLayoutId id="2147485021" r:id="rId10"/>
    <p:sldLayoutId id="2147485022"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latin typeface="Arial" charset="0"/>
                <a:cs typeface="Arial" charset="0"/>
              </a:defRPr>
            </a:lvl1pPr>
          </a:lstStyle>
          <a:p>
            <a:pPr rtl="0">
              <a:defRPr/>
            </a:pPr>
            <a:fld id="{E09DE098-B920-4A7B-A57F-555A5BFED23D}" type="datetime1">
              <a:rPr lang="en-US">
                <a:solidFill>
                  <a:srgbClr val="F0A22E">
                    <a:shade val="75000"/>
                  </a:srgbClr>
                </a:solidFill>
              </a:rPr>
              <a:pPr rtl="0">
                <a:defRPr/>
              </a:pPr>
              <a:t>7/5/2012</a:t>
            </a:fld>
            <a:endParaRPr lang="en-US">
              <a:solidFill>
                <a:srgbClr val="F0A22E">
                  <a:shade val="75000"/>
                </a:srgb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rtl="0">
              <a:defRPr/>
            </a:pPr>
            <a:r>
              <a:rPr lang="en-US">
                <a:solidFill>
                  <a:srgbClr val="F0A22E">
                    <a:shade val="75000"/>
                  </a:srgbClr>
                </a:solidFill>
              </a:rPr>
              <a:t>Ali janajera</a:t>
            </a: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rtl="0">
              <a:defRPr/>
            </a:pPr>
            <a:fld id="{D7786EC8-8236-44AE-833A-582693B241CE}" type="slidenum">
              <a:rPr lang="en-US">
                <a:solidFill>
                  <a:srgbClr val="F0A22E">
                    <a:shade val="75000"/>
                  </a:srgbClr>
                </a:solidFill>
              </a:rPr>
              <a:pPr rtl="0">
                <a:defRPr/>
              </a:pPr>
              <a:t>‹#›</a:t>
            </a:fld>
            <a:endParaRPr lang="en-US">
              <a:solidFill>
                <a:srgbClr val="F0A22E">
                  <a:shade val="75000"/>
                </a:srgb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extLst>
      <p:ext uri="{BB962C8B-B14F-4D97-AF65-F5344CB8AC3E}">
        <p14:creationId xmlns:p14="http://schemas.microsoft.com/office/powerpoint/2010/main" val="545213380"/>
      </p:ext>
    </p:extLst>
  </p:cSld>
  <p:clrMap bg1="lt1" tx1="dk1" bg2="lt2" tx2="dk2" accent1="accent1" accent2="accent2" accent3="accent3" accent4="accent4" accent5="accent5" accent6="accent6" hlink="hlink" folHlink="folHlink"/>
  <p:sldLayoutIdLst>
    <p:sldLayoutId id="2147485024" r:id="rId1"/>
    <p:sldLayoutId id="2147485025" r:id="rId2"/>
    <p:sldLayoutId id="2147485026" r:id="rId3"/>
    <p:sldLayoutId id="2147485027" r:id="rId4"/>
    <p:sldLayoutId id="2147485028" r:id="rId5"/>
    <p:sldLayoutId id="2147485029" r:id="rId6"/>
    <p:sldLayoutId id="2147485030" r:id="rId7"/>
    <p:sldLayoutId id="2147485031" r:id="rId8"/>
    <p:sldLayoutId id="2147485032" r:id="rId9"/>
    <p:sldLayoutId id="2147485033" r:id="rId10"/>
    <p:sldLayoutId id="2147485034" r:id="rId11"/>
  </p:sldLayoutIdLst>
  <p:hf sldNum="0"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rtl="0" eaLnBrk="1" latinLnBrk="0" hangingPunct="1">
              <a:defRPr kumimoji="0" sz="1200">
                <a:solidFill>
                  <a:schemeClr val="accent1">
                    <a:shade val="75000"/>
                  </a:schemeClr>
                </a:solidFill>
                <a:latin typeface="Arial" charset="0"/>
                <a:cs typeface="Arial" charset="0"/>
              </a:defRPr>
            </a:lvl1pPr>
          </a:lstStyle>
          <a:p>
            <a:pPr>
              <a:defRPr/>
            </a:pPr>
            <a:fld id="{FC59CBFC-B27C-40AC-B90A-AA7FF00B67DA}" type="datetime1">
              <a:rPr lang="en-US">
                <a:solidFill>
                  <a:srgbClr val="F0A22E">
                    <a:shade val="75000"/>
                  </a:srgbClr>
                </a:solidFill>
              </a:rPr>
              <a:pPr>
                <a:defRPr/>
              </a:pPr>
              <a:t>7/5/2012</a:t>
            </a:fld>
            <a:endParaRPr lang="en-US">
              <a:solidFill>
                <a:srgbClr val="F0A22E">
                  <a:shade val="75000"/>
                </a:srgb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rtl="0" eaLnBrk="1" latinLnBrk="0" hangingPunct="1">
              <a:defRPr kumimoji="0" sz="1200">
                <a:solidFill>
                  <a:schemeClr val="accent1">
                    <a:shade val="75000"/>
                  </a:schemeClr>
                </a:solidFill>
                <a:latin typeface="Arial" charset="0"/>
                <a:cs typeface="Arial" charset="0"/>
              </a:defRPr>
            </a:lvl1pPr>
          </a:lstStyle>
          <a:p>
            <a:pPr>
              <a:defRPr/>
            </a:pPr>
            <a:endParaRPr lang="en-US">
              <a:solidFill>
                <a:srgbClr val="F0A22E">
                  <a:shade val="75000"/>
                </a:srgb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rtl="0">
              <a:defRPr sz="1200">
                <a:solidFill>
                  <a:srgbClr val="D38E27"/>
                </a:solidFill>
                <a:latin typeface="Arial" pitchFamily="34" charset="0"/>
                <a:cs typeface="Arial" pitchFamily="34" charset="0"/>
              </a:defRPr>
            </a:lvl1pPr>
          </a:lstStyle>
          <a:p>
            <a:pPr>
              <a:defRPr/>
            </a:pPr>
            <a:fld id="{31F864E3-E0A8-4653-9FF3-B8788C2FCDCC}" type="slidenum">
              <a:rPr lang="ar-SA"/>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extLst>
      <p:ext uri="{BB962C8B-B14F-4D97-AF65-F5344CB8AC3E}">
        <p14:creationId xmlns:p14="http://schemas.microsoft.com/office/powerpoint/2010/main" val="4016246658"/>
      </p:ext>
    </p:extLst>
  </p:cSld>
  <p:clrMap bg1="lt1" tx1="dk1" bg2="lt2" tx2="dk2" accent1="accent1" accent2="accent2" accent3="accent3" accent4="accent4" accent5="accent5" accent6="accent6" hlink="hlink" folHlink="folHlink"/>
  <p:sldLayoutIdLst>
    <p:sldLayoutId id="2147485036" r:id="rId1"/>
    <p:sldLayoutId id="2147485037" r:id="rId2"/>
    <p:sldLayoutId id="2147485038" r:id="rId3"/>
    <p:sldLayoutId id="2147485039" r:id="rId4"/>
    <p:sldLayoutId id="2147485040" r:id="rId5"/>
    <p:sldLayoutId id="2147485041" r:id="rId6"/>
    <p:sldLayoutId id="2147485042" r:id="rId7"/>
    <p:sldLayoutId id="2147485043" r:id="rId8"/>
    <p:sldLayoutId id="2147485044" r:id="rId9"/>
    <p:sldLayoutId id="2147485045" r:id="rId10"/>
    <p:sldLayoutId id="2147485046"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latin typeface="Arial" charset="0"/>
                <a:cs typeface="Arial" charset="0"/>
              </a:defRPr>
            </a:lvl1pPr>
          </a:lstStyle>
          <a:p>
            <a:pPr rtl="0">
              <a:defRPr/>
            </a:pPr>
            <a:fld id="{7BDC61C0-D9E7-49EB-807B-EC8B3E6A8251}" type="datetime1">
              <a:rPr lang="en-US">
                <a:solidFill>
                  <a:srgbClr val="F0A22E">
                    <a:shade val="75000"/>
                  </a:srgbClr>
                </a:solidFill>
              </a:rPr>
              <a:pPr rtl="0">
                <a:defRPr/>
              </a:pPr>
              <a:t>7/5/2012</a:t>
            </a:fld>
            <a:endParaRPr lang="en-US">
              <a:solidFill>
                <a:srgbClr val="F0A22E">
                  <a:shade val="75000"/>
                </a:srgb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rtl="0">
              <a:defRPr/>
            </a:pPr>
            <a:r>
              <a:rPr lang="en-US">
                <a:solidFill>
                  <a:srgbClr val="F0A22E">
                    <a:shade val="75000"/>
                  </a:srgbClr>
                </a:solidFill>
              </a:rPr>
              <a:t>Ali janajera</a:t>
            </a: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rtl="0">
              <a:defRPr/>
            </a:pPr>
            <a:fld id="{C9C1A376-22C3-46F5-A7C5-2B6110EB027E}" type="slidenum">
              <a:rPr lang="en-US">
                <a:solidFill>
                  <a:srgbClr val="F0A22E">
                    <a:shade val="75000"/>
                  </a:srgbClr>
                </a:solidFill>
              </a:rPr>
              <a:pPr rtl="0">
                <a:defRPr/>
              </a:pPr>
              <a:t>‹#›</a:t>
            </a:fld>
            <a:endParaRPr lang="en-US">
              <a:solidFill>
                <a:srgbClr val="F0A22E">
                  <a:shade val="75000"/>
                </a:srgb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extLst>
      <p:ext uri="{BB962C8B-B14F-4D97-AF65-F5344CB8AC3E}">
        <p14:creationId xmlns:p14="http://schemas.microsoft.com/office/powerpoint/2010/main" val="703548423"/>
      </p:ext>
    </p:extLst>
  </p:cSld>
  <p:clrMap bg1="lt1" tx1="dk1" bg2="lt2" tx2="dk2" accent1="accent1" accent2="accent2" accent3="accent3" accent4="accent4" accent5="accent5" accent6="accent6" hlink="hlink" folHlink="folHlink"/>
  <p:sldLayoutIdLst>
    <p:sldLayoutId id="2147485048" r:id="rId1"/>
    <p:sldLayoutId id="2147485049" r:id="rId2"/>
    <p:sldLayoutId id="2147485050" r:id="rId3"/>
    <p:sldLayoutId id="2147485051" r:id="rId4"/>
    <p:sldLayoutId id="2147485052" r:id="rId5"/>
    <p:sldLayoutId id="2147485053" r:id="rId6"/>
    <p:sldLayoutId id="2147485054" r:id="rId7"/>
    <p:sldLayoutId id="2147485055" r:id="rId8"/>
    <p:sldLayoutId id="2147485056" r:id="rId9"/>
    <p:sldLayoutId id="2147485057" r:id="rId10"/>
    <p:sldLayoutId id="2147485058" r:id="rId11"/>
  </p:sldLayoutIdLst>
  <p:hf sldNum="0"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4.xml"/><Relationship Id="rId1" Type="http://schemas.openxmlformats.org/officeDocument/2006/relationships/vmlDrawing" Target="../drawings/vmlDrawing2.vml"/><Relationship Id="rId5" Type="http://schemas.openxmlformats.org/officeDocument/2006/relationships/image" Target="../media/image11.emf"/><Relationship Id="rId4" Type="http://schemas.openxmlformats.org/officeDocument/2006/relationships/package" Target="../embeddings/Microsoft_PowerPoint_Presentation2.pptx"/></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8.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7.xml"/><Relationship Id="rId1" Type="http://schemas.openxmlformats.org/officeDocument/2006/relationships/themeOverride" Target="../theme/themeOverride1.xml"/><Relationship Id="rId4" Type="http://schemas.openxmlformats.org/officeDocument/2006/relationships/image" Target="../media/image16.wmf"/></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package" Target="../embeddings/Microsoft_PowerPoint_Presentation1.pptx"/></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notesSlide" Target="../notesSlides/notesSlide10.xml"/><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openxmlformats.org/officeDocument/2006/relationships/slideLayout" Target="../slideLayouts/slideLayout35.xml"/><Relationship Id="rId1" Type="http://schemas.openxmlformats.org/officeDocument/2006/relationships/themeOverride" Target="../theme/themeOverride2.xml"/><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0" Type="http://schemas.openxmlformats.org/officeDocument/2006/relationships/diagramData" Target="../diagrams/data2.xml"/><Relationship Id="rId4" Type="http://schemas.openxmlformats.org/officeDocument/2006/relationships/image" Target="../media/image19.png"/><Relationship Id="rId9" Type="http://schemas.microsoft.com/office/2007/relationships/diagramDrawing" Target="../diagrams/drawing1.xml"/><Relationship Id="rId14" Type="http://schemas.microsoft.com/office/2007/relationships/diagramDrawing" Target="../diagrams/drawing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1.png"/><Relationship Id="rId4" Type="http://schemas.openxmlformats.org/officeDocument/2006/relationships/oleObject" Target="../embeddings/Microsoft_Excel_97-2003_Worksheet1.xls"/></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2.emf"/><Relationship Id="rId4" Type="http://schemas.openxmlformats.org/officeDocument/2006/relationships/package" Target="../embeddings/Microsoft_PowerPoint_Presentation3.pptx"/></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file:///C:\Users\admin\Desktop\Exle%20project.xlsx" TargetMode="External"/><Relationship Id="rId2" Type="http://schemas.openxmlformats.org/officeDocument/2006/relationships/hyperlink" Target="file:///C:\Users\admin\Desktop\&#1588;&#1576;&#1603;&#1577;%20&#1575;&#1604;&#1589;&#1585;&#1601;%20&#1575;&#1604;&#1589;&#1581;&#1610;.bmp"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3.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1.emf"/><Relationship Id="rId4" Type="http://schemas.openxmlformats.org/officeDocument/2006/relationships/package" Target="../embeddings/Microsoft_PowerPoint_Presentation4.pptx"/></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6.emf"/><Relationship Id="rId4" Type="http://schemas.openxmlformats.org/officeDocument/2006/relationships/package" Target="../embeddings/Microsoft_PowerPoint_Presentation5.pptx"/></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22.emf"/><Relationship Id="rId4" Type="http://schemas.openxmlformats.org/officeDocument/2006/relationships/package" Target="../embeddings/Microsoft_PowerPoint_Presentation7.pptx"/></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endParaRPr lang="en-US" sz="3200" b="1" dirty="0"/>
          </a:p>
        </p:txBody>
      </p:sp>
      <p:pic>
        <p:nvPicPr>
          <p:cNvPr id="25603" name="Content Placeholder 4" descr="NNU_Seal_logo.jpg"/>
          <p:cNvPicPr>
            <a:picLocks noGrp="1" noChangeAspect="1"/>
          </p:cNvPicPr>
          <p:nvPr>
            <p:ph idx="1"/>
          </p:nvPr>
        </p:nvPicPr>
        <p:blipFill>
          <a:blip r:embed="rId4"/>
          <a:srcRect/>
          <a:stretch>
            <a:fillRect/>
          </a:stretch>
        </p:blipFill>
        <p:spPr>
          <a:xfrm>
            <a:off x="3846513" y="3090863"/>
            <a:ext cx="1374775" cy="1362075"/>
          </a:xfrm>
        </p:spPr>
      </p:pic>
      <p:sp>
        <p:nvSpPr>
          <p:cNvPr id="4" name="Title 1"/>
          <p:cNvSpPr txBox="1">
            <a:spLocks/>
          </p:cNvSpPr>
          <p:nvPr/>
        </p:nvSpPr>
        <p:spPr>
          <a:xfrm>
            <a:off x="-145473" y="0"/>
            <a:ext cx="9525000"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3"/>
          </a:lnRef>
          <a:fillRef idx="2">
            <a:schemeClr val="accent3"/>
          </a:fillRef>
          <a:effectRef idx="1">
            <a:schemeClr val="accent3"/>
          </a:effectRef>
          <a:fontRef idx="minor">
            <a:schemeClr val="dk1"/>
          </a:fontRef>
        </p:style>
        <p:txBody>
          <a:bodyPr anchor="ctr">
            <a:normAutofit fontScale="67500" lnSpcReduction="20000"/>
          </a:bodyPr>
          <a:lstStyle/>
          <a:p>
            <a:pPr algn="ctr" rtl="0" eaLnBrk="0" hangingPunct="0">
              <a:defRPr/>
            </a:pPr>
            <a:r>
              <a:rPr lang="en-US" cap="all" dirty="0">
                <a:effectLst>
                  <a:outerShdw blurRad="38100" dist="38100" dir="2700000" algn="tl">
                    <a:srgbClr val="000000">
                      <a:alpha val="43137"/>
                    </a:srgbClr>
                  </a:outerShdw>
                </a:effectLst>
                <a:latin typeface="Bliss" pitchFamily="34" charset="0"/>
                <a:cs typeface="Andalus" pitchFamily="2" charset="-78"/>
              </a:rPr>
              <a:t/>
            </a:r>
            <a:br>
              <a:rPr lang="en-US" cap="all" dirty="0">
                <a:effectLst>
                  <a:outerShdw blurRad="38100" dist="38100" dir="2700000" algn="tl">
                    <a:srgbClr val="000000">
                      <a:alpha val="43137"/>
                    </a:srgbClr>
                  </a:outerShdw>
                </a:effectLst>
                <a:latin typeface="Bliss" pitchFamily="34" charset="0"/>
                <a:cs typeface="Andalus" pitchFamily="2" charset="-78"/>
              </a:rPr>
            </a:br>
            <a:r>
              <a:rPr lang="en-US" cap="all" dirty="0">
                <a:effectLst>
                  <a:outerShdw blurRad="38100" dist="38100" dir="2700000" algn="tl">
                    <a:srgbClr val="000000">
                      <a:alpha val="43137"/>
                    </a:srgbClr>
                  </a:outerShdw>
                </a:effectLst>
                <a:latin typeface="Bliss" pitchFamily="34" charset="0"/>
                <a:cs typeface="Andalus" pitchFamily="2" charset="-78"/>
              </a:rPr>
              <a:t/>
            </a:r>
            <a:br>
              <a:rPr lang="en-US" cap="all" dirty="0">
                <a:effectLst>
                  <a:outerShdw blurRad="38100" dist="38100" dir="2700000" algn="tl">
                    <a:srgbClr val="000000">
                      <a:alpha val="43137"/>
                    </a:srgbClr>
                  </a:outerShdw>
                </a:effectLst>
                <a:latin typeface="Bliss" pitchFamily="34" charset="0"/>
                <a:cs typeface="Andalus" pitchFamily="2" charset="-78"/>
              </a:rPr>
            </a:br>
            <a:endParaRPr lang="en-US" cap="all" dirty="0">
              <a:effectLst>
                <a:outerShdw blurRad="38100" dist="38100" dir="2700000" algn="tl">
                  <a:srgbClr val="000000">
                    <a:alpha val="43137"/>
                  </a:srgbClr>
                </a:outerShdw>
              </a:effectLst>
              <a:latin typeface="Bliss" pitchFamily="34" charset="0"/>
              <a:cs typeface="Andalus" pitchFamily="2" charset="-78"/>
            </a:endParaRPr>
          </a:p>
          <a:p>
            <a:pPr algn="ctr" rtl="0" eaLnBrk="0" hangingPunct="0">
              <a:defRPr/>
            </a:pPr>
            <a:endParaRPr lang="en-US" sz="1300" cap="all" dirty="0">
              <a:effectLst>
                <a:outerShdw blurRad="38100" dist="38100" dir="2700000" algn="tl">
                  <a:srgbClr val="000000">
                    <a:alpha val="43137"/>
                  </a:srgbClr>
                </a:outerShdw>
              </a:effectLst>
              <a:latin typeface="Bliss" pitchFamily="34" charset="0"/>
              <a:cs typeface="Andalus" pitchFamily="2" charset="-78"/>
            </a:endParaRPr>
          </a:p>
          <a:p>
            <a:pPr algn="ctr" rtl="0" eaLnBrk="0" hangingPunct="0">
              <a:defRPr/>
            </a:pPr>
            <a:endParaRPr lang="en-US" sz="1300" cap="all" dirty="0">
              <a:effectLst>
                <a:outerShdw blurRad="38100" dist="38100" dir="2700000" algn="tl">
                  <a:srgbClr val="000000">
                    <a:alpha val="43137"/>
                  </a:srgbClr>
                </a:outerShdw>
              </a:effectLst>
              <a:latin typeface="Bliss" pitchFamily="34" charset="0"/>
              <a:cs typeface="Andalus" pitchFamily="2" charset="-78"/>
            </a:endParaRPr>
          </a:p>
          <a:p>
            <a:pPr algn="ctr" rtl="0" eaLnBrk="0" hangingPunct="0">
              <a:defRPr/>
            </a:pPr>
            <a:endParaRPr lang="en-US" sz="1300" cap="all" dirty="0">
              <a:effectLst>
                <a:outerShdw blurRad="38100" dist="38100" dir="2700000" algn="tl">
                  <a:srgbClr val="000000">
                    <a:alpha val="43137"/>
                  </a:srgbClr>
                </a:outerShdw>
              </a:effectLst>
              <a:latin typeface="Bliss" pitchFamily="34" charset="0"/>
              <a:cs typeface="Andalus" pitchFamily="2" charset="-78"/>
            </a:endParaRPr>
          </a:p>
          <a:p>
            <a:pPr algn="ctr" rtl="0" eaLnBrk="0" hangingPunct="0">
              <a:defRPr/>
            </a:pPr>
            <a:endParaRPr lang="en-US" sz="1300" cap="all" dirty="0">
              <a:effectLst>
                <a:reflection blurRad="12700" stA="48000" endA="300" endPos="55000" dir="5400000" sy="-90000" algn="bl" rotWithShape="0"/>
              </a:effectLst>
              <a:latin typeface="Georgia" pitchFamily="18" charset="0"/>
              <a:cs typeface="Tahoma" pitchFamily="34" charset="0"/>
            </a:endParaRPr>
          </a:p>
          <a:p>
            <a:pPr algn="ctr" rtl="0" eaLnBrk="0" hangingPunct="0">
              <a:defRPr/>
            </a:pPr>
            <a:r>
              <a:rPr lang="en-US" sz="2700" cap="all" dirty="0">
                <a:effectLst>
                  <a:reflection blurRad="12700" stA="48000" endA="300" endPos="55000" dir="5400000" sy="-90000" algn="bl" rotWithShape="0"/>
                </a:effectLst>
                <a:latin typeface="Georgia" pitchFamily="18" charset="0"/>
                <a:cs typeface="Tahoma" pitchFamily="34" charset="0"/>
              </a:rPr>
              <a:t>An-</a:t>
            </a:r>
            <a:r>
              <a:rPr lang="en-US" sz="2700" cap="all" dirty="0" err="1">
                <a:effectLst>
                  <a:reflection blurRad="12700" stA="48000" endA="300" endPos="55000" dir="5400000" sy="-90000" algn="bl" rotWithShape="0"/>
                </a:effectLst>
                <a:latin typeface="Georgia" pitchFamily="18" charset="0"/>
                <a:cs typeface="Tahoma" pitchFamily="34" charset="0"/>
              </a:rPr>
              <a:t>Najah</a:t>
            </a:r>
            <a:r>
              <a:rPr lang="en-US" sz="2700" cap="all" dirty="0">
                <a:effectLst>
                  <a:reflection blurRad="12700" stA="48000" endA="300" endPos="55000" dir="5400000" sy="-90000" algn="bl" rotWithShape="0"/>
                </a:effectLst>
                <a:latin typeface="Georgia" pitchFamily="18" charset="0"/>
                <a:cs typeface="Tahoma" pitchFamily="34" charset="0"/>
              </a:rPr>
              <a:t> National University</a:t>
            </a:r>
          </a:p>
          <a:p>
            <a:pPr algn="ctr" rtl="0" eaLnBrk="0" hangingPunct="0">
              <a:defRPr/>
            </a:pPr>
            <a:r>
              <a:rPr lang="en-US" sz="2700" cap="all" dirty="0">
                <a:effectLst>
                  <a:reflection blurRad="12700" stA="48000" endA="300" endPos="55000" dir="5400000" sy="-90000" algn="bl" rotWithShape="0"/>
                </a:effectLst>
                <a:latin typeface="Georgia" pitchFamily="18" charset="0"/>
                <a:cs typeface="Tahoma" pitchFamily="34" charset="0"/>
              </a:rPr>
              <a:t/>
            </a:r>
            <a:br>
              <a:rPr lang="en-US" sz="2700" cap="all" dirty="0">
                <a:effectLst>
                  <a:reflection blurRad="12700" stA="48000" endA="300" endPos="55000" dir="5400000" sy="-90000" algn="bl" rotWithShape="0"/>
                </a:effectLst>
                <a:latin typeface="Georgia" pitchFamily="18" charset="0"/>
                <a:cs typeface="Tahoma" pitchFamily="34" charset="0"/>
              </a:rPr>
            </a:br>
            <a:r>
              <a:rPr lang="en-US" sz="2700" cap="all" dirty="0">
                <a:effectLst>
                  <a:reflection blurRad="12700" stA="48000" endA="300" endPos="55000" dir="5400000" sy="-90000" algn="bl" rotWithShape="0"/>
                </a:effectLst>
                <a:latin typeface="Georgia" pitchFamily="18" charset="0"/>
                <a:cs typeface="Tahoma" pitchFamily="34" charset="0"/>
              </a:rPr>
              <a:t>Faculty of Engineering</a:t>
            </a:r>
          </a:p>
          <a:p>
            <a:pPr algn="ctr" rtl="0" eaLnBrk="0" hangingPunct="0">
              <a:defRPr/>
            </a:pPr>
            <a:r>
              <a:rPr lang="en-US" sz="2700" cap="all" dirty="0">
                <a:effectLst>
                  <a:reflection blurRad="12700" stA="48000" endA="300" endPos="55000" dir="5400000" sy="-90000" algn="bl" rotWithShape="0"/>
                </a:effectLst>
                <a:latin typeface="Georgia" pitchFamily="18" charset="0"/>
                <a:cs typeface="Tahoma" pitchFamily="34" charset="0"/>
              </a:rPr>
              <a:t/>
            </a:r>
            <a:br>
              <a:rPr lang="en-US" sz="2700" cap="all" dirty="0">
                <a:effectLst>
                  <a:reflection blurRad="12700" stA="48000" endA="300" endPos="55000" dir="5400000" sy="-90000" algn="bl" rotWithShape="0"/>
                </a:effectLst>
                <a:latin typeface="Georgia" pitchFamily="18" charset="0"/>
                <a:cs typeface="Tahoma" pitchFamily="34" charset="0"/>
              </a:rPr>
            </a:br>
            <a:r>
              <a:rPr lang="en-US" sz="2700" cap="all" dirty="0">
                <a:effectLst>
                  <a:reflection blurRad="12700" stA="48000" endA="300" endPos="55000" dir="5400000" sy="-90000" algn="bl" rotWithShape="0"/>
                </a:effectLst>
                <a:latin typeface="Georgia" pitchFamily="18" charset="0"/>
                <a:cs typeface="Tahoma" pitchFamily="34" charset="0"/>
              </a:rPr>
              <a:t>Civil Engineering Department</a:t>
            </a:r>
          </a:p>
          <a:p>
            <a:pPr algn="ctr" rtl="0" eaLnBrk="0" hangingPunct="0">
              <a:defRPr/>
            </a:pPr>
            <a:endParaRPr lang="en-US" sz="1000" cap="all" dirty="0">
              <a:effectLst>
                <a:reflection blurRad="12700" stA="48000" endA="300" endPos="55000" dir="5400000" sy="-90000" algn="bl" rotWithShape="0"/>
              </a:effectLst>
              <a:latin typeface="Georgia" pitchFamily="18" charset="0"/>
              <a:cs typeface="Tahoma" pitchFamily="34" charset="0"/>
            </a:endParaRPr>
          </a:p>
          <a:p>
            <a:pPr algn="ctr" rtl="0" eaLnBrk="0" hangingPunct="0">
              <a:defRPr/>
            </a:pPr>
            <a:endParaRPr lang="en-US" sz="1000" cap="all" dirty="0">
              <a:effectLst>
                <a:reflection blurRad="12700" stA="48000" endA="300" endPos="55000" dir="5400000" sy="-90000" algn="bl" rotWithShape="0"/>
              </a:effectLst>
              <a:latin typeface="Georgia" pitchFamily="18" charset="0"/>
              <a:cs typeface="Tahoma" pitchFamily="34" charset="0"/>
            </a:endParaRPr>
          </a:p>
          <a:p>
            <a:pPr algn="ctr" rtl="0" eaLnBrk="0" hangingPunct="0">
              <a:defRPr/>
            </a:pPr>
            <a:endParaRPr lang="en-US" sz="1000" cap="all" dirty="0">
              <a:effectLst>
                <a:reflection blurRad="12700" stA="48000" endA="300" endPos="55000" dir="5400000" sy="-90000" algn="bl" rotWithShape="0"/>
              </a:effectLst>
              <a:latin typeface="Georgia" pitchFamily="18" charset="0"/>
              <a:cs typeface="Tahoma" pitchFamily="34" charset="0"/>
            </a:endParaRPr>
          </a:p>
          <a:p>
            <a:pPr algn="ctr" rtl="0" eaLnBrk="0" hangingPunct="0">
              <a:defRPr/>
            </a:pPr>
            <a:endParaRPr lang="en-US" sz="1000" cap="all" dirty="0">
              <a:effectLst>
                <a:reflection blurRad="12700" stA="48000" endA="300" endPos="55000" dir="5400000" sy="-90000" algn="bl" rotWithShape="0"/>
              </a:effectLst>
              <a:latin typeface="Georgia" pitchFamily="18" charset="0"/>
              <a:cs typeface="Tahoma" pitchFamily="34" charset="0"/>
            </a:endParaRPr>
          </a:p>
          <a:p>
            <a:pPr algn="ctr" rtl="0" eaLnBrk="0" hangingPunct="0">
              <a:defRPr/>
            </a:pPr>
            <a:r>
              <a:rPr lang="en-US" cap="all" dirty="0">
                <a:effectLst>
                  <a:reflection blurRad="12700" stA="48000" endA="300" endPos="55000" dir="5400000" sy="-90000" algn="bl" rotWithShape="0"/>
                </a:effectLst>
                <a:latin typeface="Times New Roman" pitchFamily="18" charset="0"/>
                <a:cs typeface="Times New Roman" pitchFamily="18" charset="0"/>
              </a:rPr>
              <a:t/>
            </a:r>
            <a:br>
              <a:rPr lang="en-US" cap="all" dirty="0">
                <a:effectLst>
                  <a:reflection blurRad="12700" stA="48000" endA="300" endPos="55000" dir="5400000" sy="-90000" algn="bl" rotWithShape="0"/>
                </a:effectLst>
                <a:latin typeface="Times New Roman" pitchFamily="18" charset="0"/>
                <a:cs typeface="Times New Roman" pitchFamily="18" charset="0"/>
              </a:rPr>
            </a:br>
            <a:r>
              <a:rPr lang="en-US" cap="all" dirty="0">
                <a:effectLst>
                  <a:reflection blurRad="12700" stA="48000" endA="300" endPos="55000" dir="5400000" sy="-90000" algn="bl" rotWithShape="0"/>
                </a:effectLst>
                <a:latin typeface="Times New Roman" pitchFamily="18" charset="0"/>
                <a:cs typeface="Times New Roman" pitchFamily="18" charset="0"/>
              </a:rPr>
              <a:t/>
            </a:r>
            <a:br>
              <a:rPr lang="en-US" cap="all" dirty="0">
                <a:effectLst>
                  <a:reflection blurRad="12700" stA="48000" endA="300" endPos="55000" dir="5400000" sy="-90000" algn="bl" rotWithShape="0"/>
                </a:effectLst>
                <a:latin typeface="Times New Roman" pitchFamily="18" charset="0"/>
                <a:cs typeface="Times New Roman" pitchFamily="18" charset="0"/>
              </a:rPr>
            </a:br>
            <a:r>
              <a:rPr lang="en-US" sz="5000" b="1" dirty="0">
                <a:solidFill>
                  <a:srgbClr val="2D2D8A"/>
                </a:solidFill>
                <a:latin typeface="Times New Roman" pitchFamily="18" charset="0"/>
                <a:ea typeface="Times New Roman"/>
                <a:cs typeface="Times New Roman" pitchFamily="18" charset="0"/>
              </a:rPr>
              <a:t>Water Distribution Networks </a:t>
            </a:r>
            <a:r>
              <a:rPr lang="en-US" sz="5000" b="1" dirty="0" smtClean="0">
                <a:solidFill>
                  <a:srgbClr val="2D2D8A"/>
                </a:solidFill>
                <a:latin typeface="Times New Roman" pitchFamily="18" charset="0"/>
                <a:ea typeface="Times New Roman"/>
                <a:cs typeface="Times New Roman" pitchFamily="18" charset="0"/>
              </a:rPr>
              <a:t>and </a:t>
            </a:r>
            <a:r>
              <a:rPr lang="en-US" sz="5000" b="1" dirty="0" err="1" smtClean="0">
                <a:solidFill>
                  <a:srgbClr val="2D2D8A"/>
                </a:solidFill>
                <a:latin typeface="Times New Roman" pitchFamily="18" charset="0"/>
                <a:ea typeface="Times New Roman"/>
                <a:cs typeface="Times New Roman" pitchFamily="18" charset="0"/>
              </a:rPr>
              <a:t>WasteWater</a:t>
            </a:r>
            <a:r>
              <a:rPr lang="en-US" sz="5000" b="1" dirty="0" smtClean="0">
                <a:solidFill>
                  <a:srgbClr val="2D2D8A"/>
                </a:solidFill>
                <a:latin typeface="Times New Roman" pitchFamily="18" charset="0"/>
                <a:ea typeface="Times New Roman"/>
                <a:cs typeface="Times New Roman" pitchFamily="18" charset="0"/>
              </a:rPr>
              <a:t> Networks of </a:t>
            </a:r>
            <a:r>
              <a:rPr lang="en-US" sz="5000" b="1" dirty="0">
                <a:solidFill>
                  <a:srgbClr val="2D2D8A"/>
                </a:solidFill>
                <a:latin typeface="Times New Roman" pitchFamily="18" charset="0"/>
                <a:ea typeface="Times New Roman"/>
                <a:cs typeface="Times New Roman" pitchFamily="18" charset="0"/>
              </a:rPr>
              <a:t>Tammon Town</a:t>
            </a:r>
          </a:p>
          <a:p>
            <a:pPr algn="ctr" rtl="0" eaLnBrk="0" hangingPunct="0">
              <a:lnSpc>
                <a:spcPct val="120000"/>
              </a:lnSpc>
              <a:defRPr/>
            </a:pPr>
            <a:r>
              <a:rPr lang="en-US" cap="all" dirty="0">
                <a:effectLst>
                  <a:reflection blurRad="12700" stA="48000" endA="300" endPos="55000" dir="5400000" sy="-90000" algn="bl" rotWithShape="0"/>
                </a:effectLst>
                <a:latin typeface="Times New Roman" pitchFamily="18" charset="0"/>
                <a:cs typeface="Times New Roman" pitchFamily="18" charset="0"/>
              </a:rPr>
              <a:t/>
            </a:r>
            <a:br>
              <a:rPr lang="en-US" cap="all" dirty="0">
                <a:effectLst>
                  <a:reflection blurRad="12700" stA="48000" endA="300" endPos="55000" dir="5400000" sy="-90000" algn="bl" rotWithShape="0"/>
                </a:effectLst>
                <a:latin typeface="Times New Roman" pitchFamily="18" charset="0"/>
                <a:cs typeface="Times New Roman" pitchFamily="18" charset="0"/>
              </a:rPr>
            </a:br>
            <a:r>
              <a:rPr lang="en-US" cap="all" dirty="0">
                <a:effectLst>
                  <a:reflection blurRad="12700" stA="48000" endA="300" endPos="55000" dir="5400000" sy="-90000" algn="bl" rotWithShape="0"/>
                </a:effectLst>
                <a:latin typeface="Times New Roman" pitchFamily="18" charset="0"/>
                <a:cs typeface="Times New Roman" pitchFamily="18" charset="0"/>
              </a:rPr>
              <a:t/>
            </a:r>
            <a:br>
              <a:rPr lang="en-US" cap="all" dirty="0">
                <a:effectLst>
                  <a:reflection blurRad="12700" stA="48000" endA="300" endPos="55000" dir="5400000" sy="-90000" algn="bl" rotWithShape="0"/>
                </a:effectLst>
                <a:latin typeface="Times New Roman" pitchFamily="18" charset="0"/>
                <a:cs typeface="Times New Roman" pitchFamily="18" charset="0"/>
              </a:rPr>
            </a:br>
            <a:r>
              <a:rPr lang="en-US" sz="2700" b="1" dirty="0">
                <a:solidFill>
                  <a:schemeClr val="tx1"/>
                </a:solidFill>
                <a:latin typeface="Times New Roman" pitchFamily="18" charset="0"/>
                <a:ea typeface="Times New Roman"/>
                <a:cs typeface="Times New Roman" pitchFamily="18" charset="0"/>
              </a:rPr>
              <a:t>Prepared by: </a:t>
            </a:r>
          </a:p>
          <a:p>
            <a:pPr algn="ctr" defTabSz="979488" rtl="0" eaLnBrk="0" hangingPunct="0">
              <a:lnSpc>
                <a:spcPct val="120000"/>
              </a:lnSpc>
              <a:tabLst>
                <a:tab pos="1257300" algn="l"/>
              </a:tabLst>
              <a:defRPr/>
            </a:pPr>
            <a:r>
              <a:rPr lang="en-US" sz="3600" b="1" dirty="0">
                <a:solidFill>
                  <a:schemeClr val="tx1"/>
                </a:solidFill>
                <a:latin typeface="Times New Roman" pitchFamily="18" charset="0"/>
                <a:ea typeface="Times New Roman"/>
                <a:cs typeface="Times New Roman" pitchFamily="18" charset="0"/>
              </a:rPr>
              <a:t>Ahmad AL-</a:t>
            </a:r>
            <a:r>
              <a:rPr lang="en-US" sz="3600" b="1" dirty="0" err="1">
                <a:solidFill>
                  <a:schemeClr val="tx1"/>
                </a:solidFill>
                <a:latin typeface="Times New Roman" pitchFamily="18" charset="0"/>
                <a:ea typeface="Times New Roman"/>
                <a:cs typeface="Times New Roman" pitchFamily="18" charset="0"/>
              </a:rPr>
              <a:t>Qanni</a:t>
            </a:r>
            <a:r>
              <a:rPr lang="en-US" sz="3600" b="1" dirty="0">
                <a:solidFill>
                  <a:schemeClr val="tx1"/>
                </a:solidFill>
                <a:latin typeface="Times New Roman" pitchFamily="18" charset="0"/>
                <a:ea typeface="Times New Roman"/>
                <a:cs typeface="Times New Roman" pitchFamily="18" charset="0"/>
              </a:rPr>
              <a:t>                    Hassan </a:t>
            </a:r>
            <a:r>
              <a:rPr lang="en-US" sz="3600" b="1" dirty="0" err="1">
                <a:solidFill>
                  <a:schemeClr val="tx1"/>
                </a:solidFill>
                <a:latin typeface="Times New Roman" pitchFamily="18" charset="0"/>
                <a:ea typeface="Times New Roman"/>
                <a:cs typeface="Times New Roman" pitchFamily="18" charset="0"/>
              </a:rPr>
              <a:t>Mhamed</a:t>
            </a:r>
            <a:endParaRPr lang="en-US" sz="3600" b="1" dirty="0">
              <a:solidFill>
                <a:schemeClr val="tx1"/>
              </a:solidFill>
              <a:latin typeface="Times New Roman" pitchFamily="18" charset="0"/>
              <a:ea typeface="Times New Roman"/>
              <a:cs typeface="Times New Roman" pitchFamily="18" charset="0"/>
            </a:endParaRPr>
          </a:p>
          <a:p>
            <a:pPr algn="ctr" rtl="0" eaLnBrk="0" hangingPunct="0">
              <a:lnSpc>
                <a:spcPct val="120000"/>
              </a:lnSpc>
              <a:defRPr/>
            </a:pPr>
            <a:r>
              <a:rPr lang="en-US" sz="3600" b="1" dirty="0">
                <a:solidFill>
                  <a:schemeClr val="tx1"/>
                </a:solidFill>
                <a:latin typeface="Times New Roman" pitchFamily="18" charset="0"/>
                <a:ea typeface="Times New Roman"/>
                <a:cs typeface="Times New Roman" pitchFamily="18" charset="0"/>
              </a:rPr>
              <a:t>    </a:t>
            </a:r>
            <a:r>
              <a:rPr lang="en-US" sz="3600" b="1" dirty="0" err="1">
                <a:solidFill>
                  <a:schemeClr val="tx1"/>
                </a:solidFill>
                <a:latin typeface="Times New Roman" pitchFamily="18" charset="0"/>
                <a:ea typeface="Times New Roman"/>
                <a:cs typeface="Times New Roman" pitchFamily="18" charset="0"/>
              </a:rPr>
              <a:t>Emran</a:t>
            </a:r>
            <a:r>
              <a:rPr lang="en-US" sz="3600" b="1" dirty="0">
                <a:solidFill>
                  <a:schemeClr val="tx1"/>
                </a:solidFill>
                <a:latin typeface="Times New Roman" pitchFamily="18" charset="0"/>
                <a:ea typeface="Times New Roman"/>
                <a:cs typeface="Times New Roman" pitchFamily="18" charset="0"/>
              </a:rPr>
              <a:t> </a:t>
            </a:r>
            <a:r>
              <a:rPr lang="en-US" sz="3600" b="1" dirty="0" err="1">
                <a:solidFill>
                  <a:schemeClr val="tx1"/>
                </a:solidFill>
                <a:latin typeface="Times New Roman" pitchFamily="18" charset="0"/>
                <a:ea typeface="Times New Roman"/>
                <a:cs typeface="Times New Roman" pitchFamily="18" charset="0"/>
              </a:rPr>
              <a:t>Bsharat</a:t>
            </a:r>
            <a:r>
              <a:rPr lang="en-US" sz="3600" b="1" dirty="0">
                <a:solidFill>
                  <a:schemeClr val="tx1"/>
                </a:solidFill>
                <a:latin typeface="Times New Roman" pitchFamily="18" charset="0"/>
                <a:ea typeface="Times New Roman"/>
                <a:cs typeface="Times New Roman" pitchFamily="18" charset="0"/>
              </a:rPr>
              <a:t>                   Mohammad </a:t>
            </a:r>
            <a:r>
              <a:rPr lang="en-US" sz="3600" b="1" dirty="0" err="1">
                <a:solidFill>
                  <a:schemeClr val="tx1"/>
                </a:solidFill>
                <a:latin typeface="Times New Roman" pitchFamily="18" charset="0"/>
                <a:ea typeface="Times New Roman"/>
                <a:cs typeface="Times New Roman" pitchFamily="18" charset="0"/>
              </a:rPr>
              <a:t>Fuqaha</a:t>
            </a:r>
            <a:endParaRPr lang="en-US" sz="3600" b="1" dirty="0">
              <a:solidFill>
                <a:schemeClr val="tx1"/>
              </a:solidFill>
              <a:latin typeface="Times New Roman" pitchFamily="18" charset="0"/>
              <a:ea typeface="Times New Roman"/>
              <a:cs typeface="Times New Roman" pitchFamily="18" charset="0"/>
            </a:endParaRPr>
          </a:p>
          <a:p>
            <a:pPr algn="ctr" rtl="0" eaLnBrk="0" hangingPunct="0">
              <a:lnSpc>
                <a:spcPct val="170000"/>
              </a:lnSpc>
              <a:defRPr/>
            </a:pPr>
            <a:endParaRPr lang="en-US" b="1" dirty="0">
              <a:solidFill>
                <a:schemeClr val="tx1"/>
              </a:solidFill>
              <a:latin typeface="Times New Roman" pitchFamily="18" charset="0"/>
              <a:ea typeface="Times New Roman"/>
              <a:cs typeface="Times New Roman" pitchFamily="18" charset="0"/>
            </a:endParaRPr>
          </a:p>
          <a:p>
            <a:pPr algn="ctr" rtl="0" eaLnBrk="0" hangingPunct="0">
              <a:lnSpc>
                <a:spcPct val="170000"/>
              </a:lnSpc>
              <a:defRPr/>
            </a:pPr>
            <a:r>
              <a:rPr lang="en-US" sz="2700" b="1" dirty="0">
                <a:solidFill>
                  <a:schemeClr val="tx1"/>
                </a:solidFill>
                <a:latin typeface="Times New Roman" pitchFamily="18" charset="0"/>
                <a:ea typeface="Times New Roman"/>
                <a:cs typeface="Times New Roman" pitchFamily="18" charset="0"/>
              </a:rPr>
              <a:t>Supervisor: </a:t>
            </a:r>
          </a:p>
          <a:p>
            <a:pPr algn="ctr" rtl="0" eaLnBrk="0" hangingPunct="0">
              <a:lnSpc>
                <a:spcPct val="120000"/>
              </a:lnSpc>
              <a:defRPr/>
            </a:pPr>
            <a:r>
              <a:rPr lang="en-US" sz="3600" b="1" dirty="0">
                <a:solidFill>
                  <a:schemeClr val="tx1"/>
                </a:solidFill>
                <a:latin typeface="Times New Roman" pitchFamily="18" charset="0"/>
                <a:ea typeface="Times New Roman"/>
                <a:cs typeface="Times New Roman" pitchFamily="18" charset="0"/>
              </a:rPr>
              <a:t>Dr. </a:t>
            </a:r>
            <a:r>
              <a:rPr lang="en-US" sz="3600" b="1" dirty="0" err="1">
                <a:solidFill>
                  <a:schemeClr val="tx1"/>
                </a:solidFill>
                <a:latin typeface="Times New Roman" pitchFamily="18" charset="0"/>
                <a:ea typeface="Times New Roman"/>
                <a:cs typeface="Times New Roman" pitchFamily="18" charset="0"/>
              </a:rPr>
              <a:t>Amal</a:t>
            </a:r>
            <a:r>
              <a:rPr lang="en-US" sz="3600" b="1" dirty="0">
                <a:solidFill>
                  <a:schemeClr val="tx1"/>
                </a:solidFill>
                <a:latin typeface="Times New Roman" pitchFamily="18" charset="0"/>
                <a:ea typeface="Times New Roman"/>
                <a:cs typeface="Times New Roman" pitchFamily="18" charset="0"/>
              </a:rPr>
              <a:t> Al-</a:t>
            </a:r>
            <a:r>
              <a:rPr lang="en-US" sz="3600" b="1" dirty="0" err="1">
                <a:solidFill>
                  <a:schemeClr val="tx1"/>
                </a:solidFill>
                <a:latin typeface="Times New Roman" pitchFamily="18" charset="0"/>
                <a:ea typeface="Times New Roman"/>
                <a:cs typeface="Times New Roman" pitchFamily="18" charset="0"/>
              </a:rPr>
              <a:t>Hudhud</a:t>
            </a:r>
            <a:r>
              <a:rPr lang="en-US" sz="3600" b="1" dirty="0">
                <a:solidFill>
                  <a:schemeClr val="tx1"/>
                </a:solidFill>
                <a:latin typeface="Times New Roman" pitchFamily="18" charset="0"/>
                <a:ea typeface="Times New Roman"/>
                <a:cs typeface="Times New Roman" pitchFamily="18" charset="0"/>
              </a:rPr>
              <a:t> </a:t>
            </a:r>
          </a:p>
          <a:p>
            <a:pPr algn="ctr" rtl="0" eaLnBrk="0" hangingPunct="0">
              <a:defRPr/>
            </a:pPr>
            <a:endParaRPr lang="en-US" cap="all" dirty="0">
              <a:effectLst>
                <a:reflection blurRad="12700" stA="48000" endA="300" endPos="55000" dir="5400000" sy="-90000" algn="bl" rotWithShape="0"/>
              </a:effectLst>
              <a:latin typeface="Times New Roman" pitchFamily="18" charset="0"/>
              <a:cs typeface="Times New Roman" pitchFamily="18" charset="0"/>
            </a:endParaRPr>
          </a:p>
          <a:p>
            <a:pPr algn="ctr" rtl="0" eaLnBrk="0" hangingPunct="0">
              <a:defRPr/>
            </a:pPr>
            <a:endParaRPr lang="en-US" cap="all" dirty="0">
              <a:effectLst>
                <a:reflection blurRad="12700" stA="48000" endA="300" endPos="55000" dir="5400000" sy="-90000" algn="bl" rotWithShape="0"/>
              </a:effectLst>
              <a:latin typeface="Times New Roman" pitchFamily="18" charset="0"/>
              <a:cs typeface="Times New Roman" pitchFamily="18" charset="0"/>
            </a:endParaRPr>
          </a:p>
          <a:p>
            <a:pPr algn="ctr" rtl="0" eaLnBrk="0" hangingPunct="0">
              <a:defRPr/>
            </a:pPr>
            <a:r>
              <a:rPr lang="en-US" cap="all" dirty="0" smtClean="0">
                <a:effectLst>
                  <a:reflection blurRad="12700" stA="48000" endA="300" endPos="55000" dir="5400000" sy="-90000" algn="bl" rotWithShape="0"/>
                </a:effectLst>
                <a:latin typeface="Times New Roman" pitchFamily="18" charset="0"/>
                <a:cs typeface="Times New Roman" pitchFamily="18" charset="0"/>
              </a:rPr>
              <a:t>may </a:t>
            </a:r>
            <a:r>
              <a:rPr lang="en-US" cap="all" dirty="0">
                <a:effectLst>
                  <a:reflection blurRad="12700" stA="48000" endA="300" endPos="55000" dir="5400000" sy="-90000" algn="bl" rotWithShape="0"/>
                </a:effectLst>
                <a:latin typeface="Times New Roman" pitchFamily="18" charset="0"/>
                <a:cs typeface="Times New Roman" pitchFamily="18" charset="0"/>
              </a:rPr>
              <a:t>2012</a:t>
            </a:r>
          </a:p>
        </p:txBody>
      </p:sp>
      <p:pic>
        <p:nvPicPr>
          <p:cNvPr id="6" name="Picture 5" descr="NNU_Seal_logo.jpg"/>
          <p:cNvPicPr>
            <a:picLocks noChangeAspect="1"/>
          </p:cNvPicPr>
          <p:nvPr/>
        </p:nvPicPr>
        <p:blipFill>
          <a:blip r:embed="rId5" cstate="print"/>
          <a:stretch>
            <a:fillRect/>
          </a:stretch>
        </p:blipFill>
        <p:spPr>
          <a:xfrm>
            <a:off x="7086600" y="533400"/>
            <a:ext cx="1447800" cy="1435247"/>
          </a:xfrm>
          <a:prstGeom prst="ellipse">
            <a:avLst/>
          </a:prstGeom>
          <a:ln>
            <a:noFill/>
          </a:ln>
          <a:effectLst>
            <a:softEdge rad="112500"/>
          </a:effectLst>
        </p:spPr>
      </p:pic>
      <p:pic>
        <p:nvPicPr>
          <p:cNvPr id="7" name="Picture 5" descr="NNU_Seal_logo.jpg"/>
          <p:cNvPicPr>
            <a:picLocks noChangeAspect="1"/>
          </p:cNvPicPr>
          <p:nvPr/>
        </p:nvPicPr>
        <p:blipFill>
          <a:blip r:embed="rId5" cstate="print"/>
          <a:stretch>
            <a:fillRect/>
          </a:stretch>
        </p:blipFill>
        <p:spPr>
          <a:xfrm>
            <a:off x="685800" y="609600"/>
            <a:ext cx="1447800" cy="1435247"/>
          </a:xfrm>
          <a:prstGeom prst="ellipse">
            <a:avLst/>
          </a:prstGeom>
          <a:ln>
            <a:noFill/>
          </a:ln>
          <a:effectLst>
            <a:softEdge rad="112500"/>
          </a:effectLst>
        </p:spPr>
      </p:pic>
      <p:sp>
        <p:nvSpPr>
          <p:cNvPr id="25607" name="عنصر نائب لرقم الشريحة 11"/>
          <p:cNvSpPr>
            <a:spLocks noGrp="1"/>
          </p:cNvSpPr>
          <p:nvPr>
            <p:ph type="sldNum" sz="quarter" idx="12"/>
          </p:nvPr>
        </p:nvSpPr>
        <p:spPr bwMode="auto">
          <a:noFill/>
          <a:ln>
            <a:miter lim="800000"/>
            <a:headEnd/>
            <a:tailEnd/>
          </a:ln>
        </p:spPr>
        <p:txBody>
          <a:bodyPr/>
          <a:lstStyle/>
          <a:p>
            <a:fld id="{8832A6BD-A0C3-4400-9689-8731B0CD69FD}" type="slidenum">
              <a:rPr lang="ar-SA" smtClean="0"/>
              <a:pPr/>
              <a:t>1</a:t>
            </a:fld>
            <a:endParaRPr lang="en-US"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p:cNvSpPr>
          <p:nvPr>
            <p:ph type="body" idx="4294967295"/>
          </p:nvPr>
        </p:nvSpPr>
        <p:spPr>
          <a:xfrm>
            <a:off x="304800" y="1066800"/>
            <a:ext cx="8686800" cy="5013325"/>
          </a:xfrm>
        </p:spPr>
        <p:txBody>
          <a:bodyPr/>
          <a:lstStyle/>
          <a:p>
            <a:pPr>
              <a:buFontTx/>
              <a:buChar char="•"/>
            </a:pPr>
            <a:r>
              <a:rPr lang="en-US" dirty="0" smtClean="0"/>
              <a:t>From question area :</a:t>
            </a:r>
          </a:p>
          <a:p>
            <a:pPr>
              <a:buNone/>
            </a:pPr>
            <a:r>
              <a:rPr lang="en-US" dirty="0" smtClean="0"/>
              <a:t> </a:t>
            </a:r>
          </a:p>
          <a:p>
            <a:pPr>
              <a:buFontTx/>
              <a:buChar char="•"/>
            </a:pPr>
            <a:r>
              <a:rPr lang="en-US" dirty="0" smtClean="0"/>
              <a:t>Per  capita consumption of water                    64 L/capita/day.</a:t>
            </a:r>
          </a:p>
          <a:p>
            <a:pPr>
              <a:buFontTx/>
              <a:buChar char="•"/>
            </a:pPr>
            <a:r>
              <a:rPr lang="en-US" dirty="0" smtClean="0"/>
              <a:t>Average number of persons per family 6.</a:t>
            </a:r>
          </a:p>
          <a:p>
            <a:pPr>
              <a:buFontTx/>
              <a:buNone/>
            </a:pPr>
            <a:endParaRPr lang="en-US" dirty="0" smtClean="0"/>
          </a:p>
          <a:p>
            <a:pPr>
              <a:buFontTx/>
              <a:buChar char="•"/>
            </a:pPr>
            <a:endParaRPr lang="en-US" dirty="0" smtClean="0"/>
          </a:p>
          <a:p>
            <a:pPr>
              <a:buFontTx/>
              <a:buChar char="•"/>
            </a:pPr>
            <a:endParaRPr lang="en-US" dirty="0" smtClean="0"/>
          </a:p>
          <a:p>
            <a:pPr>
              <a:buFontTx/>
              <a:buChar char="•"/>
            </a:pPr>
            <a:endParaRPr lang="en-US" dirty="0" smtClean="0"/>
          </a:p>
        </p:txBody>
      </p:sp>
      <p:sp>
        <p:nvSpPr>
          <p:cNvPr id="40965" name="عنصر نائب لرقم الشريحة 8"/>
          <p:cNvSpPr>
            <a:spLocks noGrp="1"/>
          </p:cNvSpPr>
          <p:nvPr>
            <p:ph type="sldNum" sz="quarter" idx="12"/>
          </p:nvPr>
        </p:nvSpPr>
        <p:spPr bwMode="auto">
          <a:noFill/>
          <a:ln>
            <a:miter lim="800000"/>
            <a:headEnd/>
            <a:tailEnd/>
          </a:ln>
        </p:spPr>
        <p:txBody>
          <a:bodyPr/>
          <a:lstStyle/>
          <a:p>
            <a:fld id="{4E59F716-50C2-4BBC-BB58-73577AF1CC48}" type="slidenum">
              <a:rPr lang="ar-SA" smtClean="0"/>
              <a:pPr/>
              <a:t>10</a:t>
            </a:fld>
            <a:endParaRPr lang="en-US" smtClean="0"/>
          </a:p>
        </p:txBody>
      </p:sp>
      <p:sp>
        <p:nvSpPr>
          <p:cNvPr id="7" name="Title 1"/>
          <p:cNvSpPr>
            <a:spLocks noGrp="1"/>
          </p:cNvSpPr>
          <p:nvPr>
            <p:ph type="title"/>
          </p:nvPr>
        </p:nvSpPr>
        <p:spPr>
          <a:xfrm>
            <a:off x="0" y="0"/>
            <a:ext cx="9144000" cy="6858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2800" b="1" dirty="0" smtClean="0"/>
              <a:t>DESCRIPTION OF THE STUDY AREA</a:t>
            </a:r>
            <a:endParaRPr lang="en-US" sz="28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1219200"/>
            <a:ext cx="8915400" cy="4983162"/>
          </a:xfrm>
        </p:spPr>
        <p:txBody>
          <a:bodyPr/>
          <a:lstStyle/>
          <a:p>
            <a:pPr>
              <a:buFont typeface="Arial" pitchFamily="34" charset="0"/>
              <a:buChar char="•"/>
            </a:pPr>
            <a:r>
              <a:rPr lang="en-US" dirty="0" smtClean="0"/>
              <a:t>Monthly per capita income:</a:t>
            </a:r>
          </a:p>
          <a:p>
            <a:pPr>
              <a:buFont typeface="Arial" pitchFamily="34" charset="0"/>
              <a:buChar char="•"/>
            </a:pPr>
            <a:endParaRPr lang="ar-SA" dirty="0"/>
          </a:p>
        </p:txBody>
      </p:sp>
      <p:sp>
        <p:nvSpPr>
          <p:cNvPr id="4" name="عنصر نائب لرقم الشريحة 3"/>
          <p:cNvSpPr>
            <a:spLocks noGrp="1"/>
          </p:cNvSpPr>
          <p:nvPr>
            <p:ph type="sldNum" sz="quarter" idx="12"/>
          </p:nvPr>
        </p:nvSpPr>
        <p:spPr/>
        <p:txBody>
          <a:bodyPr/>
          <a:lstStyle/>
          <a:p>
            <a:pPr>
              <a:defRPr/>
            </a:pPr>
            <a:fld id="{EF64504C-830A-4DC9-B7B9-1BCEB3EEA227}" type="slidenum">
              <a:rPr lang="ar-SA" smtClean="0"/>
              <a:pPr>
                <a:defRPr/>
              </a:pPr>
              <a:t>11</a:t>
            </a:fld>
            <a:endParaRPr lang="en-US"/>
          </a:p>
        </p:txBody>
      </p:sp>
      <p:pic>
        <p:nvPicPr>
          <p:cNvPr id="6" name="Picture 8" descr="untitled"/>
          <p:cNvPicPr>
            <a:picLocks noChangeAspect="1" noChangeArrowheads="1"/>
          </p:cNvPicPr>
          <p:nvPr/>
        </p:nvPicPr>
        <p:blipFill>
          <a:blip r:embed="rId3"/>
          <a:srcRect/>
          <a:stretch>
            <a:fillRect/>
          </a:stretch>
        </p:blipFill>
        <p:spPr bwMode="auto">
          <a:xfrm>
            <a:off x="1676400" y="1676400"/>
            <a:ext cx="6553200" cy="4953000"/>
          </a:xfrm>
          <a:prstGeom prst="rect">
            <a:avLst/>
          </a:prstGeom>
          <a:noFill/>
          <a:ln w="9525">
            <a:noFill/>
            <a:miter lim="800000"/>
            <a:headEnd/>
            <a:tailEnd/>
          </a:ln>
        </p:spPr>
      </p:pic>
      <p:sp>
        <p:nvSpPr>
          <p:cNvPr id="7" name="Title 1"/>
          <p:cNvSpPr>
            <a:spLocks noGrp="1"/>
          </p:cNvSpPr>
          <p:nvPr>
            <p:ph type="title"/>
          </p:nvPr>
        </p:nvSpPr>
        <p:spPr>
          <a:xfrm>
            <a:off x="0" y="0"/>
            <a:ext cx="9144000" cy="8382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2800" b="1" dirty="0" smtClean="0"/>
              <a:t>DESCRIPTION OF THE STUDY AREA</a:t>
            </a:r>
            <a:endParaRPr lang="en-US" sz="28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EF64504C-830A-4DC9-B7B9-1BCEB3EEA227}" type="slidenum">
              <a:rPr lang="ar-SA" smtClean="0"/>
              <a:pPr>
                <a:defRPr/>
              </a:pPr>
              <a:t>12</a:t>
            </a:fld>
            <a:endParaRPr lang="en-US"/>
          </a:p>
        </p:txBody>
      </p:sp>
      <p:graphicFrame>
        <p:nvGraphicFramePr>
          <p:cNvPr id="4098"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4134" name="عرض تقديمي" r:id="rId4" imgW="4568900" imgH="3425883" progId="PowerPoint.Show.12">
                  <p:embed/>
                </p:oleObj>
              </mc:Choice>
              <mc:Fallback>
                <p:oleObj name="عرض تقديمي" r:id="rId4" imgW="4568900" imgH="3425883" progId="PowerPoint.Show.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3200" b="1" dirty="0" smtClean="0"/>
              <a:t>Methodology</a:t>
            </a:r>
            <a:endParaRPr lang="en-US" sz="3200" b="1" dirty="0"/>
          </a:p>
        </p:txBody>
      </p:sp>
      <p:sp>
        <p:nvSpPr>
          <p:cNvPr id="68" name="Rectangle 67"/>
          <p:cNvSpPr/>
          <p:nvPr/>
        </p:nvSpPr>
        <p:spPr>
          <a:xfrm>
            <a:off x="3352800" y="762000"/>
            <a:ext cx="22860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Site Investigation</a:t>
            </a:r>
          </a:p>
          <a:p>
            <a:pPr algn="ctr" rtl="0" fontAlgn="auto">
              <a:spcBef>
                <a:spcPts val="0"/>
              </a:spcBef>
              <a:spcAft>
                <a:spcPts val="0"/>
              </a:spcAft>
              <a:defRPr/>
            </a:pPr>
            <a:r>
              <a:rPr lang="ar-SA" kern="0" dirty="0">
                <a:solidFill>
                  <a:sysClr val="window" lastClr="FFFFFF"/>
                </a:solidFill>
                <a:latin typeface="Calibri"/>
                <a:cs typeface="Arial"/>
              </a:rPr>
              <a:t>زيارة الموقع</a:t>
            </a:r>
            <a:endParaRPr lang="en-US" kern="0" dirty="0">
              <a:solidFill>
                <a:sysClr val="window" lastClr="FFFFFF"/>
              </a:solidFill>
              <a:latin typeface="Calibri"/>
            </a:endParaRPr>
          </a:p>
        </p:txBody>
      </p:sp>
      <p:cxnSp>
        <p:nvCxnSpPr>
          <p:cNvPr id="34820" name="Straight Connector 68"/>
          <p:cNvCxnSpPr>
            <a:cxnSpLocks noChangeShapeType="1"/>
            <a:stCxn id="68" idx="2"/>
          </p:cNvCxnSpPr>
          <p:nvPr/>
        </p:nvCxnSpPr>
        <p:spPr bwMode="auto">
          <a:xfrm rot="5400000">
            <a:off x="4229100" y="1714500"/>
            <a:ext cx="533400" cy="0"/>
          </a:xfrm>
          <a:prstGeom prst="line">
            <a:avLst/>
          </a:prstGeom>
          <a:noFill/>
          <a:ln w="9525" algn="ctr">
            <a:solidFill>
              <a:srgbClr val="4A7EBB"/>
            </a:solidFill>
            <a:round/>
            <a:headEnd/>
            <a:tailEnd/>
          </a:ln>
        </p:spPr>
      </p:cxnSp>
      <p:sp>
        <p:nvSpPr>
          <p:cNvPr id="70" name="Rectangle 69"/>
          <p:cNvSpPr/>
          <p:nvPr/>
        </p:nvSpPr>
        <p:spPr>
          <a:xfrm>
            <a:off x="3352800" y="1752600"/>
            <a:ext cx="22860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Collecting Data</a:t>
            </a:r>
          </a:p>
          <a:p>
            <a:pPr algn="ctr" rtl="0" fontAlgn="auto">
              <a:spcBef>
                <a:spcPts val="0"/>
              </a:spcBef>
              <a:spcAft>
                <a:spcPts val="0"/>
              </a:spcAft>
              <a:defRPr/>
            </a:pPr>
            <a:r>
              <a:rPr lang="ar-SA" kern="0" dirty="0">
                <a:solidFill>
                  <a:sysClr val="window" lastClr="FFFFFF"/>
                </a:solidFill>
                <a:latin typeface="Calibri"/>
                <a:cs typeface="Arial"/>
              </a:rPr>
              <a:t>جمع المعلومات للمشروع</a:t>
            </a:r>
            <a:endParaRPr lang="en-US" kern="0" dirty="0">
              <a:solidFill>
                <a:sysClr val="window" lastClr="FFFFFF"/>
              </a:solidFill>
              <a:latin typeface="Calibri"/>
            </a:endParaRPr>
          </a:p>
        </p:txBody>
      </p:sp>
      <p:cxnSp>
        <p:nvCxnSpPr>
          <p:cNvPr id="34822" name="Straight Connector 70"/>
          <p:cNvCxnSpPr>
            <a:cxnSpLocks noChangeShapeType="1"/>
          </p:cNvCxnSpPr>
          <p:nvPr/>
        </p:nvCxnSpPr>
        <p:spPr bwMode="auto">
          <a:xfrm rot="5400000">
            <a:off x="4229100" y="2628900"/>
            <a:ext cx="533400" cy="0"/>
          </a:xfrm>
          <a:prstGeom prst="line">
            <a:avLst/>
          </a:prstGeom>
          <a:noFill/>
          <a:ln w="9525" algn="ctr">
            <a:solidFill>
              <a:srgbClr val="4A7EBB"/>
            </a:solidFill>
            <a:round/>
            <a:headEnd/>
            <a:tailEnd/>
          </a:ln>
        </p:spPr>
      </p:cxnSp>
      <p:cxnSp>
        <p:nvCxnSpPr>
          <p:cNvPr id="34823" name="Shape 10"/>
          <p:cNvCxnSpPr>
            <a:cxnSpLocks noChangeShapeType="1"/>
            <a:stCxn id="70" idx="3"/>
          </p:cNvCxnSpPr>
          <p:nvPr/>
        </p:nvCxnSpPr>
        <p:spPr bwMode="auto">
          <a:xfrm>
            <a:off x="5638800" y="2095500"/>
            <a:ext cx="609600" cy="419100"/>
          </a:xfrm>
          <a:prstGeom prst="bentConnector3">
            <a:avLst>
              <a:gd name="adj1" fmla="val 50000"/>
            </a:avLst>
          </a:prstGeom>
          <a:noFill/>
          <a:ln w="9525" algn="ctr">
            <a:solidFill>
              <a:srgbClr val="4A7EBB"/>
            </a:solidFill>
            <a:miter lim="800000"/>
            <a:headEnd/>
            <a:tailEnd/>
          </a:ln>
        </p:spPr>
      </p:cxnSp>
      <p:sp>
        <p:nvSpPr>
          <p:cNvPr id="73" name="Rectangle 72"/>
          <p:cNvSpPr/>
          <p:nvPr/>
        </p:nvSpPr>
        <p:spPr>
          <a:xfrm>
            <a:off x="6096000" y="2057400"/>
            <a:ext cx="22860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err="1">
                <a:solidFill>
                  <a:sysClr val="window" lastClr="FFFFFF"/>
                </a:solidFill>
                <a:latin typeface="Calibri"/>
              </a:rPr>
              <a:t>Tammon</a:t>
            </a:r>
            <a:r>
              <a:rPr lang="en-US" kern="0" dirty="0">
                <a:solidFill>
                  <a:sysClr val="window" lastClr="FFFFFF"/>
                </a:solidFill>
                <a:latin typeface="Calibri"/>
              </a:rPr>
              <a:t> Council</a:t>
            </a:r>
            <a:endParaRPr lang="ar-SA" kern="0" dirty="0">
              <a:solidFill>
                <a:sysClr val="window" lastClr="FFFFFF"/>
              </a:solidFill>
              <a:latin typeface="Calibri"/>
              <a:cs typeface="Arial"/>
            </a:endParaRPr>
          </a:p>
          <a:p>
            <a:pPr algn="ctr" rtl="0" fontAlgn="auto">
              <a:spcBef>
                <a:spcPts val="0"/>
              </a:spcBef>
              <a:spcAft>
                <a:spcPts val="0"/>
              </a:spcAft>
              <a:defRPr/>
            </a:pPr>
            <a:r>
              <a:rPr lang="ar-SA" kern="0" dirty="0">
                <a:solidFill>
                  <a:sysClr val="window" lastClr="FFFFFF"/>
                </a:solidFill>
                <a:latin typeface="Calibri"/>
                <a:cs typeface="Arial"/>
              </a:rPr>
              <a:t>مجلس قروي </a:t>
            </a:r>
            <a:r>
              <a:rPr lang="ar-EG" kern="0" dirty="0">
                <a:solidFill>
                  <a:sysClr val="window" lastClr="FFFFFF"/>
                </a:solidFill>
                <a:latin typeface="Calibri"/>
                <a:cs typeface="Arial"/>
              </a:rPr>
              <a:t>طمون</a:t>
            </a:r>
            <a:endParaRPr lang="en-US" kern="0" dirty="0">
              <a:solidFill>
                <a:sysClr val="window" lastClr="FFFFFF"/>
              </a:solidFill>
              <a:latin typeface="Calibri"/>
            </a:endParaRPr>
          </a:p>
        </p:txBody>
      </p:sp>
      <p:cxnSp>
        <p:nvCxnSpPr>
          <p:cNvPr id="34825" name="Shape 10"/>
          <p:cNvCxnSpPr>
            <a:cxnSpLocks noChangeShapeType="1"/>
          </p:cNvCxnSpPr>
          <p:nvPr/>
        </p:nvCxnSpPr>
        <p:spPr bwMode="auto">
          <a:xfrm flipV="1">
            <a:off x="2743200" y="2133600"/>
            <a:ext cx="609600" cy="419100"/>
          </a:xfrm>
          <a:prstGeom prst="bentConnector3">
            <a:avLst>
              <a:gd name="adj1" fmla="val 50000"/>
            </a:avLst>
          </a:prstGeom>
          <a:noFill/>
          <a:ln w="9525" algn="ctr">
            <a:solidFill>
              <a:srgbClr val="4A7EBB"/>
            </a:solidFill>
            <a:miter lim="800000"/>
            <a:headEnd/>
            <a:tailEnd/>
          </a:ln>
        </p:spPr>
      </p:cxnSp>
      <p:sp>
        <p:nvSpPr>
          <p:cNvPr id="75" name="Rectangle 74"/>
          <p:cNvSpPr/>
          <p:nvPr/>
        </p:nvSpPr>
        <p:spPr>
          <a:xfrm>
            <a:off x="609600" y="2057400"/>
            <a:ext cx="22860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Jenin Municipality</a:t>
            </a:r>
          </a:p>
          <a:p>
            <a:pPr algn="ctr" rtl="0" fontAlgn="auto">
              <a:spcBef>
                <a:spcPts val="0"/>
              </a:spcBef>
              <a:spcAft>
                <a:spcPts val="0"/>
              </a:spcAft>
              <a:defRPr/>
            </a:pPr>
            <a:r>
              <a:rPr lang="ar-EG" kern="0" dirty="0">
                <a:solidFill>
                  <a:sysClr val="window" lastClr="FFFFFF"/>
                </a:solidFill>
                <a:latin typeface="Calibri"/>
                <a:cs typeface="Arial"/>
              </a:rPr>
              <a:t>بلدية جنين</a:t>
            </a:r>
            <a:endParaRPr lang="ar-SA" kern="0" dirty="0">
              <a:solidFill>
                <a:sysClr val="window" lastClr="FFFFFF"/>
              </a:solidFill>
              <a:latin typeface="Calibri"/>
              <a:cs typeface="Arial"/>
            </a:endParaRPr>
          </a:p>
        </p:txBody>
      </p:sp>
      <p:sp>
        <p:nvSpPr>
          <p:cNvPr id="76" name="Rectangle 75"/>
          <p:cNvSpPr/>
          <p:nvPr/>
        </p:nvSpPr>
        <p:spPr>
          <a:xfrm>
            <a:off x="3352800" y="2667000"/>
            <a:ext cx="22860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Working with Data</a:t>
            </a:r>
          </a:p>
          <a:p>
            <a:pPr algn="ctr" rtl="0" fontAlgn="auto">
              <a:spcBef>
                <a:spcPts val="0"/>
              </a:spcBef>
              <a:spcAft>
                <a:spcPts val="0"/>
              </a:spcAft>
              <a:defRPr/>
            </a:pPr>
            <a:r>
              <a:rPr lang="ar-SA" kern="0" dirty="0">
                <a:solidFill>
                  <a:sysClr val="window" lastClr="FFFFFF"/>
                </a:solidFill>
                <a:latin typeface="Calibri"/>
                <a:cs typeface="Arial"/>
              </a:rPr>
              <a:t>معالجة المعلومات</a:t>
            </a:r>
            <a:endParaRPr lang="en-US" kern="0" dirty="0">
              <a:solidFill>
                <a:sysClr val="window" lastClr="FFFFFF"/>
              </a:solidFill>
              <a:latin typeface="Calibri"/>
            </a:endParaRPr>
          </a:p>
        </p:txBody>
      </p:sp>
      <p:sp>
        <p:nvSpPr>
          <p:cNvPr id="77" name="Rectangle 76"/>
          <p:cNvSpPr/>
          <p:nvPr/>
        </p:nvSpPr>
        <p:spPr>
          <a:xfrm>
            <a:off x="381000" y="2895600"/>
            <a:ext cx="13716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Supply</a:t>
            </a:r>
          </a:p>
          <a:p>
            <a:pPr algn="ctr" rtl="0" fontAlgn="auto">
              <a:spcBef>
                <a:spcPts val="0"/>
              </a:spcBef>
              <a:spcAft>
                <a:spcPts val="0"/>
              </a:spcAft>
              <a:defRPr/>
            </a:pPr>
            <a:r>
              <a:rPr lang="ar-SA" kern="0" dirty="0">
                <a:solidFill>
                  <a:sysClr val="window" lastClr="FFFFFF"/>
                </a:solidFill>
                <a:latin typeface="Calibri"/>
                <a:cs typeface="Arial"/>
              </a:rPr>
              <a:t>التزويد</a:t>
            </a:r>
            <a:endParaRPr lang="en-US" kern="0" dirty="0">
              <a:solidFill>
                <a:sysClr val="window" lastClr="FFFFFF"/>
              </a:solidFill>
              <a:latin typeface="Calibri"/>
            </a:endParaRPr>
          </a:p>
        </p:txBody>
      </p:sp>
      <p:sp>
        <p:nvSpPr>
          <p:cNvPr id="79" name="Rectangle 78"/>
          <p:cNvSpPr/>
          <p:nvPr/>
        </p:nvSpPr>
        <p:spPr>
          <a:xfrm>
            <a:off x="7391400" y="2895600"/>
            <a:ext cx="14478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AutoCAD map</a:t>
            </a:r>
          </a:p>
        </p:txBody>
      </p:sp>
      <p:sp>
        <p:nvSpPr>
          <p:cNvPr id="82" name="Rectangle 81"/>
          <p:cNvSpPr/>
          <p:nvPr/>
        </p:nvSpPr>
        <p:spPr>
          <a:xfrm>
            <a:off x="7391400" y="4419600"/>
            <a:ext cx="16002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Consumption</a:t>
            </a:r>
          </a:p>
          <a:p>
            <a:pPr algn="ctr" rtl="0" fontAlgn="auto">
              <a:spcBef>
                <a:spcPts val="0"/>
              </a:spcBef>
              <a:spcAft>
                <a:spcPts val="0"/>
              </a:spcAft>
              <a:defRPr/>
            </a:pPr>
            <a:r>
              <a:rPr lang="ar-SA" kern="0" dirty="0">
                <a:solidFill>
                  <a:sysClr val="window" lastClr="FFFFFF"/>
                </a:solidFill>
                <a:latin typeface="Calibri"/>
                <a:cs typeface="Arial"/>
              </a:rPr>
              <a:t>الاستهلاك</a:t>
            </a:r>
            <a:endParaRPr lang="en-US" kern="0" dirty="0">
              <a:solidFill>
                <a:sysClr val="window" lastClr="FFFFFF"/>
              </a:solidFill>
              <a:latin typeface="Calibri"/>
            </a:endParaRPr>
          </a:p>
        </p:txBody>
      </p:sp>
      <p:cxnSp>
        <p:nvCxnSpPr>
          <p:cNvPr id="34831" name="Straight Connector 82"/>
          <p:cNvCxnSpPr>
            <a:cxnSpLocks noChangeShapeType="1"/>
          </p:cNvCxnSpPr>
          <p:nvPr/>
        </p:nvCxnSpPr>
        <p:spPr bwMode="auto">
          <a:xfrm>
            <a:off x="6934200" y="3238500"/>
            <a:ext cx="457200" cy="0"/>
          </a:xfrm>
          <a:prstGeom prst="line">
            <a:avLst/>
          </a:prstGeom>
          <a:noFill/>
          <a:ln w="9525" algn="ctr">
            <a:solidFill>
              <a:srgbClr val="4A7EBB"/>
            </a:solidFill>
            <a:round/>
            <a:headEnd/>
            <a:tailEnd/>
          </a:ln>
        </p:spPr>
      </p:cxnSp>
      <p:cxnSp>
        <p:nvCxnSpPr>
          <p:cNvPr id="34832" name="Straight Connector 84"/>
          <p:cNvCxnSpPr>
            <a:cxnSpLocks noChangeShapeType="1"/>
          </p:cNvCxnSpPr>
          <p:nvPr/>
        </p:nvCxnSpPr>
        <p:spPr bwMode="auto">
          <a:xfrm>
            <a:off x="6934200" y="4724400"/>
            <a:ext cx="457200" cy="0"/>
          </a:xfrm>
          <a:prstGeom prst="line">
            <a:avLst/>
          </a:prstGeom>
          <a:noFill/>
          <a:ln w="9525" algn="ctr">
            <a:solidFill>
              <a:srgbClr val="4A7EBB"/>
            </a:solidFill>
            <a:round/>
            <a:headEnd/>
            <a:tailEnd/>
          </a:ln>
        </p:spPr>
      </p:cxnSp>
      <p:cxnSp>
        <p:nvCxnSpPr>
          <p:cNvPr id="34833" name="Straight Connector 85"/>
          <p:cNvCxnSpPr>
            <a:cxnSpLocks noChangeShapeType="1"/>
          </p:cNvCxnSpPr>
          <p:nvPr/>
        </p:nvCxnSpPr>
        <p:spPr bwMode="auto">
          <a:xfrm rot="5400000">
            <a:off x="1981200" y="2971800"/>
            <a:ext cx="457200" cy="0"/>
          </a:xfrm>
          <a:prstGeom prst="line">
            <a:avLst/>
          </a:prstGeom>
          <a:noFill/>
          <a:ln w="9525" algn="ctr">
            <a:solidFill>
              <a:srgbClr val="4A7EBB"/>
            </a:solidFill>
            <a:round/>
            <a:headEnd/>
            <a:tailEnd/>
          </a:ln>
        </p:spPr>
      </p:cxnSp>
      <p:cxnSp>
        <p:nvCxnSpPr>
          <p:cNvPr id="34834" name="Straight Connector 86"/>
          <p:cNvCxnSpPr>
            <a:cxnSpLocks noChangeShapeType="1"/>
          </p:cNvCxnSpPr>
          <p:nvPr/>
        </p:nvCxnSpPr>
        <p:spPr bwMode="auto">
          <a:xfrm>
            <a:off x="1752600" y="3200400"/>
            <a:ext cx="457200" cy="0"/>
          </a:xfrm>
          <a:prstGeom prst="line">
            <a:avLst/>
          </a:prstGeom>
          <a:noFill/>
          <a:ln w="9525" algn="ctr">
            <a:solidFill>
              <a:srgbClr val="4A7EBB"/>
            </a:solidFill>
            <a:round/>
            <a:headEnd/>
            <a:tailEnd/>
          </a:ln>
        </p:spPr>
      </p:cxnSp>
      <p:cxnSp>
        <p:nvCxnSpPr>
          <p:cNvPr id="34835" name="Shape 88"/>
          <p:cNvCxnSpPr>
            <a:cxnSpLocks noChangeShapeType="1"/>
            <a:stCxn id="76" idx="1"/>
          </p:cNvCxnSpPr>
          <p:nvPr/>
        </p:nvCxnSpPr>
        <p:spPr bwMode="auto">
          <a:xfrm rot="10800000" flipV="1">
            <a:off x="2971800" y="3009900"/>
            <a:ext cx="381000" cy="647700"/>
          </a:xfrm>
          <a:prstGeom prst="bentConnector2">
            <a:avLst/>
          </a:prstGeom>
          <a:noFill/>
          <a:ln w="9525" algn="ctr">
            <a:solidFill>
              <a:srgbClr val="4A7EBB"/>
            </a:solidFill>
            <a:miter lim="800000"/>
            <a:headEnd/>
            <a:tailEnd/>
          </a:ln>
        </p:spPr>
      </p:cxnSp>
      <p:sp>
        <p:nvSpPr>
          <p:cNvPr id="90" name="Rectangle 89"/>
          <p:cNvSpPr/>
          <p:nvPr/>
        </p:nvSpPr>
        <p:spPr>
          <a:xfrm>
            <a:off x="2438400" y="3429000"/>
            <a:ext cx="13716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AutoCAD</a:t>
            </a:r>
          </a:p>
          <a:p>
            <a:pPr algn="ctr" rtl="0" fontAlgn="auto">
              <a:spcBef>
                <a:spcPts val="0"/>
              </a:spcBef>
              <a:spcAft>
                <a:spcPts val="0"/>
              </a:spcAft>
              <a:defRPr/>
            </a:pPr>
            <a:r>
              <a:rPr lang="en-US" kern="0" dirty="0">
                <a:solidFill>
                  <a:sysClr val="window" lastClr="FFFFFF"/>
                </a:solidFill>
                <a:latin typeface="Calibri"/>
              </a:rPr>
              <a:t>Software</a:t>
            </a:r>
          </a:p>
        </p:txBody>
      </p:sp>
      <p:cxnSp>
        <p:nvCxnSpPr>
          <p:cNvPr id="34837" name="Shape 90"/>
          <p:cNvCxnSpPr>
            <a:cxnSpLocks noChangeShapeType="1"/>
          </p:cNvCxnSpPr>
          <p:nvPr/>
        </p:nvCxnSpPr>
        <p:spPr bwMode="auto">
          <a:xfrm>
            <a:off x="6705600" y="5124994"/>
            <a:ext cx="457200" cy="647700"/>
          </a:xfrm>
          <a:prstGeom prst="bentConnector2">
            <a:avLst/>
          </a:prstGeom>
          <a:noFill/>
          <a:ln w="9525" algn="ctr">
            <a:solidFill>
              <a:srgbClr val="4A7EBB"/>
            </a:solidFill>
            <a:miter lim="800000"/>
            <a:headEnd/>
            <a:tailEnd/>
          </a:ln>
        </p:spPr>
      </p:cxnSp>
      <p:sp>
        <p:nvSpPr>
          <p:cNvPr id="92" name="Rectangle 91"/>
          <p:cNvSpPr/>
          <p:nvPr/>
        </p:nvSpPr>
        <p:spPr>
          <a:xfrm>
            <a:off x="6812756" y="5791200"/>
            <a:ext cx="13716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smtClean="0">
                <a:solidFill>
                  <a:sysClr val="window" lastClr="FFFFFF"/>
                </a:solidFill>
                <a:latin typeface="Calibri"/>
              </a:rPr>
              <a:t>GIS</a:t>
            </a:r>
            <a:endParaRPr lang="en-US" kern="0" dirty="0">
              <a:solidFill>
                <a:sysClr val="window" lastClr="FFFFFF"/>
              </a:solidFill>
              <a:latin typeface="Calibri"/>
            </a:endParaRPr>
          </a:p>
        </p:txBody>
      </p:sp>
      <p:cxnSp>
        <p:nvCxnSpPr>
          <p:cNvPr id="34839" name="Straight Connector 92"/>
          <p:cNvCxnSpPr>
            <a:cxnSpLocks noChangeShapeType="1"/>
            <a:stCxn id="76" idx="2"/>
            <a:endCxn id="97" idx="0"/>
          </p:cNvCxnSpPr>
          <p:nvPr/>
        </p:nvCxnSpPr>
        <p:spPr bwMode="auto">
          <a:xfrm rot="5400000">
            <a:off x="3238500" y="4610100"/>
            <a:ext cx="2514600" cy="0"/>
          </a:xfrm>
          <a:prstGeom prst="line">
            <a:avLst/>
          </a:prstGeom>
          <a:noFill/>
          <a:ln w="9525" algn="ctr">
            <a:solidFill>
              <a:srgbClr val="4A7EBB"/>
            </a:solidFill>
            <a:round/>
            <a:headEnd/>
            <a:tailEnd/>
          </a:ln>
        </p:spPr>
      </p:cxnSp>
      <p:sp>
        <p:nvSpPr>
          <p:cNvPr id="94" name="Rectangle 93"/>
          <p:cNvSpPr/>
          <p:nvPr/>
        </p:nvSpPr>
        <p:spPr>
          <a:xfrm>
            <a:off x="3352800" y="4267200"/>
            <a:ext cx="22860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Analyze the WDN</a:t>
            </a:r>
          </a:p>
          <a:p>
            <a:pPr algn="ctr" rtl="0" fontAlgn="auto">
              <a:spcBef>
                <a:spcPts val="0"/>
              </a:spcBef>
              <a:spcAft>
                <a:spcPts val="0"/>
              </a:spcAft>
              <a:defRPr/>
            </a:pPr>
            <a:r>
              <a:rPr lang="ar-SA" kern="0" dirty="0">
                <a:solidFill>
                  <a:sysClr val="window" lastClr="FFFFFF"/>
                </a:solidFill>
                <a:latin typeface="Calibri"/>
                <a:cs typeface="Arial"/>
              </a:rPr>
              <a:t>تحليل الشبكة</a:t>
            </a:r>
            <a:endParaRPr lang="en-US" kern="0" dirty="0">
              <a:solidFill>
                <a:sysClr val="window" lastClr="FFFFFF"/>
              </a:solidFill>
              <a:latin typeface="Calibri"/>
            </a:endParaRPr>
          </a:p>
        </p:txBody>
      </p:sp>
      <p:cxnSp>
        <p:nvCxnSpPr>
          <p:cNvPr id="34841" name="Shape 94"/>
          <p:cNvCxnSpPr>
            <a:cxnSpLocks noChangeShapeType="1"/>
          </p:cNvCxnSpPr>
          <p:nvPr/>
        </p:nvCxnSpPr>
        <p:spPr bwMode="auto">
          <a:xfrm>
            <a:off x="5638800" y="4610100"/>
            <a:ext cx="457200" cy="647700"/>
          </a:xfrm>
          <a:prstGeom prst="bentConnector2">
            <a:avLst/>
          </a:prstGeom>
          <a:noFill/>
          <a:ln w="9525" algn="ctr">
            <a:solidFill>
              <a:srgbClr val="4A7EBB"/>
            </a:solidFill>
            <a:miter lim="800000"/>
            <a:headEnd/>
            <a:tailEnd/>
          </a:ln>
        </p:spPr>
      </p:cxnSp>
      <p:sp>
        <p:nvSpPr>
          <p:cNvPr id="96" name="Rectangle 95"/>
          <p:cNvSpPr/>
          <p:nvPr/>
        </p:nvSpPr>
        <p:spPr>
          <a:xfrm>
            <a:off x="5334000" y="5029200"/>
            <a:ext cx="13716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err="1" smtClean="0">
                <a:solidFill>
                  <a:sysClr val="window" lastClr="FFFFFF"/>
                </a:solidFill>
                <a:latin typeface="Calibri"/>
              </a:rPr>
              <a:t>WaterCAD</a:t>
            </a:r>
            <a:endParaRPr lang="en-US" kern="0" dirty="0" smtClean="0">
              <a:solidFill>
                <a:sysClr val="window" lastClr="FFFFFF"/>
              </a:solidFill>
              <a:latin typeface="Calibri"/>
            </a:endParaRPr>
          </a:p>
          <a:p>
            <a:pPr algn="ctr" rtl="0" fontAlgn="auto">
              <a:spcBef>
                <a:spcPts val="0"/>
              </a:spcBef>
              <a:spcAft>
                <a:spcPts val="0"/>
              </a:spcAft>
              <a:defRPr/>
            </a:pPr>
            <a:r>
              <a:rPr lang="en-US" kern="0" dirty="0" smtClean="0">
                <a:solidFill>
                  <a:sysClr val="window" lastClr="FFFFFF"/>
                </a:solidFill>
                <a:latin typeface="Calibri"/>
              </a:rPr>
              <a:t>Software</a:t>
            </a:r>
            <a:endParaRPr lang="en-US" kern="0" dirty="0">
              <a:solidFill>
                <a:sysClr val="window" lastClr="FFFFFF"/>
              </a:solidFill>
              <a:latin typeface="Calibri"/>
            </a:endParaRPr>
          </a:p>
        </p:txBody>
      </p:sp>
      <p:sp>
        <p:nvSpPr>
          <p:cNvPr id="97" name="Rectangle 96"/>
          <p:cNvSpPr/>
          <p:nvPr/>
        </p:nvSpPr>
        <p:spPr>
          <a:xfrm>
            <a:off x="3352800" y="5867400"/>
            <a:ext cx="2286000" cy="6858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Results</a:t>
            </a:r>
          </a:p>
          <a:p>
            <a:pPr algn="ctr" rtl="0" fontAlgn="auto">
              <a:spcBef>
                <a:spcPts val="0"/>
              </a:spcBef>
              <a:spcAft>
                <a:spcPts val="0"/>
              </a:spcAft>
              <a:defRPr/>
            </a:pPr>
            <a:r>
              <a:rPr lang="ar-SA" kern="0" dirty="0">
                <a:solidFill>
                  <a:sysClr val="window" lastClr="FFFFFF"/>
                </a:solidFill>
                <a:latin typeface="Calibri"/>
                <a:cs typeface="Arial"/>
              </a:rPr>
              <a:t>النتائج</a:t>
            </a:r>
            <a:endParaRPr lang="en-US" kern="0" dirty="0">
              <a:solidFill>
                <a:sysClr val="window" lastClr="FFFFFF"/>
              </a:solidFill>
              <a:latin typeface="Calibri"/>
            </a:endParaRPr>
          </a:p>
        </p:txBody>
      </p:sp>
      <p:sp>
        <p:nvSpPr>
          <p:cNvPr id="102" name="Rectangle 101"/>
          <p:cNvSpPr/>
          <p:nvPr/>
        </p:nvSpPr>
        <p:spPr>
          <a:xfrm>
            <a:off x="990600" y="4419600"/>
            <a:ext cx="1371600" cy="5334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Demand</a:t>
            </a:r>
          </a:p>
        </p:txBody>
      </p:sp>
      <p:cxnSp>
        <p:nvCxnSpPr>
          <p:cNvPr id="34845" name="Straight Connector 119"/>
          <p:cNvCxnSpPr>
            <a:cxnSpLocks noChangeShapeType="1"/>
          </p:cNvCxnSpPr>
          <p:nvPr/>
        </p:nvCxnSpPr>
        <p:spPr bwMode="auto">
          <a:xfrm rot="10800000">
            <a:off x="2819400" y="4495800"/>
            <a:ext cx="533400" cy="0"/>
          </a:xfrm>
          <a:prstGeom prst="line">
            <a:avLst/>
          </a:prstGeom>
          <a:noFill/>
          <a:ln w="9525" algn="ctr">
            <a:solidFill>
              <a:srgbClr val="4A7EBB"/>
            </a:solidFill>
            <a:round/>
            <a:headEnd/>
            <a:tailEnd/>
          </a:ln>
        </p:spPr>
      </p:cxnSp>
      <p:cxnSp>
        <p:nvCxnSpPr>
          <p:cNvPr id="34846" name="Straight Connector 123"/>
          <p:cNvCxnSpPr>
            <a:cxnSpLocks noChangeShapeType="1"/>
          </p:cNvCxnSpPr>
          <p:nvPr/>
        </p:nvCxnSpPr>
        <p:spPr bwMode="auto">
          <a:xfrm rot="5400000">
            <a:off x="2057400" y="5257800"/>
            <a:ext cx="1524000" cy="0"/>
          </a:xfrm>
          <a:prstGeom prst="line">
            <a:avLst/>
          </a:prstGeom>
          <a:noFill/>
          <a:ln w="9525" algn="ctr">
            <a:solidFill>
              <a:srgbClr val="4A7EBB"/>
            </a:solidFill>
            <a:round/>
            <a:headEnd/>
            <a:tailEnd/>
          </a:ln>
        </p:spPr>
      </p:cxnSp>
      <p:sp>
        <p:nvSpPr>
          <p:cNvPr id="126" name="Rectangle 125"/>
          <p:cNvSpPr/>
          <p:nvPr/>
        </p:nvSpPr>
        <p:spPr>
          <a:xfrm>
            <a:off x="990600" y="5105400"/>
            <a:ext cx="1371600" cy="5334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Pipes and Nodes</a:t>
            </a:r>
          </a:p>
        </p:txBody>
      </p:sp>
      <p:sp>
        <p:nvSpPr>
          <p:cNvPr id="127" name="Rectangle 126"/>
          <p:cNvSpPr/>
          <p:nvPr/>
        </p:nvSpPr>
        <p:spPr>
          <a:xfrm>
            <a:off x="990600" y="5791200"/>
            <a:ext cx="1371600" cy="5334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Pump</a:t>
            </a:r>
          </a:p>
        </p:txBody>
      </p:sp>
      <p:cxnSp>
        <p:nvCxnSpPr>
          <p:cNvPr id="34849" name="Straight Connector 128"/>
          <p:cNvCxnSpPr>
            <a:cxnSpLocks noChangeShapeType="1"/>
          </p:cNvCxnSpPr>
          <p:nvPr/>
        </p:nvCxnSpPr>
        <p:spPr bwMode="auto">
          <a:xfrm rot="10800000">
            <a:off x="2286000" y="4648200"/>
            <a:ext cx="533400" cy="0"/>
          </a:xfrm>
          <a:prstGeom prst="line">
            <a:avLst/>
          </a:prstGeom>
          <a:noFill/>
          <a:ln w="9525" algn="ctr">
            <a:solidFill>
              <a:srgbClr val="4A7EBB"/>
            </a:solidFill>
            <a:round/>
            <a:headEnd/>
            <a:tailEnd/>
          </a:ln>
        </p:spPr>
      </p:cxnSp>
      <p:cxnSp>
        <p:nvCxnSpPr>
          <p:cNvPr id="34850" name="Straight Connector 129"/>
          <p:cNvCxnSpPr>
            <a:cxnSpLocks noChangeShapeType="1"/>
          </p:cNvCxnSpPr>
          <p:nvPr/>
        </p:nvCxnSpPr>
        <p:spPr bwMode="auto">
          <a:xfrm rot="10800000">
            <a:off x="2286000" y="5334000"/>
            <a:ext cx="533400" cy="0"/>
          </a:xfrm>
          <a:prstGeom prst="line">
            <a:avLst/>
          </a:prstGeom>
          <a:noFill/>
          <a:ln w="9525" algn="ctr">
            <a:solidFill>
              <a:srgbClr val="4A7EBB"/>
            </a:solidFill>
            <a:round/>
            <a:headEnd/>
            <a:tailEnd/>
          </a:ln>
        </p:spPr>
      </p:cxnSp>
      <p:cxnSp>
        <p:nvCxnSpPr>
          <p:cNvPr id="34851" name="Straight Connector 130"/>
          <p:cNvCxnSpPr>
            <a:cxnSpLocks noChangeShapeType="1"/>
          </p:cNvCxnSpPr>
          <p:nvPr/>
        </p:nvCxnSpPr>
        <p:spPr bwMode="auto">
          <a:xfrm rot="10800000">
            <a:off x="2362200" y="6019800"/>
            <a:ext cx="457200" cy="0"/>
          </a:xfrm>
          <a:prstGeom prst="line">
            <a:avLst/>
          </a:prstGeom>
          <a:noFill/>
          <a:ln w="9525" algn="ctr">
            <a:solidFill>
              <a:srgbClr val="4A7EBB"/>
            </a:solidFill>
            <a:round/>
            <a:headEnd/>
            <a:tailEnd/>
          </a:ln>
        </p:spPr>
      </p:cxnSp>
      <p:cxnSp>
        <p:nvCxnSpPr>
          <p:cNvPr id="34852" name="Straight Connector 79"/>
          <p:cNvCxnSpPr>
            <a:cxnSpLocks noChangeShapeType="1"/>
          </p:cNvCxnSpPr>
          <p:nvPr/>
        </p:nvCxnSpPr>
        <p:spPr bwMode="auto">
          <a:xfrm rot="5400000">
            <a:off x="5943600" y="3733800"/>
            <a:ext cx="1981200" cy="0"/>
          </a:xfrm>
          <a:prstGeom prst="line">
            <a:avLst/>
          </a:prstGeom>
          <a:noFill/>
          <a:ln w="9525" algn="ctr">
            <a:solidFill>
              <a:srgbClr val="4A7EBB"/>
            </a:solidFill>
            <a:round/>
            <a:headEnd/>
            <a:tailEnd/>
          </a:ln>
        </p:spPr>
      </p:cxnSp>
      <p:cxnSp>
        <p:nvCxnSpPr>
          <p:cNvPr id="4" name="Straight Connector 3"/>
          <p:cNvCxnSpPr/>
          <p:nvPr/>
        </p:nvCxnSpPr>
        <p:spPr>
          <a:xfrm>
            <a:off x="6934200" y="3886200"/>
            <a:ext cx="45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7377113" y="3657600"/>
            <a:ext cx="1614487" cy="533400"/>
          </a:xfrm>
          <a:prstGeom prst="rect">
            <a:avLst/>
          </a:prstGeom>
          <a:solidFill>
            <a:srgbClr val="4F81BD"/>
          </a:solidFill>
          <a:ln w="25400" cap="flat" cmpd="sng" algn="ctr">
            <a:solidFill>
              <a:srgbClr val="4F81BD">
                <a:shade val="50000"/>
              </a:srgbClr>
            </a:solidFill>
            <a:prstDash val="solid"/>
          </a:ln>
          <a:effectLst/>
        </p:spPr>
        <p:txBody>
          <a:bodyPr anchor="ctr"/>
          <a:lstStyle/>
          <a:p>
            <a:pPr algn="ctr" rtl="0" fontAlgn="auto">
              <a:spcBef>
                <a:spcPts val="0"/>
              </a:spcBef>
              <a:spcAft>
                <a:spcPts val="0"/>
              </a:spcAft>
              <a:defRPr/>
            </a:pPr>
            <a:r>
              <a:rPr lang="en-US" kern="0" dirty="0">
                <a:solidFill>
                  <a:sysClr val="window" lastClr="FFFFFF"/>
                </a:solidFill>
                <a:latin typeface="Calibri"/>
              </a:rPr>
              <a:t>Question </a:t>
            </a:r>
            <a:r>
              <a:rPr lang="en-US" kern="0" dirty="0" smtClean="0">
                <a:solidFill>
                  <a:sysClr val="window" lastClr="FFFFFF"/>
                </a:solidFill>
                <a:latin typeface="Calibri"/>
              </a:rPr>
              <a:t>area</a:t>
            </a:r>
            <a:endParaRPr lang="en-US" kern="0" dirty="0">
              <a:solidFill>
                <a:sysClr val="window" lastClr="FFFFFF"/>
              </a:solidFill>
              <a:latin typeface="Calibri"/>
            </a:endParaRPr>
          </a:p>
        </p:txBody>
      </p:sp>
      <p:sp>
        <p:nvSpPr>
          <p:cNvPr id="34855" name="عنصر نائب لرقم الشريحة 45"/>
          <p:cNvSpPr>
            <a:spLocks noGrp="1"/>
          </p:cNvSpPr>
          <p:nvPr>
            <p:ph type="sldNum" sz="quarter" idx="12"/>
          </p:nvPr>
        </p:nvSpPr>
        <p:spPr bwMode="auto">
          <a:noFill/>
          <a:ln>
            <a:miter lim="800000"/>
            <a:headEnd/>
            <a:tailEnd/>
          </a:ln>
        </p:spPr>
        <p:txBody>
          <a:bodyPr/>
          <a:lstStyle/>
          <a:p>
            <a:fld id="{0640F37E-7631-4CE8-A282-108218C1B5F2}" type="slidenum">
              <a:rPr lang="ar-SA" smtClean="0"/>
              <a:pPr/>
              <a:t>13</a:t>
            </a:fld>
            <a:endParaRPr lang="en-US"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3200" b="1" dirty="0" smtClean="0"/>
              <a:t>WATER CAD Software</a:t>
            </a:r>
            <a:endParaRPr lang="en-US" sz="3200" b="1" dirty="0"/>
          </a:p>
        </p:txBody>
      </p:sp>
      <p:sp>
        <p:nvSpPr>
          <p:cNvPr id="25603" name="Content Placeholder 3"/>
          <p:cNvSpPr>
            <a:spLocks noGrp="1"/>
          </p:cNvSpPr>
          <p:nvPr>
            <p:ph idx="1"/>
          </p:nvPr>
        </p:nvSpPr>
        <p:spPr>
          <a:xfrm>
            <a:off x="304800" y="1143000"/>
            <a:ext cx="8610600" cy="5257800"/>
          </a:xfrm>
        </p:spPr>
        <p:txBody>
          <a:bodyPr/>
          <a:lstStyle/>
          <a:p>
            <a:pPr eaLnBrk="1" hangingPunct="1">
              <a:buFont typeface="Wingdings" pitchFamily="2" charset="2"/>
              <a:buChar char="§"/>
              <a:defRPr/>
            </a:pPr>
            <a:r>
              <a:rPr lang="en-US" sz="1600" dirty="0" smtClean="0"/>
              <a:t>Water CAD </a:t>
            </a:r>
            <a:r>
              <a:rPr lang="en-US" sz="1600" dirty="0"/>
              <a:t>is a computer software used for analyze </a:t>
            </a:r>
            <a:r>
              <a:rPr lang="en-US" sz="1600" dirty="0" smtClean="0"/>
              <a:t> the </a:t>
            </a:r>
            <a:r>
              <a:rPr lang="en-US" sz="1600" dirty="0"/>
              <a:t>water distribution networks. It can be used for </a:t>
            </a:r>
            <a:r>
              <a:rPr lang="en-US" sz="1600" dirty="0" smtClean="0"/>
              <a:t> different </a:t>
            </a:r>
            <a:r>
              <a:rPr lang="en-US" sz="1600" dirty="0"/>
              <a:t>types of application in the distribution </a:t>
            </a:r>
            <a:r>
              <a:rPr lang="en-US" sz="1600" dirty="0" smtClean="0"/>
              <a:t>system </a:t>
            </a:r>
            <a:r>
              <a:rPr lang="en-US" sz="1600" dirty="0"/>
              <a:t>analysis such as a simple network design</a:t>
            </a:r>
            <a:r>
              <a:rPr lang="en-US" sz="1600" dirty="0" smtClean="0"/>
              <a:t>.</a:t>
            </a:r>
          </a:p>
          <a:p>
            <a:pPr eaLnBrk="1" hangingPunct="1">
              <a:buFont typeface="Wingdings" pitchFamily="2" charset="2"/>
              <a:buChar char="§"/>
              <a:defRPr/>
            </a:pPr>
            <a:endParaRPr lang="en-US" sz="1600" dirty="0"/>
          </a:p>
          <a:p>
            <a:pPr eaLnBrk="1" hangingPunct="1">
              <a:buFont typeface="Wingdings" pitchFamily="2" charset="2"/>
              <a:buChar char="§"/>
              <a:defRPr/>
            </a:pPr>
            <a:r>
              <a:rPr lang="en-US" sz="1600" dirty="0">
                <a:solidFill>
                  <a:srgbClr val="4E3B30"/>
                </a:solidFill>
              </a:rPr>
              <a:t>Water CAD </a:t>
            </a:r>
            <a:r>
              <a:rPr lang="en-US" sz="1600" dirty="0" smtClean="0"/>
              <a:t>analysis </a:t>
            </a:r>
            <a:r>
              <a:rPr lang="en-US" sz="1600" dirty="0"/>
              <a:t>output are : the flow for each pipe </a:t>
            </a:r>
            <a:r>
              <a:rPr lang="en-US" sz="1600" dirty="0" smtClean="0"/>
              <a:t>in </a:t>
            </a:r>
            <a:r>
              <a:rPr lang="en-US" sz="1600" dirty="0"/>
              <a:t>the network and the velocities, the pressure for each </a:t>
            </a:r>
            <a:r>
              <a:rPr lang="en-US" sz="1600" dirty="0" smtClean="0"/>
              <a:t>node </a:t>
            </a:r>
            <a:r>
              <a:rPr lang="en-US" sz="1600" dirty="0"/>
              <a:t>and the total head, the head loss in each pipe </a:t>
            </a:r>
            <a:r>
              <a:rPr lang="en-US" sz="1600" dirty="0" smtClean="0"/>
              <a:t>and </a:t>
            </a:r>
            <a:r>
              <a:rPr lang="en-US" sz="1600" dirty="0"/>
              <a:t>more of hydraulic output analysis.</a:t>
            </a:r>
          </a:p>
          <a:p>
            <a:pPr eaLnBrk="1" hangingPunct="1">
              <a:buFont typeface="Wingdings 2" pitchFamily="18" charset="2"/>
              <a:buNone/>
              <a:defRPr/>
            </a:pPr>
            <a:endParaRPr lang="en-US" sz="1800" dirty="0" smtClean="0"/>
          </a:p>
          <a:p>
            <a:pPr eaLnBrk="1" hangingPunct="1">
              <a:buFont typeface="Wingdings 3" pitchFamily="18" charset="2"/>
              <a:buNone/>
              <a:defRPr/>
            </a:pPr>
            <a:endParaRPr lang="en-US" sz="1800" b="1" dirty="0" smtClean="0"/>
          </a:p>
        </p:txBody>
      </p:sp>
      <p:sp>
        <p:nvSpPr>
          <p:cNvPr id="27653" name="TextBox 4"/>
          <p:cNvSpPr txBox="1">
            <a:spLocks noChangeArrowheads="1"/>
          </p:cNvSpPr>
          <p:nvPr/>
        </p:nvSpPr>
        <p:spPr bwMode="auto">
          <a:xfrm>
            <a:off x="609600" y="685800"/>
            <a:ext cx="2362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r>
              <a:rPr lang="en-US" sz="2400" dirty="0">
                <a:solidFill>
                  <a:srgbClr val="FF0000"/>
                </a:solidFill>
                <a:latin typeface="Constantia"/>
              </a:rPr>
              <a:t>Water CAD</a:t>
            </a:r>
            <a:endParaRPr lang="en-US" sz="2000" b="1" dirty="0">
              <a:solidFill>
                <a:srgbClr val="FF0000"/>
              </a:solidFill>
            </a:endParaRPr>
          </a:p>
        </p:txBody>
      </p:sp>
      <p:pic>
        <p:nvPicPr>
          <p:cNvPr id="81922" name="Picture 2" descr="C:\Users\mohamad\Desktop\WaterCA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971800"/>
            <a:ext cx="8229600" cy="3662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83031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3200" b="1" dirty="0" smtClean="0"/>
              <a:t>wdn analysis</a:t>
            </a:r>
            <a:endParaRPr lang="en-US" sz="3200" b="1" dirty="0"/>
          </a:p>
        </p:txBody>
      </p:sp>
      <mc:AlternateContent xmlns:mc="http://schemas.openxmlformats.org/markup-compatibility/2006" xmlns:a14="http://schemas.microsoft.com/office/drawing/2010/main">
        <mc:Choice Requires="a14">
          <p:sp>
            <p:nvSpPr>
              <p:cNvPr id="25603" name="Content Placeholder 3"/>
              <p:cNvSpPr>
                <a:spLocks noGrp="1"/>
              </p:cNvSpPr>
              <p:nvPr>
                <p:ph idx="1"/>
              </p:nvPr>
            </p:nvSpPr>
            <p:spPr>
              <a:xfrm>
                <a:off x="304800" y="1143000"/>
                <a:ext cx="8610600" cy="5486400"/>
              </a:xfrm>
            </p:spPr>
            <p:txBody>
              <a:bodyPr/>
              <a:lstStyle/>
              <a:p>
                <a:pPr eaLnBrk="1" hangingPunct="1">
                  <a:buFont typeface="Wingdings 3" pitchFamily="18" charset="2"/>
                  <a:buNone/>
                  <a:defRPr/>
                </a:pPr>
                <a:r>
                  <a:rPr lang="en-US" sz="1800" u="sng" dirty="0" smtClean="0"/>
                  <a:t>Present per Capita Water Demand</a:t>
                </a:r>
              </a:p>
              <a:p>
                <a:pPr eaLnBrk="1" hangingPunct="1">
                  <a:buFont typeface="Wingdings 3" pitchFamily="18" charset="2"/>
                  <a:buNone/>
                  <a:defRPr/>
                </a:pPr>
                <a:endParaRPr lang="en-US" sz="1200" u="sng" dirty="0" smtClean="0"/>
              </a:p>
              <a:p>
                <a:pPr lvl="0">
                  <a:buClr>
                    <a:srgbClr val="F0A22E"/>
                  </a:buClr>
                  <a:buFont typeface="Wingdings" pitchFamily="2" charset="2"/>
                  <a:buChar char="§"/>
                </a:pPr>
                <a:r>
                  <a:rPr lang="en-US" sz="1800" dirty="0">
                    <a:solidFill>
                      <a:srgbClr val="4E3B30"/>
                    </a:solidFill>
                  </a:rPr>
                  <a:t>Present water based on questioner is </a:t>
                </a:r>
                <a:r>
                  <a:rPr lang="en-US" sz="1800" dirty="0">
                    <a:solidFill>
                      <a:srgbClr val="FF0000"/>
                    </a:solidFill>
                  </a:rPr>
                  <a:t>6</a:t>
                </a:r>
                <a:r>
                  <a:rPr lang="en-US" sz="1800" dirty="0">
                    <a:solidFill>
                      <a:srgbClr val="FF0000"/>
                    </a:solidFill>
                    <a:latin typeface="Microsoft Sans Serif" pitchFamily="34" charset="0"/>
                  </a:rPr>
                  <a:t>4</a:t>
                </a:r>
                <a:r>
                  <a:rPr lang="en-US" sz="1800" dirty="0">
                    <a:solidFill>
                      <a:srgbClr val="4E3B30"/>
                    </a:solidFill>
                  </a:rPr>
                  <a:t> L/C/d.  The future water consumption will be </a:t>
                </a:r>
                <a:r>
                  <a:rPr lang="en-US" sz="1800" dirty="0">
                    <a:solidFill>
                      <a:srgbClr val="4E3B30"/>
                    </a:solidFill>
                    <a:latin typeface="Microsoft Sans Serif" pitchFamily="34" charset="0"/>
                  </a:rPr>
                  <a:t>6</a:t>
                </a:r>
                <a:r>
                  <a:rPr lang="en-US" sz="1800" dirty="0">
                    <a:solidFill>
                      <a:srgbClr val="4E3B30"/>
                    </a:solidFill>
                    <a:latin typeface="Microsoft Sans Serif" pitchFamily="34" charset="0"/>
                    <a:ea typeface="Adobe Fangsong Std R" pitchFamily="18" charset="-128"/>
                  </a:rPr>
                  <a:t>4</a:t>
                </a:r>
                <a:r>
                  <a:rPr lang="en-US" sz="1800" dirty="0">
                    <a:solidFill>
                      <a:srgbClr val="4E3B30"/>
                    </a:solidFill>
                  </a:rPr>
                  <a:t> + </a:t>
                </a:r>
                <a:r>
                  <a:rPr lang="en-US" sz="1800" dirty="0">
                    <a:solidFill>
                      <a:srgbClr val="4E3B30"/>
                    </a:solidFill>
                    <a:latin typeface="Microsoft Sans Serif" pitchFamily="34" charset="0"/>
                  </a:rPr>
                  <a:t>(25*1.5) =</a:t>
                </a:r>
                <a:r>
                  <a:rPr lang="en-US" sz="1800" dirty="0">
                    <a:solidFill>
                      <a:srgbClr val="FF0000"/>
                    </a:solidFill>
                    <a:latin typeface="Microsoft Sans Serif" pitchFamily="34" charset="0"/>
                  </a:rPr>
                  <a:t>101.5</a:t>
                </a:r>
                <a:r>
                  <a:rPr lang="en-US" sz="1800" dirty="0">
                    <a:solidFill>
                      <a:srgbClr val="4E3B30"/>
                    </a:solidFill>
                  </a:rPr>
                  <a:t>L/C/d.</a:t>
                </a:r>
              </a:p>
              <a:p>
                <a:pPr lvl="0">
                  <a:buClr>
                    <a:srgbClr val="F0A22E"/>
                  </a:buClr>
                  <a:buFont typeface="Wingdings" pitchFamily="2" charset="2"/>
                  <a:buChar char="§"/>
                </a:pPr>
                <a:r>
                  <a:rPr lang="en-US" sz="1800" dirty="0">
                    <a:solidFill>
                      <a:srgbClr val="4E3B30"/>
                    </a:solidFill>
                  </a:rPr>
                  <a:t>Design water supply is </a:t>
                </a:r>
                <a:r>
                  <a:rPr lang="en-US" sz="1800" dirty="0">
                    <a:solidFill>
                      <a:srgbClr val="4E3B30"/>
                    </a:solidFill>
                    <a:latin typeface="Microsoft Sans Serif" pitchFamily="34" charset="0"/>
                  </a:rPr>
                  <a:t>101.5 /(1-15%)</a:t>
                </a:r>
                <a:r>
                  <a:rPr lang="en-US" sz="1800" dirty="0">
                    <a:solidFill>
                      <a:srgbClr val="FF0000"/>
                    </a:solidFill>
                    <a:latin typeface="Microsoft Sans Serif" pitchFamily="34" charset="0"/>
                  </a:rPr>
                  <a:t>=119.41</a:t>
                </a:r>
                <a:r>
                  <a:rPr lang="en-US" sz="1800" dirty="0" smtClean="0">
                    <a:solidFill>
                      <a:srgbClr val="4E3B30"/>
                    </a:solidFill>
                  </a:rPr>
                  <a:t>.</a:t>
                </a:r>
                <a:endParaRPr lang="en-US" sz="2400" dirty="0">
                  <a:solidFill>
                    <a:srgbClr val="4E3B30"/>
                  </a:solidFill>
                </a:endParaRPr>
              </a:p>
              <a:p>
                <a:pPr lvl="0">
                  <a:buClr>
                    <a:srgbClr val="F0A22E"/>
                  </a:buClr>
                  <a:buFont typeface="Wingdings" pitchFamily="2" charset="2"/>
                  <a:buChar char="§"/>
                </a:pPr>
                <a:r>
                  <a:rPr lang="en-US" sz="2400" dirty="0">
                    <a:solidFill>
                      <a:srgbClr val="4E3B30"/>
                    </a:solidFill>
                  </a:rPr>
                  <a:t>the future water consumption is </a:t>
                </a:r>
                <a:r>
                  <a:rPr lang="en-US" sz="2000" dirty="0">
                    <a:solidFill>
                      <a:srgbClr val="00B0F0"/>
                    </a:solidFill>
                    <a:latin typeface="Microsoft Sans Serif" pitchFamily="34" charset="0"/>
                  </a:rPr>
                  <a:t>120</a:t>
                </a:r>
                <a:r>
                  <a:rPr lang="en-US" sz="2400" dirty="0">
                    <a:solidFill>
                      <a:srgbClr val="4E3B30"/>
                    </a:solidFill>
                  </a:rPr>
                  <a:t> L/C/d </a:t>
                </a:r>
                <a:endParaRPr lang="en-US" sz="2400" dirty="0" smtClean="0">
                  <a:solidFill>
                    <a:srgbClr val="4E3B30"/>
                  </a:solidFill>
                </a:endParaRPr>
              </a:p>
              <a:p>
                <a:pPr lvl="0">
                  <a:buClr>
                    <a:srgbClr val="F0A22E"/>
                  </a:buClr>
                  <a:buFont typeface="Wingdings" pitchFamily="2" charset="2"/>
                  <a:buChar char="§"/>
                </a:pPr>
                <a:r>
                  <a:rPr lang="en-US" sz="1800" b="1" i="0" u="none" strike="noStrike" baseline="0" dirty="0" smtClean="0">
                    <a:solidFill>
                      <a:srgbClr val="FF0000"/>
                    </a:solidFill>
                    <a:latin typeface="Times New Roman"/>
                  </a:rPr>
                  <a:t>Geometric growth method:</a:t>
                </a:r>
              </a:p>
              <a:p>
                <a:pPr marL="0" indent="0">
                  <a:buNone/>
                </a:pPr>
                <a:r>
                  <a:rPr lang="en-US" sz="1800" b="0" i="0" u="none" strike="noStrike" baseline="0" dirty="0" smtClean="0">
                    <a:latin typeface="Times New Roman"/>
                  </a:rPr>
                  <a:t>Population of the </a:t>
                </a:r>
                <a:r>
                  <a:rPr lang="en-US" sz="1800" b="0" i="0" u="none" strike="noStrike" baseline="0" dirty="0" err="1" smtClean="0">
                    <a:latin typeface="Times New Roman"/>
                  </a:rPr>
                  <a:t>Tammon</a:t>
                </a:r>
                <a:r>
                  <a:rPr lang="en-US" sz="1800" b="0" i="0" u="none" strike="noStrike" baseline="0" dirty="0" smtClean="0">
                    <a:latin typeface="Times New Roman"/>
                  </a:rPr>
                  <a:t> is estimated to be 10687capita according to PCBS (2007). The population growth rate can be calculated by taking the population between two period like 1997and 2007(7635 and 10687) respectively. And applying the geometric growth.</a:t>
                </a:r>
              </a:p>
              <a:p>
                <a:pPr marL="0" indent="0">
                  <a:buNone/>
                </a:pPr>
                <a:r>
                  <a:rPr lang="en-US" sz="1800" b="0" i="0" u="none" strike="noStrike" baseline="0" dirty="0" smtClean="0">
                    <a:latin typeface="Times New Roman"/>
                  </a:rPr>
                  <a:t>P</a:t>
                </a:r>
                <a:r>
                  <a:rPr lang="en-US" sz="1050" b="0" i="0" u="none" strike="noStrike" baseline="0" dirty="0" smtClean="0">
                    <a:latin typeface="Times New Roman"/>
                  </a:rPr>
                  <a:t>f </a:t>
                </a:r>
                <a:r>
                  <a:rPr lang="en-US" sz="1800" b="0" i="0" u="none" strike="noStrike" baseline="0" dirty="0" smtClean="0">
                    <a:latin typeface="Times New Roman"/>
                  </a:rPr>
                  <a:t>= </a:t>
                </a:r>
                <a:r>
                  <a:rPr lang="en-US" sz="1800" b="0" i="0" u="none" strike="noStrike" baseline="0" dirty="0" err="1" smtClean="0">
                    <a:latin typeface="Times New Roman"/>
                  </a:rPr>
                  <a:t>P</a:t>
                </a:r>
                <a:r>
                  <a:rPr lang="en-US" sz="1050" b="0" i="0" u="none" strike="noStrike" baseline="0" dirty="0" err="1" smtClean="0">
                    <a:latin typeface="Times New Roman"/>
                  </a:rPr>
                  <a:t>p</a:t>
                </a:r>
                <a:r>
                  <a:rPr lang="en-US" sz="1050" b="0" i="0" u="none" strike="noStrike" baseline="0" dirty="0" smtClean="0">
                    <a:latin typeface="Times New Roman"/>
                  </a:rPr>
                  <a:t> </a:t>
                </a:r>
                <a:r>
                  <a:rPr lang="en-US" sz="1800" b="0" i="0" u="none" strike="noStrike" baseline="0" dirty="0" smtClean="0">
                    <a:latin typeface="Times New Roman"/>
                  </a:rPr>
                  <a:t>(1+r) ⁿ</a:t>
                </a:r>
                <a:endParaRPr lang="en-US" sz="1800" dirty="0">
                  <a:latin typeface="Times New Roman"/>
                </a:endParaRPr>
              </a:p>
              <a:p>
                <a:pPr lvl="0">
                  <a:lnSpc>
                    <a:spcPct val="115000"/>
                  </a:lnSpc>
                  <a:spcBef>
                    <a:spcPts val="0"/>
                  </a:spcBef>
                  <a:spcAft>
                    <a:spcPts val="1000"/>
                  </a:spcAft>
                  <a:buClr>
                    <a:srgbClr val="F0A22E"/>
                  </a:buClr>
                  <a:buFont typeface="Wingdings" pitchFamily="2" charset="2"/>
                  <a:buChar char="Ø"/>
                </a:pPr>
                <a14:m>
                  <m:oMath xmlns:m="http://schemas.openxmlformats.org/officeDocument/2006/math">
                    <m:r>
                      <a:rPr lang="en-US" sz="2400" b="1">
                        <a:solidFill>
                          <a:srgbClr val="000000"/>
                        </a:solidFill>
                        <a:latin typeface="Cambria Math"/>
                      </a:rPr>
                      <m:t>𝐫</m:t>
                    </m:r>
                    <m:r>
                      <a:rPr lang="en-US" sz="2400" b="1">
                        <a:solidFill>
                          <a:srgbClr val="000000"/>
                        </a:solidFill>
                        <a:latin typeface="Cambria Math"/>
                      </a:rPr>
                      <m:t>={</m:t>
                    </m:r>
                    <m:rad>
                      <m:radPr>
                        <m:ctrlPr>
                          <a:rPr lang="en-US" sz="2400" b="1" i="1">
                            <a:solidFill>
                              <a:srgbClr val="000000"/>
                            </a:solidFill>
                            <a:latin typeface="Cambria Math"/>
                          </a:rPr>
                        </m:ctrlPr>
                      </m:radPr>
                      <m:deg>
                        <m:r>
                          <a:rPr lang="en-US" sz="2400" b="1">
                            <a:solidFill>
                              <a:srgbClr val="000000"/>
                            </a:solidFill>
                            <a:latin typeface="Cambria Math"/>
                          </a:rPr>
                          <m:t>𝒏</m:t>
                        </m:r>
                      </m:deg>
                      <m:e>
                        <m:d>
                          <m:dPr>
                            <m:ctrlPr>
                              <a:rPr lang="en-US" sz="2400" b="1" i="1">
                                <a:solidFill>
                                  <a:srgbClr val="000000"/>
                                </a:solidFill>
                                <a:latin typeface="Cambria Math"/>
                              </a:rPr>
                            </m:ctrlPr>
                          </m:dPr>
                          <m:e>
                            <m:f>
                              <m:fPr>
                                <m:ctrlPr>
                                  <a:rPr lang="en-US" sz="2400" b="1" i="1">
                                    <a:solidFill>
                                      <a:srgbClr val="000000"/>
                                    </a:solidFill>
                                    <a:latin typeface="Cambria Math"/>
                                  </a:rPr>
                                </m:ctrlPr>
                              </m:fPr>
                              <m:num>
                                <m:r>
                                  <a:rPr lang="en-US" sz="2400" b="1">
                                    <a:solidFill>
                                      <a:srgbClr val="000000"/>
                                    </a:solidFill>
                                    <a:latin typeface="Cambria Math"/>
                                  </a:rPr>
                                  <m:t>𝑷𝒇</m:t>
                                </m:r>
                              </m:num>
                              <m:den>
                                <m:r>
                                  <a:rPr lang="en-US" sz="2400" b="1">
                                    <a:solidFill>
                                      <a:srgbClr val="000000"/>
                                    </a:solidFill>
                                    <a:latin typeface="Cambria Math"/>
                                  </a:rPr>
                                  <m:t>𝑷𝒑</m:t>
                                </m:r>
                              </m:den>
                            </m:f>
                          </m:e>
                        </m:d>
                      </m:e>
                    </m:rad>
                  </m:oMath>
                </a14:m>
                <a:r>
                  <a:rPr lang="en-US" sz="2400" b="1" dirty="0">
                    <a:solidFill>
                      <a:srgbClr val="000000"/>
                    </a:solidFill>
                    <a:latin typeface="Times New Roman"/>
                  </a:rPr>
                  <a:t>-1}*100%</a:t>
                </a:r>
              </a:p>
              <a:p>
                <a:pPr marL="0" lvl="0">
                  <a:lnSpc>
                    <a:spcPct val="115000"/>
                  </a:lnSpc>
                  <a:spcBef>
                    <a:spcPts val="0"/>
                  </a:spcBef>
                  <a:spcAft>
                    <a:spcPts val="1000"/>
                  </a:spcAft>
                  <a:buClr>
                    <a:srgbClr val="F0A22E"/>
                  </a:buClr>
                  <a:buFont typeface="Wingdings" pitchFamily="2" charset="2"/>
                  <a:buChar char="Ø"/>
                </a:pPr>
                <a:r>
                  <a:rPr lang="en-US" sz="2400" dirty="0">
                    <a:solidFill>
                      <a:srgbClr val="4E3B30"/>
                    </a:solidFill>
                    <a:latin typeface="Times New Roman"/>
                    <a:ea typeface="Calibri"/>
                    <a:cs typeface="Arial"/>
                  </a:rPr>
                  <a:t>10687 = 7635 (1+r)</a:t>
                </a:r>
                <a:r>
                  <a:rPr lang="en-US" sz="2400" baseline="30000" dirty="0">
                    <a:solidFill>
                      <a:srgbClr val="4E3B30"/>
                    </a:solidFill>
                    <a:latin typeface="Times New Roman"/>
                    <a:ea typeface="Calibri"/>
                    <a:cs typeface="Arial"/>
                  </a:rPr>
                  <a:t>10</a:t>
                </a:r>
                <a:endParaRPr lang="en-US" sz="2000" dirty="0">
                  <a:solidFill>
                    <a:srgbClr val="4E3B30"/>
                  </a:solidFill>
                  <a:latin typeface="Calibri"/>
                  <a:ea typeface="Calibri"/>
                  <a:cs typeface="Arial"/>
                </a:endParaRPr>
              </a:p>
              <a:p>
                <a:pPr marL="0" lvl="0">
                  <a:lnSpc>
                    <a:spcPct val="115000"/>
                  </a:lnSpc>
                  <a:spcBef>
                    <a:spcPts val="0"/>
                  </a:spcBef>
                  <a:spcAft>
                    <a:spcPts val="1000"/>
                  </a:spcAft>
                  <a:buClr>
                    <a:srgbClr val="F0A22E"/>
                  </a:buClr>
                  <a:buFont typeface="Wingdings" pitchFamily="2" charset="2"/>
                  <a:buChar char="Ø"/>
                </a:pPr>
                <a:r>
                  <a:rPr lang="en-US" sz="2400" dirty="0">
                    <a:solidFill>
                      <a:srgbClr val="4E3B30"/>
                    </a:solidFill>
                    <a:latin typeface="Times New Roman"/>
                    <a:ea typeface="Calibri"/>
                    <a:cs typeface="Arial"/>
                  </a:rPr>
                  <a:t> </a:t>
                </a:r>
                <a:r>
                  <a:rPr lang="en-US" sz="2400" dirty="0" smtClean="0">
                    <a:solidFill>
                      <a:srgbClr val="4E3B30"/>
                    </a:solidFill>
                    <a:latin typeface="Times New Roman"/>
                    <a:ea typeface="Calibri"/>
                    <a:cs typeface="Arial"/>
                  </a:rPr>
                  <a:t>Then </a:t>
                </a:r>
                <a:r>
                  <a:rPr lang="en-US" sz="2400" dirty="0">
                    <a:solidFill>
                      <a:srgbClr val="4E3B30"/>
                    </a:solidFill>
                    <a:latin typeface="Times New Roman"/>
                    <a:ea typeface="Calibri"/>
                    <a:cs typeface="Arial"/>
                  </a:rPr>
                  <a:t>r =3.42% use r=3.5% in this project</a:t>
                </a:r>
                <a:endParaRPr lang="en-US" sz="1800" dirty="0" smtClean="0"/>
              </a:p>
              <a:p>
                <a:pPr eaLnBrk="1" hangingPunct="1">
                  <a:buFont typeface="Wingdings" pitchFamily="2" charset="2"/>
                  <a:buChar char="§"/>
                  <a:defRPr/>
                </a:pPr>
                <a:endParaRPr lang="en-US" sz="1800" dirty="0" smtClean="0">
                  <a:latin typeface="Times New Roman" pitchFamily="18" charset="0"/>
                  <a:cs typeface="Times New Roman" pitchFamily="18" charset="0"/>
                </a:endParaRPr>
              </a:p>
              <a:p>
                <a:pPr marL="0" indent="0" eaLnBrk="1" hangingPunct="1">
                  <a:buFont typeface="Wingdings 3" pitchFamily="18" charset="2"/>
                  <a:buNone/>
                  <a:defRPr/>
                </a:pPr>
                <a:r>
                  <a:rPr lang="en-US" sz="1000" dirty="0" smtClean="0"/>
                  <a:t> </a:t>
                </a:r>
              </a:p>
              <a:p>
                <a:pPr>
                  <a:buFont typeface="Wingdings 2" pitchFamily="18" charset="2"/>
                  <a:buNone/>
                  <a:defRPr/>
                </a:pPr>
                <a:r>
                  <a:rPr lang="en-US" sz="1800" dirty="0" smtClean="0"/>
                  <a:t>                </a:t>
                </a:r>
              </a:p>
              <a:p>
                <a:pPr algn="ctr">
                  <a:buFont typeface="Wingdings 2" pitchFamily="18" charset="2"/>
                  <a:buNone/>
                  <a:defRPr/>
                </a:pPr>
                <a:endParaRPr lang="en-US" sz="1800" dirty="0" smtClean="0"/>
              </a:p>
              <a:p>
                <a:pPr marL="346075" indent="-346075" eaLnBrk="1" hangingPunct="1">
                  <a:buFont typeface="Wingdings 2" pitchFamily="18" charset="2"/>
                  <a:buNone/>
                  <a:defRPr/>
                </a:pPr>
                <a:endParaRPr lang="en-US" sz="1800" dirty="0" smtClean="0"/>
              </a:p>
              <a:p>
                <a:pPr marL="0" indent="0" eaLnBrk="1" hangingPunct="1">
                  <a:buFont typeface="Wingdings 3" pitchFamily="18" charset="2"/>
                  <a:buNone/>
                  <a:defRPr/>
                </a:pPr>
                <a:endParaRPr lang="en-US" sz="1800" dirty="0" smtClean="0"/>
              </a:p>
            </p:txBody>
          </p:sp>
        </mc:Choice>
        <mc:Fallback xmlns="">
          <p:sp>
            <p:nvSpPr>
              <p:cNvPr id="25603" name="Content Placeholder 3"/>
              <p:cNvSpPr>
                <a:spLocks noGrp="1" noRot="1" noChangeAspect="1" noMove="1" noResize="1" noEditPoints="1" noAdjustHandles="1" noChangeArrowheads="1" noChangeShapeType="1" noTextEdit="1"/>
              </p:cNvSpPr>
              <p:nvPr>
                <p:ph idx="1"/>
              </p:nvPr>
            </p:nvSpPr>
            <p:spPr>
              <a:xfrm>
                <a:off x="304800" y="1143000"/>
                <a:ext cx="8610600" cy="5486400"/>
              </a:xfrm>
              <a:blipFill rotWithShape="1">
                <a:blip r:embed="rId2"/>
                <a:stretch>
                  <a:fillRect l="-566" t="-556" b="-36556"/>
                </a:stretch>
              </a:blipFill>
            </p:spPr>
            <p:txBody>
              <a:bodyPr/>
              <a:lstStyle/>
              <a:p>
                <a:r>
                  <a:rPr lang="en-US">
                    <a:noFill/>
                  </a:rPr>
                  <a:t> </a:t>
                </a:r>
              </a:p>
            </p:txBody>
          </p:sp>
        </mc:Fallback>
      </mc:AlternateContent>
      <p:sp>
        <p:nvSpPr>
          <p:cNvPr id="32772" name="TextBox 3"/>
          <p:cNvSpPr txBox="1">
            <a:spLocks noChangeArrowheads="1"/>
          </p:cNvSpPr>
          <p:nvPr/>
        </p:nvSpPr>
        <p:spPr bwMode="auto">
          <a:xfrm>
            <a:off x="609600" y="685800"/>
            <a:ext cx="7696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r>
              <a:rPr lang="en-US" sz="2000" b="1" dirty="0" smtClean="0">
                <a:solidFill>
                  <a:srgbClr val="FF0000"/>
                </a:solidFill>
              </a:rPr>
              <a:t>Present Per Capita Water Demand &amp; estimate growth rate</a:t>
            </a:r>
          </a:p>
        </p:txBody>
      </p:sp>
    </p:spTree>
    <p:extLst>
      <p:ext uri="{BB962C8B-B14F-4D97-AF65-F5344CB8AC3E}">
        <p14:creationId xmlns:p14="http://schemas.microsoft.com/office/powerpoint/2010/main" val="201894985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3200" b="1" dirty="0" smtClean="0"/>
              <a:t>wdn analysis</a:t>
            </a:r>
            <a:endParaRPr lang="en-US" sz="3200" b="1" dirty="0"/>
          </a:p>
        </p:txBody>
      </p:sp>
      <mc:AlternateContent xmlns:mc="http://schemas.openxmlformats.org/markup-compatibility/2006" xmlns:a14="http://schemas.microsoft.com/office/drawing/2010/main">
        <mc:Choice Requires="a14">
          <p:sp>
            <p:nvSpPr>
              <p:cNvPr id="25603" name="Content Placeholder 3"/>
              <p:cNvSpPr>
                <a:spLocks noGrp="1"/>
              </p:cNvSpPr>
              <p:nvPr>
                <p:ph idx="1"/>
              </p:nvPr>
            </p:nvSpPr>
            <p:spPr>
              <a:xfrm>
                <a:off x="304800" y="1143000"/>
                <a:ext cx="8458200" cy="5257800"/>
              </a:xfrm>
            </p:spPr>
            <p:txBody>
              <a:bodyPr/>
              <a:lstStyle/>
              <a:p>
                <a:pPr marL="0" lvl="0" indent="0" eaLnBrk="1" hangingPunct="1">
                  <a:buClr>
                    <a:srgbClr val="F0A22E"/>
                  </a:buClr>
                  <a:buNone/>
                  <a:defRPr/>
                </a:pPr>
                <a:r>
                  <a:rPr lang="en-US" sz="1800" b="1" dirty="0">
                    <a:solidFill>
                      <a:srgbClr val="000000"/>
                    </a:solidFill>
                    <a:latin typeface="Times New Roman"/>
                  </a:rPr>
                  <a:t>Future per Capita Water Demand</a:t>
                </a:r>
              </a:p>
              <a:p>
                <a:pPr marL="0" lvl="0" indent="0" eaLnBrk="1" hangingPunct="1">
                  <a:buClr>
                    <a:srgbClr val="F0A22E"/>
                  </a:buClr>
                  <a:buNone/>
                  <a:defRPr/>
                </a:pPr>
                <a:endParaRPr lang="en-US" sz="1800" b="1" dirty="0">
                  <a:solidFill>
                    <a:srgbClr val="000000"/>
                  </a:solidFill>
                  <a:latin typeface="Times New Roman"/>
                </a:endParaRPr>
              </a:p>
              <a:p>
                <a:pPr marL="346075" lvl="0" indent="-346075" eaLnBrk="1" hangingPunct="1">
                  <a:lnSpc>
                    <a:spcPct val="150000"/>
                  </a:lnSpc>
                  <a:buClr>
                    <a:srgbClr val="F0A22E"/>
                  </a:buClr>
                  <a:buFont typeface="Wingdings" pitchFamily="2" charset="2"/>
                  <a:buChar char="§"/>
                  <a:defRPr/>
                </a:pPr>
                <a:r>
                  <a:rPr lang="en-US" sz="1800" dirty="0">
                    <a:solidFill>
                      <a:srgbClr val="000000"/>
                    </a:solidFill>
                    <a:latin typeface="Times New Roman"/>
                  </a:rPr>
                  <a:t>To estimate future water demand for each node, the nodal water demand shall be multiplied by the future demand factor; this factor was found as following formula</a:t>
                </a:r>
              </a:p>
              <a:p>
                <a:pPr lvl="0">
                  <a:buClr>
                    <a:srgbClr val="F0A22E"/>
                  </a:buClr>
                  <a:buNone/>
                  <a:defRPr/>
                </a:pPr>
                <a:r>
                  <a:rPr lang="en-US" sz="1800" b="1" dirty="0">
                    <a:solidFill>
                      <a:srgbClr val="000000"/>
                    </a:solidFill>
                    <a:latin typeface="Times New Roman"/>
                  </a:rPr>
                  <a:t>Factor = (</a:t>
                </a:r>
                <a14:m>
                  <m:oMath xmlns:m="http://schemas.openxmlformats.org/officeDocument/2006/math">
                    <m:f>
                      <m:fPr>
                        <m:ctrlPr>
                          <a:rPr lang="en-US" sz="1800" b="1" i="1" dirty="0">
                            <a:solidFill>
                              <a:srgbClr val="000000"/>
                            </a:solidFill>
                            <a:latin typeface="Cambria Math"/>
                          </a:rPr>
                        </m:ctrlPr>
                      </m:fPr>
                      <m:num>
                        <m:r>
                          <m:rPr>
                            <m:nor/>
                          </m:rPr>
                          <a:rPr lang="en-US" sz="1800" b="1" dirty="0">
                            <a:solidFill>
                              <a:srgbClr val="000000"/>
                            </a:solidFill>
                            <a:latin typeface="Times New Roman"/>
                          </a:rPr>
                          <m:t>Future</m:t>
                        </m:r>
                        <m:r>
                          <m:rPr>
                            <m:nor/>
                          </m:rPr>
                          <a:rPr lang="en-US" sz="1800" b="1" dirty="0">
                            <a:solidFill>
                              <a:srgbClr val="000000"/>
                            </a:solidFill>
                            <a:latin typeface="Times New Roman"/>
                          </a:rPr>
                          <m:t> </m:t>
                        </m:r>
                        <m:r>
                          <m:rPr>
                            <m:nor/>
                          </m:rPr>
                          <a:rPr lang="en-US" sz="1800" b="1" dirty="0">
                            <a:solidFill>
                              <a:srgbClr val="000000"/>
                            </a:solidFill>
                            <a:latin typeface="Times New Roman"/>
                          </a:rPr>
                          <m:t>demand</m:t>
                        </m:r>
                      </m:num>
                      <m:den>
                        <m:r>
                          <m:rPr>
                            <m:nor/>
                          </m:rPr>
                          <a:rPr lang="en-US" sz="1800" b="1" dirty="0">
                            <a:solidFill>
                              <a:srgbClr val="000000"/>
                            </a:solidFill>
                            <a:latin typeface="Times New Roman"/>
                          </a:rPr>
                          <m:t>Present</m:t>
                        </m:r>
                        <m:r>
                          <m:rPr>
                            <m:nor/>
                          </m:rPr>
                          <a:rPr lang="en-US" sz="1800" b="1" dirty="0">
                            <a:solidFill>
                              <a:srgbClr val="000000"/>
                            </a:solidFill>
                            <a:latin typeface="Times New Roman"/>
                          </a:rPr>
                          <m:t> </m:t>
                        </m:r>
                        <m:r>
                          <m:rPr>
                            <m:nor/>
                          </m:rPr>
                          <a:rPr lang="en-US" sz="1800" b="1" dirty="0">
                            <a:solidFill>
                              <a:srgbClr val="000000"/>
                            </a:solidFill>
                            <a:latin typeface="Times New Roman"/>
                          </a:rPr>
                          <m:t>demand</m:t>
                        </m:r>
                      </m:den>
                    </m:f>
                  </m:oMath>
                </a14:m>
                <a:r>
                  <a:rPr lang="en-US" sz="1800" b="1" dirty="0">
                    <a:solidFill>
                      <a:srgbClr val="000000"/>
                    </a:solidFill>
                    <a:latin typeface="Times New Roman"/>
                  </a:rPr>
                  <a:t>) *(</a:t>
                </a:r>
                <a14:m>
                  <m:oMath xmlns:m="http://schemas.openxmlformats.org/officeDocument/2006/math">
                    <m:f>
                      <m:fPr>
                        <m:ctrlPr>
                          <a:rPr lang="en-US" sz="1800" b="1" i="1" dirty="0">
                            <a:solidFill>
                              <a:srgbClr val="000000"/>
                            </a:solidFill>
                            <a:latin typeface="Cambria Math"/>
                          </a:rPr>
                        </m:ctrlPr>
                      </m:fPr>
                      <m:num>
                        <m:r>
                          <m:rPr>
                            <m:nor/>
                          </m:rPr>
                          <a:rPr lang="en-US" sz="1800" b="1" dirty="0">
                            <a:solidFill>
                              <a:srgbClr val="000000"/>
                            </a:solidFill>
                            <a:latin typeface="Times New Roman"/>
                          </a:rPr>
                          <m:t>Future</m:t>
                        </m:r>
                        <m:r>
                          <m:rPr>
                            <m:nor/>
                          </m:rPr>
                          <a:rPr lang="en-US" sz="1800" b="1" dirty="0">
                            <a:solidFill>
                              <a:srgbClr val="000000"/>
                            </a:solidFill>
                            <a:latin typeface="Times New Roman"/>
                          </a:rPr>
                          <m:t> </m:t>
                        </m:r>
                        <m:r>
                          <m:rPr>
                            <m:nor/>
                          </m:rPr>
                          <a:rPr lang="en-US" sz="1800" b="1" dirty="0">
                            <a:solidFill>
                              <a:srgbClr val="000000"/>
                            </a:solidFill>
                            <a:latin typeface="Times New Roman"/>
                          </a:rPr>
                          <m:t>population</m:t>
                        </m:r>
                      </m:num>
                      <m:den>
                        <m:r>
                          <m:rPr>
                            <m:nor/>
                          </m:rPr>
                          <a:rPr lang="en-US" sz="1800" b="1" dirty="0">
                            <a:solidFill>
                              <a:srgbClr val="000000"/>
                            </a:solidFill>
                            <a:latin typeface="Times New Roman"/>
                          </a:rPr>
                          <m:t>Present</m:t>
                        </m:r>
                        <m:r>
                          <m:rPr>
                            <m:nor/>
                          </m:rPr>
                          <a:rPr lang="en-US" sz="1800" b="1" dirty="0">
                            <a:solidFill>
                              <a:srgbClr val="000000"/>
                            </a:solidFill>
                            <a:latin typeface="Times New Roman"/>
                          </a:rPr>
                          <m:t> </m:t>
                        </m:r>
                        <m:r>
                          <m:rPr>
                            <m:nor/>
                          </m:rPr>
                          <a:rPr lang="en-US" sz="1800" b="1" dirty="0">
                            <a:solidFill>
                              <a:srgbClr val="000000"/>
                            </a:solidFill>
                            <a:latin typeface="Times New Roman"/>
                          </a:rPr>
                          <m:t>population</m:t>
                        </m:r>
                      </m:den>
                    </m:f>
                  </m:oMath>
                </a14:m>
                <a:r>
                  <a:rPr lang="en-US" sz="1800" b="1" dirty="0">
                    <a:solidFill>
                      <a:srgbClr val="000000"/>
                    </a:solidFill>
                    <a:latin typeface="Times New Roman"/>
                  </a:rPr>
                  <a:t>) *average # of person </a:t>
                </a:r>
              </a:p>
              <a:p>
                <a:pPr>
                  <a:buFont typeface="Wingdings" pitchFamily="2" charset="2"/>
                  <a:buChar char="Ø"/>
                  <a:defRPr/>
                </a:pPr>
                <a:endParaRPr lang="en-US" sz="1800" b="1" dirty="0">
                  <a:solidFill>
                    <a:srgbClr val="000000"/>
                  </a:solidFill>
                  <a:latin typeface="Times New Roman"/>
                </a:endParaRPr>
              </a:p>
              <a:p>
                <a:pPr lvl="0">
                  <a:buClr>
                    <a:srgbClr val="F0A22E"/>
                  </a:buClr>
                  <a:buFont typeface="Wingdings" pitchFamily="2" charset="2"/>
                  <a:buChar char="Ø"/>
                  <a:defRPr/>
                </a:pPr>
                <a:r>
                  <a:rPr lang="en-US" sz="1800" b="1" dirty="0">
                    <a:solidFill>
                      <a:srgbClr val="000000"/>
                    </a:solidFill>
                    <a:latin typeface="Times New Roman"/>
                  </a:rPr>
                  <a:t>Present demand = </a:t>
                </a:r>
                <a:r>
                  <a:rPr lang="en-US" sz="1800" b="1" dirty="0">
                    <a:solidFill>
                      <a:srgbClr val="FF0000"/>
                    </a:solidFill>
                    <a:latin typeface="Times New Roman"/>
                  </a:rPr>
                  <a:t>64</a:t>
                </a:r>
                <a:r>
                  <a:rPr lang="en-US" sz="1800" b="1" dirty="0">
                    <a:solidFill>
                      <a:srgbClr val="000000"/>
                    </a:solidFill>
                    <a:latin typeface="Times New Roman"/>
                  </a:rPr>
                  <a:t> liter/capita/day</a:t>
                </a:r>
              </a:p>
              <a:p>
                <a:pPr lvl="0">
                  <a:buClr>
                    <a:srgbClr val="F0A22E"/>
                  </a:buClr>
                  <a:buFont typeface="Wingdings" pitchFamily="2" charset="2"/>
                  <a:buChar char="Ø"/>
                  <a:defRPr/>
                </a:pPr>
                <a:r>
                  <a:rPr lang="en-US" sz="1800" b="1" dirty="0">
                    <a:solidFill>
                      <a:srgbClr val="000000"/>
                    </a:solidFill>
                    <a:latin typeface="Times New Roman"/>
                  </a:rPr>
                  <a:t>Future demand = </a:t>
                </a:r>
                <a:r>
                  <a:rPr lang="en-US" sz="1800" b="1" dirty="0">
                    <a:solidFill>
                      <a:srgbClr val="FF0000"/>
                    </a:solidFill>
                    <a:latin typeface="Times New Roman"/>
                  </a:rPr>
                  <a:t>120</a:t>
                </a:r>
                <a:r>
                  <a:rPr lang="en-US" sz="1800" b="1" dirty="0">
                    <a:solidFill>
                      <a:srgbClr val="000000"/>
                    </a:solidFill>
                    <a:latin typeface="Times New Roman"/>
                  </a:rPr>
                  <a:t> liter/capita/day</a:t>
                </a:r>
              </a:p>
              <a:p>
                <a:pPr lvl="0">
                  <a:buClr>
                    <a:srgbClr val="F0A22E"/>
                  </a:buClr>
                  <a:buFont typeface="Wingdings" pitchFamily="2" charset="2"/>
                  <a:buChar char="Ø"/>
                  <a:defRPr/>
                </a:pPr>
                <a:r>
                  <a:rPr lang="en-US" sz="1800" b="1" dirty="0">
                    <a:solidFill>
                      <a:srgbClr val="000000"/>
                    </a:solidFill>
                    <a:latin typeface="Times New Roman"/>
                  </a:rPr>
                  <a:t> Present population = </a:t>
                </a:r>
                <a:r>
                  <a:rPr lang="en-US" sz="1800" b="1" dirty="0">
                    <a:solidFill>
                      <a:srgbClr val="FF0000"/>
                    </a:solidFill>
                    <a:latin typeface="Times New Roman"/>
                  </a:rPr>
                  <a:t>12693</a:t>
                </a:r>
                <a:r>
                  <a:rPr lang="en-US" sz="1800" b="1" dirty="0">
                    <a:solidFill>
                      <a:srgbClr val="000000"/>
                    </a:solidFill>
                    <a:latin typeface="Times New Roman"/>
                  </a:rPr>
                  <a:t> persons (according to 2012 year)</a:t>
                </a:r>
              </a:p>
              <a:p>
                <a:pPr lvl="0">
                  <a:buClr>
                    <a:srgbClr val="F0A22E"/>
                  </a:buClr>
                  <a:buFont typeface="Wingdings" pitchFamily="2" charset="2"/>
                  <a:buChar char="Ø"/>
                  <a:defRPr/>
                </a:pPr>
                <a:r>
                  <a:rPr lang="en-US" sz="1800" b="1" dirty="0">
                    <a:solidFill>
                      <a:srgbClr val="000000"/>
                    </a:solidFill>
                    <a:latin typeface="Times New Roman"/>
                  </a:rPr>
                  <a:t> Future population =</a:t>
                </a:r>
                <a:r>
                  <a:rPr lang="en-US" sz="1800" b="1" dirty="0">
                    <a:solidFill>
                      <a:srgbClr val="FF0000"/>
                    </a:solidFill>
                    <a:latin typeface="Times New Roman"/>
                  </a:rPr>
                  <a:t> 29997 </a:t>
                </a:r>
                <a:r>
                  <a:rPr lang="en-US" sz="1800" b="1" dirty="0">
                    <a:solidFill>
                      <a:srgbClr val="000000"/>
                    </a:solidFill>
                    <a:latin typeface="Times New Roman"/>
                  </a:rPr>
                  <a:t>persons (for year 2037)</a:t>
                </a:r>
              </a:p>
              <a:p>
                <a:pPr lvl="0">
                  <a:buClr>
                    <a:srgbClr val="F0A22E"/>
                  </a:buClr>
                  <a:buFont typeface="Wingdings" pitchFamily="2" charset="2"/>
                  <a:buChar char="Ø"/>
                </a:pPr>
                <a:r>
                  <a:rPr lang="en-US" sz="1800" b="1" dirty="0">
                    <a:solidFill>
                      <a:srgbClr val="000000"/>
                    </a:solidFill>
                    <a:latin typeface="Times New Roman"/>
                  </a:rPr>
                  <a:t>Average number of person from questionnaire = </a:t>
                </a:r>
                <a:r>
                  <a:rPr lang="en-US" sz="1800" b="1" dirty="0">
                    <a:solidFill>
                      <a:srgbClr val="FF0000"/>
                    </a:solidFill>
                    <a:latin typeface="Times New Roman"/>
                  </a:rPr>
                  <a:t>6*2</a:t>
                </a:r>
                <a:r>
                  <a:rPr lang="en-US" sz="1800" b="1" dirty="0">
                    <a:solidFill>
                      <a:srgbClr val="000000"/>
                    </a:solidFill>
                    <a:latin typeface="Times New Roman"/>
                  </a:rPr>
                  <a:t> (assume we have Two floors </a:t>
                </a:r>
                <a:r>
                  <a:rPr lang="en-US" sz="1800" b="1" dirty="0" err="1" smtClean="0">
                    <a:solidFill>
                      <a:srgbClr val="000000"/>
                    </a:solidFill>
                    <a:latin typeface="Times New Roman"/>
                  </a:rPr>
                  <a:t>inTammon</a:t>
                </a:r>
                <a:r>
                  <a:rPr lang="en-US" sz="1800" b="1" dirty="0" smtClean="0">
                    <a:solidFill>
                      <a:srgbClr val="000000"/>
                    </a:solidFill>
                    <a:latin typeface="Times New Roman"/>
                  </a:rPr>
                  <a:t> </a:t>
                </a:r>
                <a:r>
                  <a:rPr lang="en-US" sz="1800" b="1" dirty="0">
                    <a:solidFill>
                      <a:srgbClr val="000000"/>
                    </a:solidFill>
                    <a:latin typeface="Times New Roman"/>
                  </a:rPr>
                  <a:t>town )</a:t>
                </a:r>
              </a:p>
              <a:p>
                <a:pPr>
                  <a:buFont typeface="Wingdings" pitchFamily="2" charset="2"/>
                  <a:buChar char="Ø"/>
                  <a:defRPr/>
                </a:pPr>
                <a:endParaRPr lang="en-US" sz="1800" b="1" dirty="0">
                  <a:solidFill>
                    <a:srgbClr val="000000"/>
                  </a:solidFill>
                  <a:latin typeface="Times New Roman"/>
                </a:endParaRPr>
              </a:p>
              <a:p>
                <a:pPr>
                  <a:lnSpc>
                    <a:spcPct val="115000"/>
                  </a:lnSpc>
                  <a:spcBef>
                    <a:spcPts val="0"/>
                  </a:spcBef>
                  <a:spcAft>
                    <a:spcPts val="1000"/>
                  </a:spcAft>
                  <a:buFont typeface="Wingdings" pitchFamily="2" charset="2"/>
                  <a:buChar char="Ø"/>
                </a:pPr>
                <a:r>
                  <a:rPr lang="en-US" sz="1800" b="1" dirty="0">
                    <a:solidFill>
                      <a:srgbClr val="000000"/>
                    </a:solidFill>
                    <a:latin typeface="Times New Roman"/>
                  </a:rPr>
                  <a:t>Then factor = </a:t>
                </a:r>
                <a:r>
                  <a:rPr lang="en-US" sz="1800" b="1" dirty="0" smtClean="0">
                    <a:solidFill>
                      <a:srgbClr val="0070C0"/>
                    </a:solidFill>
                    <a:latin typeface="Times New Roman"/>
                  </a:rPr>
                  <a:t>54</a:t>
                </a:r>
                <a:r>
                  <a:rPr lang="en-US" sz="1800" b="1" dirty="0" smtClean="0">
                    <a:solidFill>
                      <a:srgbClr val="000000"/>
                    </a:solidFill>
                    <a:latin typeface="Times New Roman"/>
                  </a:rPr>
                  <a:t>.</a:t>
                </a:r>
                <a:endParaRPr lang="en-US" sz="1800" b="1" dirty="0">
                  <a:solidFill>
                    <a:srgbClr val="000000"/>
                  </a:solidFill>
                  <a:latin typeface="Times New Roman"/>
                </a:endParaRPr>
              </a:p>
              <a:p>
                <a:pPr marL="0" indent="0" rtl="1">
                  <a:lnSpc>
                    <a:spcPct val="115000"/>
                  </a:lnSpc>
                  <a:spcBef>
                    <a:spcPts val="0"/>
                  </a:spcBef>
                  <a:spcAft>
                    <a:spcPts val="1000"/>
                  </a:spcAft>
                  <a:buNone/>
                </a:pPr>
                <a:r>
                  <a:rPr lang="en-US" sz="2400" b="1" dirty="0" smtClean="0">
                    <a:solidFill>
                      <a:srgbClr val="000000"/>
                    </a:solidFill>
                    <a:latin typeface="Times New Roman"/>
                  </a:rPr>
                  <a:t>     </a:t>
                </a:r>
                <a:endParaRPr lang="en-US" sz="2400" b="1" dirty="0">
                  <a:solidFill>
                    <a:srgbClr val="000000"/>
                  </a:solidFill>
                  <a:latin typeface="Times New Roman"/>
                </a:endParaRPr>
              </a:p>
              <a:p>
                <a:pPr marL="0" indent="0" eaLnBrk="1" hangingPunct="1">
                  <a:buNone/>
                  <a:defRPr/>
                </a:pPr>
                <a:endParaRPr lang="en-US" sz="1800" dirty="0" smtClean="0"/>
              </a:p>
            </p:txBody>
          </p:sp>
        </mc:Choice>
        <mc:Fallback xmlns="">
          <p:sp>
            <p:nvSpPr>
              <p:cNvPr id="25603" name="Content Placeholder 3"/>
              <p:cNvSpPr>
                <a:spLocks noGrp="1" noRot="1" noChangeAspect="1" noMove="1" noResize="1" noEditPoints="1" noAdjustHandles="1" noChangeArrowheads="1" noChangeShapeType="1" noTextEdit="1"/>
              </p:cNvSpPr>
              <p:nvPr>
                <p:ph idx="1"/>
              </p:nvPr>
            </p:nvSpPr>
            <p:spPr>
              <a:xfrm>
                <a:off x="304800" y="1143000"/>
                <a:ext cx="8458200" cy="5257800"/>
              </a:xfrm>
              <a:blipFill rotWithShape="1">
                <a:blip r:embed="rId2"/>
                <a:stretch>
                  <a:fillRect l="-2017" t="-580" r="-432" b="-17053"/>
                </a:stretch>
              </a:blipFill>
            </p:spPr>
            <p:txBody>
              <a:bodyPr/>
              <a:lstStyle/>
              <a:p>
                <a:r>
                  <a:rPr lang="en-US">
                    <a:noFill/>
                  </a:rPr>
                  <a:t> </a:t>
                </a:r>
              </a:p>
            </p:txBody>
          </p:sp>
        </mc:Fallback>
      </mc:AlternateContent>
      <p:sp>
        <p:nvSpPr>
          <p:cNvPr id="33796" name="TextBox 4"/>
          <p:cNvSpPr txBox="1">
            <a:spLocks noChangeArrowheads="1"/>
          </p:cNvSpPr>
          <p:nvPr/>
        </p:nvSpPr>
        <p:spPr bwMode="auto">
          <a:xfrm>
            <a:off x="609600" y="685800"/>
            <a:ext cx="5638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r>
              <a:rPr lang="en-US" sz="2000" b="1" smtClean="0">
                <a:solidFill>
                  <a:srgbClr val="FF0000"/>
                </a:solidFill>
              </a:rPr>
              <a:t>Present vs. Future Per Capita Water Demand</a:t>
            </a:r>
          </a:p>
        </p:txBody>
      </p:sp>
    </p:spTree>
    <p:extLst>
      <p:ext uri="{BB962C8B-B14F-4D97-AF65-F5344CB8AC3E}">
        <p14:creationId xmlns:p14="http://schemas.microsoft.com/office/powerpoint/2010/main" val="272183551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1143000"/>
            <a:ext cx="8860971" cy="5486400"/>
          </a:xfrm>
        </p:spPr>
        <p:txBody>
          <a:bodyPr/>
          <a:lstStyle/>
          <a:p>
            <a:pPr>
              <a:buFont typeface="Wingdings" pitchFamily="2" charset="2"/>
              <a:buChar char="§"/>
            </a:pPr>
            <a:r>
              <a:rPr lang="en-US" sz="2400" dirty="0" smtClean="0"/>
              <a:t>  </a:t>
            </a:r>
            <a:r>
              <a:rPr lang="en-US" sz="2400" b="1" dirty="0" smtClean="0"/>
              <a:t>Calculate the demand for each node:</a:t>
            </a:r>
          </a:p>
          <a:p>
            <a:pPr>
              <a:buFont typeface="Wingdings" pitchFamily="2" charset="2"/>
              <a:buChar char="§"/>
            </a:pPr>
            <a:endParaRPr lang="en-US" sz="2400" b="1" dirty="0" smtClean="0"/>
          </a:p>
          <a:p>
            <a:pPr algn="ct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lgn="ctr">
              <a:buNone/>
            </a:pPr>
            <a:r>
              <a:rPr lang="en-US" sz="2400" dirty="0" smtClean="0">
                <a:solidFill>
                  <a:srgbClr val="FF0000"/>
                </a:solidFill>
                <a:latin typeface="ae_Kayrawan" pitchFamily="18" charset="-78"/>
                <a:cs typeface="ae_Kayrawan" pitchFamily="18" charset="-78"/>
              </a:rPr>
              <a:t>J-11: </a:t>
            </a:r>
            <a:r>
              <a:rPr lang="en-US" sz="2400" dirty="0" smtClean="0"/>
              <a:t>Number of houses=</a:t>
            </a:r>
            <a:r>
              <a:rPr lang="en-US" sz="2000" dirty="0">
                <a:solidFill>
                  <a:srgbClr val="FF0000"/>
                </a:solidFill>
                <a:latin typeface="ae_Kayrawan" pitchFamily="18" charset="-78"/>
                <a:cs typeface="ae_Kayrawan" pitchFamily="18" charset="-78"/>
              </a:rPr>
              <a:t>12</a:t>
            </a:r>
          </a:p>
          <a:p>
            <a:pPr algn="ctr">
              <a:buNone/>
            </a:pPr>
            <a:r>
              <a:rPr lang="en-US" sz="2400" dirty="0" smtClean="0"/>
              <a:t>Demand=</a:t>
            </a:r>
            <a:r>
              <a:rPr lang="en-US" sz="2400" dirty="0" smtClean="0">
                <a:latin typeface="ae_Kayrawan" pitchFamily="18" charset="-78"/>
                <a:cs typeface="ae_Kayrawan" pitchFamily="18" charset="-78"/>
              </a:rPr>
              <a:t> </a:t>
            </a:r>
            <a:r>
              <a:rPr lang="en-US" sz="2000" dirty="0" smtClean="0">
                <a:solidFill>
                  <a:srgbClr val="FF0000"/>
                </a:solidFill>
                <a:latin typeface="ae_Kayrawan" pitchFamily="18" charset="-78"/>
                <a:cs typeface="ae_Kayrawan" pitchFamily="18" charset="-78"/>
              </a:rPr>
              <a:t>.12*54*12</a:t>
            </a:r>
            <a:r>
              <a:rPr lang="en-US" sz="2000" dirty="0" smtClean="0">
                <a:latin typeface="ae_Kayrawan" pitchFamily="18" charset="-78"/>
                <a:cs typeface="ae_Kayrawan" pitchFamily="18" charset="-78"/>
              </a:rPr>
              <a:t>=</a:t>
            </a:r>
            <a:r>
              <a:rPr lang="en-US" sz="2000" dirty="0" smtClean="0">
                <a:solidFill>
                  <a:srgbClr val="0070C0"/>
                </a:solidFill>
                <a:latin typeface="ae_Kayrawan" pitchFamily="18" charset="-78"/>
                <a:cs typeface="ae_Kayrawan" pitchFamily="18" charset="-78"/>
              </a:rPr>
              <a:t>78</a:t>
            </a:r>
            <a:r>
              <a:rPr lang="en-US" sz="2000" dirty="0" smtClean="0"/>
              <a:t> </a:t>
            </a:r>
            <a:r>
              <a:rPr lang="en-US" sz="2400" dirty="0" smtClean="0"/>
              <a:t>m</a:t>
            </a:r>
            <a:r>
              <a:rPr lang="en-US" sz="2400" baseline="30000" dirty="0" smtClean="0"/>
              <a:t>3</a:t>
            </a:r>
            <a:r>
              <a:rPr lang="en-US" sz="2400" dirty="0" smtClean="0"/>
              <a:t>/day</a:t>
            </a:r>
          </a:p>
          <a:p>
            <a:pPr algn="ctr">
              <a:buFont typeface="Wingdings" pitchFamily="2" charset="2"/>
              <a:buChar char="§"/>
            </a:pPr>
            <a:endParaRPr lang="en-US" sz="2400" dirty="0" smtClean="0"/>
          </a:p>
          <a:p>
            <a:pPr algn="ctr">
              <a:buNone/>
            </a:pPr>
            <a:endParaRPr lang="en-US" sz="2400" dirty="0" smtClean="0"/>
          </a:p>
          <a:p>
            <a:endParaRPr lang="ar-SA" sz="2400"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17</a:t>
            </a:fld>
            <a:endParaRPr lang="en-US"/>
          </a:p>
        </p:txBody>
      </p:sp>
      <p:sp>
        <p:nvSpPr>
          <p:cNvPr id="7" name="Title 1"/>
          <p:cNvSpPr>
            <a:spLocks noGrp="1"/>
          </p:cNvSpPr>
          <p:nvPr>
            <p:ph type="title"/>
          </p:nvPr>
        </p:nvSpPr>
        <p:spPr>
          <a:xfrm>
            <a:off x="0" y="0"/>
            <a:ext cx="9144000" cy="838200"/>
          </a:xfrm>
        </p:spPr>
        <p:style>
          <a:lnRef idx="1">
            <a:schemeClr val="accent3"/>
          </a:lnRef>
          <a:fillRef idx="2">
            <a:schemeClr val="accent3"/>
          </a:fillRef>
          <a:effectRef idx="1">
            <a:schemeClr val="accent3"/>
          </a:effectRef>
          <a:fontRef idx="minor">
            <a:schemeClr val="dk1"/>
          </a:fontRef>
        </p:style>
        <p:txBody>
          <a:bodyPr>
            <a:normAutofit/>
          </a:bodyPr>
          <a:lstStyle/>
          <a:p>
            <a:pPr algn="ctr" fontAlgn="auto">
              <a:spcAft>
                <a:spcPts val="0"/>
              </a:spcAft>
              <a:defRPr/>
            </a:pPr>
            <a:r>
              <a:rPr lang="en-US" sz="3200" b="1" dirty="0" smtClean="0"/>
              <a:t>WDN Analysis</a:t>
            </a:r>
            <a:endParaRPr lang="en-US" sz="3200" b="1" dirty="0"/>
          </a:p>
        </p:txBody>
      </p:sp>
      <p:pic>
        <p:nvPicPr>
          <p:cNvPr id="11" name="Picture 30" descr="Description: D:\1111.png"/>
          <p:cNvPicPr>
            <a:picLocks noChangeAspect="1" noChangeArrowheads="1"/>
          </p:cNvPicPr>
          <p:nvPr/>
        </p:nvPicPr>
        <p:blipFill>
          <a:blip r:embed="rId2"/>
          <a:srcRect/>
          <a:stretch>
            <a:fillRect/>
          </a:stretch>
        </p:blipFill>
        <p:spPr bwMode="auto">
          <a:xfrm>
            <a:off x="304800" y="1600201"/>
            <a:ext cx="85344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3200" b="1" dirty="0" smtClean="0"/>
              <a:t>Design </a:t>
            </a:r>
            <a:r>
              <a:rPr lang="en-US" sz="3200" b="1" dirty="0" err="1" smtClean="0"/>
              <a:t>wdn</a:t>
            </a:r>
            <a:endParaRPr lang="ar-SA" sz="3200" b="1" dirty="0" smtClean="0"/>
          </a:p>
        </p:txBody>
      </p:sp>
      <p:sp>
        <p:nvSpPr>
          <p:cNvPr id="36868" name="عنصر نائب لرقم الشريحة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fld id="{DB64401E-D1A9-46A7-896E-A9F0B562A66D}" type="slidenum">
              <a:rPr lang="ar-SA" smtClean="0">
                <a:solidFill>
                  <a:srgbClr val="D38E27"/>
                </a:solidFill>
              </a:rPr>
              <a:pPr eaLnBrk="1" hangingPunct="1"/>
              <a:t>18</a:t>
            </a:fld>
            <a:endParaRPr lang="en-US" smtClean="0">
              <a:solidFill>
                <a:srgbClr val="D38E27"/>
              </a:solidFill>
            </a:endParaRPr>
          </a:p>
        </p:txBody>
      </p:sp>
      <p:pic>
        <p:nvPicPr>
          <p:cNvPr id="6" name="Content Placeholder 5"/>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066800" y="-304800"/>
            <a:ext cx="9829800" cy="7086600"/>
          </a:xfrm>
          <a:prstGeom prst="rect">
            <a:avLst/>
          </a:prstGeom>
          <a:noFill/>
          <a:ln>
            <a:noFill/>
          </a:ln>
        </p:spPr>
      </p:pic>
      <p:sp>
        <p:nvSpPr>
          <p:cNvPr id="4" name="Rectangle 3"/>
          <p:cNvSpPr/>
          <p:nvPr/>
        </p:nvSpPr>
        <p:spPr>
          <a:xfrm>
            <a:off x="270456" y="1219200"/>
            <a:ext cx="3962400" cy="1200329"/>
          </a:xfrm>
          <a:prstGeom prst="rect">
            <a:avLst/>
          </a:prstGeom>
        </p:spPr>
        <p:txBody>
          <a:bodyPr wrap="square">
            <a:spAutoFit/>
          </a:bodyPr>
          <a:lstStyle/>
          <a:p>
            <a:pPr marL="285750" indent="-285750" algn="l" rtl="0">
              <a:buFont typeface="Wingdings" pitchFamily="2" charset="2"/>
              <a:buChar char="v"/>
            </a:pPr>
            <a:r>
              <a:rPr lang="en-US" dirty="0" smtClean="0">
                <a:solidFill>
                  <a:prstClr val="black"/>
                </a:solidFill>
                <a:latin typeface="Arial" charset="0"/>
                <a:cs typeface="Arial" charset="0"/>
              </a:rPr>
              <a:t>  TAMMOUN  WDN</a:t>
            </a:r>
          </a:p>
          <a:p>
            <a:pPr marL="285750" indent="-285750" algn="l" rtl="0">
              <a:buFont typeface="Wingdings" pitchFamily="2" charset="2"/>
              <a:buChar char="v"/>
            </a:pPr>
            <a:r>
              <a:rPr lang="en-US" dirty="0" smtClean="0">
                <a:solidFill>
                  <a:prstClr val="black"/>
                </a:solidFill>
                <a:latin typeface="Arial" charset="0"/>
                <a:cs typeface="Arial" charset="0"/>
              </a:rPr>
              <a:t>172 nodes</a:t>
            </a:r>
          </a:p>
          <a:p>
            <a:pPr marL="285750" indent="-285750" algn="l" rtl="0">
              <a:buFont typeface="Wingdings" pitchFamily="2" charset="2"/>
              <a:buChar char="v"/>
            </a:pPr>
            <a:r>
              <a:rPr lang="en-US" dirty="0" smtClean="0">
                <a:solidFill>
                  <a:prstClr val="black"/>
                </a:solidFill>
                <a:latin typeface="Arial" charset="0"/>
                <a:cs typeface="Arial" charset="0"/>
              </a:rPr>
              <a:t>207 Pipes</a:t>
            </a:r>
            <a:endParaRPr lang="en-US" dirty="0">
              <a:solidFill>
                <a:prstClr val="black"/>
              </a:solidFill>
              <a:latin typeface="Arial" charset="0"/>
              <a:cs typeface="Arial" charset="0"/>
            </a:endParaRPr>
          </a:p>
          <a:p>
            <a:pPr marL="285750" indent="-285750" algn="l" rtl="0">
              <a:buFont typeface="Wingdings" pitchFamily="2" charset="2"/>
              <a:buChar char="v"/>
            </a:pPr>
            <a:r>
              <a:rPr lang="en-US" dirty="0" smtClean="0">
                <a:solidFill>
                  <a:prstClr val="black"/>
                </a:solidFill>
                <a:latin typeface="Arial" charset="0"/>
                <a:cs typeface="Arial" charset="0"/>
              </a:rPr>
              <a:t>36Loops</a:t>
            </a:r>
          </a:p>
        </p:txBody>
      </p:sp>
      <p:sp>
        <p:nvSpPr>
          <p:cNvPr id="8" name="Up Arrow Callout 7"/>
          <p:cNvSpPr/>
          <p:nvPr/>
        </p:nvSpPr>
        <p:spPr>
          <a:xfrm>
            <a:off x="1219200" y="6172200"/>
            <a:ext cx="1676400" cy="457200"/>
          </a:xfrm>
          <a:prstGeom prst="upArrowCallout">
            <a:avLst>
              <a:gd name="adj1" fmla="val 25000"/>
              <a:gd name="adj2" fmla="val 53125"/>
              <a:gd name="adj3" fmla="val 25000"/>
              <a:gd name="adj4" fmla="val 70611"/>
            </a:avLst>
          </a:prstGeom>
          <a:solidFill>
            <a:schemeClr val="bg1"/>
          </a:solidFill>
          <a:ln w="15875">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b="1" dirty="0">
              <a:solidFill>
                <a:srgbClr val="C00000"/>
              </a:solidFill>
            </a:endParaRPr>
          </a:p>
          <a:p>
            <a:pPr algn="ctr">
              <a:defRPr/>
            </a:pPr>
            <a:endParaRPr lang="en-US" b="1" dirty="0">
              <a:solidFill>
                <a:srgbClr val="C00000"/>
              </a:solidFill>
            </a:endParaRPr>
          </a:p>
          <a:p>
            <a:pPr algn="ctr">
              <a:defRPr/>
            </a:pPr>
            <a:r>
              <a:rPr lang="en-US" sz="1500" b="1" dirty="0" smtClean="0">
                <a:solidFill>
                  <a:srgbClr val="C00000"/>
                </a:solidFill>
              </a:rPr>
              <a:t>Reservoir = </a:t>
            </a:r>
            <a:r>
              <a:rPr lang="en-US" sz="1500" b="1" dirty="0" smtClean="0">
                <a:solidFill>
                  <a:srgbClr val="C00000"/>
                </a:solidFill>
                <a:latin typeface="Microsoft Sans Serif" pitchFamily="34" charset="0"/>
                <a:cs typeface="Microsoft Sans Serif" pitchFamily="34" charset="0"/>
              </a:rPr>
              <a:t>406</a:t>
            </a:r>
            <a:r>
              <a:rPr lang="en-US" dirty="0">
                <a:solidFill>
                  <a:srgbClr val="C00000"/>
                </a:solidFill>
              </a:rPr>
              <a:t/>
            </a:r>
            <a:br>
              <a:rPr lang="en-US" dirty="0">
                <a:solidFill>
                  <a:srgbClr val="C00000"/>
                </a:solidFill>
              </a:rPr>
            </a:br>
            <a:endParaRPr lang="en-GB" sz="1300" dirty="0">
              <a:solidFill>
                <a:srgbClr val="C00000"/>
              </a:solidFill>
            </a:endParaRPr>
          </a:p>
          <a:p>
            <a:pPr algn="ctr">
              <a:defRPr/>
            </a:pPr>
            <a:endParaRPr lang="en-GB" dirty="0">
              <a:solidFill>
                <a:srgbClr val="C00000"/>
              </a:solidFill>
            </a:endParaRPr>
          </a:p>
        </p:txBody>
      </p:sp>
    </p:spTree>
    <p:extLst>
      <p:ext uri="{BB962C8B-B14F-4D97-AF65-F5344CB8AC3E}">
        <p14:creationId xmlns:p14="http://schemas.microsoft.com/office/powerpoint/2010/main" val="1075458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9144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3200" b="1" dirty="0" smtClean="0">
                <a:solidFill>
                  <a:schemeClr val="dk1"/>
                </a:solidFill>
                <a:latin typeface="+mn-lt"/>
                <a:ea typeface="+mn-ea"/>
                <a:cs typeface="+mn-cs"/>
              </a:rPr>
              <a:t>Output data description:</a:t>
            </a:r>
            <a:endParaRPr lang="ar-SA" sz="3200" b="1" dirty="0" smtClean="0">
              <a:solidFill>
                <a:schemeClr val="dk1"/>
              </a:solidFill>
              <a:latin typeface="+mn-lt"/>
              <a:ea typeface="+mn-ea"/>
              <a:cs typeface="+mn-cs"/>
            </a:endParaRPr>
          </a:p>
        </p:txBody>
      </p:sp>
      <p:sp>
        <p:nvSpPr>
          <p:cNvPr id="3" name="عنصر نائب للمحتوى 2"/>
          <p:cNvSpPr>
            <a:spLocks noGrp="1"/>
          </p:cNvSpPr>
          <p:nvPr>
            <p:ph idx="1"/>
          </p:nvPr>
        </p:nvSpPr>
        <p:spPr/>
        <p:txBody>
          <a:bodyP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sz="1800" b="1" dirty="0" smtClean="0"/>
          </a:p>
          <a:p>
            <a:pPr algn="ctr"/>
            <a:endParaRPr lang="en-US" sz="1800" b="1" dirty="0" smtClean="0"/>
          </a:p>
          <a:p>
            <a:pPr algn="ctr"/>
            <a:r>
              <a:rPr lang="en-US" sz="1800" b="1" dirty="0" smtClean="0"/>
              <a:t>Figure : the pressure head at nodes before raising the reservoir.</a:t>
            </a:r>
          </a:p>
          <a:p>
            <a:pPr algn="ctr"/>
            <a:endParaRPr lang="en-US" sz="1800" b="1" dirty="0" smtClean="0"/>
          </a:p>
          <a:p>
            <a:pPr algn="ctr"/>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19</a:t>
            </a:fld>
            <a:endParaRPr lang="en-US"/>
          </a:p>
        </p:txBody>
      </p:sp>
      <p:pic>
        <p:nvPicPr>
          <p:cNvPr id="7" name="Chart 2"/>
          <p:cNvPicPr>
            <a:picLocks noChangeArrowheads="1"/>
          </p:cNvPicPr>
          <p:nvPr/>
        </p:nvPicPr>
        <p:blipFill>
          <a:blip r:embed="rId2"/>
          <a:srcRect/>
          <a:stretch>
            <a:fillRect/>
          </a:stretch>
        </p:blipFill>
        <p:spPr bwMode="auto">
          <a:xfrm>
            <a:off x="304800" y="1143000"/>
            <a:ext cx="8458200" cy="4572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1714488"/>
            <a:ext cx="8229600" cy="2357454"/>
          </a:xfrm>
        </p:spPr>
        <p:txBody>
          <a:bodyPr>
            <a:normAutofit fontScale="90000"/>
          </a:bodyPr>
          <a:lstStyle/>
          <a:p>
            <a:pPr algn="ctr"/>
            <a:r>
              <a:rPr lang="en-US" sz="5300" dirty="0" smtClean="0">
                <a:solidFill>
                  <a:schemeClr val="accent1">
                    <a:lumMod val="75000"/>
                  </a:schemeClr>
                </a:solidFill>
                <a:latin typeface="Lucida Calligraphy" pitchFamily="66" charset="0"/>
              </a:rPr>
              <a:t/>
            </a:r>
            <a:br>
              <a:rPr lang="en-US" sz="5300" dirty="0" smtClean="0">
                <a:solidFill>
                  <a:schemeClr val="accent1">
                    <a:lumMod val="75000"/>
                  </a:schemeClr>
                </a:solidFill>
                <a:latin typeface="Lucida Calligraphy" pitchFamily="66" charset="0"/>
              </a:rPr>
            </a:br>
            <a:r>
              <a:rPr lang="en-US" sz="5300" dirty="0" smtClean="0">
                <a:solidFill>
                  <a:schemeClr val="accent2">
                    <a:lumMod val="50000"/>
                  </a:schemeClr>
                </a:solidFill>
              </a:rPr>
              <a:t/>
            </a:r>
            <a:br>
              <a:rPr lang="en-US" sz="5300" dirty="0" smtClean="0">
                <a:solidFill>
                  <a:schemeClr val="accent2">
                    <a:lumMod val="50000"/>
                  </a:schemeClr>
                </a:solidFill>
              </a:rPr>
            </a:br>
            <a:r>
              <a:rPr lang="en-US" sz="5300" dirty="0" smtClean="0">
                <a:solidFill>
                  <a:schemeClr val="accent2">
                    <a:lumMod val="50000"/>
                  </a:schemeClr>
                </a:solidFill>
                <a:latin typeface="Lucida Calligraphy" pitchFamily="66" charset="0"/>
              </a:rPr>
              <a:t/>
            </a:r>
            <a:br>
              <a:rPr lang="en-US" sz="5300" dirty="0" smtClean="0">
                <a:solidFill>
                  <a:schemeClr val="accent2">
                    <a:lumMod val="50000"/>
                  </a:schemeClr>
                </a:solidFill>
                <a:latin typeface="Lucida Calligraphy" pitchFamily="66" charset="0"/>
              </a:rPr>
            </a:br>
            <a:r>
              <a:rPr lang="en-US" sz="5300" dirty="0" smtClean="0">
                <a:solidFill>
                  <a:schemeClr val="accent2">
                    <a:lumMod val="50000"/>
                  </a:schemeClr>
                </a:solidFill>
                <a:latin typeface="Lucida Calligraphy" pitchFamily="66" charset="0"/>
              </a:rPr>
              <a:t>Introduction</a:t>
            </a:r>
            <a:r>
              <a:rPr lang="en-US" sz="5300" dirty="0" smtClean="0">
                <a:solidFill>
                  <a:schemeClr val="accent1">
                    <a:lumMod val="75000"/>
                  </a:schemeClr>
                </a:solidFill>
              </a:rPr>
              <a:t/>
            </a:r>
            <a:br>
              <a:rPr lang="en-US" sz="5300" dirty="0" smtClean="0">
                <a:solidFill>
                  <a:schemeClr val="accent1">
                    <a:lumMod val="75000"/>
                  </a:schemeClr>
                </a:solidFill>
              </a:rPr>
            </a:br>
            <a:endParaRPr lang="en-US" sz="5300" dirty="0">
              <a:solidFill>
                <a:schemeClr val="accent1">
                  <a:lumMod val="75000"/>
                </a:schemeClr>
              </a:solidFill>
            </a:endParaRPr>
          </a:p>
        </p:txBody>
      </p:sp>
      <p:sp>
        <p:nvSpPr>
          <p:cNvPr id="3" name="Slide Number Placeholder 2"/>
          <p:cNvSpPr>
            <a:spLocks noGrp="1"/>
          </p:cNvSpPr>
          <p:nvPr>
            <p:ph type="sldNum" sz="quarter" idx="12"/>
          </p:nvPr>
        </p:nvSpPr>
        <p:spPr/>
        <p:txBody>
          <a:bodyPr/>
          <a:lstStyle/>
          <a:p>
            <a:fld id="{D5BBC35B-A44B-4119-B8DA-DE9E3DFADA20}" type="slidenum">
              <a:rPr kumimoji="0" lang="en-US" smtClean="0"/>
              <a:pPr/>
              <a:t>2</a:t>
            </a:fld>
            <a:endParaRPr kumimoji="0" lang="en-US"/>
          </a:p>
        </p:txBody>
      </p:sp>
      <p:graphicFrame>
        <p:nvGraphicFramePr>
          <p:cNvPr id="1026"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1062" name="عرض تقديمي" r:id="rId4" imgW="4172590" imgH="3127072" progId="PowerPoint.Show.12">
                  <p:embed/>
                </p:oleObj>
              </mc:Choice>
              <mc:Fallback>
                <p:oleObj name="عرض تقديمي" r:id="rId4" imgW="4172590" imgH="3127072" progId="PowerPoint.Show.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endParaRPr lang="en-US" b="1" dirty="0" smtClean="0"/>
          </a:p>
          <a:p>
            <a:endParaRPr lang="en-US" b="1" dirty="0" smtClean="0"/>
          </a:p>
          <a:p>
            <a:endParaRPr lang="en-US" b="1" dirty="0" smtClean="0"/>
          </a:p>
          <a:p>
            <a:endParaRPr lang="en-US" b="1" dirty="0" smtClean="0"/>
          </a:p>
          <a:p>
            <a:endParaRPr lang="en-US" b="1" dirty="0" smtClean="0"/>
          </a:p>
          <a:p>
            <a:pPr>
              <a:buNone/>
            </a:pPr>
            <a:endParaRPr lang="en-US" b="1" dirty="0" smtClean="0"/>
          </a:p>
          <a:p>
            <a:pPr algn="ctr">
              <a:buNone/>
            </a:pPr>
            <a:endParaRPr lang="en-US" sz="2000" b="1" dirty="0" smtClean="0"/>
          </a:p>
          <a:p>
            <a:pPr algn="ctr">
              <a:buNone/>
            </a:pPr>
            <a:r>
              <a:rPr lang="en-US" sz="2000" b="1" dirty="0" smtClean="0"/>
              <a:t>Figure 6.5: velocity for each pipe before raising the reservoir </a:t>
            </a:r>
            <a:endParaRPr lang="en-US" sz="2000" dirty="0" smtClean="0"/>
          </a:p>
          <a:p>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20</a:t>
            </a:fld>
            <a:endParaRPr lang="en-US"/>
          </a:p>
        </p:txBody>
      </p:sp>
      <p:sp>
        <p:nvSpPr>
          <p:cNvPr id="6" name="عنوان 1"/>
          <p:cNvSpPr>
            <a:spLocks noGrp="1"/>
          </p:cNvSpPr>
          <p:nvPr>
            <p:ph type="title"/>
          </p:nvPr>
        </p:nvSpPr>
        <p:spPr>
          <a:xfrm>
            <a:off x="0" y="0"/>
            <a:ext cx="9144000" cy="10668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3200" b="1" dirty="0" smtClean="0">
                <a:solidFill>
                  <a:schemeClr val="dk1"/>
                </a:solidFill>
                <a:latin typeface="+mn-lt"/>
                <a:ea typeface="+mn-ea"/>
                <a:cs typeface="+mn-cs"/>
              </a:rPr>
              <a:t>Output data description:</a:t>
            </a:r>
            <a:endParaRPr lang="ar-SA" sz="3200" b="1" dirty="0" smtClean="0">
              <a:solidFill>
                <a:schemeClr val="dk1"/>
              </a:solidFill>
              <a:latin typeface="+mn-lt"/>
              <a:ea typeface="+mn-ea"/>
              <a:cs typeface="+mn-cs"/>
            </a:endParaRPr>
          </a:p>
        </p:txBody>
      </p:sp>
      <p:pic>
        <p:nvPicPr>
          <p:cNvPr id="7" name="Chart 3"/>
          <p:cNvPicPr>
            <a:picLocks noChangeArrowheads="1"/>
          </p:cNvPicPr>
          <p:nvPr/>
        </p:nvPicPr>
        <p:blipFill>
          <a:blip r:embed="rId2"/>
          <a:srcRect/>
          <a:stretch>
            <a:fillRect/>
          </a:stretch>
        </p:blipFill>
        <p:spPr bwMode="auto">
          <a:xfrm>
            <a:off x="381000" y="1219200"/>
            <a:ext cx="83820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3200" b="1" dirty="0" smtClean="0"/>
              <a:t>Design </a:t>
            </a:r>
            <a:r>
              <a:rPr lang="en-US" sz="3200" b="1" dirty="0" err="1" smtClean="0"/>
              <a:t>wdn</a:t>
            </a:r>
            <a:endParaRPr lang="ar-SA" sz="3200" b="1" dirty="0" smtClean="0"/>
          </a:p>
        </p:txBody>
      </p:sp>
      <p:sp>
        <p:nvSpPr>
          <p:cNvPr id="36868" name="عنصر نائب لرقم الشريحة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fld id="{DB64401E-D1A9-46A7-896E-A9F0B562A66D}" type="slidenum">
              <a:rPr lang="ar-SA" smtClean="0">
                <a:solidFill>
                  <a:srgbClr val="D38E27"/>
                </a:solidFill>
              </a:rPr>
              <a:pPr eaLnBrk="1" hangingPunct="1"/>
              <a:t>21</a:t>
            </a:fld>
            <a:endParaRPr lang="en-US" smtClean="0">
              <a:solidFill>
                <a:srgbClr val="D38E27"/>
              </a:solidFill>
            </a:endParaRPr>
          </a:p>
        </p:txBody>
      </p:sp>
      <p:pic>
        <p:nvPicPr>
          <p:cNvPr id="9012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76141"/>
            <a:ext cx="91440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Up Arrow Callout 17"/>
          <p:cNvSpPr/>
          <p:nvPr/>
        </p:nvSpPr>
        <p:spPr>
          <a:xfrm>
            <a:off x="685800" y="5751490"/>
            <a:ext cx="1905000" cy="457200"/>
          </a:xfrm>
          <a:prstGeom prst="upArrowCallout">
            <a:avLst>
              <a:gd name="adj1" fmla="val 106250"/>
              <a:gd name="adj2" fmla="val 53125"/>
              <a:gd name="adj3" fmla="val 25000"/>
              <a:gd name="adj4" fmla="val 70611"/>
            </a:avLst>
          </a:prstGeom>
          <a:solidFill>
            <a:schemeClr val="bg1"/>
          </a:solidFill>
          <a:ln w="15875">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b="1" dirty="0">
              <a:solidFill>
                <a:srgbClr val="C00000"/>
              </a:solidFill>
            </a:endParaRPr>
          </a:p>
          <a:p>
            <a:pPr algn="ctr">
              <a:defRPr/>
            </a:pPr>
            <a:endParaRPr lang="en-US" b="1" dirty="0">
              <a:solidFill>
                <a:srgbClr val="C00000"/>
              </a:solidFill>
            </a:endParaRPr>
          </a:p>
          <a:p>
            <a:pPr algn="ctr">
              <a:defRPr/>
            </a:pPr>
            <a:r>
              <a:rPr lang="en-US" sz="1500" b="1" dirty="0" smtClean="0">
                <a:solidFill>
                  <a:srgbClr val="C00000"/>
                </a:solidFill>
              </a:rPr>
              <a:t>Reservoir = </a:t>
            </a:r>
            <a:r>
              <a:rPr lang="en-US" sz="1500" b="1" dirty="0" smtClean="0">
                <a:solidFill>
                  <a:srgbClr val="C00000"/>
                </a:solidFill>
                <a:latin typeface="Microsoft Sans Serif" pitchFamily="34" charset="0"/>
                <a:cs typeface="Microsoft Sans Serif" pitchFamily="34" charset="0"/>
              </a:rPr>
              <a:t>440 </a:t>
            </a:r>
            <a:r>
              <a:rPr lang="en-US" sz="1500" b="1" dirty="0" smtClean="0">
                <a:solidFill>
                  <a:srgbClr val="C00000"/>
                </a:solidFill>
              </a:rPr>
              <a:t>m</a:t>
            </a:r>
            <a:r>
              <a:rPr lang="en-US" dirty="0">
                <a:solidFill>
                  <a:srgbClr val="C00000"/>
                </a:solidFill>
              </a:rPr>
              <a:t/>
            </a:r>
            <a:br>
              <a:rPr lang="en-US" dirty="0">
                <a:solidFill>
                  <a:srgbClr val="C00000"/>
                </a:solidFill>
              </a:rPr>
            </a:br>
            <a:endParaRPr lang="en-GB" sz="1300" dirty="0">
              <a:solidFill>
                <a:srgbClr val="C00000"/>
              </a:solidFill>
            </a:endParaRPr>
          </a:p>
          <a:p>
            <a:pPr algn="ctr">
              <a:defRPr/>
            </a:pPr>
            <a:endParaRPr lang="en-GB" dirty="0">
              <a:solidFill>
                <a:srgbClr val="C00000"/>
              </a:solidFill>
            </a:endParaRPr>
          </a:p>
        </p:txBody>
      </p:sp>
      <p:graphicFrame>
        <p:nvGraphicFramePr>
          <p:cNvPr id="11" name="Diagram 10"/>
          <p:cNvGraphicFramePr/>
          <p:nvPr>
            <p:extLst>
              <p:ext uri="{D42A27DB-BD31-4B8C-83A1-F6EECF244321}">
                <p14:modId xmlns:p14="http://schemas.microsoft.com/office/powerpoint/2010/main" val="3061516102"/>
              </p:ext>
            </p:extLst>
          </p:nvPr>
        </p:nvGraphicFramePr>
        <p:xfrm>
          <a:off x="5410200" y="676141"/>
          <a:ext cx="3200400" cy="14574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2" name="Rectangle 11"/>
          <p:cNvSpPr/>
          <p:nvPr/>
        </p:nvSpPr>
        <p:spPr>
          <a:xfrm>
            <a:off x="6934200" y="838200"/>
            <a:ext cx="914400" cy="304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13" name="Rectangle 12"/>
          <p:cNvSpPr/>
          <p:nvPr/>
        </p:nvSpPr>
        <p:spPr>
          <a:xfrm>
            <a:off x="6972300" y="1371600"/>
            <a:ext cx="8382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14" name="Rectangle 13"/>
          <p:cNvSpPr/>
          <p:nvPr/>
        </p:nvSpPr>
        <p:spPr>
          <a:xfrm>
            <a:off x="6883758" y="1866900"/>
            <a:ext cx="914400" cy="2286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graphicFrame>
        <p:nvGraphicFramePr>
          <p:cNvPr id="26" name="Diagram 25"/>
          <p:cNvGraphicFramePr/>
          <p:nvPr>
            <p:extLst>
              <p:ext uri="{D42A27DB-BD31-4B8C-83A1-F6EECF244321}">
                <p14:modId xmlns:p14="http://schemas.microsoft.com/office/powerpoint/2010/main" val="3754617172"/>
              </p:ext>
            </p:extLst>
          </p:nvPr>
        </p:nvGraphicFramePr>
        <p:xfrm>
          <a:off x="5562600" y="5105400"/>
          <a:ext cx="3200400" cy="145745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5" name="Rectangle 14"/>
          <p:cNvSpPr/>
          <p:nvPr/>
        </p:nvSpPr>
        <p:spPr>
          <a:xfrm>
            <a:off x="7123090" y="5257801"/>
            <a:ext cx="914400" cy="32304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16" name="Rectangle 15"/>
          <p:cNvSpPr/>
          <p:nvPr/>
        </p:nvSpPr>
        <p:spPr>
          <a:xfrm>
            <a:off x="7123090" y="5751490"/>
            <a:ext cx="914400" cy="34129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Tree>
    <p:extLst>
      <p:ext uri="{BB962C8B-B14F-4D97-AF65-F5344CB8AC3E}">
        <p14:creationId xmlns:p14="http://schemas.microsoft.com/office/powerpoint/2010/main" val="48526182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buNone/>
            </a:pPr>
            <a:endParaRPr lang="en-US" dirty="0" smtClean="0"/>
          </a:p>
          <a:p>
            <a:pPr algn="ctr">
              <a:buNone/>
            </a:pPr>
            <a:r>
              <a:rPr lang="en-US" sz="2000" b="1" dirty="0" smtClean="0"/>
              <a:t>Figure : the pressure head at nodes after raising the reservoir</a:t>
            </a:r>
            <a:endParaRPr lang="ar-SA" sz="2000"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22</a:t>
            </a:fld>
            <a:endParaRPr lang="en-US"/>
          </a:p>
        </p:txBody>
      </p:sp>
      <p:pic>
        <p:nvPicPr>
          <p:cNvPr id="5" name="Chart 18"/>
          <p:cNvPicPr>
            <a:picLocks noChangeArrowheads="1"/>
          </p:cNvPicPr>
          <p:nvPr/>
        </p:nvPicPr>
        <p:blipFill>
          <a:blip r:embed="rId2"/>
          <a:srcRect/>
          <a:stretch>
            <a:fillRect/>
          </a:stretch>
        </p:blipFill>
        <p:spPr bwMode="auto">
          <a:xfrm>
            <a:off x="533400" y="1143000"/>
            <a:ext cx="8153400" cy="4314825"/>
          </a:xfrm>
          <a:prstGeom prst="rect">
            <a:avLst/>
          </a:prstGeom>
          <a:noFill/>
          <a:ln w="9525">
            <a:noFill/>
            <a:miter lim="800000"/>
            <a:headEnd/>
            <a:tailEnd/>
          </a:ln>
        </p:spPr>
      </p:pic>
      <p:sp>
        <p:nvSpPr>
          <p:cNvPr id="7" name="عنوان 1"/>
          <p:cNvSpPr>
            <a:spLocks noGrp="1"/>
          </p:cNvSpPr>
          <p:nvPr>
            <p:ph type="title"/>
          </p:nvPr>
        </p:nvSpPr>
        <p:spPr>
          <a:xfrm>
            <a:off x="0" y="0"/>
            <a:ext cx="9144000" cy="9906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3200" b="1" dirty="0" smtClean="0">
                <a:solidFill>
                  <a:schemeClr val="dk1"/>
                </a:solidFill>
                <a:latin typeface="+mn-lt"/>
                <a:ea typeface="+mn-ea"/>
                <a:cs typeface="+mn-cs"/>
              </a:rPr>
              <a:t>Output data description:</a:t>
            </a:r>
            <a:endParaRPr lang="ar-SA" sz="3200" b="1" dirty="0" smtClean="0">
              <a:solidFill>
                <a:schemeClr val="dk1"/>
              </a:solidFill>
              <a:latin typeface="+mn-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buNone/>
            </a:pPr>
            <a:endParaRPr lang="en-US" sz="2000" b="1" dirty="0" smtClean="0"/>
          </a:p>
          <a:p>
            <a:pPr algn="ctr">
              <a:buNone/>
            </a:pPr>
            <a:r>
              <a:rPr lang="en-US" sz="2000" b="1" dirty="0" smtClean="0"/>
              <a:t>Figure 6.6: Velocity for each pipe</a:t>
            </a:r>
            <a:r>
              <a:rPr lang="en-US" sz="2000" dirty="0" smtClean="0"/>
              <a:t>.</a:t>
            </a:r>
          </a:p>
          <a:p>
            <a:pPr algn="ctr"/>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23</a:t>
            </a:fld>
            <a:endParaRPr lang="en-US"/>
          </a:p>
        </p:txBody>
      </p:sp>
      <p:sp>
        <p:nvSpPr>
          <p:cNvPr id="5" name="عنوان 1"/>
          <p:cNvSpPr>
            <a:spLocks noGrp="1"/>
          </p:cNvSpPr>
          <p:nvPr>
            <p:ph type="title"/>
          </p:nvPr>
        </p:nvSpPr>
        <p:spPr>
          <a:xfrm>
            <a:off x="0" y="0"/>
            <a:ext cx="9144000" cy="9906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3200" b="1" dirty="0" smtClean="0">
                <a:solidFill>
                  <a:schemeClr val="dk1"/>
                </a:solidFill>
                <a:latin typeface="+mn-lt"/>
                <a:ea typeface="+mn-ea"/>
                <a:cs typeface="+mn-cs"/>
              </a:rPr>
              <a:t>Output data description:</a:t>
            </a:r>
            <a:endParaRPr lang="ar-SA" sz="3200" b="1" dirty="0" smtClean="0">
              <a:solidFill>
                <a:schemeClr val="dk1"/>
              </a:solidFill>
              <a:latin typeface="+mn-lt"/>
              <a:ea typeface="+mn-ea"/>
              <a:cs typeface="+mn-cs"/>
            </a:endParaRPr>
          </a:p>
        </p:txBody>
      </p:sp>
      <p:graphicFrame>
        <p:nvGraphicFramePr>
          <p:cNvPr id="70663" name="Chart 25"/>
          <p:cNvGraphicFramePr>
            <a:graphicFrameLocks/>
          </p:cNvGraphicFramePr>
          <p:nvPr/>
        </p:nvGraphicFramePr>
        <p:xfrm>
          <a:off x="304800" y="1295400"/>
          <a:ext cx="8382000" cy="3962400"/>
        </p:xfrm>
        <a:graphic>
          <a:graphicData uri="http://schemas.openxmlformats.org/presentationml/2006/ole">
            <mc:AlternateContent xmlns:mc="http://schemas.openxmlformats.org/markup-compatibility/2006">
              <mc:Choice xmlns:v="urn:schemas-microsoft-com:vml" Requires="v">
                <p:oleObj spid="_x0000_s70699" name="Chart" r:id="rId4" imgW="5401524" imgH="2895851" progId="Excel.Sheet.8">
                  <p:embed/>
                </p:oleObj>
              </mc:Choice>
              <mc:Fallback>
                <p:oleObj name="Chart" r:id="rId4" imgW="5401524" imgH="2895851" progId="Excel.Sheet.8">
                  <p:embed/>
                  <p:pic>
                    <p:nvPicPr>
                      <p:cNvPr id="0" name="Chart 2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1295400"/>
                        <a:ext cx="8382000" cy="396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24</a:t>
            </a:fld>
            <a:endParaRPr lang="en-US"/>
          </a:p>
        </p:txBody>
      </p:sp>
      <p:graphicFrame>
        <p:nvGraphicFramePr>
          <p:cNvPr id="71682"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71718" name="عرض تقديمي" r:id="rId4" imgW="4568900" imgH="3425883" progId="PowerPoint.Show.12">
                  <p:embed/>
                </p:oleObj>
              </mc:Choice>
              <mc:Fallback>
                <p:oleObj name="عرض تقديمي" r:id="rId4" imgW="4568900" imgH="3425883" progId="PowerPoint.Show.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990600"/>
          </a:xfrm>
        </p:spPr>
        <p:style>
          <a:lnRef idx="1">
            <a:schemeClr val="accent3"/>
          </a:lnRef>
          <a:fillRef idx="2">
            <a:schemeClr val="accent3"/>
          </a:fillRef>
          <a:effectRef idx="1">
            <a:schemeClr val="accent3"/>
          </a:effectRef>
          <a:fontRef idx="minor">
            <a:schemeClr val="dk1"/>
          </a:fontRef>
        </p:style>
        <p:txBody>
          <a:bodyPr vert="horz" anchor="ctr">
            <a:normAutofit fontScale="90000"/>
          </a:bodyPr>
          <a:lstStyle/>
          <a:p>
            <a:pPr algn="ctr" fontAlgn="auto">
              <a:spcAft>
                <a:spcPts val="0"/>
              </a:spcAft>
              <a:defRPr/>
            </a:pPr>
            <a:r>
              <a:rPr lang="en-US" sz="3200" b="1" dirty="0" smtClean="0">
                <a:solidFill>
                  <a:schemeClr val="dk1"/>
                </a:solidFill>
                <a:latin typeface="+mn-lt"/>
                <a:ea typeface="+mn-ea"/>
                <a:cs typeface="+mn-cs"/>
              </a:rPr>
              <a:t>Recommendation and conclusion </a:t>
            </a:r>
            <a:br>
              <a:rPr lang="en-US" sz="3200" b="1" dirty="0" smtClean="0">
                <a:solidFill>
                  <a:schemeClr val="dk1"/>
                </a:solidFill>
                <a:latin typeface="+mn-lt"/>
                <a:ea typeface="+mn-ea"/>
                <a:cs typeface="+mn-cs"/>
              </a:rPr>
            </a:br>
            <a:endParaRPr lang="ar-SA" sz="3200" b="1" dirty="0" smtClean="0">
              <a:solidFill>
                <a:schemeClr val="dk1"/>
              </a:solidFill>
              <a:latin typeface="+mn-lt"/>
              <a:ea typeface="+mn-ea"/>
              <a:cs typeface="+mn-cs"/>
            </a:endParaRPr>
          </a:p>
        </p:txBody>
      </p:sp>
      <p:sp>
        <p:nvSpPr>
          <p:cNvPr id="3" name="عنصر نائب للمحتوى 2"/>
          <p:cNvSpPr>
            <a:spLocks noGrp="1"/>
          </p:cNvSpPr>
          <p:nvPr>
            <p:ph idx="1"/>
          </p:nvPr>
        </p:nvSpPr>
        <p:spPr/>
        <p:txBody>
          <a:bodyPr/>
          <a:lstStyle/>
          <a:p>
            <a:pPr>
              <a:buFont typeface="Wingdings" pitchFamily="2" charset="2"/>
              <a:buChar char="Ø"/>
            </a:pPr>
            <a:r>
              <a:rPr lang="en-US" sz="1800" dirty="0" smtClean="0"/>
              <a:t>In </a:t>
            </a:r>
            <a:r>
              <a:rPr lang="en-US" sz="1800" dirty="0" err="1" smtClean="0"/>
              <a:t>Tammon</a:t>
            </a:r>
            <a:r>
              <a:rPr lang="en-US" sz="1800" dirty="0" smtClean="0"/>
              <a:t> there is no WDN so we recommended starting in implementation WDN as soon as possible.</a:t>
            </a:r>
          </a:p>
          <a:p>
            <a:pPr>
              <a:buFont typeface="Wingdings" pitchFamily="2" charset="2"/>
              <a:buChar char="Ø"/>
            </a:pPr>
            <a:endParaRPr lang="en-US" sz="1800" dirty="0" smtClean="0"/>
          </a:p>
          <a:p>
            <a:pPr>
              <a:buFont typeface="Wingdings" pitchFamily="2" charset="2"/>
              <a:buChar char="Ø"/>
            </a:pPr>
            <a:r>
              <a:rPr lang="en-US" sz="1800" dirty="0" smtClean="0"/>
              <a:t>The maximum difference in node elevations is about 122.11 m.</a:t>
            </a:r>
          </a:p>
          <a:p>
            <a:pPr>
              <a:buFont typeface="Wingdings" pitchFamily="2" charset="2"/>
              <a:buChar char="Ø"/>
            </a:pPr>
            <a:endParaRPr lang="en-US" sz="1800" dirty="0" smtClean="0"/>
          </a:p>
          <a:p>
            <a:pPr>
              <a:buFont typeface="Wingdings" pitchFamily="2" charset="2"/>
              <a:buChar char="Ø"/>
            </a:pPr>
            <a:r>
              <a:rPr lang="en-US" sz="1800" dirty="0" smtClean="0"/>
              <a:t>Maximum velocity in the network equal 2.36 m/s and the minimum velocity 0.2 m/s.</a:t>
            </a:r>
          </a:p>
          <a:p>
            <a:pPr>
              <a:buFont typeface="Wingdings" pitchFamily="2" charset="2"/>
              <a:buChar char="Ø"/>
            </a:pPr>
            <a:r>
              <a:rPr lang="en-US" sz="1800" dirty="0" smtClean="0"/>
              <a:t>I choose a pump give a head (35 m) to give at least 20m pressure head at nodes to reach all citizens.</a:t>
            </a:r>
          </a:p>
          <a:p>
            <a:pPr>
              <a:buNone/>
            </a:pPr>
            <a:r>
              <a:rPr lang="en-US" sz="1800" dirty="0" smtClean="0"/>
              <a:t>    </a:t>
            </a:r>
          </a:p>
          <a:p>
            <a:pPr>
              <a:buNone/>
            </a:pPr>
            <a:endParaRPr lang="ar-SA" sz="1800"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8A92BB-9857-4882-AAAD-6B55ECC9C56B}" type="slidenum">
              <a:rPr lang="en-US" smtClean="0"/>
              <a:pPr/>
              <a:t>26</a:t>
            </a:fld>
            <a:endParaRPr lang="en-US"/>
          </a:p>
        </p:txBody>
      </p:sp>
      <p:sp>
        <p:nvSpPr>
          <p:cNvPr id="2" name="Title 1"/>
          <p:cNvSpPr>
            <a:spLocks noGrp="1"/>
          </p:cNvSpPr>
          <p:nvPr>
            <p:ph type="ctrTitle" idx="4294967295"/>
          </p:nvPr>
        </p:nvSpPr>
        <p:spPr>
          <a:xfrm>
            <a:off x="714348" y="1857364"/>
            <a:ext cx="7772400" cy="1830388"/>
          </a:xfrm>
        </p:spPr>
        <p:txBody>
          <a:bodyPr/>
          <a:lstStyle/>
          <a:p>
            <a:pPr algn="ctr"/>
            <a:r>
              <a:rPr lang="en-US" dirty="0" smtClean="0"/>
              <a:t>Design Of </a:t>
            </a:r>
            <a:r>
              <a:rPr lang="en-US" dirty="0" err="1" smtClean="0"/>
              <a:t>Tammon</a:t>
            </a:r>
            <a:r>
              <a:rPr lang="en-US" dirty="0" smtClean="0"/>
              <a:t> Waste Water Network</a:t>
            </a:r>
            <a:endParaRPr lang="ar-SA"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smtClean="0">
                <a:solidFill>
                  <a:schemeClr val="dk1"/>
                </a:solidFill>
                <a:latin typeface="+mn-lt"/>
                <a:ea typeface="+mn-ea"/>
                <a:cs typeface="+mn-cs"/>
              </a:rPr>
              <a:t>Objectives:</a:t>
            </a:r>
            <a:endParaRPr lang="ar-SA" sz="2900" b="1" dirty="0">
              <a:solidFill>
                <a:schemeClr val="dk1"/>
              </a:solidFill>
              <a:latin typeface="+mn-lt"/>
              <a:ea typeface="+mn-ea"/>
              <a:cs typeface="+mn-cs"/>
            </a:endParaRPr>
          </a:p>
        </p:txBody>
      </p:sp>
      <p:sp>
        <p:nvSpPr>
          <p:cNvPr id="3" name="عنصر نائب للمحتوى 2"/>
          <p:cNvSpPr>
            <a:spLocks noGrp="1"/>
          </p:cNvSpPr>
          <p:nvPr>
            <p:ph idx="1"/>
          </p:nvPr>
        </p:nvSpPr>
        <p:spPr/>
        <p:txBody>
          <a:bodyPr/>
          <a:lstStyle/>
          <a:p>
            <a:pPr marL="457200" indent="-457200" algn="l">
              <a:lnSpc>
                <a:spcPct val="90000"/>
              </a:lnSpc>
              <a:buFont typeface="Wingdings 2" pitchFamily="18" charset="2"/>
              <a:buNone/>
            </a:pPr>
            <a:r>
              <a:rPr lang="en-US" sz="2800" dirty="0" smtClean="0">
                <a:latin typeface="Times New Roman" pitchFamily="18" charset="0"/>
                <a:cs typeface="Times New Roman" pitchFamily="18" charset="0"/>
              </a:rPr>
              <a:t>To design a wastewater network collection system for </a:t>
            </a:r>
            <a:r>
              <a:rPr lang="en-US" sz="2800" dirty="0" err="1" smtClean="0">
                <a:latin typeface="Times New Roman" pitchFamily="18" charset="0"/>
                <a:cs typeface="Times New Roman" pitchFamily="18" charset="0"/>
              </a:rPr>
              <a:t>Tammon</a:t>
            </a:r>
            <a:r>
              <a:rPr lang="en-US" sz="2800" dirty="0" smtClean="0">
                <a:latin typeface="Times New Roman" pitchFamily="18" charset="0"/>
                <a:cs typeface="Times New Roman" pitchFamily="18" charset="0"/>
              </a:rPr>
              <a:t> town.</a:t>
            </a:r>
          </a:p>
          <a:p>
            <a:pPr marL="457200" indent="-457200">
              <a:lnSpc>
                <a:spcPct val="90000"/>
              </a:lnSpc>
              <a:buFontTx/>
              <a:buNone/>
            </a:pPr>
            <a:r>
              <a:rPr lang="en-US" sz="2800" dirty="0" smtClean="0">
                <a:latin typeface="Times New Roman" pitchFamily="18" charset="0"/>
                <a:cs typeface="Times New Roman" pitchFamily="18" charset="0"/>
              </a:rPr>
              <a:t>       There is no wastewater collection system in the town, so people get red of the wastewater by using cesspits.</a:t>
            </a:r>
          </a:p>
          <a:p>
            <a:pPr marL="457200" indent="-457200">
              <a:lnSpc>
                <a:spcPct val="90000"/>
              </a:lnSpc>
              <a:buFontTx/>
              <a:buNone/>
            </a:pPr>
            <a:r>
              <a:rPr lang="en-US" sz="2800" dirty="0" smtClean="0">
                <a:latin typeface="Times New Roman" pitchFamily="18" charset="0"/>
                <a:cs typeface="Times New Roman" pitchFamily="18" charset="0"/>
              </a:rPr>
              <a:t>     This way of disposal is not good because:</a:t>
            </a:r>
          </a:p>
          <a:p>
            <a:pPr marL="457200" indent="-457200" algn="l" rtl="0">
              <a:lnSpc>
                <a:spcPct val="90000"/>
              </a:lnSpc>
              <a:buFont typeface="Wingdings" pitchFamily="2" charset="2"/>
              <a:buChar char="Ø"/>
            </a:pPr>
            <a:r>
              <a:rPr lang="en-US" sz="2800" dirty="0" smtClean="0">
                <a:latin typeface="Times New Roman" pitchFamily="18" charset="0"/>
                <a:cs typeface="Times New Roman" pitchFamily="18" charset="0"/>
              </a:rPr>
              <a:t>Bad smell especially during pumping.</a:t>
            </a:r>
          </a:p>
          <a:p>
            <a:pPr marL="457200" indent="-457200" algn="l" rtl="0">
              <a:lnSpc>
                <a:spcPct val="90000"/>
              </a:lnSpc>
              <a:buFont typeface="Wingdings" pitchFamily="2" charset="2"/>
              <a:buChar char="Ø"/>
            </a:pPr>
            <a:r>
              <a:rPr lang="en-US" sz="2800" dirty="0" smtClean="0">
                <a:latin typeface="Times New Roman" pitchFamily="18" charset="0"/>
                <a:cs typeface="Times New Roman" pitchFamily="18" charset="0"/>
              </a:rPr>
              <a:t>Economical problems since it cost them (pumping process).</a:t>
            </a:r>
          </a:p>
          <a:p>
            <a:pPr marL="457200" indent="-457200" algn="l" rtl="0">
              <a:lnSpc>
                <a:spcPct val="90000"/>
              </a:lnSpc>
              <a:buFont typeface="Wingdings" pitchFamily="2" charset="2"/>
              <a:buChar char="Ø"/>
            </a:pPr>
            <a:r>
              <a:rPr lang="en-US" sz="2800" dirty="0" smtClean="0">
                <a:latin typeface="Times New Roman" pitchFamily="18" charset="0"/>
                <a:cs typeface="Times New Roman" pitchFamily="18" charset="0"/>
              </a:rPr>
              <a:t>Its location near the collection wells.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smtClean="0">
                <a:solidFill>
                  <a:schemeClr val="dk1"/>
                </a:solidFill>
                <a:latin typeface="+mn-lt"/>
                <a:ea typeface="+mn-ea"/>
                <a:cs typeface="+mn-cs"/>
              </a:rPr>
              <a:t>Layout of The System:</a:t>
            </a:r>
            <a:endParaRPr lang="ar-SA" sz="2900" b="1" dirty="0">
              <a:solidFill>
                <a:schemeClr val="dk1"/>
              </a:solidFill>
              <a:latin typeface="+mn-lt"/>
              <a:ea typeface="+mn-ea"/>
              <a:cs typeface="+mn-cs"/>
            </a:endParaRPr>
          </a:p>
        </p:txBody>
      </p:sp>
      <p:sp>
        <p:nvSpPr>
          <p:cNvPr id="3" name="Content Placeholder 2"/>
          <p:cNvSpPr>
            <a:spLocks noGrp="1"/>
          </p:cNvSpPr>
          <p:nvPr>
            <p:ph idx="1"/>
          </p:nvPr>
        </p:nvSpPr>
        <p:spPr/>
        <p:txBody>
          <a:bodyPr>
            <a:normAutofit/>
          </a:bodyPr>
          <a:lstStyle/>
          <a:p>
            <a:pPr algn="l" rtl="0">
              <a:buFont typeface="Wingdings" pitchFamily="2" charset="2"/>
              <a:buChar char="Ø"/>
            </a:pPr>
            <a:r>
              <a:rPr lang="en-US" sz="3200" dirty="0" smtClean="0">
                <a:latin typeface="Times New Roman" pitchFamily="18" charset="0"/>
                <a:cs typeface="Times New Roman" pitchFamily="18" charset="0"/>
              </a:rPr>
              <a:t>The </a:t>
            </a:r>
            <a:r>
              <a:rPr lang="en-US" sz="3200" dirty="0" smtClean="0">
                <a:latin typeface="Times New Roman" pitchFamily="18" charset="0"/>
                <a:cs typeface="Times New Roman" pitchFamily="18" charset="0"/>
                <a:hlinkClick r:id="rId2" action="ppaction://hlinkfile"/>
              </a:rPr>
              <a:t>lay out </a:t>
            </a:r>
            <a:r>
              <a:rPr lang="en-US" sz="3200" dirty="0" smtClean="0">
                <a:latin typeface="Times New Roman" pitchFamily="18" charset="0"/>
                <a:cs typeface="Times New Roman" pitchFamily="18" charset="0"/>
              </a:rPr>
              <a:t>of the system is made by drawing the manhole along the streets take into consideration that the flow is by gravity.</a:t>
            </a:r>
          </a:p>
          <a:p>
            <a:pPr algn="l" rtl="0">
              <a:buFont typeface="Wingdings" pitchFamily="2" charset="2"/>
              <a:buChar char="Ø"/>
            </a:pPr>
            <a:r>
              <a:rPr lang="en-US" sz="3200" dirty="0" smtClean="0">
                <a:latin typeface="Times New Roman" pitchFamily="18" charset="0"/>
                <a:cs typeface="Times New Roman" pitchFamily="18" charset="0"/>
              </a:rPr>
              <a:t>We use </a:t>
            </a:r>
            <a:r>
              <a:rPr lang="en-US" sz="3200" dirty="0" smtClean="0">
                <a:latin typeface="Times New Roman" pitchFamily="18" charset="0"/>
                <a:cs typeface="Times New Roman" pitchFamily="18" charset="0"/>
                <a:hlinkClick r:id="rId3" action="ppaction://hlinkfile"/>
              </a:rPr>
              <a:t>Excel Program </a:t>
            </a:r>
            <a:r>
              <a:rPr lang="en-US" sz="3200" dirty="0" smtClean="0">
                <a:latin typeface="Times New Roman" pitchFamily="18" charset="0"/>
                <a:cs typeface="Times New Roman" pitchFamily="18" charset="0"/>
              </a:rPr>
              <a:t>to design wastewater collection system.</a:t>
            </a:r>
          </a:p>
          <a:p>
            <a:pPr algn="l">
              <a:buFontTx/>
              <a:buNone/>
            </a:pPr>
            <a:r>
              <a:rPr lang="en-US" sz="3200" dirty="0" smtClean="0">
                <a:latin typeface="Times New Roman" pitchFamily="18" charset="0"/>
                <a:cs typeface="Times New Roman" pitchFamily="18" charset="0"/>
              </a:rPr>
              <a:t>   </a:t>
            </a:r>
          </a:p>
          <a:p>
            <a:endParaRPr lang="ar-SA" sz="3200"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 y="-381001"/>
            <a:ext cx="9137596" cy="1186543"/>
          </a:xfrm>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29</a:t>
            </a:fld>
            <a:endParaRPr lang="en-US"/>
          </a:p>
        </p:txBody>
      </p:sp>
      <p:sp>
        <p:nvSpPr>
          <p:cNvPr id="7" name="عنوان 1"/>
          <p:cNvSpPr txBox="1">
            <a:spLocks/>
          </p:cNvSpPr>
          <p:nvPr/>
        </p:nvSpPr>
        <p:spPr>
          <a:xfrm>
            <a:off x="-228600" y="0"/>
            <a:ext cx="9372600" cy="457200"/>
          </a:xfrm>
          <a:prstGeom prst="rect">
            <a:avLst/>
          </a:prstGeom>
        </p:spPr>
        <p:style>
          <a:lnRef idx="1">
            <a:schemeClr val="accent3"/>
          </a:lnRef>
          <a:fillRef idx="2">
            <a:schemeClr val="accent3"/>
          </a:fillRef>
          <a:effectRef idx="1">
            <a:schemeClr val="accent3"/>
          </a:effectRef>
          <a:fontRef idx="minor">
            <a:schemeClr val="dk1"/>
          </a:fontRef>
        </p:style>
        <p:txBody>
          <a:bodyPr vert="horz" anchor="ctr">
            <a:normAutofit fontScale="92500" lnSpcReduction="20000"/>
          </a:bodyPr>
          <a:lstStyle>
            <a:lvl1pPr algn="l" rtl="0" eaLnBrk="0" fontAlgn="base" hangingPunct="0">
              <a:spcBef>
                <a:spcPct val="0"/>
              </a:spcBef>
              <a:spcAft>
                <a:spcPct val="0"/>
              </a:spcAft>
              <a:defRPr sz="3600" kern="1200" cap="all">
                <a:solidFill>
                  <a:schemeClr val="dk1"/>
                </a:solidFill>
                <a:effectLst>
                  <a:reflection blurRad="12700" stA="48000" endA="300" endPos="55000" dir="5400000" sy="-90000" algn="bl" rotWithShape="0"/>
                </a:effectLst>
                <a:latin typeface="+mn-lt"/>
                <a:ea typeface="+mn-ea"/>
                <a:cs typeface="+mn-cs"/>
              </a:defRPr>
            </a:lvl1pPr>
            <a:lvl2pPr algn="l" rtl="0" eaLnBrk="0" fontAlgn="base" hangingPunct="0">
              <a:spcBef>
                <a:spcPct val="0"/>
              </a:spcBef>
              <a:spcAft>
                <a:spcPct val="0"/>
              </a:spcAft>
              <a:defRPr sz="3600">
                <a:solidFill>
                  <a:schemeClr val="dk1"/>
                </a:solidFill>
                <a:latin typeface="+mn-lt"/>
                <a:ea typeface="+mn-ea"/>
                <a:cs typeface="+mn-cs"/>
              </a:defRPr>
            </a:lvl2pPr>
            <a:lvl3pPr algn="l" rtl="0" eaLnBrk="0" fontAlgn="base" hangingPunct="0">
              <a:spcBef>
                <a:spcPct val="0"/>
              </a:spcBef>
              <a:spcAft>
                <a:spcPct val="0"/>
              </a:spcAft>
              <a:defRPr sz="3600">
                <a:solidFill>
                  <a:schemeClr val="dk1"/>
                </a:solidFill>
                <a:latin typeface="+mn-lt"/>
                <a:ea typeface="+mn-ea"/>
                <a:cs typeface="+mn-cs"/>
              </a:defRPr>
            </a:lvl3pPr>
            <a:lvl4pPr algn="l" rtl="0" eaLnBrk="0" fontAlgn="base" hangingPunct="0">
              <a:spcBef>
                <a:spcPct val="0"/>
              </a:spcBef>
              <a:spcAft>
                <a:spcPct val="0"/>
              </a:spcAft>
              <a:defRPr sz="3600">
                <a:solidFill>
                  <a:schemeClr val="dk1"/>
                </a:solidFill>
                <a:latin typeface="+mn-lt"/>
                <a:ea typeface="+mn-ea"/>
                <a:cs typeface="+mn-cs"/>
              </a:defRPr>
            </a:lvl4pPr>
            <a:lvl5pPr algn="l" rtl="0" eaLnBrk="0" fontAlgn="base" hangingPunct="0">
              <a:spcBef>
                <a:spcPct val="0"/>
              </a:spcBef>
              <a:spcAft>
                <a:spcPct val="0"/>
              </a:spcAft>
              <a:defRPr sz="3600">
                <a:solidFill>
                  <a:schemeClr val="dk1"/>
                </a:solidFill>
                <a:latin typeface="+mn-lt"/>
                <a:ea typeface="+mn-ea"/>
                <a:cs typeface="+mn-cs"/>
              </a:defRPr>
            </a:lvl5pPr>
            <a:lvl6pPr marL="457200" algn="l" rtl="0" fontAlgn="base">
              <a:spcBef>
                <a:spcPct val="0"/>
              </a:spcBef>
              <a:spcAft>
                <a:spcPct val="0"/>
              </a:spcAft>
              <a:defRPr sz="3600">
                <a:solidFill>
                  <a:schemeClr val="dk1"/>
                </a:solidFill>
                <a:latin typeface="+mn-lt"/>
                <a:ea typeface="+mn-ea"/>
                <a:cs typeface="+mn-cs"/>
              </a:defRPr>
            </a:lvl6pPr>
            <a:lvl7pPr marL="914400" algn="l" rtl="0" fontAlgn="base">
              <a:spcBef>
                <a:spcPct val="0"/>
              </a:spcBef>
              <a:spcAft>
                <a:spcPct val="0"/>
              </a:spcAft>
              <a:defRPr sz="3600">
                <a:solidFill>
                  <a:schemeClr val="dk1"/>
                </a:solidFill>
                <a:latin typeface="+mn-lt"/>
                <a:ea typeface="+mn-ea"/>
                <a:cs typeface="+mn-cs"/>
              </a:defRPr>
            </a:lvl7pPr>
            <a:lvl8pPr marL="1371600" algn="l" rtl="0" fontAlgn="base">
              <a:spcBef>
                <a:spcPct val="0"/>
              </a:spcBef>
              <a:spcAft>
                <a:spcPct val="0"/>
              </a:spcAft>
              <a:defRPr sz="3600">
                <a:solidFill>
                  <a:schemeClr val="dk1"/>
                </a:solidFill>
                <a:latin typeface="+mn-lt"/>
                <a:ea typeface="+mn-ea"/>
                <a:cs typeface="+mn-cs"/>
              </a:defRPr>
            </a:lvl8pPr>
            <a:lvl9pPr marL="1828800" algn="l" rtl="0" fontAlgn="base">
              <a:spcBef>
                <a:spcPct val="0"/>
              </a:spcBef>
              <a:spcAft>
                <a:spcPct val="0"/>
              </a:spcAft>
              <a:defRPr sz="3600">
                <a:solidFill>
                  <a:schemeClr val="dk1"/>
                </a:solidFill>
                <a:latin typeface="+mn-lt"/>
                <a:ea typeface="+mn-ea"/>
                <a:cs typeface="+mn-cs"/>
              </a:defRPr>
            </a:lvl9pPr>
          </a:lstStyle>
          <a:p>
            <a:pPr algn="ctr" fontAlgn="auto">
              <a:spcAft>
                <a:spcPts val="0"/>
              </a:spcAft>
              <a:defRPr/>
            </a:pPr>
            <a:r>
              <a:rPr lang="en-US" sz="2900" b="1" dirty="0"/>
              <a:t>Design of sewer network</a:t>
            </a:r>
            <a:endParaRPr lang="ar-SA" sz="2900" b="1" dirty="0"/>
          </a:p>
        </p:txBody>
      </p:sp>
      <p:graphicFrame>
        <p:nvGraphicFramePr>
          <p:cNvPr id="8" name="Diagram 7"/>
          <p:cNvGraphicFramePr/>
          <p:nvPr>
            <p:extLst>
              <p:ext uri="{D42A27DB-BD31-4B8C-83A1-F6EECF244321}">
                <p14:modId xmlns:p14="http://schemas.microsoft.com/office/powerpoint/2010/main" val="3549814793"/>
              </p:ext>
            </p:extLst>
          </p:nvPr>
        </p:nvGraphicFramePr>
        <p:xfrm>
          <a:off x="5791200" y="609600"/>
          <a:ext cx="3200400" cy="14574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a:xfrm>
            <a:off x="7467600" y="1772193"/>
            <a:ext cx="762000" cy="290649"/>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3970" name="Picture 2" descr="C:\Users\mohamad\Desktop\untitled.bmp"/>
          <p:cNvPicPr>
            <a:picLocks noGrp="1" noChangeAspect="1" noChangeArrowheads="1"/>
          </p:cNvPicPr>
          <p:nvPr>
            <p:ph idx="1"/>
          </p:nvPr>
        </p:nvPicPr>
        <p:blipFill>
          <a:blip r:embed="rId7">
            <a:extLst>
              <a:ext uri="{28A0092B-C50C-407E-A947-70E740481C1C}">
                <a14:useLocalDpi xmlns:a14="http://schemas.microsoft.com/office/drawing/2010/main" val="0"/>
              </a:ext>
            </a:extLst>
          </a:blip>
          <a:srcRect/>
          <a:stretch>
            <a:fillRect/>
          </a:stretch>
        </p:blipFill>
        <p:spPr bwMode="auto">
          <a:xfrm>
            <a:off x="304800" y="609600"/>
            <a:ext cx="8610600" cy="624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9583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a:ln w="3175"/>
        </p:spPr>
        <p:style>
          <a:lnRef idx="1">
            <a:schemeClr val="accent3"/>
          </a:lnRef>
          <a:fillRef idx="2">
            <a:schemeClr val="accent3"/>
          </a:fillRef>
          <a:effectRef idx="1">
            <a:schemeClr val="accent3"/>
          </a:effectRef>
          <a:fontRef idx="minor">
            <a:schemeClr val="dk1"/>
          </a:fontRef>
        </p:style>
        <p:txBody>
          <a:bodyPr anchor="t"/>
          <a:lstStyle/>
          <a:p>
            <a:pPr algn="ctr" eaLnBrk="1" fontAlgn="auto" hangingPunct="1">
              <a:spcAft>
                <a:spcPts val="0"/>
              </a:spcAft>
              <a:defRPr/>
            </a:pPr>
            <a:r>
              <a:rPr lang="en-US" sz="3200" b="1" dirty="0" smtClean="0">
                <a:solidFill>
                  <a:schemeClr val="tx1"/>
                </a:solidFill>
              </a:rPr>
              <a:t>Presentation Layout</a:t>
            </a:r>
            <a:endParaRPr lang="en-US" sz="3200" b="1" dirty="0">
              <a:solidFill>
                <a:schemeClr val="tx1"/>
              </a:solidFill>
            </a:endParaRPr>
          </a:p>
        </p:txBody>
      </p:sp>
      <p:sp>
        <p:nvSpPr>
          <p:cNvPr id="20483" name="Content Placeholder 3"/>
          <p:cNvSpPr>
            <a:spLocks noGrp="1"/>
          </p:cNvSpPr>
          <p:nvPr>
            <p:ph idx="1"/>
          </p:nvPr>
        </p:nvSpPr>
        <p:spPr>
          <a:xfrm>
            <a:off x="228600" y="990600"/>
            <a:ext cx="8686800" cy="5867400"/>
          </a:xfrm>
        </p:spPr>
        <p:txBody>
          <a:bodyPr/>
          <a:lstStyle/>
          <a:p>
            <a:pPr eaLnBrk="1" hangingPunct="1">
              <a:lnSpc>
                <a:spcPct val="150000"/>
              </a:lnSpc>
              <a:buFont typeface="Wingdings 2" pitchFamily="18" charset="2"/>
              <a:buNone/>
              <a:defRPr/>
            </a:pPr>
            <a:endParaRPr lang="en-US" sz="1700" dirty="0" smtClean="0"/>
          </a:p>
          <a:p>
            <a:pPr eaLnBrk="1" hangingPunct="1">
              <a:lnSpc>
                <a:spcPct val="150000"/>
              </a:lnSpc>
              <a:buFont typeface="Wingdings" pitchFamily="2" charset="2"/>
              <a:buChar char="Ø"/>
              <a:defRPr/>
            </a:pPr>
            <a:r>
              <a:rPr lang="en-US" sz="2400" b="1" dirty="0" smtClean="0">
                <a:cs typeface="+mj-cs"/>
              </a:rPr>
              <a:t>Introduction</a:t>
            </a:r>
          </a:p>
          <a:p>
            <a:pPr eaLnBrk="1" hangingPunct="1">
              <a:lnSpc>
                <a:spcPct val="150000"/>
              </a:lnSpc>
              <a:buFont typeface="Wingdings" pitchFamily="2" charset="2"/>
              <a:buChar char="Ø"/>
              <a:defRPr/>
            </a:pPr>
            <a:r>
              <a:rPr lang="en-US" sz="2400" b="1" dirty="0" smtClean="0">
                <a:cs typeface="+mj-cs"/>
              </a:rPr>
              <a:t>Objectives</a:t>
            </a:r>
          </a:p>
          <a:p>
            <a:pPr eaLnBrk="1" hangingPunct="1">
              <a:lnSpc>
                <a:spcPct val="150000"/>
              </a:lnSpc>
              <a:buFont typeface="Wingdings" pitchFamily="2" charset="2"/>
              <a:buChar char="Ø"/>
              <a:defRPr/>
            </a:pPr>
            <a:r>
              <a:rPr lang="en-US" sz="2400" b="1" dirty="0" smtClean="0">
                <a:cs typeface="+mj-cs"/>
              </a:rPr>
              <a:t>Plan</a:t>
            </a:r>
          </a:p>
          <a:p>
            <a:pPr eaLnBrk="1" hangingPunct="1">
              <a:lnSpc>
                <a:spcPct val="150000"/>
              </a:lnSpc>
              <a:buFont typeface="Wingdings" pitchFamily="2" charset="2"/>
              <a:buChar char="Ø"/>
              <a:defRPr/>
            </a:pPr>
            <a:r>
              <a:rPr lang="en-US" sz="2400" b="1" dirty="0" smtClean="0">
                <a:cs typeface="+mj-cs"/>
              </a:rPr>
              <a:t>Description of the location</a:t>
            </a:r>
          </a:p>
          <a:p>
            <a:pPr eaLnBrk="1" hangingPunct="1">
              <a:lnSpc>
                <a:spcPct val="150000"/>
              </a:lnSpc>
              <a:buFont typeface="Wingdings" pitchFamily="2" charset="2"/>
              <a:buChar char="Ø"/>
              <a:defRPr/>
            </a:pPr>
            <a:r>
              <a:rPr lang="en-US" sz="2400" b="1" dirty="0" smtClean="0">
                <a:cs typeface="+mj-cs"/>
              </a:rPr>
              <a:t>Design </a:t>
            </a:r>
            <a:r>
              <a:rPr lang="en-US" sz="2400" b="1" dirty="0" smtClean="0">
                <a:solidFill>
                  <a:srgbClr val="FF0000"/>
                </a:solidFill>
                <a:cs typeface="+mj-cs"/>
              </a:rPr>
              <a:t>WDN</a:t>
            </a:r>
            <a:r>
              <a:rPr lang="en-US" sz="2400" b="1" dirty="0" smtClean="0">
                <a:cs typeface="+mj-cs"/>
              </a:rPr>
              <a:t> &amp; </a:t>
            </a:r>
            <a:r>
              <a:rPr lang="en-US" sz="2400" b="1" dirty="0" smtClean="0">
                <a:solidFill>
                  <a:srgbClr val="00B0F0"/>
                </a:solidFill>
                <a:cs typeface="+mj-cs"/>
              </a:rPr>
              <a:t>Sewer net work</a:t>
            </a:r>
          </a:p>
          <a:p>
            <a:pPr eaLnBrk="1" hangingPunct="1">
              <a:lnSpc>
                <a:spcPct val="150000"/>
              </a:lnSpc>
              <a:buFont typeface="Wingdings" pitchFamily="2" charset="2"/>
              <a:buChar char="Ø"/>
              <a:defRPr/>
            </a:pPr>
            <a:r>
              <a:rPr lang="en-US" sz="2400" b="1" dirty="0" smtClean="0">
                <a:cs typeface="+mj-cs"/>
              </a:rPr>
              <a:t>Conclusion</a:t>
            </a:r>
          </a:p>
          <a:p>
            <a:pPr eaLnBrk="1" hangingPunct="1">
              <a:buFont typeface="Wingdings" pitchFamily="2" charset="2"/>
              <a:buChar char="Ø"/>
              <a:defRPr/>
            </a:pPr>
            <a:endParaRPr lang="en-US" sz="2400" b="1" dirty="0" smtClean="0">
              <a:cs typeface="+mj-cs"/>
            </a:endParaRPr>
          </a:p>
          <a:p>
            <a:pPr eaLnBrk="1" hangingPunct="1">
              <a:buFont typeface="Wingdings" pitchFamily="2" charset="2"/>
              <a:buChar char="Ø"/>
              <a:defRPr/>
            </a:pPr>
            <a:endParaRPr lang="en-US" sz="2400" b="1" dirty="0" smtClean="0">
              <a:cs typeface="+mj-cs"/>
            </a:endParaRPr>
          </a:p>
          <a:p>
            <a:pPr eaLnBrk="1" hangingPunct="1">
              <a:buFont typeface="Wingdings" pitchFamily="2" charset="2"/>
              <a:buChar char="Ø"/>
              <a:defRPr/>
            </a:pPr>
            <a:endParaRPr lang="en-US" sz="1700" dirty="0" smtClean="0"/>
          </a:p>
          <a:p>
            <a:pPr eaLnBrk="1" hangingPunct="1">
              <a:buFont typeface="Wingdings" pitchFamily="2" charset="2"/>
              <a:buChar char="§"/>
              <a:defRPr/>
            </a:pPr>
            <a:endParaRPr lang="en-US" sz="1700" dirty="0" smtClean="0"/>
          </a:p>
          <a:p>
            <a:pPr eaLnBrk="1" hangingPunct="1">
              <a:buFont typeface="Wingdings 3" pitchFamily="18" charset="2"/>
              <a:buNone/>
              <a:defRPr/>
            </a:pPr>
            <a:endParaRPr lang="en-US" sz="1700" dirty="0" smtClean="0"/>
          </a:p>
          <a:p>
            <a:pPr eaLnBrk="1" hangingPunct="1">
              <a:buFont typeface="Wingdings" pitchFamily="2" charset="2"/>
              <a:buChar char="§"/>
              <a:defRPr/>
            </a:pPr>
            <a:endParaRPr lang="en-US" sz="1700" dirty="0" smtClean="0"/>
          </a:p>
        </p:txBody>
      </p:sp>
      <p:sp>
        <p:nvSpPr>
          <p:cNvPr id="26628" name="عنصر نائب لرقم الشريحة 11"/>
          <p:cNvSpPr>
            <a:spLocks noGrp="1"/>
          </p:cNvSpPr>
          <p:nvPr>
            <p:ph type="sldNum" sz="quarter" idx="12"/>
          </p:nvPr>
        </p:nvSpPr>
        <p:spPr bwMode="auto">
          <a:noFill/>
          <a:ln>
            <a:miter lim="800000"/>
            <a:headEnd/>
            <a:tailEnd/>
          </a:ln>
        </p:spPr>
        <p:txBody>
          <a:bodyPr/>
          <a:lstStyle/>
          <a:p>
            <a:fld id="{6A206656-A8C7-493F-9E31-8FF13E7FAA86}" type="slidenum">
              <a:rPr lang="ar-SA" smtClean="0"/>
              <a:pPr/>
              <a:t>3</a:t>
            </a:fld>
            <a:endParaRPr lang="en-US" smtClean="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 y="-381001"/>
            <a:ext cx="9137596" cy="1186543"/>
          </a:xfrm>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30</a:t>
            </a:fld>
            <a:endParaRPr lang="en-US"/>
          </a:p>
        </p:txBody>
      </p:sp>
      <p:pic>
        <p:nvPicPr>
          <p:cNvPr id="829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4367" y="0"/>
            <a:ext cx="9538367" cy="8090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عنوان 1"/>
          <p:cNvSpPr txBox="1">
            <a:spLocks/>
          </p:cNvSpPr>
          <p:nvPr/>
        </p:nvSpPr>
        <p:spPr>
          <a:xfrm>
            <a:off x="-228600" y="0"/>
            <a:ext cx="9372600" cy="457200"/>
          </a:xfrm>
          <a:prstGeom prst="rect">
            <a:avLst/>
          </a:prstGeom>
        </p:spPr>
        <p:style>
          <a:lnRef idx="1">
            <a:schemeClr val="accent3"/>
          </a:lnRef>
          <a:fillRef idx="2">
            <a:schemeClr val="accent3"/>
          </a:fillRef>
          <a:effectRef idx="1">
            <a:schemeClr val="accent3"/>
          </a:effectRef>
          <a:fontRef idx="minor">
            <a:schemeClr val="dk1"/>
          </a:fontRef>
        </p:style>
        <p:txBody>
          <a:bodyPr vert="horz" anchor="ctr">
            <a:normAutofit fontScale="92500" lnSpcReduction="20000"/>
          </a:bodyPr>
          <a:lstStyle>
            <a:lvl1pPr algn="l" rtl="0" eaLnBrk="0" fontAlgn="base" hangingPunct="0">
              <a:spcBef>
                <a:spcPct val="0"/>
              </a:spcBef>
              <a:spcAft>
                <a:spcPct val="0"/>
              </a:spcAft>
              <a:defRPr sz="3600" kern="1200" cap="all">
                <a:solidFill>
                  <a:schemeClr val="dk1"/>
                </a:solidFill>
                <a:effectLst>
                  <a:reflection blurRad="12700" stA="48000" endA="300" endPos="55000" dir="5400000" sy="-90000" algn="bl" rotWithShape="0"/>
                </a:effectLst>
                <a:latin typeface="+mn-lt"/>
                <a:ea typeface="+mn-ea"/>
                <a:cs typeface="+mn-cs"/>
              </a:defRPr>
            </a:lvl1pPr>
            <a:lvl2pPr algn="l" rtl="0" eaLnBrk="0" fontAlgn="base" hangingPunct="0">
              <a:spcBef>
                <a:spcPct val="0"/>
              </a:spcBef>
              <a:spcAft>
                <a:spcPct val="0"/>
              </a:spcAft>
              <a:defRPr sz="3600">
                <a:solidFill>
                  <a:schemeClr val="dk1"/>
                </a:solidFill>
                <a:latin typeface="+mn-lt"/>
                <a:ea typeface="+mn-ea"/>
                <a:cs typeface="+mn-cs"/>
              </a:defRPr>
            </a:lvl2pPr>
            <a:lvl3pPr algn="l" rtl="0" eaLnBrk="0" fontAlgn="base" hangingPunct="0">
              <a:spcBef>
                <a:spcPct val="0"/>
              </a:spcBef>
              <a:spcAft>
                <a:spcPct val="0"/>
              </a:spcAft>
              <a:defRPr sz="3600">
                <a:solidFill>
                  <a:schemeClr val="dk1"/>
                </a:solidFill>
                <a:latin typeface="+mn-lt"/>
                <a:ea typeface="+mn-ea"/>
                <a:cs typeface="+mn-cs"/>
              </a:defRPr>
            </a:lvl3pPr>
            <a:lvl4pPr algn="l" rtl="0" eaLnBrk="0" fontAlgn="base" hangingPunct="0">
              <a:spcBef>
                <a:spcPct val="0"/>
              </a:spcBef>
              <a:spcAft>
                <a:spcPct val="0"/>
              </a:spcAft>
              <a:defRPr sz="3600">
                <a:solidFill>
                  <a:schemeClr val="dk1"/>
                </a:solidFill>
                <a:latin typeface="+mn-lt"/>
                <a:ea typeface="+mn-ea"/>
                <a:cs typeface="+mn-cs"/>
              </a:defRPr>
            </a:lvl4pPr>
            <a:lvl5pPr algn="l" rtl="0" eaLnBrk="0" fontAlgn="base" hangingPunct="0">
              <a:spcBef>
                <a:spcPct val="0"/>
              </a:spcBef>
              <a:spcAft>
                <a:spcPct val="0"/>
              </a:spcAft>
              <a:defRPr sz="3600">
                <a:solidFill>
                  <a:schemeClr val="dk1"/>
                </a:solidFill>
                <a:latin typeface="+mn-lt"/>
                <a:ea typeface="+mn-ea"/>
                <a:cs typeface="+mn-cs"/>
              </a:defRPr>
            </a:lvl5pPr>
            <a:lvl6pPr marL="457200" algn="l" rtl="0" fontAlgn="base">
              <a:spcBef>
                <a:spcPct val="0"/>
              </a:spcBef>
              <a:spcAft>
                <a:spcPct val="0"/>
              </a:spcAft>
              <a:defRPr sz="3600">
                <a:solidFill>
                  <a:schemeClr val="dk1"/>
                </a:solidFill>
                <a:latin typeface="+mn-lt"/>
                <a:ea typeface="+mn-ea"/>
                <a:cs typeface="+mn-cs"/>
              </a:defRPr>
            </a:lvl6pPr>
            <a:lvl7pPr marL="914400" algn="l" rtl="0" fontAlgn="base">
              <a:spcBef>
                <a:spcPct val="0"/>
              </a:spcBef>
              <a:spcAft>
                <a:spcPct val="0"/>
              </a:spcAft>
              <a:defRPr sz="3600">
                <a:solidFill>
                  <a:schemeClr val="dk1"/>
                </a:solidFill>
                <a:latin typeface="+mn-lt"/>
                <a:ea typeface="+mn-ea"/>
                <a:cs typeface="+mn-cs"/>
              </a:defRPr>
            </a:lvl7pPr>
            <a:lvl8pPr marL="1371600" algn="l" rtl="0" fontAlgn="base">
              <a:spcBef>
                <a:spcPct val="0"/>
              </a:spcBef>
              <a:spcAft>
                <a:spcPct val="0"/>
              </a:spcAft>
              <a:defRPr sz="3600">
                <a:solidFill>
                  <a:schemeClr val="dk1"/>
                </a:solidFill>
                <a:latin typeface="+mn-lt"/>
                <a:ea typeface="+mn-ea"/>
                <a:cs typeface="+mn-cs"/>
              </a:defRPr>
            </a:lvl8pPr>
            <a:lvl9pPr marL="1828800" algn="l" rtl="0" fontAlgn="base">
              <a:spcBef>
                <a:spcPct val="0"/>
              </a:spcBef>
              <a:spcAft>
                <a:spcPct val="0"/>
              </a:spcAft>
              <a:defRPr sz="3600">
                <a:solidFill>
                  <a:schemeClr val="dk1"/>
                </a:solidFill>
                <a:latin typeface="+mn-lt"/>
                <a:ea typeface="+mn-ea"/>
                <a:cs typeface="+mn-cs"/>
              </a:defRPr>
            </a:lvl9pPr>
          </a:lstStyle>
          <a:p>
            <a:pPr algn="ctr" fontAlgn="auto">
              <a:spcAft>
                <a:spcPts val="0"/>
              </a:spcAft>
              <a:defRPr/>
            </a:pPr>
            <a:r>
              <a:rPr lang="en-US" sz="2900" b="1" dirty="0"/>
              <a:t>Design of sewer network</a:t>
            </a:r>
            <a:endParaRPr lang="ar-SA" sz="2900" b="1" dirty="0"/>
          </a:p>
        </p:txBody>
      </p:sp>
      <p:graphicFrame>
        <p:nvGraphicFramePr>
          <p:cNvPr id="8" name="Diagram 7"/>
          <p:cNvGraphicFramePr/>
          <p:nvPr>
            <p:extLst>
              <p:ext uri="{D42A27DB-BD31-4B8C-83A1-F6EECF244321}">
                <p14:modId xmlns:p14="http://schemas.microsoft.com/office/powerpoint/2010/main" val="2866281367"/>
              </p:ext>
            </p:extLst>
          </p:nvPr>
        </p:nvGraphicFramePr>
        <p:xfrm>
          <a:off x="5791200" y="609600"/>
          <a:ext cx="3200400" cy="14574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7467600" y="762000"/>
            <a:ext cx="685800" cy="304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467600" y="1317172"/>
            <a:ext cx="762000" cy="2286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467600" y="1772193"/>
            <a:ext cx="762000" cy="290649"/>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99871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70364"/>
            <a:ext cx="7408333" cy="4255799"/>
          </a:xfrm>
        </p:spPr>
        <p:txBody>
          <a:bodyPr>
            <a:noAutofit/>
          </a:bodyPr>
          <a:lstStyle/>
          <a:p>
            <a:pPr>
              <a:buFont typeface="Wingdings" pitchFamily="2" charset="2"/>
              <a:buChar char="Ø"/>
            </a:pPr>
            <a:r>
              <a:rPr lang="en-US" dirty="0"/>
              <a:t>Used 196 manholes  totally of the collection system. </a:t>
            </a:r>
          </a:p>
          <a:p>
            <a:pPr>
              <a:buFont typeface="Wingdings" pitchFamily="2" charset="2"/>
              <a:buChar char="Ø"/>
            </a:pPr>
            <a:r>
              <a:rPr lang="en-US" dirty="0" smtClean="0"/>
              <a:t>The total </a:t>
            </a:r>
            <a:r>
              <a:rPr lang="en-US" dirty="0"/>
              <a:t>length of sewer line is a</a:t>
            </a:r>
            <a:r>
              <a:rPr lang="en-US" dirty="0" smtClean="0"/>
              <a:t>pproximately </a:t>
            </a:r>
            <a:r>
              <a:rPr lang="en-US" dirty="0"/>
              <a:t>11.11 kilometers (km).</a:t>
            </a:r>
          </a:p>
          <a:p>
            <a:pPr>
              <a:buFont typeface="Wingdings" pitchFamily="2" charset="2"/>
              <a:buChar char="Ø"/>
            </a:pPr>
            <a:r>
              <a:rPr lang="en-US" dirty="0" smtClean="0"/>
              <a:t>The </a:t>
            </a:r>
            <a:r>
              <a:rPr lang="en-US" dirty="0"/>
              <a:t>trunk main line sizes vary from (8 to 12) inch.</a:t>
            </a:r>
          </a:p>
          <a:p>
            <a:pPr>
              <a:buFont typeface="Wingdings" pitchFamily="2" charset="2"/>
              <a:buChar char="Ø"/>
            </a:pPr>
            <a:endParaRPr lang="en-US" sz="3600" dirty="0"/>
          </a:p>
        </p:txBody>
      </p:sp>
      <p:sp>
        <p:nvSpPr>
          <p:cNvPr id="3" name="Title 2"/>
          <p:cNvSpPr>
            <a:spLocks noGrp="1"/>
          </p:cNvSpPr>
          <p:nvPr>
            <p:ph type="title"/>
          </p:nvPr>
        </p:nvSpPr>
        <p:spPr>
          <a:xfrm>
            <a:off x="0" y="0"/>
            <a:ext cx="9144000" cy="12954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smtClean="0">
                <a:solidFill>
                  <a:schemeClr val="dk1"/>
                </a:solidFill>
                <a:latin typeface="+mn-lt"/>
                <a:ea typeface="+mn-ea"/>
                <a:cs typeface="+mn-cs"/>
              </a:rPr>
              <a:t>Sewer line and manholes for</a:t>
            </a:r>
            <a:br>
              <a:rPr lang="en-US" sz="2900" b="1" dirty="0" smtClean="0">
                <a:solidFill>
                  <a:schemeClr val="dk1"/>
                </a:solidFill>
                <a:latin typeface="+mn-lt"/>
                <a:ea typeface="+mn-ea"/>
                <a:cs typeface="+mn-cs"/>
              </a:rPr>
            </a:br>
            <a:r>
              <a:rPr lang="en-US" sz="2900" b="1" dirty="0" smtClean="0">
                <a:solidFill>
                  <a:schemeClr val="dk1"/>
                </a:solidFill>
                <a:latin typeface="+mn-lt"/>
                <a:ea typeface="+mn-ea"/>
                <a:cs typeface="+mn-cs"/>
              </a:rPr>
              <a:t>our project</a:t>
            </a:r>
            <a:endParaRPr lang="en-US" sz="2900" b="1" dirty="0">
              <a:solidFill>
                <a:schemeClr val="dk1"/>
              </a:solidFill>
              <a:latin typeface="+mn-lt"/>
              <a:ea typeface="+mn-ea"/>
              <a:cs typeface="+mn-cs"/>
            </a:endParaRPr>
          </a:p>
        </p:txBody>
      </p:sp>
    </p:spTree>
    <p:extLst>
      <p:ext uri="{BB962C8B-B14F-4D97-AF65-F5344CB8AC3E}">
        <p14:creationId xmlns:p14="http://schemas.microsoft.com/office/powerpoint/2010/main" val="33520057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EF64504C-830A-4DC9-B7B9-1BCEB3EEA227}" type="slidenum">
              <a:rPr lang="ar-SA" smtClean="0"/>
              <a:pPr>
                <a:defRPr/>
              </a:pPr>
              <a:t>32</a:t>
            </a:fld>
            <a:endParaRPr lang="en-US"/>
          </a:p>
        </p:txBody>
      </p:sp>
      <p:graphicFrame>
        <p:nvGraphicFramePr>
          <p:cNvPr id="4098"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79910" name="عرض تقديمي" r:id="rId4" imgW="4568900" imgH="3425883" progId="PowerPoint.Show.12">
                  <p:embed/>
                </p:oleObj>
              </mc:Choice>
              <mc:Fallback>
                <p:oleObj name="عرض تقديمي" r:id="rId4" imgW="4568900" imgH="3425883" progId="PowerPoint.Show.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9" y="1857364"/>
            <a:ext cx="7923242" cy="4268799"/>
          </a:xfrm>
        </p:spPr>
        <p:txBody>
          <a:bodyPr>
            <a:normAutofit/>
          </a:bodyPr>
          <a:lstStyle/>
          <a:p>
            <a:pPr marL="457200" indent="-457200" algn="l" rtl="0">
              <a:buAutoNum type="arabicPeriod"/>
            </a:pPr>
            <a:r>
              <a:rPr lang="en-US" sz="2800" b="1" dirty="0" smtClean="0">
                <a:latin typeface="Times New Roman" pitchFamily="18" charset="0"/>
                <a:cs typeface="Times New Roman" pitchFamily="18" charset="0"/>
              </a:rPr>
              <a:t>Drawing network using AutoCAD:</a:t>
            </a:r>
          </a:p>
          <a:p>
            <a:pPr marL="457200" indent="-457200" algn="l" rtl="0">
              <a:buNone/>
            </a:pPr>
            <a:endParaRPr lang="en-US" dirty="0" smtClean="0">
              <a:latin typeface="Times New Roman" pitchFamily="18" charset="0"/>
              <a:cs typeface="Times New Roman" pitchFamily="18" charset="0"/>
            </a:endParaRPr>
          </a:p>
          <a:p>
            <a:pPr algn="l" rtl="0">
              <a:buFont typeface="Wingdings" pitchFamily="2" charset="2"/>
              <a:buChar char="Ø"/>
            </a:pPr>
            <a:r>
              <a:rPr lang="en-US" dirty="0" smtClean="0">
                <a:latin typeface="Times New Roman" pitchFamily="18" charset="0"/>
                <a:cs typeface="Times New Roman" pitchFamily="18" charset="0"/>
              </a:rPr>
              <a:t>Manholes</a:t>
            </a:r>
          </a:p>
          <a:p>
            <a:pPr algn="l" rtl="0">
              <a:buFont typeface="Wingdings" pitchFamily="2" charset="2"/>
              <a:buChar char="Ø"/>
            </a:pPr>
            <a:r>
              <a:rPr lang="en-US" dirty="0" smtClean="0">
                <a:latin typeface="Times New Roman" pitchFamily="18" charset="0"/>
                <a:cs typeface="Times New Roman" pitchFamily="18" charset="0"/>
              </a:rPr>
              <a:t>Line </a:t>
            </a:r>
          </a:p>
          <a:p>
            <a:pPr algn="l" rtl="0">
              <a:buFont typeface="Wingdings" pitchFamily="2" charset="2"/>
              <a:buChar char="Ø"/>
            </a:pPr>
            <a:r>
              <a:rPr lang="en-US" dirty="0" smtClean="0">
                <a:latin typeface="Times New Roman" pitchFamily="18" charset="0"/>
                <a:cs typeface="Times New Roman" pitchFamily="18" charset="0"/>
              </a:rPr>
              <a:t>polygon</a:t>
            </a:r>
          </a:p>
        </p:txBody>
      </p:sp>
    </p:spTree>
    <p:extLst>
      <p:ext uri="{BB962C8B-B14F-4D97-AF65-F5344CB8AC3E}">
        <p14:creationId xmlns:p14="http://schemas.microsoft.com/office/powerpoint/2010/main" val="41300748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467368"/>
          </a:xfrm>
        </p:spPr>
        <p:txBody>
          <a:bodyPr/>
          <a:lstStyle/>
          <a:p>
            <a:pPr algn="l" rtl="0">
              <a:buNone/>
            </a:pPr>
            <a:r>
              <a:rPr lang="en-US" dirty="0" smtClean="0">
                <a:latin typeface="Times New Roman" pitchFamily="18" charset="0"/>
                <a:cs typeface="Times New Roman" pitchFamily="18" charset="0"/>
              </a:rPr>
              <a:t>2. </a:t>
            </a:r>
            <a:r>
              <a:rPr lang="en-US" sz="2800" b="1" dirty="0" smtClean="0">
                <a:latin typeface="Times New Roman" pitchFamily="18" charset="0"/>
                <a:cs typeface="Times New Roman" pitchFamily="18" charset="0"/>
              </a:rPr>
              <a:t>taking some information from the map in AutoCAD:</a:t>
            </a:r>
          </a:p>
          <a:p>
            <a:pPr algn="l" rtl="0">
              <a:buNone/>
            </a:pPr>
            <a:endParaRPr lang="en-US" sz="2800" dirty="0" smtClean="0"/>
          </a:p>
          <a:p>
            <a:pPr algn="l" rtl="0">
              <a:buFont typeface="Wingdings" pitchFamily="2" charset="2"/>
              <a:buChar char="Ø"/>
            </a:pPr>
            <a:r>
              <a:rPr lang="en-US" sz="2800" dirty="0" smtClean="0">
                <a:latin typeface="Times New Roman" pitchFamily="18" charset="0"/>
                <a:cs typeface="Times New Roman" pitchFamily="18" charset="0"/>
              </a:rPr>
              <a:t> Number of person in each polygon.</a:t>
            </a:r>
          </a:p>
          <a:p>
            <a:pPr algn="l" rtl="0">
              <a:buFont typeface="Wingdings" pitchFamily="2" charset="2"/>
              <a:buChar char="Ø"/>
            </a:pPr>
            <a:r>
              <a:rPr lang="en-US" sz="2800" dirty="0" smtClean="0">
                <a:latin typeface="Times New Roman" pitchFamily="18" charset="0"/>
                <a:cs typeface="Times New Roman" pitchFamily="18" charset="0"/>
              </a:rPr>
              <a:t> Length of the pipe.</a:t>
            </a:r>
          </a:p>
          <a:p>
            <a:pPr algn="l" rtl="0">
              <a:buFont typeface="Wingdings" pitchFamily="2" charset="2"/>
              <a:buChar char="Ø"/>
            </a:pPr>
            <a:r>
              <a:rPr lang="en-US" sz="2800" dirty="0" smtClean="0">
                <a:latin typeface="Times New Roman" pitchFamily="18" charset="0"/>
                <a:cs typeface="Times New Roman" pitchFamily="18" charset="0"/>
              </a:rPr>
              <a:t> Elevation of each manholes.</a:t>
            </a:r>
          </a:p>
          <a:p>
            <a:pPr algn="l" rtl="0">
              <a:buNone/>
            </a:pPr>
            <a:r>
              <a:rPr lang="en-US" sz="2800" b="1" dirty="0" smtClean="0">
                <a:latin typeface="Times New Roman" pitchFamily="18" charset="0"/>
                <a:cs typeface="Times New Roman" pitchFamily="18" charset="0"/>
              </a:rPr>
              <a:t>3. Using Excel sheet to design:</a:t>
            </a:r>
          </a:p>
          <a:p>
            <a:pPr algn="l" rtl="0">
              <a:buNone/>
            </a:pPr>
            <a:endParaRPr lang="en-US" sz="2800" b="1" dirty="0" smtClean="0">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Calculate maximum hourly flow</a:t>
            </a:r>
          </a:p>
          <a:p>
            <a:pPr algn="l" rtl="0">
              <a:buFont typeface="Wingdings" pitchFamily="2" charset="2"/>
              <a:buChar char="Ø"/>
            </a:pPr>
            <a:r>
              <a:rPr lang="en-US" sz="2400" dirty="0" smtClean="0">
                <a:latin typeface="Times New Roman" pitchFamily="18" charset="0"/>
                <a:cs typeface="Times New Roman" pitchFamily="18" charset="0"/>
              </a:rPr>
              <a:t>Slope</a:t>
            </a:r>
          </a:p>
          <a:p>
            <a:pPr algn="l" rtl="0">
              <a:buFont typeface="Wingdings" pitchFamily="2" charset="2"/>
              <a:buChar char="Ø"/>
            </a:pPr>
            <a:r>
              <a:rPr lang="en-US" sz="2400" dirty="0" smtClean="0">
                <a:latin typeface="Times New Roman" pitchFamily="18" charset="0"/>
                <a:cs typeface="Times New Roman" pitchFamily="18" charset="0"/>
              </a:rPr>
              <a:t>Velocity(use manning) </a:t>
            </a:r>
          </a:p>
          <a:p>
            <a:pPr algn="l" rtl="0"/>
            <a:endParaRPr lang="en-US" dirty="0" smtClean="0">
              <a:latin typeface="Times New Roman" pitchFamily="18" charset="0"/>
              <a:cs typeface="Times New Roman" pitchFamily="18" charset="0"/>
            </a:endParaRPr>
          </a:p>
          <a:p>
            <a:pPr algn="l" rtl="0">
              <a:buNone/>
            </a:pPr>
            <a:endParaRPr lang="he-IL" dirty="0"/>
          </a:p>
        </p:txBody>
      </p:sp>
    </p:spTree>
    <p:extLst>
      <p:ext uri="{BB962C8B-B14F-4D97-AF65-F5344CB8AC3E}">
        <p14:creationId xmlns:p14="http://schemas.microsoft.com/office/powerpoint/2010/main" val="15886511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76200"/>
            <a:ext cx="9144000" cy="7620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smtClean="0">
                <a:solidFill>
                  <a:schemeClr val="dk1"/>
                </a:solidFill>
                <a:latin typeface="+mn-lt"/>
                <a:ea typeface="+mn-ea"/>
                <a:cs typeface="+mn-cs"/>
              </a:rPr>
              <a:t>Procedure</a:t>
            </a:r>
            <a:endParaRPr lang="ar-SA" sz="2900" b="1" dirty="0" smtClean="0">
              <a:solidFill>
                <a:schemeClr val="dk1"/>
              </a:solidFill>
              <a:latin typeface="+mn-lt"/>
              <a:ea typeface="+mn-ea"/>
              <a:cs typeface="+mn-cs"/>
            </a:endParaRPr>
          </a:p>
        </p:txBody>
      </p:sp>
      <p:sp>
        <p:nvSpPr>
          <p:cNvPr id="3" name="عنصر نائب للمحتوى 2"/>
          <p:cNvSpPr>
            <a:spLocks noGrp="1"/>
          </p:cNvSpPr>
          <p:nvPr>
            <p:ph idx="1"/>
          </p:nvPr>
        </p:nvSpPr>
        <p:spPr/>
        <p:txBody>
          <a:bodyPr/>
          <a:lstStyle/>
          <a:p>
            <a:pPr>
              <a:buFont typeface="Wingdings" pitchFamily="2" charset="2"/>
              <a:buChar char="Ø"/>
            </a:pPr>
            <a:r>
              <a:rPr lang="en-US" sz="2800" dirty="0" smtClean="0">
                <a:latin typeface="Andalus" pitchFamily="18" charset="-78"/>
                <a:cs typeface="Andalus" pitchFamily="18" charset="-78"/>
              </a:rPr>
              <a:t>Calculate the future population by the following equation:</a:t>
            </a:r>
          </a:p>
          <a:p>
            <a:pPr>
              <a:buNone/>
            </a:pPr>
            <a:r>
              <a:rPr lang="en-US" sz="2800" dirty="0" smtClean="0">
                <a:latin typeface="Andalus" pitchFamily="18" charset="-78"/>
                <a:cs typeface="Andalus" pitchFamily="18" charset="-78"/>
              </a:rPr>
              <a:t>                           P=p0 *(1+r)n</a:t>
            </a:r>
          </a:p>
          <a:p>
            <a:pPr>
              <a:buFont typeface="Wingdings" pitchFamily="2" charset="2"/>
              <a:buChar char="Ø"/>
            </a:pPr>
            <a:r>
              <a:rPr lang="en-US" sz="2800" dirty="0" smtClean="0">
                <a:latin typeface="Andalus" pitchFamily="18" charset="-78"/>
                <a:cs typeface="Andalus" pitchFamily="18" charset="-78"/>
              </a:rPr>
              <a:t>The population of </a:t>
            </a:r>
            <a:r>
              <a:rPr lang="en-US" sz="2800" dirty="0" err="1" smtClean="0">
                <a:latin typeface="Andalus" pitchFamily="18" charset="-78"/>
                <a:cs typeface="Andalus" pitchFamily="18" charset="-78"/>
              </a:rPr>
              <a:t>Tammon</a:t>
            </a:r>
            <a:r>
              <a:rPr lang="en-US" sz="2800" dirty="0" smtClean="0">
                <a:latin typeface="Andalus" pitchFamily="18" charset="-78"/>
                <a:cs typeface="Andalus" pitchFamily="18" charset="-78"/>
              </a:rPr>
              <a:t> in 2042 is35627 person</a:t>
            </a:r>
          </a:p>
          <a:p>
            <a:pPr>
              <a:buFont typeface="Wingdings" pitchFamily="2" charset="2"/>
              <a:buChar char="Ø"/>
            </a:pPr>
            <a:r>
              <a:rPr lang="en-US" sz="2800" dirty="0" smtClean="0">
                <a:latin typeface="Andalus" pitchFamily="18" charset="-78"/>
                <a:cs typeface="Andalus" pitchFamily="18" charset="-78"/>
              </a:rPr>
              <a:t>We assumed the water demand =(100) L/C/D.</a:t>
            </a:r>
          </a:p>
          <a:p>
            <a:pPr>
              <a:buFont typeface="Wingdings" pitchFamily="2" charset="2"/>
              <a:buChar char="Ø"/>
            </a:pPr>
            <a:r>
              <a:rPr lang="en-US" sz="2800" dirty="0" smtClean="0">
                <a:latin typeface="Andalus" pitchFamily="18" charset="-78"/>
                <a:cs typeface="Andalus" pitchFamily="18" charset="-78"/>
              </a:rPr>
              <a:t>80% of demand taken as waste water.</a:t>
            </a:r>
          </a:p>
          <a:p>
            <a:pPr>
              <a:buFont typeface="Wingdings" pitchFamily="2" charset="2"/>
              <a:buChar char="Ø"/>
            </a:pPr>
            <a:r>
              <a:rPr lang="en-US" sz="2800" dirty="0" smtClean="0">
                <a:latin typeface="Andalus" pitchFamily="18" charset="-78"/>
                <a:cs typeface="Andalus" pitchFamily="18" charset="-78"/>
              </a:rPr>
              <a:t>Using excel sheet to design.</a:t>
            </a:r>
          </a:p>
          <a:p>
            <a:pPr>
              <a:buNone/>
            </a:pPr>
            <a:endParaRPr lang="en-US" dirty="0" smtClean="0"/>
          </a:p>
          <a:p>
            <a:pPr>
              <a:buFont typeface="Wingdings" pitchFamily="2" charset="2"/>
              <a:buChar char="Ø"/>
            </a:pPr>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76200"/>
            <a:ext cx="9144000" cy="7620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a:t>excel sheet </a:t>
            </a:r>
            <a:r>
              <a:rPr lang="en-US" sz="2900" b="1" dirty="0" smtClean="0"/>
              <a:t>for </a:t>
            </a:r>
            <a:r>
              <a:rPr lang="en-US" sz="2900" b="1" dirty="0"/>
              <a:t>design</a:t>
            </a:r>
            <a:endParaRPr lang="ar-SA" sz="2900" b="1" dirty="0" smtClean="0">
              <a:solidFill>
                <a:schemeClr val="dk1"/>
              </a:solidFill>
              <a:latin typeface="+mn-lt"/>
              <a:ea typeface="+mn-ea"/>
              <a:cs typeface="+mn-cs"/>
            </a:endParaRPr>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36</a:t>
            </a:fld>
            <a:endParaRPr lang="en-US"/>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685800"/>
            <a:ext cx="914400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46865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870364"/>
            <a:ext cx="8610600" cy="4255799"/>
          </a:xfrm>
        </p:spPr>
        <p:txBody>
          <a:bodyPr>
            <a:noAutofit/>
          </a:bodyPr>
          <a:lstStyle/>
          <a:p>
            <a:pPr>
              <a:buFont typeface="Wingdings" pitchFamily="2" charset="2"/>
              <a:buChar char="Ø"/>
            </a:pPr>
            <a:r>
              <a:rPr lang="en-US" sz="2800" dirty="0" smtClean="0">
                <a:latin typeface="Andalus" pitchFamily="18" charset="-78"/>
                <a:cs typeface="Andalus" pitchFamily="18" charset="-78"/>
              </a:rPr>
              <a:t>Velocity </a:t>
            </a:r>
            <a:r>
              <a:rPr lang="en-US" sz="2800" dirty="0">
                <a:latin typeface="Andalus" pitchFamily="18" charset="-78"/>
                <a:cs typeface="Andalus" pitchFamily="18" charset="-78"/>
              </a:rPr>
              <a:t>(0.6-3.5)m/s</a:t>
            </a:r>
            <a:r>
              <a:rPr lang="en-US" sz="2800" dirty="0" smtClean="0">
                <a:latin typeface="Andalus" pitchFamily="18" charset="-78"/>
                <a:cs typeface="Andalus" pitchFamily="18" charset="-78"/>
              </a:rPr>
              <a:t>.</a:t>
            </a:r>
          </a:p>
          <a:p>
            <a:pPr>
              <a:buFont typeface="Wingdings" pitchFamily="2" charset="2"/>
              <a:buChar char="Ø"/>
            </a:pPr>
            <a:endParaRPr lang="en-US" sz="2800" dirty="0">
              <a:latin typeface="Andalus" pitchFamily="18" charset="-78"/>
              <a:cs typeface="Andalus" pitchFamily="18" charset="-78"/>
            </a:endParaRPr>
          </a:p>
          <a:p>
            <a:pPr>
              <a:buFont typeface="Wingdings" pitchFamily="2" charset="2"/>
              <a:buChar char="Ø"/>
            </a:pPr>
            <a:r>
              <a:rPr lang="en-US" sz="2800" dirty="0" smtClean="0">
                <a:latin typeface="Andalus" pitchFamily="18" charset="-78"/>
                <a:cs typeface="Andalus" pitchFamily="18" charset="-78"/>
              </a:rPr>
              <a:t>Slope </a:t>
            </a:r>
            <a:r>
              <a:rPr lang="en-US" sz="2800" dirty="0">
                <a:latin typeface="Andalus" pitchFamily="18" charset="-78"/>
                <a:cs typeface="Andalus" pitchFamily="18" charset="-78"/>
              </a:rPr>
              <a:t>(0.008-0.17)m/m</a:t>
            </a:r>
            <a:r>
              <a:rPr lang="en-US" sz="2800" dirty="0" smtClean="0">
                <a:latin typeface="Andalus" pitchFamily="18" charset="-78"/>
                <a:cs typeface="Andalus" pitchFamily="18" charset="-78"/>
              </a:rPr>
              <a:t>.</a:t>
            </a:r>
          </a:p>
          <a:p>
            <a:pPr>
              <a:buFont typeface="Wingdings" pitchFamily="2" charset="2"/>
              <a:buChar char="Ø"/>
            </a:pPr>
            <a:endParaRPr lang="en-US" sz="2800" dirty="0" smtClean="0">
              <a:latin typeface="Andalus" pitchFamily="18" charset="-78"/>
              <a:cs typeface="Andalus" pitchFamily="18" charset="-78"/>
            </a:endParaRPr>
          </a:p>
          <a:p>
            <a:pPr>
              <a:buFont typeface="Wingdings" pitchFamily="2" charset="2"/>
              <a:buChar char="Ø"/>
            </a:pPr>
            <a:r>
              <a:rPr lang="en-US" sz="2800" dirty="0" smtClean="0">
                <a:latin typeface="Andalus" pitchFamily="18" charset="-78"/>
                <a:cs typeface="Andalus" pitchFamily="18" charset="-78"/>
              </a:rPr>
              <a:t>Distance between manholes: should not exceed 80 m.</a:t>
            </a:r>
          </a:p>
          <a:p>
            <a:pPr>
              <a:buFont typeface="Wingdings" pitchFamily="2" charset="2"/>
              <a:buChar char="Ø"/>
            </a:pPr>
            <a:endParaRPr lang="en-US" sz="2800" dirty="0">
              <a:latin typeface="Andalus" pitchFamily="18" charset="-78"/>
              <a:cs typeface="Andalus" pitchFamily="18" charset="-78"/>
            </a:endParaRPr>
          </a:p>
          <a:p>
            <a:pPr>
              <a:buFont typeface="Wingdings" pitchFamily="2" charset="2"/>
              <a:buChar char="Ø"/>
            </a:pPr>
            <a:endParaRPr lang="en-US" sz="3600" dirty="0">
              <a:latin typeface="Andalus" pitchFamily="18" charset="-78"/>
              <a:cs typeface="Andalus" pitchFamily="18" charset="-78"/>
            </a:endParaRPr>
          </a:p>
        </p:txBody>
      </p:sp>
      <p:sp>
        <p:nvSpPr>
          <p:cNvPr id="3" name="Title 2"/>
          <p:cNvSpPr>
            <a:spLocks noGrp="1"/>
          </p:cNvSpPr>
          <p:nvPr>
            <p:ph type="title"/>
          </p:nvPr>
        </p:nvSpPr>
        <p:spPr/>
        <p:txBody>
          <a:bodyPr>
            <a:normAutofit fontScale="90000"/>
          </a:bodyPr>
          <a:lstStyle/>
          <a:p>
            <a:r>
              <a:rPr lang="en-US" cap="all" dirty="0">
                <a:solidFill>
                  <a:schemeClr val="bg1"/>
                </a:solidFill>
                <a:effectLst>
                  <a:reflection blurRad="12700" stA="48000" endA="300" endPos="55000" dir="5400000" sy="-90000" algn="bl" rotWithShape="0"/>
                </a:effectLst>
              </a:rPr>
              <a:t>main characteristics for the design</a:t>
            </a:r>
            <a:endParaRPr lang="en-US" dirty="0"/>
          </a:p>
        </p:txBody>
      </p:sp>
      <p:sp>
        <p:nvSpPr>
          <p:cNvPr id="4" name="Title 2"/>
          <p:cNvSpPr txBox="1">
            <a:spLocks/>
          </p:cNvSpPr>
          <p:nvPr/>
        </p:nvSpPr>
        <p:spPr>
          <a:xfrm>
            <a:off x="0" y="0"/>
            <a:ext cx="9144000" cy="1219200"/>
          </a:xfrm>
          <a:prstGeom prst="rect">
            <a:avLst/>
          </a:prstGeom>
        </p:spPr>
        <p:style>
          <a:lnRef idx="1">
            <a:schemeClr val="accent3"/>
          </a:lnRef>
          <a:fillRef idx="2">
            <a:schemeClr val="accent3"/>
          </a:fillRef>
          <a:effectRef idx="1">
            <a:schemeClr val="accent3"/>
          </a:effectRef>
          <a:fontRef idx="minor">
            <a:schemeClr val="dk1"/>
          </a:fontRef>
        </p:style>
        <p:txBody>
          <a:bodyPr vert="horz" anchor="ctr">
            <a:normAutofit/>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en-US" sz="2900" b="1" i="0" u="none" strike="noStrike" kern="1200" cap="all" spc="0" normalizeH="0" baseline="0" noProof="0" dirty="0" smtClean="0">
                <a:ln>
                  <a:noFill/>
                </a:ln>
                <a:solidFill>
                  <a:schemeClr val="dk1"/>
                </a:solidFill>
                <a:effectLst>
                  <a:reflection blurRad="12700" stA="48000" endA="300" endPos="55000" dir="5400000" sy="-90000" algn="bl" rotWithShape="0"/>
                </a:effectLst>
                <a:uLnTx/>
                <a:uFillTx/>
                <a:latin typeface="+mn-lt"/>
                <a:ea typeface="+mn-ea"/>
                <a:cs typeface="+mn-cs"/>
              </a:rPr>
              <a:t>Main characteristics for the design  </a:t>
            </a:r>
            <a:endParaRPr kumimoji="0" lang="en-US" sz="2900" b="1" i="0" u="none" strike="noStrike" kern="1200" cap="all" spc="0" normalizeH="0" baseline="0" noProof="0" dirty="0">
              <a:ln>
                <a:noFill/>
              </a:ln>
              <a:solidFill>
                <a:schemeClr val="dk1"/>
              </a:solidFill>
              <a:effectLst>
                <a:reflection blurRad="12700" stA="48000" endA="300" endPos="55000" dir="5400000" sy="-90000" algn="bl" rotWithShape="0"/>
              </a:effectLst>
              <a:uLnTx/>
              <a:uFillTx/>
              <a:latin typeface="+mn-lt"/>
              <a:ea typeface="+mn-ea"/>
              <a:cs typeface="+mn-cs"/>
            </a:endParaRPr>
          </a:p>
        </p:txBody>
      </p:sp>
    </p:spTree>
    <p:extLst>
      <p:ext uri="{BB962C8B-B14F-4D97-AF65-F5344CB8AC3E}">
        <p14:creationId xmlns:p14="http://schemas.microsoft.com/office/powerpoint/2010/main" val="29670563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524000"/>
            <a:ext cx="8305799" cy="4602163"/>
          </a:xfrm>
        </p:spPr>
        <p:txBody>
          <a:bodyPr>
            <a:noAutofit/>
          </a:bodyPr>
          <a:lstStyle/>
          <a:p>
            <a:pPr>
              <a:buFont typeface="Wingdings" pitchFamily="2" charset="2"/>
              <a:buChar char="Ø"/>
            </a:pPr>
            <a:endParaRPr lang="en-US" sz="2800" dirty="0" smtClean="0">
              <a:latin typeface="Andalus" pitchFamily="18" charset="-78"/>
              <a:cs typeface="Andalus" pitchFamily="18" charset="-78"/>
            </a:endParaRPr>
          </a:p>
          <a:p>
            <a:pPr>
              <a:buFont typeface="Wingdings" pitchFamily="2" charset="2"/>
              <a:buChar char="Ø"/>
            </a:pPr>
            <a:r>
              <a:rPr lang="en-US" sz="2800" dirty="0" smtClean="0">
                <a:latin typeface="Andalus" pitchFamily="18" charset="-78"/>
                <a:cs typeface="Andalus" pitchFamily="18" charset="-78"/>
              </a:rPr>
              <a:t>Manning coefficient =0.01.</a:t>
            </a:r>
          </a:p>
          <a:p>
            <a:pPr>
              <a:buFont typeface="Wingdings" pitchFamily="2" charset="2"/>
              <a:buChar char="Ø"/>
            </a:pPr>
            <a:endParaRPr lang="en-US" sz="2800" dirty="0" smtClean="0">
              <a:latin typeface="Andalus" pitchFamily="18" charset="-78"/>
              <a:cs typeface="Andalus" pitchFamily="18" charset="-78"/>
            </a:endParaRPr>
          </a:p>
          <a:p>
            <a:pPr>
              <a:buFont typeface="Wingdings" pitchFamily="2" charset="2"/>
              <a:buChar char="Ø"/>
            </a:pPr>
            <a:r>
              <a:rPr lang="en-US" sz="2800" dirty="0" smtClean="0">
                <a:latin typeface="Andalus" pitchFamily="18" charset="-78"/>
                <a:cs typeface="Andalus" pitchFamily="18" charset="-78"/>
              </a:rPr>
              <a:t>Full flow velocity= (1/n) x (R</a:t>
            </a:r>
            <a:r>
              <a:rPr lang="en-US" sz="2800" baseline="30000" dirty="0" smtClean="0">
                <a:latin typeface="Andalus" pitchFamily="18" charset="-78"/>
                <a:cs typeface="Andalus" pitchFamily="18" charset="-78"/>
              </a:rPr>
              <a:t>2/3</a:t>
            </a:r>
            <a:r>
              <a:rPr lang="en-US" sz="2800" dirty="0" smtClean="0">
                <a:latin typeface="Andalus" pitchFamily="18" charset="-78"/>
                <a:cs typeface="Andalus" pitchFamily="18" charset="-78"/>
              </a:rPr>
              <a:t>)</a:t>
            </a:r>
            <a:r>
              <a:rPr lang="en-US" sz="2800" baseline="30000" dirty="0" smtClean="0">
                <a:latin typeface="Andalus" pitchFamily="18" charset="-78"/>
                <a:cs typeface="Andalus" pitchFamily="18" charset="-78"/>
              </a:rPr>
              <a:t> </a:t>
            </a:r>
            <a:r>
              <a:rPr lang="en-US" sz="2800" dirty="0" smtClean="0">
                <a:latin typeface="Andalus" pitchFamily="18" charset="-78"/>
                <a:cs typeface="Andalus" pitchFamily="18" charset="-78"/>
              </a:rPr>
              <a:t>* (S</a:t>
            </a:r>
            <a:r>
              <a:rPr lang="en-US" sz="2800" baseline="30000" dirty="0" smtClean="0">
                <a:latin typeface="Andalus" pitchFamily="18" charset="-78"/>
                <a:cs typeface="Andalus" pitchFamily="18" charset="-78"/>
              </a:rPr>
              <a:t>0.5</a:t>
            </a:r>
            <a:r>
              <a:rPr lang="en-US" sz="2800" dirty="0" smtClean="0">
                <a:latin typeface="Andalus" pitchFamily="18" charset="-78"/>
                <a:cs typeface="Andalus" pitchFamily="18" charset="-78"/>
              </a:rPr>
              <a:t>)</a:t>
            </a:r>
          </a:p>
          <a:p>
            <a:pPr>
              <a:buFont typeface="Wingdings" pitchFamily="2" charset="2"/>
              <a:buChar char="Ø"/>
            </a:pPr>
            <a:endParaRPr lang="en-US" sz="2800" dirty="0" smtClean="0">
              <a:latin typeface="Andalus" pitchFamily="18" charset="-78"/>
              <a:cs typeface="Andalus" pitchFamily="18" charset="-78"/>
            </a:endParaRPr>
          </a:p>
          <a:p>
            <a:pPr>
              <a:buFont typeface="Wingdings" pitchFamily="2" charset="2"/>
              <a:buChar char="Ø"/>
            </a:pPr>
            <a:r>
              <a:rPr lang="en-US" sz="2800" dirty="0" smtClean="0">
                <a:latin typeface="Andalus" pitchFamily="18" charset="-78"/>
                <a:cs typeface="Andalus" pitchFamily="18" charset="-78"/>
              </a:rPr>
              <a:t>From PWA the minimum size for pipe equal 8in.</a:t>
            </a:r>
          </a:p>
          <a:p>
            <a:pPr>
              <a:buFont typeface="Wingdings" pitchFamily="2" charset="2"/>
              <a:buChar char="Ø"/>
            </a:pPr>
            <a:endParaRPr lang="en-US" sz="3600" dirty="0"/>
          </a:p>
          <a:p>
            <a:pPr>
              <a:buFont typeface="Wingdings" pitchFamily="2" charset="2"/>
              <a:buChar char="Ø"/>
            </a:pPr>
            <a:endParaRPr lang="en-US" sz="3600" dirty="0">
              <a:latin typeface="Andalus" pitchFamily="18" charset="-78"/>
              <a:cs typeface="Andalus" pitchFamily="18" charset="-78"/>
            </a:endParaRPr>
          </a:p>
        </p:txBody>
      </p:sp>
      <p:sp>
        <p:nvSpPr>
          <p:cNvPr id="3" name="Title 2"/>
          <p:cNvSpPr>
            <a:spLocks noGrp="1"/>
          </p:cNvSpPr>
          <p:nvPr>
            <p:ph type="title"/>
          </p:nvPr>
        </p:nvSpPr>
        <p:spPr>
          <a:xfrm>
            <a:off x="0" y="0"/>
            <a:ext cx="9144000" cy="12192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smtClean="0">
                <a:solidFill>
                  <a:schemeClr val="dk1"/>
                </a:solidFill>
                <a:latin typeface="+mn-lt"/>
                <a:ea typeface="+mn-ea"/>
                <a:cs typeface="+mn-cs"/>
              </a:rPr>
              <a:t>Main characteristics for the design  </a:t>
            </a:r>
            <a:endParaRPr lang="en-US" sz="2900" b="1" dirty="0">
              <a:solidFill>
                <a:schemeClr val="dk1"/>
              </a:solidFill>
              <a:latin typeface="+mn-lt"/>
              <a:ea typeface="+mn-ea"/>
              <a:cs typeface="+mn-cs"/>
            </a:endParaRPr>
          </a:p>
        </p:txBody>
      </p:sp>
    </p:spTree>
    <p:extLst>
      <p:ext uri="{BB962C8B-B14F-4D97-AF65-F5344CB8AC3E}">
        <p14:creationId xmlns:p14="http://schemas.microsoft.com/office/powerpoint/2010/main" val="40165761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39</a:t>
            </a:fld>
            <a:endParaRPr lang="en-US"/>
          </a:p>
        </p:txBody>
      </p:sp>
      <p:graphicFrame>
        <p:nvGraphicFramePr>
          <p:cNvPr id="71682" name="Object 2"/>
          <p:cNvGraphicFramePr>
            <a:graphicFrameLocks noChangeAspect="1"/>
          </p:cNvGraphicFramePr>
          <p:nvPr>
            <p:extLst>
              <p:ext uri="{D42A27DB-BD31-4B8C-83A1-F6EECF244321}">
                <p14:modId xmlns:p14="http://schemas.microsoft.com/office/powerpoint/2010/main" val="426460573"/>
              </p:ext>
            </p:extLst>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82956" name="Presentation" r:id="rId4" imgW="4113415" imgH="3084712" progId="PowerPoint.Show.12">
                  <p:embed/>
                </p:oleObj>
              </mc:Choice>
              <mc:Fallback>
                <p:oleObj name="Presentation" r:id="rId4" imgW="4113415" imgH="3084712" progId="PowerPoint.Show.12">
                  <p:embed/>
                  <p:pic>
                    <p:nvPicPr>
                      <p:cNvPr id="0" name=""/>
                      <p:cNvPicPr>
                        <a:picLocks noChangeAspect="1" noChangeArrowheads="1"/>
                      </p:cNvPicPr>
                      <p:nvPr/>
                    </p:nvPicPr>
                    <p:blipFill>
                      <a:blip r:embed="rId5"/>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498030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a:ln w="3175"/>
        </p:spPr>
        <p:style>
          <a:lnRef idx="1">
            <a:schemeClr val="accent3"/>
          </a:lnRef>
          <a:fillRef idx="2">
            <a:schemeClr val="accent3"/>
          </a:fillRef>
          <a:effectRef idx="1">
            <a:schemeClr val="accent3"/>
          </a:effectRef>
          <a:fontRef idx="minor">
            <a:schemeClr val="dk1"/>
          </a:fontRef>
        </p:style>
        <p:txBody>
          <a:bodyPr anchor="t"/>
          <a:lstStyle/>
          <a:p>
            <a:pPr algn="ctr" eaLnBrk="1" fontAlgn="auto" hangingPunct="1">
              <a:spcAft>
                <a:spcPts val="0"/>
              </a:spcAft>
              <a:defRPr/>
            </a:pPr>
            <a:r>
              <a:rPr lang="en-US" sz="3200" b="1" dirty="0" smtClean="0">
                <a:solidFill>
                  <a:schemeClr val="tx1"/>
                </a:solidFill>
              </a:rPr>
              <a:t>INTRODUCTION</a:t>
            </a:r>
            <a:endParaRPr lang="en-US" sz="3200" b="1" dirty="0">
              <a:solidFill>
                <a:schemeClr val="tx1"/>
              </a:solidFill>
            </a:endParaRPr>
          </a:p>
        </p:txBody>
      </p:sp>
      <p:sp>
        <p:nvSpPr>
          <p:cNvPr id="20483" name="Content Placeholder 3"/>
          <p:cNvSpPr>
            <a:spLocks noGrp="1"/>
          </p:cNvSpPr>
          <p:nvPr>
            <p:ph idx="1"/>
          </p:nvPr>
        </p:nvSpPr>
        <p:spPr>
          <a:xfrm>
            <a:off x="228600" y="990600"/>
            <a:ext cx="8686800" cy="5867400"/>
          </a:xfrm>
        </p:spPr>
        <p:txBody>
          <a:bodyPr/>
          <a:lstStyle/>
          <a:p>
            <a:pPr eaLnBrk="1" hangingPunct="1">
              <a:buFont typeface="Wingdings 2" pitchFamily="18" charset="2"/>
              <a:buNone/>
              <a:defRPr/>
            </a:pPr>
            <a:endParaRPr lang="en-US" sz="1700" dirty="0" smtClean="0"/>
          </a:p>
          <a:p>
            <a:pPr eaLnBrk="1" hangingPunct="1">
              <a:buFont typeface="Wingdings" pitchFamily="2" charset="2"/>
              <a:buChar char="Ø"/>
              <a:defRPr/>
            </a:pPr>
            <a:r>
              <a:rPr lang="en-US" sz="2400" b="1" dirty="0" smtClean="0">
                <a:cs typeface="+mj-cs"/>
              </a:rPr>
              <a:t>Importance of  water </a:t>
            </a:r>
          </a:p>
          <a:p>
            <a:pPr algn="ctr" eaLnBrk="1" hangingPunct="1">
              <a:buFont typeface="Wingdings 2" pitchFamily="18" charset="2"/>
              <a:buNone/>
              <a:defRPr/>
            </a:pPr>
            <a:r>
              <a:rPr lang="ar-SA" sz="2400" b="1" dirty="0" smtClean="0"/>
              <a:t>قال الله تعالى :{ وجعلنا من الماء كل شئ حي} </a:t>
            </a:r>
            <a:r>
              <a:rPr lang="ar-SA" sz="1800" dirty="0" smtClean="0"/>
              <a:t>صدق الله العظيم</a:t>
            </a:r>
            <a:r>
              <a:rPr lang="ar-SA" sz="1800" b="1" dirty="0" smtClean="0"/>
              <a:t>. </a:t>
            </a:r>
            <a:r>
              <a:rPr lang="ar-SA" sz="1800" dirty="0" smtClean="0"/>
              <a:t>سورة الأنبياء الآية 30</a:t>
            </a:r>
            <a:r>
              <a:rPr lang="en-US" sz="1800" dirty="0" smtClean="0"/>
              <a:t> </a:t>
            </a:r>
          </a:p>
          <a:p>
            <a:pPr algn="ctr" eaLnBrk="1" hangingPunct="1">
              <a:buFont typeface="Wingdings" pitchFamily="2" charset="2"/>
              <a:buChar char="§"/>
              <a:defRPr/>
            </a:pPr>
            <a:endParaRPr lang="en-US" sz="1700" dirty="0" smtClean="0">
              <a:cs typeface="+mj-cs"/>
            </a:endParaRPr>
          </a:p>
          <a:p>
            <a:pPr eaLnBrk="1" hangingPunct="1">
              <a:buFont typeface="Wingdings" pitchFamily="2" charset="2"/>
              <a:buChar char="Ø"/>
              <a:defRPr/>
            </a:pPr>
            <a:r>
              <a:rPr lang="en-US" sz="2400" b="1" dirty="0" smtClean="0"/>
              <a:t>Importance of Water Distribution Networks (WDNs)</a:t>
            </a:r>
          </a:p>
          <a:p>
            <a:pPr eaLnBrk="1" hangingPunct="1">
              <a:buFont typeface="Wingdings" pitchFamily="2" charset="2"/>
              <a:buChar char="§"/>
              <a:defRPr/>
            </a:pPr>
            <a:endParaRPr lang="en-US" sz="1700" dirty="0" smtClean="0">
              <a:cs typeface="+mj-cs"/>
            </a:endParaRPr>
          </a:p>
          <a:p>
            <a:pPr indent="3175" algn="just" eaLnBrk="1" hangingPunct="1">
              <a:lnSpc>
                <a:spcPct val="150000"/>
              </a:lnSpc>
              <a:buFont typeface="Wingdings 2" pitchFamily="18" charset="2"/>
              <a:buNone/>
              <a:defRPr/>
            </a:pPr>
            <a:r>
              <a:rPr lang="en-US" sz="2400" dirty="0" smtClean="0"/>
              <a:t>People who live in different locations, whom their homes are not located in the same area and there is considerable distance between them they need to have water distribution networks (WDNs).</a:t>
            </a:r>
          </a:p>
          <a:p>
            <a:pPr eaLnBrk="1" hangingPunct="1">
              <a:buFont typeface="Wingdings 3" pitchFamily="18" charset="2"/>
              <a:buNone/>
              <a:defRPr/>
            </a:pPr>
            <a:endParaRPr lang="en-US" sz="1700" dirty="0" smtClean="0"/>
          </a:p>
          <a:p>
            <a:pPr eaLnBrk="1" hangingPunct="1">
              <a:buFont typeface="Wingdings" pitchFamily="2" charset="2"/>
              <a:buChar char="§"/>
              <a:defRPr/>
            </a:pPr>
            <a:endParaRPr lang="en-US" sz="1700" dirty="0" smtClean="0"/>
          </a:p>
          <a:p>
            <a:pPr eaLnBrk="1" hangingPunct="1">
              <a:buFont typeface="Wingdings 3" pitchFamily="18" charset="2"/>
              <a:buNone/>
              <a:defRPr/>
            </a:pPr>
            <a:endParaRPr lang="en-US" sz="1700" dirty="0" smtClean="0"/>
          </a:p>
          <a:p>
            <a:pPr eaLnBrk="1" hangingPunct="1">
              <a:buFont typeface="Wingdings" pitchFamily="2" charset="2"/>
              <a:buChar char="§"/>
              <a:defRPr/>
            </a:pPr>
            <a:endParaRPr lang="en-US" sz="1700" dirty="0" smtClean="0"/>
          </a:p>
        </p:txBody>
      </p:sp>
      <p:sp>
        <p:nvSpPr>
          <p:cNvPr id="27652" name="عنصر نائب لرقم الشريحة 11"/>
          <p:cNvSpPr>
            <a:spLocks noGrp="1"/>
          </p:cNvSpPr>
          <p:nvPr>
            <p:ph type="sldNum" sz="quarter" idx="12"/>
          </p:nvPr>
        </p:nvSpPr>
        <p:spPr bwMode="auto">
          <a:noFill/>
          <a:ln>
            <a:miter lim="800000"/>
            <a:headEnd/>
            <a:tailEnd/>
          </a:ln>
        </p:spPr>
        <p:txBody>
          <a:bodyPr/>
          <a:lstStyle/>
          <a:p>
            <a:fld id="{7FA6388C-F45F-4483-80BD-089E04999640}" type="slidenum">
              <a:rPr lang="ar-SA" smtClean="0"/>
              <a:pPr/>
              <a:t>4</a:t>
            </a:fld>
            <a:endParaRPr lang="en-US"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870364"/>
            <a:ext cx="8305799" cy="4255799"/>
          </a:xfrm>
        </p:spPr>
        <p:txBody>
          <a:bodyPr>
            <a:noAutofit/>
          </a:bodyPr>
          <a:lstStyle/>
          <a:p>
            <a:pPr>
              <a:buFont typeface="Wingdings" pitchFamily="2" charset="2"/>
              <a:buChar char="Ø"/>
            </a:pPr>
            <a:r>
              <a:rPr lang="en-US" sz="2800" dirty="0">
                <a:latin typeface="Aharoni" pitchFamily="2" charset="-79"/>
                <a:cs typeface="Aharoni" pitchFamily="2" charset="-79"/>
              </a:rPr>
              <a:t>This table show length of diameter </a:t>
            </a:r>
            <a:r>
              <a:rPr lang="en-US" sz="2800" dirty="0" smtClean="0">
                <a:latin typeface="Aharoni" pitchFamily="2" charset="-79"/>
                <a:cs typeface="Aharoni" pitchFamily="2" charset="-79"/>
              </a:rPr>
              <a:t>used:</a:t>
            </a:r>
            <a:endParaRPr lang="en-US" sz="2800" dirty="0">
              <a:latin typeface="Aharoni" pitchFamily="2" charset="-79"/>
              <a:cs typeface="Aharoni" pitchFamily="2" charset="-79"/>
            </a:endParaRPr>
          </a:p>
        </p:txBody>
      </p:sp>
      <p:sp>
        <p:nvSpPr>
          <p:cNvPr id="3" name="Title 2"/>
          <p:cNvSpPr>
            <a:spLocks noGrp="1"/>
          </p:cNvSpPr>
          <p:nvPr>
            <p:ph type="title"/>
          </p:nvPr>
        </p:nvSpPr>
        <p:spPr>
          <a:xfrm>
            <a:off x="0" y="0"/>
            <a:ext cx="9144000" cy="10668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smtClean="0">
                <a:solidFill>
                  <a:schemeClr val="dk1"/>
                </a:solidFill>
                <a:latin typeface="+mn-lt"/>
                <a:ea typeface="+mn-ea"/>
                <a:cs typeface="+mn-cs"/>
              </a:rPr>
              <a:t>Sewer lines</a:t>
            </a:r>
            <a:endParaRPr lang="en-US" sz="2900" b="1" dirty="0">
              <a:solidFill>
                <a:schemeClr val="dk1"/>
              </a:solidFill>
              <a:latin typeface="+mn-lt"/>
              <a:ea typeface="+mn-ea"/>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666187460"/>
              </p:ext>
            </p:extLst>
          </p:nvPr>
        </p:nvGraphicFramePr>
        <p:xfrm>
          <a:off x="2133600" y="2895600"/>
          <a:ext cx="5105399" cy="3276600"/>
        </p:xfrm>
        <a:graphic>
          <a:graphicData uri="http://schemas.openxmlformats.org/drawingml/2006/table">
            <a:tbl>
              <a:tblPr firstRow="1" firstCol="1" bandRow="1"/>
              <a:tblGrid>
                <a:gridCol w="3280517"/>
                <a:gridCol w="1824882"/>
              </a:tblGrid>
              <a:tr h="819150">
                <a:tc>
                  <a:txBody>
                    <a:bodyPr/>
                    <a:lstStyle/>
                    <a:p>
                      <a:pPr marL="0" marR="0" algn="ctr">
                        <a:lnSpc>
                          <a:spcPct val="200000"/>
                        </a:lnSpc>
                        <a:spcBef>
                          <a:spcPts val="0"/>
                        </a:spcBef>
                        <a:spcAft>
                          <a:spcPts val="0"/>
                        </a:spcAft>
                      </a:pPr>
                      <a:r>
                        <a:rPr lang="en-US" sz="2400" b="1" dirty="0">
                          <a:effectLst/>
                          <a:latin typeface="Andalus" pitchFamily="18" charset="-78"/>
                          <a:ea typeface="Arial"/>
                          <a:cs typeface="Andalus" pitchFamily="18" charset="-78"/>
                        </a:rPr>
                        <a:t>Diameters of Pipe(in)</a:t>
                      </a: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8575" cap="flat" cmpd="sng" algn="ctr">
                      <a:solidFill>
                        <a:srgbClr val="9BBB59"/>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400" b="1">
                          <a:effectLst/>
                          <a:latin typeface="Andalus" pitchFamily="18" charset="-78"/>
                          <a:ea typeface="Arial"/>
                          <a:cs typeface="Andalus" pitchFamily="18" charset="-78"/>
                        </a:rPr>
                        <a:t>Length(m)</a:t>
                      </a: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8575" cap="flat" cmpd="sng" algn="ctr">
                      <a:solidFill>
                        <a:srgbClr val="9BBB59"/>
                      </a:solidFill>
                      <a:prstDash val="solid"/>
                      <a:round/>
                      <a:headEnd type="none" w="med" len="med"/>
                      <a:tailEnd type="none" w="med" len="med"/>
                    </a:lnB>
                  </a:tcPr>
                </a:tc>
              </a:tr>
              <a:tr h="819150">
                <a:tc>
                  <a:txBody>
                    <a:bodyPr/>
                    <a:lstStyle/>
                    <a:p>
                      <a:pPr marL="0" marR="0" algn="ctr">
                        <a:lnSpc>
                          <a:spcPct val="200000"/>
                        </a:lnSpc>
                        <a:spcBef>
                          <a:spcPts val="0"/>
                        </a:spcBef>
                        <a:spcAft>
                          <a:spcPts val="0"/>
                        </a:spcAft>
                      </a:pPr>
                      <a:r>
                        <a:rPr lang="en-US" sz="2400" b="1" dirty="0">
                          <a:effectLst/>
                          <a:latin typeface="Andalus" pitchFamily="18" charset="-78"/>
                          <a:ea typeface="Arial"/>
                          <a:cs typeface="Andalus" pitchFamily="18" charset="-78"/>
                        </a:rPr>
                        <a:t>8</a:t>
                      </a: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8575"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marL="0" marR="0" algn="ctr">
                        <a:lnSpc>
                          <a:spcPct val="200000"/>
                        </a:lnSpc>
                        <a:spcBef>
                          <a:spcPts val="0"/>
                        </a:spcBef>
                        <a:spcAft>
                          <a:spcPts val="0"/>
                        </a:spcAft>
                      </a:pPr>
                      <a:r>
                        <a:rPr lang="en-US" sz="2400" b="0">
                          <a:effectLst/>
                          <a:latin typeface="Andalus" pitchFamily="18" charset="-78"/>
                          <a:ea typeface="Arial"/>
                          <a:cs typeface="Andalus" pitchFamily="18" charset="-78"/>
                        </a:rPr>
                        <a:t>8411</a:t>
                      </a:r>
                      <a:endParaRPr lang="en-US" sz="2400" b="1">
                        <a:effectLst/>
                        <a:latin typeface="Andalus" pitchFamily="18" charset="-78"/>
                        <a:ea typeface="Arial"/>
                        <a:cs typeface="Andalus" pitchFamily="18" charset="-78"/>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8575"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r>
              <a:tr h="819150">
                <a:tc>
                  <a:txBody>
                    <a:bodyPr/>
                    <a:lstStyle/>
                    <a:p>
                      <a:pPr marL="0" marR="0" algn="ctr">
                        <a:lnSpc>
                          <a:spcPct val="200000"/>
                        </a:lnSpc>
                        <a:spcBef>
                          <a:spcPts val="0"/>
                        </a:spcBef>
                        <a:spcAft>
                          <a:spcPts val="0"/>
                        </a:spcAft>
                      </a:pPr>
                      <a:r>
                        <a:rPr lang="en-US" sz="2400" b="1" dirty="0">
                          <a:effectLst/>
                          <a:latin typeface="Andalus" pitchFamily="18" charset="-78"/>
                          <a:ea typeface="Arial"/>
                          <a:cs typeface="Andalus" pitchFamily="18" charset="-78"/>
                        </a:rPr>
                        <a:t>10</a:t>
                      </a: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400" b="0">
                          <a:effectLst/>
                          <a:latin typeface="Andalus" pitchFamily="18" charset="-78"/>
                          <a:ea typeface="Arial"/>
                          <a:cs typeface="Andalus" pitchFamily="18" charset="-78"/>
                        </a:rPr>
                        <a:t>1687</a:t>
                      </a:r>
                      <a:endParaRPr lang="en-US" sz="2400" b="1">
                        <a:effectLst/>
                        <a:latin typeface="Andalus" pitchFamily="18" charset="-78"/>
                        <a:ea typeface="Arial"/>
                        <a:cs typeface="Andalus" pitchFamily="18" charset="-78"/>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819150">
                <a:tc>
                  <a:txBody>
                    <a:bodyPr/>
                    <a:lstStyle/>
                    <a:p>
                      <a:pPr marL="0" marR="0" algn="ctr">
                        <a:lnSpc>
                          <a:spcPct val="200000"/>
                        </a:lnSpc>
                        <a:spcBef>
                          <a:spcPts val="0"/>
                        </a:spcBef>
                        <a:spcAft>
                          <a:spcPts val="0"/>
                        </a:spcAft>
                      </a:pPr>
                      <a:r>
                        <a:rPr lang="en-US" sz="2400" b="1">
                          <a:effectLst/>
                          <a:latin typeface="Andalus" pitchFamily="18" charset="-78"/>
                          <a:ea typeface="Arial"/>
                          <a:cs typeface="Andalus" pitchFamily="18" charset="-78"/>
                        </a:rPr>
                        <a:t>12</a:t>
                      </a: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marL="0" marR="0" algn="ctr">
                        <a:lnSpc>
                          <a:spcPct val="200000"/>
                        </a:lnSpc>
                        <a:spcBef>
                          <a:spcPts val="0"/>
                        </a:spcBef>
                        <a:spcAft>
                          <a:spcPts val="0"/>
                        </a:spcAft>
                      </a:pPr>
                      <a:r>
                        <a:rPr lang="en-US" sz="2400" b="0" dirty="0">
                          <a:effectLst/>
                          <a:latin typeface="Andalus" pitchFamily="18" charset="-78"/>
                          <a:ea typeface="Arial"/>
                          <a:cs typeface="Andalus" pitchFamily="18" charset="-78"/>
                        </a:rPr>
                        <a:t>1011</a:t>
                      </a:r>
                      <a:endParaRPr lang="en-US" sz="2400" b="1" dirty="0">
                        <a:effectLst/>
                        <a:latin typeface="Andalus" pitchFamily="18" charset="-78"/>
                        <a:ea typeface="Arial"/>
                        <a:cs typeface="Andalus" pitchFamily="18" charset="-78"/>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r>
            </a:tbl>
          </a:graphicData>
        </a:graphic>
      </p:graphicFrame>
    </p:spTree>
    <p:extLst>
      <p:ext uri="{BB962C8B-B14F-4D97-AF65-F5344CB8AC3E}">
        <p14:creationId xmlns:p14="http://schemas.microsoft.com/office/powerpoint/2010/main" val="30208226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0668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smtClean="0">
                <a:solidFill>
                  <a:schemeClr val="dk1"/>
                </a:solidFill>
                <a:latin typeface="+mn-lt"/>
                <a:ea typeface="+mn-ea"/>
                <a:cs typeface="+mn-cs"/>
              </a:rPr>
              <a:t>Velocity for pipes</a:t>
            </a:r>
            <a:endParaRPr lang="en-US" sz="2900" b="1" dirty="0">
              <a:solidFill>
                <a:schemeClr val="dk1"/>
              </a:solidFill>
              <a:latin typeface="+mn-lt"/>
              <a:ea typeface="+mn-ea"/>
              <a:cs typeface="+mn-cs"/>
            </a:endParaRPr>
          </a:p>
        </p:txBody>
      </p:sp>
      <p:graphicFrame>
        <p:nvGraphicFramePr>
          <p:cNvPr id="7" name="Chart 6"/>
          <p:cNvGraphicFramePr>
            <a:graphicFrameLocks/>
          </p:cNvGraphicFramePr>
          <p:nvPr>
            <p:extLst>
              <p:ext uri="{D42A27DB-BD31-4B8C-83A1-F6EECF244321}">
                <p14:modId xmlns:p14="http://schemas.microsoft.com/office/powerpoint/2010/main" val="3036698384"/>
              </p:ext>
            </p:extLst>
          </p:nvPr>
        </p:nvGraphicFramePr>
        <p:xfrm>
          <a:off x="381000" y="1371600"/>
          <a:ext cx="8534400" cy="47886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39533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870364"/>
            <a:ext cx="8305799" cy="4255799"/>
          </a:xfrm>
        </p:spPr>
        <p:txBody>
          <a:bodyPr>
            <a:noAutofit/>
          </a:bodyPr>
          <a:lstStyle/>
          <a:p>
            <a:pPr lvl="0">
              <a:buFont typeface="Wingdings" pitchFamily="2" charset="2"/>
              <a:buChar char="Ø"/>
            </a:pPr>
            <a:r>
              <a:rPr lang="en-US" sz="2800" dirty="0"/>
              <a:t>On slope of sewer line dose not located with range (0.008-0.17). Used drop manhole</a:t>
            </a:r>
            <a:r>
              <a:rPr lang="en-US" sz="2800" dirty="0" smtClean="0"/>
              <a:t>.</a:t>
            </a:r>
          </a:p>
          <a:p>
            <a:pPr lvl="0">
              <a:buFont typeface="Wingdings" pitchFamily="2" charset="2"/>
              <a:buChar char="Ø"/>
            </a:pPr>
            <a:endParaRPr lang="en-US" sz="2800" dirty="0"/>
          </a:p>
          <a:p>
            <a:pPr>
              <a:buFont typeface="Wingdings" pitchFamily="2" charset="2"/>
              <a:buChar char="Ø"/>
            </a:pPr>
            <a:r>
              <a:rPr lang="en-US" sz="2800" dirty="0" smtClean="0"/>
              <a:t>In </a:t>
            </a:r>
            <a:r>
              <a:rPr lang="en-US" sz="2800" dirty="0"/>
              <a:t>some pipes the velocity is small than </a:t>
            </a:r>
            <a:r>
              <a:rPr lang="en-US" sz="2800" dirty="0" smtClean="0"/>
              <a:t>minimum0.6 </a:t>
            </a:r>
            <a:r>
              <a:rPr lang="en-US" sz="2800" dirty="0"/>
              <a:t>m/s because this pipes is sub pipe and there is a little flow income to it.</a:t>
            </a:r>
          </a:p>
          <a:p>
            <a:pPr lvl="0">
              <a:buFont typeface="Wingdings" pitchFamily="2" charset="2"/>
              <a:buChar char="Ø"/>
            </a:pPr>
            <a:endParaRPr lang="en-US" sz="2800" dirty="0"/>
          </a:p>
        </p:txBody>
      </p:sp>
      <p:sp>
        <p:nvSpPr>
          <p:cNvPr id="3" name="Title 2"/>
          <p:cNvSpPr>
            <a:spLocks noGrp="1"/>
          </p:cNvSpPr>
          <p:nvPr>
            <p:ph type="title"/>
          </p:nvPr>
        </p:nvSpPr>
        <p:spPr>
          <a:xfrm>
            <a:off x="0" y="0"/>
            <a:ext cx="9144000" cy="12954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smtClean="0">
                <a:solidFill>
                  <a:schemeClr val="dk1"/>
                </a:solidFill>
                <a:latin typeface="+mn-lt"/>
                <a:ea typeface="+mn-ea"/>
                <a:cs typeface="+mn-cs"/>
              </a:rPr>
              <a:t>Problems of sewer in our project</a:t>
            </a:r>
            <a:endParaRPr lang="en-US" sz="2900" b="1" dirty="0">
              <a:solidFill>
                <a:schemeClr val="dk1"/>
              </a:solidFill>
              <a:latin typeface="+mn-lt"/>
              <a:ea typeface="+mn-ea"/>
              <a:cs typeface="+mn-cs"/>
            </a:endParaRPr>
          </a:p>
        </p:txBody>
      </p:sp>
    </p:spTree>
    <p:extLst>
      <p:ext uri="{BB962C8B-B14F-4D97-AF65-F5344CB8AC3E}">
        <p14:creationId xmlns:p14="http://schemas.microsoft.com/office/powerpoint/2010/main" val="26858156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43</a:t>
            </a:fld>
            <a:endParaRPr lang="en-US"/>
          </a:p>
        </p:txBody>
      </p:sp>
      <p:graphicFrame>
        <p:nvGraphicFramePr>
          <p:cNvPr id="71682"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80934" name="عرض تقديمي" r:id="rId4" imgW="4568900" imgH="3425883" progId="PowerPoint.Show.12">
                  <p:embed/>
                </p:oleObj>
              </mc:Choice>
              <mc:Fallback>
                <p:oleObj name="عرض تقديمي" r:id="rId4" imgW="4568900" imgH="3425883" progId="PowerPoint.Show.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1143000"/>
          </a:xfrm>
        </p:spPr>
        <p:style>
          <a:lnRef idx="1">
            <a:schemeClr val="accent3"/>
          </a:lnRef>
          <a:fillRef idx="2">
            <a:schemeClr val="accent3"/>
          </a:fillRef>
          <a:effectRef idx="1">
            <a:schemeClr val="accent3"/>
          </a:effectRef>
          <a:fontRef idx="minor">
            <a:schemeClr val="dk1"/>
          </a:fontRef>
        </p:style>
        <p:txBody>
          <a:bodyPr vert="horz" anchor="ctr">
            <a:normAutofit/>
          </a:bodyPr>
          <a:lstStyle/>
          <a:p>
            <a:pPr algn="ctr" fontAlgn="auto">
              <a:spcAft>
                <a:spcPts val="0"/>
              </a:spcAft>
              <a:defRPr/>
            </a:pPr>
            <a:r>
              <a:rPr lang="en-US" sz="2900" b="1" dirty="0" smtClean="0">
                <a:solidFill>
                  <a:schemeClr val="dk1"/>
                </a:solidFill>
                <a:latin typeface="+mn-lt"/>
                <a:ea typeface="+mn-ea"/>
                <a:cs typeface="+mn-cs"/>
              </a:rPr>
              <a:t>Conclusion and Recommendation </a:t>
            </a:r>
            <a:endParaRPr lang="ar-SA" sz="2900" b="1" dirty="0" smtClean="0">
              <a:solidFill>
                <a:schemeClr val="dk1"/>
              </a:solidFill>
              <a:latin typeface="+mn-lt"/>
              <a:ea typeface="+mn-ea"/>
              <a:cs typeface="+mn-cs"/>
            </a:endParaRPr>
          </a:p>
        </p:txBody>
      </p:sp>
      <p:sp>
        <p:nvSpPr>
          <p:cNvPr id="3" name="عنصر نائب للمحتوى 2"/>
          <p:cNvSpPr>
            <a:spLocks noGrp="1"/>
          </p:cNvSpPr>
          <p:nvPr>
            <p:ph idx="1"/>
          </p:nvPr>
        </p:nvSpPr>
        <p:spPr>
          <a:xfrm>
            <a:off x="152400" y="1143000"/>
            <a:ext cx="8763000" cy="5562600"/>
          </a:xfrm>
        </p:spPr>
        <p:txBody>
          <a:bodyPr/>
          <a:lstStyle/>
          <a:p>
            <a:pPr>
              <a:buFont typeface="Wingdings" pitchFamily="2" charset="2"/>
              <a:buChar char="Ø"/>
            </a:pPr>
            <a:r>
              <a:rPr lang="en-US" sz="2800" dirty="0"/>
              <a:t>In </a:t>
            </a:r>
            <a:r>
              <a:rPr lang="en-US" sz="2800" dirty="0" err="1"/>
              <a:t>Tammon</a:t>
            </a:r>
            <a:r>
              <a:rPr lang="en-US" sz="2800" dirty="0"/>
              <a:t> there is no </a:t>
            </a:r>
            <a:r>
              <a:rPr lang="en-US" sz="2800" dirty="0" smtClean="0"/>
              <a:t>wastewater so we recommended </a:t>
            </a:r>
            <a:r>
              <a:rPr lang="en-US" sz="2800" dirty="0"/>
              <a:t>starting in </a:t>
            </a:r>
            <a:r>
              <a:rPr lang="en-US" sz="2800" dirty="0" smtClean="0"/>
              <a:t>implementation wastewater </a:t>
            </a:r>
            <a:r>
              <a:rPr lang="en-US" sz="2800" dirty="0"/>
              <a:t>as soon as possible.</a:t>
            </a:r>
          </a:p>
          <a:p>
            <a:pPr>
              <a:buFont typeface="Wingdings" pitchFamily="2" charset="2"/>
              <a:buChar char="Ø"/>
            </a:pPr>
            <a:endParaRPr lang="en-US" sz="2800" dirty="0" smtClean="0"/>
          </a:p>
          <a:p>
            <a:pPr>
              <a:buFont typeface="Wingdings" pitchFamily="2" charset="2"/>
              <a:buChar char="Ø"/>
            </a:pPr>
            <a:r>
              <a:rPr lang="en-US" sz="2800" dirty="0" smtClean="0"/>
              <a:t>In the design we depend on  gravity to transport the wastewater  and we didn't need  any pump .</a:t>
            </a:r>
          </a:p>
          <a:p>
            <a:pPr>
              <a:buFont typeface="Wingdings" pitchFamily="2" charset="2"/>
              <a:buChar char="Ø"/>
            </a:pPr>
            <a:endParaRPr lang="en-US" sz="2800" dirty="0" smtClean="0"/>
          </a:p>
          <a:p>
            <a:pPr>
              <a:buFont typeface="Wingdings" pitchFamily="2" charset="2"/>
              <a:buChar char="Ø"/>
            </a:pPr>
            <a:r>
              <a:rPr lang="en-US" sz="2800" dirty="0"/>
              <a:t>Maximum velocity in the network equal </a:t>
            </a:r>
            <a:r>
              <a:rPr lang="en-US" sz="2800" dirty="0" smtClean="0"/>
              <a:t>3.5 </a:t>
            </a:r>
            <a:r>
              <a:rPr lang="en-US" sz="2800" dirty="0"/>
              <a:t>m/s and the minimum velocity </a:t>
            </a:r>
            <a:r>
              <a:rPr lang="en-US" sz="2800" dirty="0" smtClean="0"/>
              <a:t>0.278 </a:t>
            </a:r>
            <a:r>
              <a:rPr lang="en-US" sz="2800" dirty="0"/>
              <a:t>m/s</a:t>
            </a:r>
            <a:endParaRPr lang="en-US" sz="2800" dirty="0" smtClean="0"/>
          </a:p>
          <a:p>
            <a:pPr>
              <a:buFont typeface="Wingdings" pitchFamily="2" charset="2"/>
              <a:buChar char="Ø"/>
            </a:pPr>
            <a:endParaRPr lang="en-US" sz="2800" dirty="0" smtClean="0"/>
          </a:p>
          <a:p>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8"/>
          <p:cNvSpPr txBox="1">
            <a:spLocks noChangeArrowheads="1"/>
          </p:cNvSpPr>
          <p:nvPr/>
        </p:nvSpPr>
        <p:spPr bwMode="auto">
          <a:xfrm>
            <a:off x="1452563" y="2743200"/>
            <a:ext cx="5105400" cy="923925"/>
          </a:xfrm>
          <a:prstGeom prst="rect">
            <a:avLst/>
          </a:prstGeom>
          <a:noFill/>
          <a:ln w="9525">
            <a:noFill/>
            <a:miter lim="800000"/>
            <a:headEnd/>
            <a:tailEnd/>
          </a:ln>
        </p:spPr>
        <p:txBody>
          <a:bodyPr>
            <a:spAutoFit/>
          </a:bodyPr>
          <a:lstStyle/>
          <a:p>
            <a:pPr algn="l" rtl="0"/>
            <a:r>
              <a:rPr lang="en-US" sz="5400" b="1">
                <a:solidFill>
                  <a:srgbClr val="C00000"/>
                </a:solidFill>
                <a:latin typeface="Times New Roman" pitchFamily="18" charset="0"/>
                <a:cs typeface="Times New Roman" pitchFamily="18" charset="0"/>
              </a:rPr>
              <a:t>Thank You…</a:t>
            </a:r>
            <a:endParaRPr lang="en-US" sz="4000" b="1">
              <a:solidFill>
                <a:srgbClr val="C00000"/>
              </a:solidFill>
              <a:latin typeface="Times New Roman" pitchFamily="18" charset="0"/>
              <a:cs typeface="Times New Roman" pitchFamily="18" charset="0"/>
            </a:endParaRPr>
          </a:p>
        </p:txBody>
      </p:sp>
      <p:sp>
        <p:nvSpPr>
          <p:cNvPr id="5" name="Oval Callout 4"/>
          <p:cNvSpPr/>
          <p:nvPr/>
        </p:nvSpPr>
        <p:spPr>
          <a:xfrm>
            <a:off x="461963" y="1752600"/>
            <a:ext cx="7086600" cy="3200400"/>
          </a:xfrm>
          <a:prstGeom prst="wedgeEllipseCallout">
            <a:avLst>
              <a:gd name="adj1" fmla="val 36165"/>
              <a:gd name="adj2" fmla="val 48896"/>
            </a:avLst>
          </a:prstGeom>
          <a:solidFill>
            <a:srgbClr val="B13F9A">
              <a:lumMod val="20000"/>
              <a:lumOff val="80000"/>
            </a:srgbClr>
          </a:solidFill>
          <a:ln w="25400" cap="flat" cmpd="sng" algn="ctr">
            <a:solidFill>
              <a:srgbClr val="B83D68">
                <a:shade val="50000"/>
              </a:srgbClr>
            </a:solidFill>
            <a:prstDash val="solid"/>
          </a:ln>
          <a:effectLst/>
        </p:spPr>
        <p:txBody>
          <a:bodyPr anchor="ctr"/>
          <a:lstStyle/>
          <a:p>
            <a:pPr algn="ctr" rtl="0" fontAlgn="auto">
              <a:spcBef>
                <a:spcPts val="0"/>
              </a:spcBef>
              <a:spcAft>
                <a:spcPts val="0"/>
              </a:spcAft>
              <a:defRPr/>
            </a:pPr>
            <a:endParaRPr lang="en-US" kern="0" dirty="0">
              <a:solidFill>
                <a:sysClr val="window" lastClr="FFFFFF"/>
              </a:solidFill>
              <a:latin typeface="Constantia"/>
              <a:cs typeface="+mn-cs"/>
            </a:endParaRPr>
          </a:p>
        </p:txBody>
      </p:sp>
      <p:sp>
        <p:nvSpPr>
          <p:cNvPr id="7" name="Rectangle 6"/>
          <p:cNvSpPr/>
          <p:nvPr/>
        </p:nvSpPr>
        <p:spPr>
          <a:xfrm>
            <a:off x="-299877" y="2514599"/>
            <a:ext cx="8758077" cy="1569660"/>
          </a:xfrm>
          <a:prstGeom prst="rect">
            <a:avLst/>
          </a:prstGeom>
          <a:noFill/>
        </p:spPr>
        <p:txBody>
          <a:bodyPr>
            <a:spAutoFit/>
          </a:bodyPr>
          <a:lstStyle/>
          <a:p>
            <a:pPr algn="ctr" rtl="0" fontAlgn="auto">
              <a:spcBef>
                <a:spcPts val="0"/>
              </a:spcBef>
              <a:spcAft>
                <a:spcPts val="0"/>
              </a:spcAft>
              <a:defRPr/>
            </a:pPr>
            <a:r>
              <a:rPr lang="en-US" sz="4800" b="1" i="1" kern="0" dirty="0">
                <a:ln w="10541" cmpd="sng">
                  <a:solidFill>
                    <a:srgbClr val="B83D68">
                      <a:shade val="88000"/>
                      <a:satMod val="110000"/>
                    </a:srgbClr>
                  </a:solidFill>
                  <a:prstDash val="solid"/>
                </a:ln>
                <a:gradFill>
                  <a:gsLst>
                    <a:gs pos="0">
                      <a:srgbClr val="B83D68">
                        <a:tint val="40000"/>
                        <a:satMod val="250000"/>
                      </a:srgbClr>
                    </a:gs>
                    <a:gs pos="9000">
                      <a:srgbClr val="B83D68">
                        <a:tint val="52000"/>
                        <a:satMod val="300000"/>
                      </a:srgbClr>
                    </a:gs>
                    <a:gs pos="50000">
                      <a:srgbClr val="B83D68">
                        <a:shade val="20000"/>
                        <a:satMod val="300000"/>
                      </a:srgbClr>
                    </a:gs>
                    <a:gs pos="79000">
                      <a:srgbClr val="B83D68">
                        <a:tint val="52000"/>
                        <a:satMod val="300000"/>
                      </a:srgbClr>
                    </a:gs>
                    <a:gs pos="100000">
                      <a:srgbClr val="B83D68">
                        <a:tint val="40000"/>
                        <a:satMod val="250000"/>
                      </a:srgbClr>
                    </a:gs>
                  </a:gsLst>
                  <a:lin ang="5400000"/>
                </a:gradFill>
                <a:latin typeface="Times New Roman" pitchFamily="18" charset="0"/>
                <a:cs typeface="Times New Roman" pitchFamily="18" charset="0"/>
              </a:rPr>
              <a:t>THANKS FOR YOUR ATTENTION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noAutofit/>
          </a:bodyPr>
          <a:lstStyle/>
          <a:p>
            <a:pPr algn="ctr" eaLnBrk="1" fontAlgn="auto" hangingPunct="1">
              <a:spcAft>
                <a:spcPts val="0"/>
              </a:spcAft>
              <a:defRPr/>
            </a:pPr>
            <a:r>
              <a:rPr lang="en-US" sz="3200" b="1" dirty="0" smtClean="0"/>
              <a:t>Objectives</a:t>
            </a:r>
            <a:endParaRPr lang="en-US" sz="3200" b="1" dirty="0"/>
          </a:p>
        </p:txBody>
      </p:sp>
      <p:sp>
        <p:nvSpPr>
          <p:cNvPr id="10243" name="Content Placeholder 3"/>
          <p:cNvSpPr>
            <a:spLocks noGrp="1"/>
          </p:cNvSpPr>
          <p:nvPr>
            <p:ph idx="1"/>
          </p:nvPr>
        </p:nvSpPr>
        <p:spPr>
          <a:xfrm>
            <a:off x="304800" y="1219200"/>
            <a:ext cx="8610600" cy="5181600"/>
          </a:xfrm>
        </p:spPr>
        <p:txBody>
          <a:bodyPr>
            <a:normAutofit/>
          </a:bodyPr>
          <a:lstStyle/>
          <a:p>
            <a:pPr indent="3175" algn="just" eaLnBrk="1" hangingPunct="1">
              <a:lnSpc>
                <a:spcPct val="150000"/>
              </a:lnSpc>
              <a:buFont typeface="Wingdings 2" pitchFamily="18" charset="2"/>
              <a:buNone/>
              <a:defRPr/>
            </a:pPr>
            <a:r>
              <a:rPr lang="en-US" sz="2400" dirty="0" smtClean="0"/>
              <a:t> </a:t>
            </a:r>
          </a:p>
          <a:p>
            <a:pPr indent="3175" algn="just" eaLnBrk="1" hangingPunct="1">
              <a:lnSpc>
                <a:spcPct val="150000"/>
              </a:lnSpc>
              <a:buFont typeface="Wingdings" pitchFamily="2" charset="2"/>
              <a:buChar char="Ø"/>
              <a:defRPr/>
            </a:pPr>
            <a:r>
              <a:rPr lang="en-US" sz="2400" dirty="0" smtClean="0"/>
              <a:t> Apply the theoretical background which we have learned through the last four years with the reality and practical life.</a:t>
            </a:r>
          </a:p>
          <a:p>
            <a:pPr indent="3175" algn="just" eaLnBrk="1" hangingPunct="1">
              <a:lnSpc>
                <a:spcPct val="150000"/>
              </a:lnSpc>
              <a:buFont typeface="Wingdings" pitchFamily="2" charset="2"/>
              <a:buChar char="Ø"/>
              <a:defRPr/>
            </a:pPr>
            <a:endParaRPr lang="en-US" sz="2400" dirty="0" smtClean="0"/>
          </a:p>
          <a:p>
            <a:pPr indent="3175" algn="just" eaLnBrk="1" hangingPunct="1">
              <a:lnSpc>
                <a:spcPct val="150000"/>
              </a:lnSpc>
              <a:buFont typeface="Wingdings" pitchFamily="2" charset="2"/>
              <a:buChar char="Ø"/>
              <a:defRPr/>
            </a:pPr>
            <a:r>
              <a:rPr lang="en-US" sz="2400" dirty="0" smtClean="0"/>
              <a:t> Design the water distribution net work of Tammon by using WATERCAD software. </a:t>
            </a:r>
          </a:p>
          <a:p>
            <a:pPr indent="3175" algn="just" eaLnBrk="1" hangingPunct="1">
              <a:lnSpc>
                <a:spcPct val="150000"/>
              </a:lnSpc>
              <a:buFont typeface="Wingdings" pitchFamily="2" charset="2"/>
              <a:buChar char="Ø"/>
              <a:defRPr/>
            </a:pPr>
            <a:endParaRPr lang="en-US" sz="2400" dirty="0" smtClean="0"/>
          </a:p>
          <a:p>
            <a:pPr marL="395288" indent="-53975" algn="just">
              <a:lnSpc>
                <a:spcPct val="150000"/>
              </a:lnSpc>
              <a:spcBef>
                <a:spcPct val="0"/>
              </a:spcBef>
              <a:spcAft>
                <a:spcPts val="1000"/>
              </a:spcAft>
              <a:buClrTx/>
              <a:buFont typeface="Wingdings 2" pitchFamily="18" charset="2"/>
              <a:buNone/>
              <a:defRPr/>
            </a:pPr>
            <a:r>
              <a:rPr lang="en-US" sz="1800" dirty="0" smtClean="0">
                <a:latin typeface="Times New Roman" pitchFamily="18" charset="0"/>
                <a:cs typeface="Times New Roman" pitchFamily="18" charset="0"/>
              </a:rPr>
              <a:t> </a:t>
            </a:r>
          </a:p>
          <a:p>
            <a:pPr marL="395288" indent="-53975" algn="just">
              <a:lnSpc>
                <a:spcPct val="150000"/>
              </a:lnSpc>
              <a:spcBef>
                <a:spcPct val="0"/>
              </a:spcBef>
              <a:spcAft>
                <a:spcPts val="1000"/>
              </a:spcAft>
              <a:buClrTx/>
              <a:buFont typeface="Wingdings" pitchFamily="2" charset="2"/>
              <a:buChar char="Ø"/>
              <a:defRPr/>
            </a:pPr>
            <a:endParaRPr lang="en-US" sz="1600" dirty="0" smtClean="0">
              <a:latin typeface="Calibri" pitchFamily="34" charset="0"/>
            </a:endParaRPr>
          </a:p>
          <a:p>
            <a:pPr marL="395288" indent="-53975" eaLnBrk="1" hangingPunct="1">
              <a:buClrTx/>
              <a:buFont typeface="Wingdings" pitchFamily="2" charset="2"/>
              <a:buChar char="Ø"/>
              <a:defRPr/>
            </a:pPr>
            <a:endParaRPr lang="en-US" sz="1700" dirty="0" smtClean="0"/>
          </a:p>
          <a:p>
            <a:pPr marL="395288" indent="-53975" eaLnBrk="1" hangingPunct="1">
              <a:buClrTx/>
              <a:buFont typeface="Wingdings" pitchFamily="2" charset="2"/>
              <a:buChar char="Ø"/>
              <a:defRPr/>
            </a:pPr>
            <a:endParaRPr lang="en-US" sz="1700" dirty="0" smtClean="0"/>
          </a:p>
          <a:p>
            <a:pPr marL="395288" indent="-53975" eaLnBrk="1" hangingPunct="1">
              <a:buClrTx/>
              <a:buFont typeface="Wingdings" pitchFamily="2" charset="2"/>
              <a:buChar char="Ø"/>
              <a:defRPr/>
            </a:pPr>
            <a:endParaRPr lang="en-US" sz="1700" dirty="0" smtClean="0"/>
          </a:p>
        </p:txBody>
      </p:sp>
      <p:sp>
        <p:nvSpPr>
          <p:cNvPr id="28676" name="Rectangle 2"/>
          <p:cNvSpPr>
            <a:spLocks noChangeArrowheads="1"/>
          </p:cNvSpPr>
          <p:nvPr/>
        </p:nvSpPr>
        <p:spPr bwMode="auto">
          <a:xfrm>
            <a:off x="2286000" y="3198813"/>
            <a:ext cx="4572000" cy="276225"/>
          </a:xfrm>
          <a:prstGeom prst="rect">
            <a:avLst/>
          </a:prstGeom>
          <a:noFill/>
          <a:ln w="9525">
            <a:noFill/>
            <a:miter lim="800000"/>
            <a:headEnd/>
            <a:tailEnd/>
          </a:ln>
        </p:spPr>
        <p:txBody>
          <a:bodyPr>
            <a:spAutoFit/>
          </a:bodyPr>
          <a:lstStyle/>
          <a:p>
            <a:pPr algn="l" rtl="0"/>
            <a:r>
              <a:rPr lang="en-US" sz="1200" b="1">
                <a:solidFill>
                  <a:srgbClr val="FF0000"/>
                </a:solidFill>
              </a:rPr>
              <a:t> </a:t>
            </a:r>
            <a:endParaRPr lang="en-US"/>
          </a:p>
        </p:txBody>
      </p:sp>
      <p:sp>
        <p:nvSpPr>
          <p:cNvPr id="28677" name="عنصر نائب لرقم الشريحة 11"/>
          <p:cNvSpPr>
            <a:spLocks noGrp="1"/>
          </p:cNvSpPr>
          <p:nvPr>
            <p:ph type="sldNum" sz="quarter" idx="12"/>
          </p:nvPr>
        </p:nvSpPr>
        <p:spPr bwMode="auto">
          <a:noFill/>
          <a:ln>
            <a:miter lim="800000"/>
            <a:headEnd/>
            <a:tailEnd/>
          </a:ln>
        </p:spPr>
        <p:txBody>
          <a:bodyPr/>
          <a:lstStyle/>
          <a:p>
            <a:fld id="{B94D131B-B0F7-4E4E-AAFA-CC0C81B11AC3}" type="slidenum">
              <a:rPr lang="ar-SA" smtClean="0"/>
              <a:pPr/>
              <a:t>5</a:t>
            </a:fld>
            <a:endParaRPr lang="en-US"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1143000"/>
            <a:ext cx="8991600" cy="5257800"/>
          </a:xfrm>
        </p:spPr>
        <p:txBody>
          <a:bodyPr/>
          <a:lstStyle/>
          <a:p>
            <a:pPr lvl="0" indent="3175" algn="just" eaLnBrk="1" hangingPunct="1">
              <a:lnSpc>
                <a:spcPct val="200000"/>
              </a:lnSpc>
              <a:buClr>
                <a:srgbClr val="F0A22E"/>
              </a:buClr>
              <a:buFont typeface="Wingdings" pitchFamily="2" charset="2"/>
              <a:buChar char="Ø"/>
              <a:defRPr/>
            </a:pPr>
            <a:r>
              <a:rPr lang="en-US" sz="2400" dirty="0">
                <a:solidFill>
                  <a:srgbClr val="4E3B30"/>
                </a:solidFill>
              </a:rPr>
              <a:t> </a:t>
            </a:r>
            <a:r>
              <a:rPr lang="en-US" sz="2400" dirty="0" smtClean="0">
                <a:solidFill>
                  <a:srgbClr val="4E3B30"/>
                </a:solidFill>
              </a:rPr>
              <a:t>Studying and </a:t>
            </a:r>
            <a:r>
              <a:rPr lang="en-US" sz="2400" dirty="0">
                <a:solidFill>
                  <a:srgbClr val="4E3B30"/>
                </a:solidFill>
              </a:rPr>
              <a:t>analyzing the water consumption and estimating the losses.</a:t>
            </a:r>
          </a:p>
          <a:p>
            <a:pPr lvl="0" indent="3175" algn="just" eaLnBrk="1" hangingPunct="1">
              <a:lnSpc>
                <a:spcPct val="200000"/>
              </a:lnSpc>
              <a:buClr>
                <a:srgbClr val="F0A22E"/>
              </a:buClr>
              <a:buFont typeface="Wingdings" pitchFamily="2" charset="2"/>
              <a:buChar char="Ø"/>
              <a:defRPr/>
            </a:pPr>
            <a:r>
              <a:rPr lang="en-US" sz="2400" dirty="0">
                <a:solidFill>
                  <a:srgbClr val="4E3B30"/>
                </a:solidFill>
                <a:latin typeface="Times New Roman"/>
              </a:rPr>
              <a:t>cost estimating for the project .</a:t>
            </a:r>
          </a:p>
          <a:p>
            <a:pPr lvl="0" indent="3175" algn="just" eaLnBrk="1" hangingPunct="1">
              <a:lnSpc>
                <a:spcPct val="200000"/>
              </a:lnSpc>
              <a:buClr>
                <a:srgbClr val="F0A22E"/>
              </a:buClr>
              <a:buFont typeface="Wingdings" pitchFamily="2" charset="2"/>
              <a:buChar char="Ø"/>
              <a:defRPr/>
            </a:pPr>
            <a:r>
              <a:rPr lang="en-US" sz="2400" dirty="0">
                <a:solidFill>
                  <a:srgbClr val="4E3B30"/>
                </a:solidFill>
                <a:latin typeface="Times New Roman"/>
              </a:rPr>
              <a:t>Design wastewater net work.</a:t>
            </a:r>
          </a:p>
          <a:p>
            <a:pPr indent="0" algn="just" eaLnBrk="1" hangingPunct="1">
              <a:lnSpc>
                <a:spcPct val="150000"/>
              </a:lnSpc>
              <a:buNone/>
              <a:defRPr/>
            </a:pPr>
            <a:endParaRPr lang="en-US" sz="2400" dirty="0" smtClean="0"/>
          </a:p>
          <a:p>
            <a:pPr indent="3175" algn="just" eaLnBrk="1" hangingPunct="1">
              <a:lnSpc>
                <a:spcPct val="150000"/>
              </a:lnSpc>
              <a:buFont typeface="Wingdings" pitchFamily="2" charset="2"/>
              <a:buChar char="Ø"/>
              <a:defRPr/>
            </a:pPr>
            <a:endParaRPr lang="en-US" sz="2400" dirty="0" smtClean="0">
              <a:latin typeface="Times New Roman"/>
            </a:endParaRPr>
          </a:p>
          <a:p>
            <a:pPr indent="3175" algn="just" eaLnBrk="1" hangingPunct="1">
              <a:lnSpc>
                <a:spcPct val="150000"/>
              </a:lnSpc>
              <a:buFont typeface="Wingdings" pitchFamily="2" charset="2"/>
              <a:buChar char="Ø"/>
              <a:defRPr/>
            </a:pPr>
            <a:endParaRPr lang="en-US" sz="2400" dirty="0" smtClean="0"/>
          </a:p>
          <a:p>
            <a:pPr indent="3175" algn="just" eaLnBrk="1" hangingPunct="1">
              <a:lnSpc>
                <a:spcPct val="150000"/>
              </a:lnSpc>
              <a:buFont typeface="Wingdings" pitchFamily="2" charset="2"/>
              <a:buChar char="Ø"/>
              <a:defRPr/>
            </a:pPr>
            <a:endParaRPr lang="en-US" sz="2400" dirty="0" smtClean="0"/>
          </a:p>
          <a:p>
            <a:pPr indent="3175" algn="just" eaLnBrk="1" hangingPunct="1">
              <a:lnSpc>
                <a:spcPct val="150000"/>
              </a:lnSpc>
              <a:buFont typeface="Wingdings" pitchFamily="2" charset="2"/>
              <a:buChar char="Ø"/>
              <a:defRPr/>
            </a:pPr>
            <a:endParaRPr lang="en-US" sz="2400" dirty="0" smtClean="0"/>
          </a:p>
          <a:p>
            <a:pPr indent="3175" algn="just" eaLnBrk="1" hangingPunct="1">
              <a:lnSpc>
                <a:spcPct val="150000"/>
              </a:lnSpc>
              <a:buFont typeface="Wingdings" pitchFamily="2" charset="2"/>
              <a:buChar char="Ø"/>
              <a:defRPr/>
            </a:pPr>
            <a:endParaRPr lang="en-US" sz="2400" dirty="0" smtClean="0"/>
          </a:p>
          <a:p>
            <a:pPr algn="just">
              <a:lnSpc>
                <a:spcPct val="150000"/>
              </a:lnSpc>
              <a:spcBef>
                <a:spcPts val="0"/>
              </a:spcBef>
              <a:spcAft>
                <a:spcPts val="0"/>
              </a:spcAft>
              <a:buClrTx/>
              <a:buFont typeface="Wingdings" pitchFamily="2" charset="2"/>
              <a:buChar char="Ø"/>
              <a:defRPr/>
            </a:pPr>
            <a:endParaRPr lang="en-US" sz="2000" dirty="0" smtClean="0">
              <a:latin typeface="Times New Roman"/>
            </a:endParaRPr>
          </a:p>
          <a:p>
            <a:pPr algn="just">
              <a:lnSpc>
                <a:spcPct val="150000"/>
              </a:lnSpc>
              <a:spcBef>
                <a:spcPts val="0"/>
              </a:spcBef>
              <a:spcAft>
                <a:spcPts val="0"/>
              </a:spcAft>
              <a:buClrTx/>
              <a:buFont typeface="Wingdings" pitchFamily="2" charset="2"/>
              <a:buChar char="Ø"/>
              <a:defRPr/>
            </a:pPr>
            <a:endParaRPr lang="en-US" sz="2000" dirty="0" smtClean="0">
              <a:latin typeface="Times New Roman"/>
            </a:endParaRPr>
          </a:p>
          <a:p>
            <a:pPr algn="just">
              <a:lnSpc>
                <a:spcPct val="150000"/>
              </a:lnSpc>
              <a:spcBef>
                <a:spcPts val="0"/>
              </a:spcBef>
              <a:spcAft>
                <a:spcPts val="0"/>
              </a:spcAft>
              <a:buClrTx/>
              <a:buFont typeface="Wingdings 2" pitchFamily="18" charset="2"/>
              <a:buNone/>
              <a:defRPr/>
            </a:pPr>
            <a:r>
              <a:rPr lang="en-US" sz="2000" dirty="0" smtClean="0">
                <a:latin typeface="Times New Roman"/>
              </a:rPr>
              <a:t>  </a:t>
            </a:r>
            <a:endParaRPr lang="en-US" sz="2000" dirty="0" smtClean="0"/>
          </a:p>
          <a:p>
            <a:pPr marL="0" indent="0" algn="just">
              <a:lnSpc>
                <a:spcPct val="150000"/>
              </a:lnSpc>
              <a:spcBef>
                <a:spcPts val="0"/>
              </a:spcBef>
              <a:spcAft>
                <a:spcPts val="1000"/>
              </a:spcAft>
              <a:buClrTx/>
              <a:buFont typeface="Wingdings" pitchFamily="2" charset="2"/>
              <a:buChar char="Ø"/>
              <a:defRPr/>
            </a:pPr>
            <a:endParaRPr lang="en-US" sz="2800" dirty="0" smtClean="0">
              <a:latin typeface="Calibri"/>
              <a:ea typeface="Calibri"/>
              <a:cs typeface="Arial"/>
            </a:endParaRPr>
          </a:p>
          <a:p>
            <a:pPr>
              <a:defRPr/>
            </a:pPr>
            <a:endParaRPr lang="ar-SA" dirty="0"/>
          </a:p>
        </p:txBody>
      </p:sp>
      <p:sp>
        <p:nvSpPr>
          <p:cNvPr id="4" name="Title 1"/>
          <p:cNvSpPr txBox="1">
            <a:spLocks/>
          </p:cNvSpPr>
          <p:nvPr/>
        </p:nvSpPr>
        <p:spPr>
          <a:xfrm>
            <a:off x="0" y="0"/>
            <a:ext cx="91440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rtl="0" fontAlgn="auto">
              <a:spcAft>
                <a:spcPts val="0"/>
              </a:spcAft>
              <a:defRPr/>
            </a:pPr>
            <a:r>
              <a:rPr lang="en-US" sz="3200" b="1" cap="all" dirty="0">
                <a:effectLst>
                  <a:reflection blurRad="12700" stA="48000" endA="300" endPos="55000" dir="5400000" sy="-90000" algn="bl" rotWithShape="0"/>
                </a:effectLst>
              </a:rPr>
              <a:t>Secondary Goals </a:t>
            </a:r>
          </a:p>
        </p:txBody>
      </p:sp>
      <p:sp>
        <p:nvSpPr>
          <p:cNvPr id="29700" name="عنصر نائب لرقم الشريحة 9"/>
          <p:cNvSpPr>
            <a:spLocks noGrp="1"/>
          </p:cNvSpPr>
          <p:nvPr>
            <p:ph type="sldNum" sz="quarter" idx="12"/>
          </p:nvPr>
        </p:nvSpPr>
        <p:spPr bwMode="auto">
          <a:noFill/>
          <a:ln>
            <a:miter lim="800000"/>
            <a:headEnd/>
            <a:tailEnd/>
          </a:ln>
        </p:spPr>
        <p:txBody>
          <a:bodyPr/>
          <a:lstStyle/>
          <a:p>
            <a:fld id="{E8081A3B-E62D-48DB-B5AF-7D4B7D8024C4}" type="slidenum">
              <a:rPr lang="ar-SA" smtClean="0"/>
              <a:pPr/>
              <a:t>6</a:t>
            </a:fld>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3200" b="1" dirty="0" smtClean="0"/>
              <a:t>Study area</a:t>
            </a:r>
            <a:endParaRPr lang="en-US" sz="3200" b="1" dirty="0"/>
          </a:p>
        </p:txBody>
      </p:sp>
      <p:cxnSp>
        <p:nvCxnSpPr>
          <p:cNvPr id="6" name="Straight Connector 5"/>
          <p:cNvCxnSpPr/>
          <p:nvPr/>
        </p:nvCxnSpPr>
        <p:spPr>
          <a:xfrm>
            <a:off x="0" y="6629400"/>
            <a:ext cx="9144000" cy="0"/>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pic>
        <p:nvPicPr>
          <p:cNvPr id="31748" name="Content Placeholder 8" descr="Description: tamun"/>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2032" y="609600"/>
            <a:ext cx="4559968" cy="6400800"/>
          </a:xfrm>
        </p:spPr>
      </p:pic>
      <p:sp>
        <p:nvSpPr>
          <p:cNvPr id="31749" name="عنصر نائب لرقم الشريحة 1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fld id="{8A8B8E15-2FDE-4C33-827B-41B80AD2712B}" type="slidenum">
              <a:rPr lang="ar-SA" smtClean="0">
                <a:solidFill>
                  <a:srgbClr val="D38E27"/>
                </a:solidFill>
              </a:rPr>
              <a:pPr eaLnBrk="1" hangingPunct="1"/>
              <a:t>7</a:t>
            </a:fld>
            <a:endParaRPr lang="en-US" smtClean="0">
              <a:solidFill>
                <a:srgbClr val="D38E27"/>
              </a:solidFill>
            </a:endParaRPr>
          </a:p>
        </p:txBody>
      </p:sp>
      <p:pic>
        <p:nvPicPr>
          <p:cNvPr id="317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609600"/>
            <a:ext cx="4572000" cy="647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745690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2800" b="1" dirty="0" smtClean="0"/>
              <a:t>DESCRIPTION OF THE STUDY AREA</a:t>
            </a:r>
            <a:endParaRPr lang="en-US" sz="2800" b="1" dirty="0"/>
          </a:p>
        </p:txBody>
      </p:sp>
      <p:sp>
        <p:nvSpPr>
          <p:cNvPr id="48130" name="Content Placeholder 3"/>
          <p:cNvSpPr>
            <a:spLocks noGrp="1"/>
          </p:cNvSpPr>
          <p:nvPr>
            <p:ph idx="1"/>
          </p:nvPr>
        </p:nvSpPr>
        <p:spPr>
          <a:xfrm>
            <a:off x="381000" y="1066800"/>
            <a:ext cx="8458200" cy="5467350"/>
          </a:xfrm>
        </p:spPr>
        <p:txBody>
          <a:bodyPr/>
          <a:lstStyle/>
          <a:p>
            <a:pPr marL="50800" indent="3175" algn="just" eaLnBrk="1" hangingPunct="1">
              <a:lnSpc>
                <a:spcPct val="150000"/>
              </a:lnSpc>
              <a:buFont typeface="Wingdings" pitchFamily="2" charset="2"/>
              <a:buChar char="Ø"/>
              <a:defRPr/>
            </a:pPr>
            <a:r>
              <a:rPr lang="en-US" sz="2400" b="1" dirty="0" smtClean="0"/>
              <a:t> Location </a:t>
            </a:r>
            <a:endParaRPr lang="en-US" dirty="0" smtClean="0">
              <a:solidFill>
                <a:srgbClr val="000000"/>
              </a:solidFill>
              <a:latin typeface="Calibri" pitchFamily="34" charset="0"/>
            </a:endParaRPr>
          </a:p>
          <a:p>
            <a:pPr marL="0" lvl="1" indent="0" algn="just" eaLnBrk="1" hangingPunct="1">
              <a:lnSpc>
                <a:spcPct val="150000"/>
              </a:lnSpc>
              <a:buClrTx/>
              <a:buSzTx/>
              <a:buFont typeface="Wingdings 2" pitchFamily="18" charset="2"/>
              <a:buNone/>
              <a:defRPr/>
            </a:pPr>
            <a:r>
              <a:rPr lang="en-US" sz="2400" dirty="0" smtClean="0"/>
              <a:t>Tammon is a Palestinian town in the Tubas governorate, located 23 kilometers northeast of Nablus and five kilometers south of Tubas in the northeastern Wes Bank.</a:t>
            </a:r>
          </a:p>
          <a:p>
            <a:pPr marL="0" indent="0" eaLnBrk="1" hangingPunct="1">
              <a:buClrTx/>
              <a:buSzTx/>
              <a:buFont typeface="Wingdings 2" pitchFamily="18" charset="2"/>
              <a:buNone/>
              <a:defRPr/>
            </a:pPr>
            <a:endParaRPr lang="en-US" sz="1800" dirty="0" smtClean="0">
              <a:solidFill>
                <a:schemeClr val="tx1"/>
              </a:solidFill>
            </a:endParaRPr>
          </a:p>
          <a:p>
            <a:pPr marL="0" indent="0" eaLnBrk="1" hangingPunct="1">
              <a:buFont typeface="Wingdings" pitchFamily="2" charset="2"/>
              <a:buChar char="§"/>
              <a:defRPr/>
            </a:pPr>
            <a:endParaRPr lang="en-US" sz="1000" dirty="0" smtClean="0"/>
          </a:p>
          <a:p>
            <a:pPr marL="0" indent="3175" algn="just" eaLnBrk="1" hangingPunct="1">
              <a:lnSpc>
                <a:spcPct val="150000"/>
              </a:lnSpc>
              <a:buFont typeface="Wingdings" pitchFamily="2" charset="2"/>
              <a:buChar char="Ø"/>
              <a:defRPr/>
            </a:pPr>
            <a:r>
              <a:rPr lang="en-US" sz="2400" b="1" dirty="0" smtClean="0"/>
              <a:t> Population</a:t>
            </a:r>
          </a:p>
          <a:p>
            <a:pPr marL="0" lvl="1" indent="0" algn="just" eaLnBrk="1" hangingPunct="1">
              <a:lnSpc>
                <a:spcPct val="150000"/>
              </a:lnSpc>
              <a:buClrTx/>
              <a:buSzTx/>
              <a:buFont typeface="Wingdings 2" pitchFamily="18" charset="2"/>
              <a:buNone/>
              <a:defRPr/>
            </a:pPr>
            <a:r>
              <a:rPr lang="en-US" sz="2400" dirty="0" smtClean="0"/>
              <a:t>The number of the population, according to the statistics in 2007 is about 10,687 persons.</a:t>
            </a:r>
          </a:p>
          <a:p>
            <a:pPr marL="0" indent="0" eaLnBrk="1" hangingPunct="1">
              <a:buClrTx/>
              <a:buSzTx/>
              <a:buFont typeface="Wingdings 2" pitchFamily="18" charset="2"/>
              <a:buNone/>
              <a:defRPr/>
            </a:pPr>
            <a:endParaRPr lang="en-US" b="1" dirty="0" smtClean="0">
              <a:solidFill>
                <a:srgbClr val="000000"/>
              </a:solidFill>
              <a:latin typeface="Calibri" pitchFamily="34" charset="0"/>
            </a:endParaRPr>
          </a:p>
          <a:p>
            <a:pPr marL="0" indent="0" eaLnBrk="1" hangingPunct="1">
              <a:buFont typeface="Wingdings 2" pitchFamily="18" charset="2"/>
              <a:buNone/>
              <a:defRPr/>
            </a:pPr>
            <a:endParaRPr lang="en-US" sz="1800" dirty="0" smtClean="0">
              <a:solidFill>
                <a:schemeClr val="tx1"/>
              </a:solidFill>
            </a:endParaRPr>
          </a:p>
          <a:p>
            <a:pPr marL="0" indent="0" eaLnBrk="1" hangingPunct="1">
              <a:buFont typeface="Wingdings 2" pitchFamily="18" charset="2"/>
              <a:buNone/>
              <a:defRPr/>
            </a:pPr>
            <a:endParaRPr lang="en-US" sz="1800" dirty="0" smtClean="0"/>
          </a:p>
          <a:p>
            <a:pPr marL="0" indent="0" eaLnBrk="1" hangingPunct="1">
              <a:buFont typeface="Wingdings" pitchFamily="2" charset="2"/>
              <a:buChar char="§"/>
              <a:defRPr/>
            </a:pPr>
            <a:endParaRPr lang="en-US" sz="1800" dirty="0" smtClean="0"/>
          </a:p>
          <a:p>
            <a:pPr marL="0" indent="0" eaLnBrk="1" hangingPunct="1">
              <a:buFont typeface="Wingdings" pitchFamily="2" charset="2"/>
              <a:buChar char="§"/>
              <a:defRPr/>
            </a:pPr>
            <a:endParaRPr lang="en-US" sz="1800" dirty="0" smtClean="0"/>
          </a:p>
          <a:p>
            <a:pPr marL="0" indent="0" eaLnBrk="1" hangingPunct="1">
              <a:buFont typeface="Wingdings" pitchFamily="2" charset="2"/>
              <a:buChar char="§"/>
              <a:defRPr/>
            </a:pPr>
            <a:endParaRPr lang="en-US" sz="1800" dirty="0" smtClean="0"/>
          </a:p>
          <a:p>
            <a:pPr marL="0" indent="0" eaLnBrk="1" hangingPunct="1">
              <a:buFont typeface="Wingdings" pitchFamily="2" charset="2"/>
              <a:buChar char="§"/>
              <a:defRPr/>
            </a:pPr>
            <a:endParaRPr lang="en-US" sz="1700" dirty="0" smtClean="0"/>
          </a:p>
        </p:txBody>
      </p:sp>
      <p:sp>
        <p:nvSpPr>
          <p:cNvPr id="32772" name="عنصر نائب لرقم الشريحة 10"/>
          <p:cNvSpPr>
            <a:spLocks noGrp="1"/>
          </p:cNvSpPr>
          <p:nvPr>
            <p:ph type="sldNum" sz="quarter" idx="12"/>
          </p:nvPr>
        </p:nvSpPr>
        <p:spPr bwMode="auto">
          <a:noFill/>
          <a:ln>
            <a:miter lim="800000"/>
            <a:headEnd/>
            <a:tailEnd/>
          </a:ln>
        </p:spPr>
        <p:txBody>
          <a:bodyPr/>
          <a:lstStyle/>
          <a:p>
            <a:fld id="{80933FC9-42B6-4B6E-8E89-48A4A6F4A93D}" type="slidenum">
              <a:rPr lang="ar-SA" smtClean="0"/>
              <a:pPr/>
              <a:t>8</a:t>
            </a:fld>
            <a:endParaRPr lang="en-US"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r>
              <a:rPr lang="en-US" sz="2800" b="1" dirty="0" smtClean="0"/>
              <a:t>DESCRIPTION OF THE STUDY AREA</a:t>
            </a:r>
            <a:endParaRPr lang="en-US" sz="2800" b="1" dirty="0"/>
          </a:p>
        </p:txBody>
      </p:sp>
      <p:sp>
        <p:nvSpPr>
          <p:cNvPr id="49154" name="Content Placeholder 3"/>
          <p:cNvSpPr>
            <a:spLocks noGrp="1"/>
          </p:cNvSpPr>
          <p:nvPr>
            <p:ph idx="1"/>
          </p:nvPr>
        </p:nvSpPr>
        <p:spPr>
          <a:xfrm>
            <a:off x="381000" y="1143000"/>
            <a:ext cx="8458200" cy="5410200"/>
          </a:xfrm>
        </p:spPr>
        <p:txBody>
          <a:bodyPr/>
          <a:lstStyle/>
          <a:p>
            <a:pPr marL="50800" indent="3175" algn="just" eaLnBrk="1" hangingPunct="1">
              <a:lnSpc>
                <a:spcPct val="150000"/>
              </a:lnSpc>
              <a:buFont typeface="Wingdings" pitchFamily="2" charset="2"/>
              <a:buChar char="Ø"/>
              <a:defRPr/>
            </a:pPr>
            <a:r>
              <a:rPr lang="en-US" sz="2400" b="1" dirty="0" smtClean="0"/>
              <a:t> Rain</a:t>
            </a:r>
          </a:p>
          <a:p>
            <a:pPr algn="just" eaLnBrk="1" hangingPunct="1">
              <a:lnSpc>
                <a:spcPct val="150000"/>
              </a:lnSpc>
              <a:buClrTx/>
              <a:buSzTx/>
              <a:buFont typeface="Arial" charset="0"/>
              <a:buChar char="•"/>
              <a:defRPr/>
            </a:pPr>
            <a:r>
              <a:rPr lang="en-US" sz="2400" dirty="0" smtClean="0"/>
              <a:t>Average annual rainfall in Tammon = 350 mm.</a:t>
            </a:r>
          </a:p>
          <a:p>
            <a:pPr algn="just" eaLnBrk="1" hangingPunct="1">
              <a:lnSpc>
                <a:spcPct val="150000"/>
              </a:lnSpc>
              <a:buClrTx/>
              <a:buSzTx/>
              <a:buFont typeface="Arial" charset="0"/>
              <a:buChar char="•"/>
              <a:defRPr/>
            </a:pPr>
            <a:r>
              <a:rPr lang="en-US" sz="2400" dirty="0" smtClean="0"/>
              <a:t>The average number of rain days = 40-60 days./year</a:t>
            </a:r>
          </a:p>
          <a:p>
            <a:pPr eaLnBrk="1" hangingPunct="1">
              <a:buClrTx/>
              <a:buSzTx/>
              <a:buFont typeface="Arial" charset="0"/>
              <a:buNone/>
              <a:defRPr/>
            </a:pPr>
            <a:r>
              <a:rPr lang="en-US" b="1" dirty="0" smtClean="0">
                <a:solidFill>
                  <a:srgbClr val="000000"/>
                </a:solidFill>
                <a:latin typeface="Calibri" pitchFamily="34" charset="0"/>
              </a:rPr>
              <a:t> </a:t>
            </a:r>
          </a:p>
          <a:p>
            <a:pPr marL="50800" indent="3175" algn="just" eaLnBrk="1" hangingPunct="1">
              <a:lnSpc>
                <a:spcPct val="150000"/>
              </a:lnSpc>
              <a:buFont typeface="Wingdings" pitchFamily="2" charset="2"/>
              <a:buChar char="Ø"/>
              <a:defRPr/>
            </a:pPr>
            <a:r>
              <a:rPr lang="en-US" sz="2400" b="1" dirty="0" smtClean="0"/>
              <a:t> Temperature</a:t>
            </a:r>
          </a:p>
          <a:p>
            <a:pPr algn="just" eaLnBrk="1" hangingPunct="1">
              <a:lnSpc>
                <a:spcPct val="150000"/>
              </a:lnSpc>
              <a:buClrTx/>
              <a:buSzTx/>
              <a:buFont typeface="Arial" charset="0"/>
              <a:buChar char="•"/>
              <a:defRPr/>
            </a:pPr>
            <a:r>
              <a:rPr lang="en-US" sz="2400" dirty="0" smtClean="0"/>
              <a:t>Rates of temperature in summer about (25° – 35°) C.</a:t>
            </a:r>
          </a:p>
          <a:p>
            <a:pPr algn="just" eaLnBrk="1" hangingPunct="1">
              <a:lnSpc>
                <a:spcPct val="150000"/>
              </a:lnSpc>
              <a:buClrTx/>
              <a:buSzTx/>
              <a:buFont typeface="Arial" charset="0"/>
              <a:buChar char="•"/>
              <a:defRPr/>
            </a:pPr>
            <a:r>
              <a:rPr lang="en-US" sz="2400" dirty="0" smtClean="0"/>
              <a:t>Rates of temperature in winter about (12° – 14° ) C.</a:t>
            </a:r>
            <a:r>
              <a:rPr lang="ar-SA" sz="2400" dirty="0" smtClean="0"/>
              <a:t>  </a:t>
            </a:r>
            <a:endParaRPr lang="en-US" sz="2400" dirty="0" smtClean="0"/>
          </a:p>
          <a:p>
            <a:pPr eaLnBrk="1" hangingPunct="1">
              <a:buFont typeface="Wingdings" pitchFamily="2" charset="2"/>
              <a:buChar char="§"/>
              <a:defRPr/>
            </a:pPr>
            <a:endParaRPr lang="en-US" sz="1800" dirty="0" smtClean="0">
              <a:latin typeface="Times New Roman" pitchFamily="18" charset="0"/>
              <a:cs typeface="Times New Roman" pitchFamily="18" charset="0"/>
            </a:endParaRPr>
          </a:p>
          <a:p>
            <a:pPr eaLnBrk="1" hangingPunct="1">
              <a:buFont typeface="Wingdings" pitchFamily="2" charset="2"/>
              <a:buChar char="§"/>
              <a:defRPr/>
            </a:pPr>
            <a:endParaRPr lang="en-US" sz="1800" dirty="0" smtClean="0">
              <a:solidFill>
                <a:schemeClr val="tx1"/>
              </a:solidFill>
            </a:endParaRPr>
          </a:p>
          <a:p>
            <a:pPr eaLnBrk="1" hangingPunct="1">
              <a:buFont typeface="Wingdings" pitchFamily="2" charset="2"/>
              <a:buChar char="§"/>
              <a:defRPr/>
            </a:pPr>
            <a:endParaRPr lang="en-US" sz="10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700" dirty="0" smtClean="0"/>
          </a:p>
        </p:txBody>
      </p:sp>
      <p:sp>
        <p:nvSpPr>
          <p:cNvPr id="33796" name="عنصر نائب لرقم الشريحة 10"/>
          <p:cNvSpPr>
            <a:spLocks noGrp="1"/>
          </p:cNvSpPr>
          <p:nvPr>
            <p:ph type="sldNum" sz="quarter" idx="12"/>
          </p:nvPr>
        </p:nvSpPr>
        <p:spPr bwMode="auto">
          <a:noFill/>
          <a:ln>
            <a:miter lim="800000"/>
            <a:headEnd/>
            <a:tailEnd/>
          </a:ln>
        </p:spPr>
        <p:txBody>
          <a:bodyPr/>
          <a:lstStyle/>
          <a:p>
            <a:fld id="{E049B0CE-BF4C-46A5-91A8-2B5FEF249FED}" type="slidenum">
              <a:rPr lang="ar-SA" smtClean="0"/>
              <a:pPr/>
              <a:t>9</a:t>
            </a:fld>
            <a:endParaRPr lang="en-US" smtClean="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4.xml><?xml version="1.0" encoding="utf-8"?>
<a:theme xmlns:a="http://schemas.openxmlformats.org/drawingml/2006/main" name="2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5.xml><?xml version="1.0" encoding="utf-8"?>
<a:theme xmlns:a="http://schemas.openxmlformats.org/drawingml/2006/main" name="3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6.xml><?xml version="1.0" encoding="utf-8"?>
<a:theme xmlns:a="http://schemas.openxmlformats.org/drawingml/2006/main" name="4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7.xml><?xml version="1.0" encoding="utf-8"?>
<a:theme xmlns:a="http://schemas.openxmlformats.org/drawingml/2006/main" name="5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2.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
  <TotalTime>4437</TotalTime>
  <Words>1431</Words>
  <Application>Microsoft Office PowerPoint</Application>
  <PresentationFormat>On-screen Show (4:3)</PresentationFormat>
  <Paragraphs>387</Paragraphs>
  <Slides>45</Slides>
  <Notes>12</Notes>
  <HiddenSlides>0</HiddenSlides>
  <MMClips>0</MMClips>
  <ScaleCrop>false</ScaleCrop>
  <HeadingPairs>
    <vt:vector size="6" baseType="variant">
      <vt:variant>
        <vt:lpstr>Theme</vt:lpstr>
      </vt:variant>
      <vt:variant>
        <vt:i4>7</vt:i4>
      </vt:variant>
      <vt:variant>
        <vt:lpstr>Embedded OLE Servers</vt:lpstr>
      </vt:variant>
      <vt:variant>
        <vt:i4>3</vt:i4>
      </vt:variant>
      <vt:variant>
        <vt:lpstr>Slide Titles</vt:lpstr>
      </vt:variant>
      <vt:variant>
        <vt:i4>45</vt:i4>
      </vt:variant>
    </vt:vector>
  </HeadingPairs>
  <TitlesOfParts>
    <vt:vector size="55" baseType="lpstr">
      <vt:lpstr>Trek</vt:lpstr>
      <vt:lpstr>Default Design</vt:lpstr>
      <vt:lpstr>1_Trek</vt:lpstr>
      <vt:lpstr>2_Trek</vt:lpstr>
      <vt:lpstr>3_Trek</vt:lpstr>
      <vt:lpstr>4_Trek</vt:lpstr>
      <vt:lpstr>5_Trek</vt:lpstr>
      <vt:lpstr>عرض تقديمي</vt:lpstr>
      <vt:lpstr>Chart</vt:lpstr>
      <vt:lpstr>Presentation</vt:lpstr>
      <vt:lpstr>PowerPoint Presentation</vt:lpstr>
      <vt:lpstr>   Introduction </vt:lpstr>
      <vt:lpstr>Presentation Layout</vt:lpstr>
      <vt:lpstr>INTRODUCTION</vt:lpstr>
      <vt:lpstr>Objectives</vt:lpstr>
      <vt:lpstr>PowerPoint Presentation</vt:lpstr>
      <vt:lpstr>Study area</vt:lpstr>
      <vt:lpstr>DESCRIPTION OF THE STUDY AREA</vt:lpstr>
      <vt:lpstr>DESCRIPTION OF THE STUDY AREA</vt:lpstr>
      <vt:lpstr>DESCRIPTION OF THE STUDY AREA</vt:lpstr>
      <vt:lpstr>DESCRIPTION OF THE STUDY AREA</vt:lpstr>
      <vt:lpstr>PowerPoint Presentation</vt:lpstr>
      <vt:lpstr>Methodology</vt:lpstr>
      <vt:lpstr>WATER CAD Software</vt:lpstr>
      <vt:lpstr>wdn analysis</vt:lpstr>
      <vt:lpstr>wdn analysis</vt:lpstr>
      <vt:lpstr>WDN Analysis</vt:lpstr>
      <vt:lpstr>Design wdn</vt:lpstr>
      <vt:lpstr>Output data description:</vt:lpstr>
      <vt:lpstr>Output data description:</vt:lpstr>
      <vt:lpstr>Design wdn</vt:lpstr>
      <vt:lpstr>Output data description:</vt:lpstr>
      <vt:lpstr>Output data description:</vt:lpstr>
      <vt:lpstr>PowerPoint Presentation</vt:lpstr>
      <vt:lpstr>Recommendation and conclusion  </vt:lpstr>
      <vt:lpstr>Design Of Tammon Waste Water Network</vt:lpstr>
      <vt:lpstr>Objectives:</vt:lpstr>
      <vt:lpstr>Layout of The System:</vt:lpstr>
      <vt:lpstr>PowerPoint Presentation</vt:lpstr>
      <vt:lpstr>PowerPoint Presentation</vt:lpstr>
      <vt:lpstr>Sewer line and manholes for our project</vt:lpstr>
      <vt:lpstr>PowerPoint Presentation</vt:lpstr>
      <vt:lpstr>PowerPoint Presentation</vt:lpstr>
      <vt:lpstr>PowerPoint Presentation</vt:lpstr>
      <vt:lpstr>Procedure</vt:lpstr>
      <vt:lpstr>excel sheet for design</vt:lpstr>
      <vt:lpstr>main characteristics for the design</vt:lpstr>
      <vt:lpstr>Main characteristics for the design  </vt:lpstr>
      <vt:lpstr>PowerPoint Presentation</vt:lpstr>
      <vt:lpstr>Sewer lines</vt:lpstr>
      <vt:lpstr>Velocity for pipes</vt:lpstr>
      <vt:lpstr>Problems of sewer in our project</vt:lpstr>
      <vt:lpstr>PowerPoint Presentation</vt:lpstr>
      <vt:lpstr>Conclusion and Recommendation </vt:lpstr>
      <vt:lpstr>PowerPoint Presentation</vt:lpstr>
    </vt:vector>
  </TitlesOfParts>
  <Company>almuhandes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Objectives</dc:title>
  <dc:creator>ali janajera</dc:creator>
  <cp:lastModifiedBy>Mohammad</cp:lastModifiedBy>
  <cp:revision>364</cp:revision>
  <dcterms:created xsi:type="dcterms:W3CDTF">2009-10-29T02:49:21Z</dcterms:created>
  <dcterms:modified xsi:type="dcterms:W3CDTF">2012-07-05T14:49:35Z</dcterms:modified>
</cp:coreProperties>
</file>