
<file path=[Content_Types].xml><?xml version="1.0" encoding="utf-8"?>
<Types xmlns="http://schemas.openxmlformats.org/package/2006/content-types">
  <Default Extension="png" ContentType="image/png"/>
  <Default Extension="mp3" ContentType="audio/mpeg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2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9" r:id="rId24"/>
    <p:sldId id="278" r:id="rId25"/>
    <p:sldId id="288" r:id="rId26"/>
    <p:sldId id="290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ram Shawish" initials="" lastIdx="3" clrIdx="0"/>
  <p:cmAuthor id="1" name="Zuhair Al Sadder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7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2-20T09:27:13.465" idx="1">
    <p:pos x="6000" y="100"/>
    <p:text>+karamshawish94@gmail.com شو رأيك تحكي عن هذي كمان؟
_Assigned to Karam Shawish_</p:text>
  </p:cm>
  <p:cm authorId="0" dt="2016-12-20T09:27:13.465" idx="2">
    <p:pos x="6000" y="200"/>
    <p:text>OK</p:text>
  </p:cm>
  <p:cm authorId="0" dt="2016-12-20T14:59:33.837" idx="1">
    <p:pos x="6000" y="0"/>
    <p:text>I've changed slide position 
+zuhair.alsadder@gmail.com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2-20T06:46:47.391" idx="2">
    <p:pos x="6000" y="0"/>
    <p:text>+karamshawish94@gmail.com  زبطلنا هذي أغلبك
_Assigned to Karam Shawish_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2-20T12:11:31.910" idx="3">
    <p:pos x="6000" y="100"/>
    <p:text>+karamshawish94@gmail.com
_Assigned to Karam Shawish_</p:text>
  </p:cm>
  <p:cm authorId="0" dt="2016-12-20T14:58:01.272" idx="3">
    <p:pos x="6000" y="0"/>
    <p:text>(Working on ) is it OK for you ?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Technology fluency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Problem solving; stepwise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Collaboration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Shape 2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Kinesenthetic 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Shape 2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Swarm Intelligence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Loose adoption to allow for programmability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Awesome research: ASEBA, ePuck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ok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comments" Target="../comments/commen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comments" Target="../comments/commen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2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19.png"/><Relationship Id="rId9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audio" Target="NULL" TargetMode="External"/><Relationship Id="rId7" Type="http://schemas.openxmlformats.org/officeDocument/2006/relationships/image" Target="../media/image4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11.xml"/><Relationship Id="rId4" Type="http://schemas.microsoft.com/office/2007/relationships/media" Target="../media/media2.mp3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comments" Target="../comments/commen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Zuhair AlSader &amp; Karam Shawish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21/12/2016</a:t>
            </a:r>
          </a:p>
        </p:txBody>
      </p:sp>
      <p:pic>
        <p:nvPicPr>
          <p:cNvPr id="56" name="Shape 56" descr="Swarmy Logo-0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500" y="774112"/>
            <a:ext cx="7645547" cy="199352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Shape 57"/>
          <p:cNvSpPr txBox="1"/>
          <p:nvPr/>
        </p:nvSpPr>
        <p:spPr>
          <a:xfrm>
            <a:off x="124275" y="4898750"/>
            <a:ext cx="1099500" cy="19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/>
              <a:t>Epoch 1482306300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Event based swarm</a:t>
            </a:r>
          </a:p>
        </p:txBody>
      </p:sp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532" y="1152475"/>
            <a:ext cx="7966925" cy="3518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Particle Photon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Small and powerful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Wi-Fi connected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Open-source HW &amp; SW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Cloud services out of the box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Programmed in C++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particle.io</a:t>
            </a:r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7998" y="285750"/>
            <a:ext cx="6096000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Hardware</a:t>
            </a:r>
          </a:p>
        </p:txBody>
      </p:sp>
      <p:pic>
        <p:nvPicPr>
          <p:cNvPr id="128" name="Shape 128" descr="Untitled Diagram(3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2224" y="1088900"/>
            <a:ext cx="7173851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Sensors &amp; Accessories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400" dirty="0"/>
              <a:t>Sensors : 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sz="1400" dirty="0"/>
              <a:t>Sound Sensor 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sz="1400" dirty="0"/>
              <a:t>Flame Sensor 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sz="1400" dirty="0"/>
              <a:t>Motion Sensor 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sz="1400" dirty="0"/>
              <a:t>Obstacle Sensor.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 dirty="0"/>
              <a:t>Actuators : 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sz="1400" dirty="0"/>
              <a:t>Laser Head 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sz="1400" dirty="0"/>
              <a:t>Buzzer</a:t>
            </a:r>
          </a:p>
        </p:txBody>
      </p:sp>
      <p:pic>
        <p:nvPicPr>
          <p:cNvPr id="135" name="Shape 135" descr="31227-larg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96775" y="1619725"/>
            <a:ext cx="1335500" cy="100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Shape 136" descr="Sound-Sensor-01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9100" y="740150"/>
            <a:ext cx="1691950" cy="169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Shape 137" descr="Flame Sensor-750x750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69087" y="2132025"/>
            <a:ext cx="1159550" cy="115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Shape 138" descr="1526016-1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54250" y="1314900"/>
            <a:ext cx="1615524" cy="1468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Shape 139" descr="images.jp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071180" y="3567243"/>
            <a:ext cx="1001625" cy="100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Shape 140" descr="Smart-Electronics-New-KY-008-3pin-650nm-Red-font-b-Laser-b-font-Transmitter-Dot-font.jp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908475" y="3295587"/>
            <a:ext cx="1544950" cy="154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Our Turtles </a:t>
            </a:r>
          </a:p>
        </p:txBody>
      </p:sp>
      <p:grpSp>
        <p:nvGrpSpPr>
          <p:cNvPr id="146" name="Shape 146"/>
          <p:cNvGrpSpPr/>
          <p:nvPr/>
        </p:nvGrpSpPr>
        <p:grpSpPr>
          <a:xfrm>
            <a:off x="1946249" y="-181450"/>
            <a:ext cx="6516068" cy="4309256"/>
            <a:chOff x="1469580" y="-435522"/>
            <a:chExt cx="7863000" cy="5200020"/>
          </a:xfrm>
        </p:grpSpPr>
        <p:pic>
          <p:nvPicPr>
            <p:cNvPr id="147" name="Shape 147"/>
            <p:cNvPicPr preferRelativeResize="0"/>
            <p:nvPr/>
          </p:nvPicPr>
          <p:blipFill rotWithShape="1">
            <a:blip r:embed="rId3">
              <a:alphaModFix/>
            </a:blip>
            <a:srcRect l="6329" t="8935" r="10503" b="15145"/>
            <a:stretch/>
          </p:blipFill>
          <p:spPr>
            <a:xfrm rot="-805466">
              <a:off x="1847547" y="339639"/>
              <a:ext cx="7107087" cy="3649594"/>
            </a:xfrm>
            <a:prstGeom prst="snip2DiagRect">
              <a:avLst>
                <a:gd name="adj1" fmla="val 0"/>
                <a:gd name="adj2" fmla="val 21479"/>
              </a:avLst>
            </a:prstGeom>
            <a:noFill/>
            <a:ln>
              <a:noFill/>
            </a:ln>
          </p:spPr>
        </p:pic>
        <p:sp>
          <p:nvSpPr>
            <p:cNvPr id="148" name="Shape 148"/>
            <p:cNvSpPr/>
            <p:nvPr/>
          </p:nvSpPr>
          <p:spPr>
            <a:xfrm>
              <a:off x="1469580" y="2931497"/>
              <a:ext cx="7863000" cy="1833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>
              <a:off x="2108925" y="-435522"/>
              <a:ext cx="7035000" cy="1372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150" name="Shape 150" descr="Sound-Sensor-01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46250" y="2801325"/>
            <a:ext cx="1583650" cy="158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Shape 151" descr="images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45399" y="3789924"/>
            <a:ext cx="662725" cy="66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Shape 152" descr="Smart-Electronics-New-KY-008-3pin-650nm-Red-font-b-Laser-b-font-Transmitter-Dot-font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1288001">
            <a:off x="3821750" y="3664949"/>
            <a:ext cx="912674" cy="912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Shape 153" descr="Flame Sensor-750x750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115650" y="2987912"/>
            <a:ext cx="912675" cy="91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Shape 154" descr="Smart-Electronics-New-KY-008-3pin-650nm-Red-font-b-Laser-b-font-Transmitter-Dot-font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70640">
            <a:off x="5314025" y="3664949"/>
            <a:ext cx="912673" cy="912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Shape 155" descr="1526016-1.JP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rot="365487">
            <a:off x="5527475" y="2987925"/>
            <a:ext cx="912674" cy="912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Shape 156" descr="31227-large.jp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180125" y="3183374"/>
            <a:ext cx="1092725" cy="819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Shape 157" descr="images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80124" y="3946449"/>
            <a:ext cx="662725" cy="662725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Shape 158"/>
          <p:cNvSpPr txBox="1"/>
          <p:nvPr/>
        </p:nvSpPr>
        <p:spPr>
          <a:xfrm>
            <a:off x="663250" y="3465100"/>
            <a:ext cx="1183500" cy="43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Sensor </a:t>
            </a:r>
          </a:p>
        </p:txBody>
      </p:sp>
      <p:sp>
        <p:nvSpPr>
          <p:cNvPr id="159" name="Shape 159"/>
          <p:cNvSpPr txBox="1"/>
          <p:nvPr/>
        </p:nvSpPr>
        <p:spPr>
          <a:xfrm>
            <a:off x="686550" y="3903475"/>
            <a:ext cx="1183500" cy="43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Accessory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Mobile App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Built for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Core features: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Cloud-based login and signup.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Swarmy Turtle setup.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Programming Single Swarmy Turtle.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Programming Parallel Swarmy Turtles.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66" name="Shape 166" descr="Swarmy-Logo-0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21500" y="1358075"/>
            <a:ext cx="3210799" cy="3210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Shape 1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90150" y="1017724"/>
            <a:ext cx="700524" cy="700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Shape 1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754" y="377391"/>
            <a:ext cx="1996669" cy="897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Shape 1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53475" y="76475"/>
            <a:ext cx="1743825" cy="1743825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Shape 174"/>
          <p:cNvSpPr txBox="1"/>
          <p:nvPr/>
        </p:nvSpPr>
        <p:spPr>
          <a:xfrm>
            <a:off x="2390100" y="504712"/>
            <a:ext cx="5506800" cy="64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/>
              <a:t>For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267649" y="1702865"/>
            <a:ext cx="5168100" cy="2748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>
              <a:spcBef>
                <a:spcPts val="0"/>
              </a:spcBef>
            </a:pPr>
            <a:r>
              <a:rPr lang="en" sz="1600" dirty="0"/>
              <a:t>Visual Programming</a:t>
            </a:r>
          </a:p>
          <a:p>
            <a:pPr marL="457200" lvl="0" indent="-228600">
              <a:spcBef>
                <a:spcPts val="0"/>
              </a:spcBef>
            </a:pPr>
            <a:r>
              <a:rPr lang="en" sz="1600" dirty="0"/>
              <a:t>Open source</a:t>
            </a:r>
          </a:p>
          <a:p>
            <a:pPr marL="457200" lvl="0" indent="-228600">
              <a:spcBef>
                <a:spcPts val="0"/>
              </a:spcBef>
            </a:pPr>
            <a:r>
              <a:rPr lang="en" sz="1600" dirty="0"/>
              <a:t>Customizable</a:t>
            </a:r>
          </a:p>
          <a:p>
            <a:pPr marL="457200" lvl="0" indent="-228600">
              <a:spcBef>
                <a:spcPts val="0"/>
              </a:spcBef>
            </a:pPr>
            <a:r>
              <a:rPr lang="en" sz="1600" dirty="0"/>
              <a:t>International</a:t>
            </a:r>
          </a:p>
          <a:p>
            <a:pPr marL="457200" lvl="0" indent="-228600">
              <a:spcBef>
                <a:spcPts val="0"/>
              </a:spcBef>
            </a:pPr>
            <a:r>
              <a:rPr lang="en" sz="1600" dirty="0"/>
              <a:t>Translates neatly to JS, Python, PHP and others, not including Arduino C++</a:t>
            </a:r>
          </a:p>
          <a:p>
            <a:pPr marL="457200" lvl="0" indent="-228600">
              <a:spcBef>
                <a:spcPts val="0"/>
              </a:spcBef>
            </a:pPr>
            <a:r>
              <a:rPr lang="en" sz="1600" dirty="0"/>
              <a:t>Build it!</a:t>
            </a:r>
          </a:p>
        </p:txBody>
      </p:sp>
      <p:pic>
        <p:nvPicPr>
          <p:cNvPr id="176" name="Shape 17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35749" y="2040199"/>
            <a:ext cx="3708250" cy="2219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Photon SDK for 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311700" y="1401050"/>
            <a:ext cx="4698000" cy="31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Cloud SDK: wrapper for Photon cloud API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Device Setup Library: Easy setup wizard for devices powered by Photon.</a:t>
            </a:r>
          </a:p>
        </p:txBody>
      </p:sp>
      <p:pic>
        <p:nvPicPr>
          <p:cNvPr id="183" name="Shape 1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1362" y="1065200"/>
            <a:ext cx="3590925" cy="359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Shape 1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14525" y="233275"/>
            <a:ext cx="1169225" cy="1167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Shape 18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2498" y="3966548"/>
            <a:ext cx="809375" cy="809399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Shape 186"/>
          <p:cNvSpPr/>
          <p:nvPr/>
        </p:nvSpPr>
        <p:spPr>
          <a:xfrm>
            <a:off x="1078925" y="4103600"/>
            <a:ext cx="489000" cy="42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87" name="Shape 18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21949" y="3871037"/>
            <a:ext cx="664289" cy="885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Shape 18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33724" y="3871037"/>
            <a:ext cx="553574" cy="885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Shape 18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320875" y="3947398"/>
            <a:ext cx="809374" cy="809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Device Setup</a:t>
            </a:r>
          </a:p>
        </p:txBody>
      </p:sp>
      <p:pic>
        <p:nvPicPr>
          <p:cNvPr id="195" name="Shape 195" descr="QuickMemo+_2016-12-20-21-50-05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7175" y="1141475"/>
            <a:ext cx="2300252" cy="3820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Shape 196" descr="QuickMemo+_2016-12-20-21-14-36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6477" y="1093650"/>
            <a:ext cx="2300252" cy="3820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Shape 197" descr="QuickMemo+_2016-12-20-21-14-25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36829" y="1093650"/>
            <a:ext cx="2300252" cy="382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Programming Features</a:t>
            </a:r>
          </a:p>
        </p:txBody>
      </p:sp>
      <p:pic>
        <p:nvPicPr>
          <p:cNvPr id="203" name="Shape 2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200" y="1934050"/>
            <a:ext cx="4302750" cy="2133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Shape 20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29749" y="1667275"/>
            <a:ext cx="3333750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 rotWithShape="1">
          <a:blip r:embed="rId3">
            <a:alphaModFix/>
          </a:blip>
          <a:srcRect b="15832"/>
          <a:stretch/>
        </p:blipFill>
        <p:spPr>
          <a:xfrm>
            <a:off x="738337" y="2495325"/>
            <a:ext cx="1304000" cy="1359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Shape 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825" y="978250"/>
            <a:ext cx="1923025" cy="1251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Shape 64"/>
          <p:cNvPicPr preferRelativeResize="0"/>
          <p:nvPr/>
        </p:nvPicPr>
        <p:blipFill rotWithShape="1">
          <a:blip r:embed="rId5">
            <a:alphaModFix/>
          </a:blip>
          <a:srcRect l="9859" t="10706" r="10115"/>
          <a:stretch/>
        </p:blipFill>
        <p:spPr>
          <a:xfrm>
            <a:off x="688662" y="4120374"/>
            <a:ext cx="1403375" cy="897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2004" y="81016"/>
            <a:ext cx="1996669" cy="897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Shape 66"/>
          <p:cNvPicPr preferRelativeResize="0"/>
          <p:nvPr/>
        </p:nvPicPr>
        <p:blipFill rotWithShape="1">
          <a:blip r:embed="rId7">
            <a:alphaModFix/>
          </a:blip>
          <a:srcRect l="2628" t="5798" r="3510" b="3736"/>
          <a:stretch/>
        </p:blipFill>
        <p:spPr>
          <a:xfrm>
            <a:off x="2390524" y="845150"/>
            <a:ext cx="6677274" cy="439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External Events</a:t>
            </a:r>
          </a:p>
        </p:txBody>
      </p:sp>
      <p:pic>
        <p:nvPicPr>
          <p:cNvPr id="210" name="Shape 2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432200"/>
            <a:ext cx="3707250" cy="2237125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Shared between all Turtles and the mobile app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You can chat with robots:</a:t>
            </a:r>
          </a:p>
        </p:txBody>
      </p:sp>
      <p:pic>
        <p:nvPicPr>
          <p:cNvPr id="212" name="Shape 212" descr="QuickMemo+_2016-12-20-21-43-01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4912" y="918874"/>
            <a:ext cx="2146024" cy="3564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Shape 213" descr="QuickMemo+_2016-12-20-21-42-08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16900" y="918875"/>
            <a:ext cx="2146024" cy="35647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Internal Events</a:t>
            </a:r>
          </a:p>
        </p:txBody>
      </p:sp>
      <p:pic>
        <p:nvPicPr>
          <p:cNvPr id="219" name="Shape 2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2325" y="155883"/>
            <a:ext cx="4105175" cy="1794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Shape 2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4924" y="1711223"/>
            <a:ext cx="3796228" cy="2887876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Interrupts by sensors, fire on change.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Problem: ISR must be very short (in µs)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Solution: set up a timer.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Good side effect: debouncing.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Parallelism</a:t>
            </a:r>
          </a:p>
        </p:txBody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When programming all devices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All code is executed in parallel, except when taking turns.</a:t>
            </a:r>
          </a:p>
        </p:txBody>
      </p:sp>
      <p:pic>
        <p:nvPicPr>
          <p:cNvPr id="228" name="Shape 2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83975" y="802525"/>
            <a:ext cx="4610100" cy="341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hape 228"/>
          <p:cNvPicPr preferRelativeResize="0"/>
          <p:nvPr/>
        </p:nvPicPr>
        <p:blipFill rotWithShape="1">
          <a:blip r:embed="rId2">
            <a:alphaModFix/>
          </a:blip>
          <a:srcRect t="30013"/>
          <a:stretch/>
        </p:blipFill>
        <p:spPr>
          <a:xfrm>
            <a:off x="3883975" y="1828800"/>
            <a:ext cx="4610100" cy="239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60137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eo-148224555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258" y="0"/>
            <a:ext cx="8915895" cy="5125478"/>
          </a:xfrm>
          <a:prstGeom prst="rect">
            <a:avLst/>
          </a:prstGeom>
        </p:spPr>
      </p:pic>
      <p:pic>
        <p:nvPicPr>
          <p:cNvPr id="4" name="Tchaikovsky - Swan Lake - four little swans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>
                  <p14:trim st="8508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327525" y="232727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4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 mute="1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one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017" y="1248249"/>
            <a:ext cx="2080159" cy="34553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9781" y="1248249"/>
            <a:ext cx="2080159" cy="34553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0154" y="1248249"/>
            <a:ext cx="2080159" cy="34553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0527" y="1248249"/>
            <a:ext cx="2080160" cy="345537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69419" y="4794487"/>
            <a:ext cx="281353" cy="253219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365297" y="4794488"/>
            <a:ext cx="281353" cy="2532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629556" y="4795785"/>
            <a:ext cx="281353" cy="2532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893815" y="4795786"/>
            <a:ext cx="281353" cy="2532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3771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20161221_010105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1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Positioning </a:t>
            </a:r>
            <a:r>
              <a:rPr lang="en" sz="1800" dirty="0"/>
              <a:t>( soon to be ready</a:t>
            </a:r>
            <a:r>
              <a:rPr lang="en" sz="1800" i="1" dirty="0"/>
              <a:t> </a:t>
            </a:r>
            <a:r>
              <a:rPr lang="en" sz="1800" dirty="0"/>
              <a:t>) </a:t>
            </a:r>
          </a:p>
        </p:txBody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There are many local and global positioning techniques : 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400">
                <a:solidFill>
                  <a:schemeClr val="dk1"/>
                </a:solidFill>
              </a:rPr>
              <a:t>GPS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500"/>
            </a:pPr>
            <a:r>
              <a:rPr lang="en" sz="1600">
                <a:solidFill>
                  <a:schemeClr val="dk1"/>
                </a:solidFill>
              </a:rPr>
              <a:t>Mobile Positioning Technology. 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400">
                <a:solidFill>
                  <a:schemeClr val="dk1"/>
                </a:solidFill>
              </a:rPr>
              <a:t>WPS ( Wifi Positioning system ) :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</p:txBody>
      </p:sp>
      <p:pic>
        <p:nvPicPr>
          <p:cNvPr id="241" name="Shape 241" descr="brand-positioning-1080x675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5800" y="1211625"/>
            <a:ext cx="6291000" cy="393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Wifi Positioning System ( Distance Based ) </a:t>
            </a:r>
          </a:p>
        </p:txBody>
      </p:sp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ways to calculate the distance between the device and the access point :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400">
                <a:solidFill>
                  <a:schemeClr val="dk1"/>
                </a:solidFill>
              </a:rPr>
              <a:t>ToA ( Time of Arrival ) : </a:t>
            </a:r>
          </a:p>
          <a:p>
            <a:pPr marL="914400" lvl="0" indent="457200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400">
                <a:solidFill>
                  <a:schemeClr val="dk1"/>
                </a:solidFill>
              </a:rPr>
              <a:t>RSSI ( Received signal strength indicator ) : </a:t>
            </a:r>
          </a:p>
          <a:p>
            <a:pPr marL="914400" lvl="0" indent="457200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91440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RSSI(d) = -10 n log(d) – c ,  n : path loss exponent, c : environment constant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	</a:t>
            </a:r>
          </a:p>
        </p:txBody>
      </p:sp>
      <p:pic>
        <p:nvPicPr>
          <p:cNvPr id="248" name="Shape 248" descr="Xirrus---Xirrus-Positioning-System--XPS-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9325" y="3262050"/>
            <a:ext cx="4148900" cy="1881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Wifi Positioning System ( Distance Based )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55" name="Shape 255" descr="ThreeCircles.00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8400" y="1454600"/>
            <a:ext cx="3350764" cy="3236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5675" y="219325"/>
            <a:ext cx="6779264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Also we can use Wifi fingerprint to Define a location</a:t>
            </a:r>
          </a:p>
        </p:txBody>
      </p:sp>
      <p:pic>
        <p:nvPicPr>
          <p:cNvPr id="261" name="Shape 261" descr="0613WebEEhybrid_Fig2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0737" y="1395825"/>
            <a:ext cx="5667375" cy="268605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Shape 262"/>
          <p:cNvSpPr txBox="1"/>
          <p:nvPr/>
        </p:nvSpPr>
        <p:spPr>
          <a:xfrm>
            <a:off x="351925" y="4493800"/>
            <a:ext cx="4642800" cy="51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For more about this , see : </a:t>
            </a:r>
            <a:r>
              <a:rPr lang="en" b="1" i="1"/>
              <a:t>schollz/find</a:t>
            </a:r>
            <a:r>
              <a:rPr lang="en"/>
              <a:t> on githup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Shape 2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9400" y="0"/>
            <a:ext cx="727971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Constraints</a:t>
            </a:r>
          </a:p>
        </p:txBody>
      </p:sp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Connectivity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Computational Power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Hardware Accuracy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Future Work</a:t>
            </a:r>
          </a:p>
        </p:txBody>
      </p:sp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>
              <a:spcBef>
                <a:spcPts val="0"/>
              </a:spcBef>
            </a:pPr>
            <a:r>
              <a:rPr lang="en"/>
              <a:t>Enhancing app and Turtle UI and UX.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Translation to Arabic.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Adding iOS support.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Hardware upgrade.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In-app simulator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Fully implementing local positioning techniques.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Tutorials and challenges.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Shape 284" descr="20161019_125249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Shape 289" descr="QuickMemo+_2016-12-20-23-52-42.png"/>
          <p:cNvPicPr preferRelativeResize="0"/>
          <p:nvPr/>
        </p:nvPicPr>
        <p:blipFill rotWithShape="1">
          <a:blip r:embed="rId3">
            <a:alphaModFix/>
          </a:blip>
          <a:srcRect t="4637" b="42609"/>
          <a:stretch/>
        </p:blipFill>
        <p:spPr>
          <a:xfrm>
            <a:off x="993725" y="1295437"/>
            <a:ext cx="2912925" cy="2552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Shape 290" descr="QuickMemo+_2016-12-20-23-52-52.png"/>
          <p:cNvPicPr preferRelativeResize="0"/>
          <p:nvPr/>
        </p:nvPicPr>
        <p:blipFill rotWithShape="1">
          <a:blip r:embed="rId4">
            <a:alphaModFix/>
          </a:blip>
          <a:srcRect l="18194" t="33677" r="17147" b="46168"/>
          <a:stretch/>
        </p:blipFill>
        <p:spPr>
          <a:xfrm>
            <a:off x="4474275" y="1466575"/>
            <a:ext cx="3671200" cy="190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83" name="Shape 83"/>
          <p:cNvPicPr preferRelativeResize="0"/>
          <p:nvPr/>
        </p:nvPicPr>
        <p:blipFill rotWithShape="1">
          <a:blip r:embed="rId3">
            <a:alphaModFix/>
          </a:blip>
          <a:srcRect l="5775" t="15108" r="11484" b="2151"/>
          <a:stretch/>
        </p:blipFill>
        <p:spPr>
          <a:xfrm>
            <a:off x="0" y="-6"/>
            <a:ext cx="9144002" cy="5143507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/>
          <p:nvPr/>
        </p:nvSpPr>
        <p:spPr>
          <a:xfrm>
            <a:off x="6615825" y="1925475"/>
            <a:ext cx="612000" cy="612000"/>
          </a:xfrm>
          <a:prstGeom prst="mathPlus">
            <a:avLst>
              <a:gd name="adj1" fmla="val 15645"/>
            </a:avLst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85" name="Shape 85" descr="Swarmy-Logo-0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9375" y="1437900"/>
            <a:ext cx="1686450" cy="168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17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040579"/>
            <a:ext cx="9144000" cy="6843729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0" y="4154450"/>
            <a:ext cx="91440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/>
              <a:t>Swarm Robotics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Why Swarm?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●	Parallelism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●	Robustness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●	Scalability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●	Heterogeneousness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●	Flexibility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●	Cheap Alternative</a:t>
            </a:r>
          </a:p>
        </p:txBody>
      </p:sp>
      <p:pic>
        <p:nvPicPr>
          <p:cNvPr id="103" name="Shape 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44050" y="245700"/>
            <a:ext cx="4288249" cy="465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Ways to do Swarm Robotics</a:t>
            </a:r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6574" y="944024"/>
            <a:ext cx="3795499" cy="4037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399</Words>
  <Application>Microsoft Office PowerPoint</Application>
  <PresentationFormat>On-screen Show (16:9)</PresentationFormat>
  <Paragraphs>104</Paragraphs>
  <Slides>35</Slides>
  <Notes>32</Notes>
  <HiddenSlides>0</HiddenSlides>
  <MMClips>3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Arial</vt:lpstr>
      <vt:lpstr>simple-light-2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Swarm Robotics</vt:lpstr>
      <vt:lpstr>Why Swarm?</vt:lpstr>
      <vt:lpstr>Ways to do Swarm Robotics</vt:lpstr>
      <vt:lpstr>Event based swarm</vt:lpstr>
      <vt:lpstr>Particle Photon</vt:lpstr>
      <vt:lpstr>Hardware</vt:lpstr>
      <vt:lpstr>Sensors &amp; Accessories</vt:lpstr>
      <vt:lpstr>Our Turtles </vt:lpstr>
      <vt:lpstr>Mobile App</vt:lpstr>
      <vt:lpstr>PowerPoint Presentation</vt:lpstr>
      <vt:lpstr>Photon SDK for </vt:lpstr>
      <vt:lpstr>Device Setup</vt:lpstr>
      <vt:lpstr>Programming Features</vt:lpstr>
      <vt:lpstr>External Events</vt:lpstr>
      <vt:lpstr>Internal Events</vt:lpstr>
      <vt:lpstr>Parallelism</vt:lpstr>
      <vt:lpstr>Example</vt:lpstr>
      <vt:lpstr>PowerPoint Presentation</vt:lpstr>
      <vt:lpstr>Another one</vt:lpstr>
      <vt:lpstr>PowerPoint Presentation</vt:lpstr>
      <vt:lpstr>Positioning ( soon to be ready ) </vt:lpstr>
      <vt:lpstr>Wifi Positioning System ( Distance Based ) </vt:lpstr>
      <vt:lpstr>Wifi Positioning System ( Distance Based )  </vt:lpstr>
      <vt:lpstr>Also we can use Wifi fingerprint to Define a location</vt:lpstr>
      <vt:lpstr>PowerPoint Presentation</vt:lpstr>
      <vt:lpstr>Constraints</vt:lpstr>
      <vt:lpstr>Future Work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Zuhair AlSader</cp:lastModifiedBy>
  <cp:revision>5</cp:revision>
  <dcterms:modified xsi:type="dcterms:W3CDTF">2017-02-26T23:26:22Z</dcterms:modified>
</cp:coreProperties>
</file>