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2" r:id="rId6"/>
    <p:sldId id="283" r:id="rId7"/>
    <p:sldId id="260" r:id="rId8"/>
    <p:sldId id="261" r:id="rId9"/>
    <p:sldId id="284" r:id="rId10"/>
    <p:sldId id="285" r:id="rId11"/>
    <p:sldId id="287" r:id="rId12"/>
    <p:sldId id="262" r:id="rId13"/>
    <p:sldId id="288" r:id="rId14"/>
    <p:sldId id="289" r:id="rId15"/>
    <p:sldId id="263" r:id="rId16"/>
    <p:sldId id="264" r:id="rId17"/>
    <p:sldId id="265" r:id="rId18"/>
    <p:sldId id="290" r:id="rId19"/>
    <p:sldId id="291" r:id="rId20"/>
    <p:sldId id="266" r:id="rId21"/>
    <p:sldId id="292" r:id="rId22"/>
    <p:sldId id="267" r:id="rId23"/>
    <p:sldId id="293" r:id="rId24"/>
    <p:sldId id="268" r:id="rId25"/>
    <p:sldId id="269" r:id="rId26"/>
    <p:sldId id="294" r:id="rId27"/>
    <p:sldId id="270" r:id="rId28"/>
    <p:sldId id="295" r:id="rId29"/>
    <p:sldId id="296" r:id="rId30"/>
    <p:sldId id="271" r:id="rId31"/>
    <p:sldId id="272" r:id="rId32"/>
    <p:sldId id="273" r:id="rId33"/>
    <p:sldId id="297" r:id="rId34"/>
    <p:sldId id="274" r:id="rId35"/>
    <p:sldId id="298" r:id="rId36"/>
    <p:sldId id="299" r:id="rId37"/>
    <p:sldId id="275" r:id="rId38"/>
    <p:sldId id="276" r:id="rId39"/>
    <p:sldId id="300" r:id="rId40"/>
    <p:sldId id="277" r:id="rId41"/>
    <p:sldId id="278" r:id="rId42"/>
    <p:sldId id="279" r:id="rId43"/>
    <p:sldId id="280" r:id="rId44"/>
    <p:sldId id="281" r:id="rId45"/>
  </p:sldIdLst>
  <p:sldSz cx="12192000" cy="6858000"/>
  <p:notesSz cx="6858000" cy="9144000"/>
  <p:defaultTextStyle>
    <a:defPPr>
      <a:defRPr lang="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6AA2-3EE2-4CC4-9805-F575776CB90F}" type="datetimeFigureOut">
              <a:rPr lang="" smtClean="0"/>
              <a:t>06/13/2026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2F12-4BB7-4A91-A660-3D10E9617D31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945476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6AA2-3EE2-4CC4-9805-F575776CB90F}" type="datetimeFigureOut">
              <a:rPr lang="" smtClean="0"/>
              <a:t>06/13/2026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2F12-4BB7-4A91-A660-3D10E9617D31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3398171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6AA2-3EE2-4CC4-9805-F575776CB90F}" type="datetimeFigureOut">
              <a:rPr lang="" smtClean="0"/>
              <a:t>06/13/2026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2F12-4BB7-4A91-A660-3D10E9617D31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4133956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6AA2-3EE2-4CC4-9805-F575776CB90F}" type="datetimeFigureOut">
              <a:rPr lang="" smtClean="0"/>
              <a:t>06/13/2026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2F12-4BB7-4A91-A660-3D10E9617D31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821233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6AA2-3EE2-4CC4-9805-F575776CB90F}" type="datetimeFigureOut">
              <a:rPr lang="" smtClean="0"/>
              <a:t>06/13/2026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2F12-4BB7-4A91-A660-3D10E9617D31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930422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6AA2-3EE2-4CC4-9805-F575776CB90F}" type="datetimeFigureOut">
              <a:rPr lang="" smtClean="0"/>
              <a:t>06/13/2026</a:t>
            </a:fld>
            <a:endParaRPr lang="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2F12-4BB7-4A91-A660-3D10E9617D31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168434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6AA2-3EE2-4CC4-9805-F575776CB90F}" type="datetimeFigureOut">
              <a:rPr lang="" smtClean="0"/>
              <a:t>06/13/2026</a:t>
            </a:fld>
            <a:endParaRPr lang="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2F12-4BB7-4A91-A660-3D10E9617D31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1379663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6AA2-3EE2-4CC4-9805-F575776CB90F}" type="datetimeFigureOut">
              <a:rPr lang="" smtClean="0"/>
              <a:t>06/13/2026</a:t>
            </a:fld>
            <a:endParaRPr lang="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2F12-4BB7-4A91-A660-3D10E9617D31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3833109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6AA2-3EE2-4CC4-9805-F575776CB90F}" type="datetimeFigureOut">
              <a:rPr lang="" smtClean="0"/>
              <a:t>06/13/2026</a:t>
            </a:fld>
            <a:endParaRPr lang="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2F12-4BB7-4A91-A660-3D10E9617D31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4079050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6AA2-3EE2-4CC4-9805-F575776CB90F}" type="datetimeFigureOut">
              <a:rPr lang="" smtClean="0"/>
              <a:t>06/13/2026</a:t>
            </a:fld>
            <a:endParaRPr lang="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2F12-4BB7-4A91-A660-3D10E9617D31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2935545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6AA2-3EE2-4CC4-9805-F575776CB90F}" type="datetimeFigureOut">
              <a:rPr lang="" smtClean="0"/>
              <a:t>06/13/2026</a:t>
            </a:fld>
            <a:endParaRPr lang="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2F12-4BB7-4A91-A660-3D10E9617D31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3105069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86AA2-3EE2-4CC4-9805-F575776CB90F}" type="datetimeFigureOut">
              <a:rPr lang="" smtClean="0"/>
              <a:t>06/13/2026</a:t>
            </a:fld>
            <a:endParaRPr lang="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72F12-4BB7-4A91-A660-3D10E9617D31}" type="slidenum">
              <a:rPr lang="" smtClean="0"/>
              <a:t>‹#›</a:t>
            </a:fld>
            <a:endParaRPr lang=""/>
          </a:p>
        </p:txBody>
      </p:sp>
    </p:spTree>
    <p:extLst>
      <p:ext uri="{BB962C8B-B14F-4D97-AF65-F5344CB8AC3E}">
        <p14:creationId xmlns:p14="http://schemas.microsoft.com/office/powerpoint/2010/main" val="3614446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077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12" y="1690688"/>
            <a:ext cx="9998015" cy="4503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82790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083" y="1690688"/>
            <a:ext cx="9980762" cy="4606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1056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92"/>
            <a:ext cx="12192000" cy="6917491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42" y="1690688"/>
            <a:ext cx="10455215" cy="4666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7083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370" y="1690687"/>
            <a:ext cx="9290649" cy="4606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12470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423" y="1759789"/>
            <a:ext cx="9980762" cy="45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51446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830" y="1690688"/>
            <a:ext cx="9325155" cy="4546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724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92"/>
            <a:ext cx="12192000" cy="6917491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456" y="1690688"/>
            <a:ext cx="9342407" cy="4520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79774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92"/>
            <a:ext cx="12192000" cy="6917491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9"/>
            <a:ext cx="10515600" cy="4572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30739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52" y="1690689"/>
            <a:ext cx="9420045" cy="4641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152448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974" y="1690688"/>
            <a:ext cx="9532188" cy="4666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56572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29074873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38" y="1777042"/>
            <a:ext cx="10170543" cy="4546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010218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928" y="1817370"/>
            <a:ext cx="10075653" cy="4505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02517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92"/>
            <a:ext cx="12192000" cy="6917491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85" y="1811654"/>
            <a:ext cx="10110158" cy="4666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24918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6" y="1807210"/>
            <a:ext cx="10075653" cy="4628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17856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92"/>
            <a:ext cx="12192000" cy="6917491"/>
          </a:xfr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192" y="1699315"/>
            <a:ext cx="9877246" cy="4468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96334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92"/>
            <a:ext cx="12192000" cy="6917491"/>
          </a:xfr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64" y="1604513"/>
            <a:ext cx="10110159" cy="4813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602601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60" y="1595887"/>
            <a:ext cx="3390181" cy="3873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064" y="1595887"/>
            <a:ext cx="6642340" cy="3959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92004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92"/>
            <a:ext cx="12192000" cy="6917491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51" y="1297245"/>
            <a:ext cx="6051779" cy="3636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928" y="3047425"/>
            <a:ext cx="5925257" cy="3363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342803"/>
            <a:ext cx="3720860" cy="114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184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90" y="1352285"/>
            <a:ext cx="5837902" cy="3909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329" y="3307198"/>
            <a:ext cx="6138761" cy="3242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342803"/>
            <a:ext cx="3720860" cy="114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841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721" y="1311215"/>
            <a:ext cx="5771072" cy="3666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4498" y="1311215"/>
            <a:ext cx="3720860" cy="1143099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49" y="2562045"/>
            <a:ext cx="5731510" cy="365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392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34127861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03" y="1757655"/>
            <a:ext cx="5641674" cy="4272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290" y="1831481"/>
            <a:ext cx="6014744" cy="41293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0829" y="1174579"/>
            <a:ext cx="2344001" cy="58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3218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8117"/>
            <a:ext cx="12192000" cy="6917491"/>
          </a:xfr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73" y="1112809"/>
            <a:ext cx="10472467" cy="4813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169780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92"/>
            <a:ext cx="12192000" cy="6917491"/>
          </a:xfr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13140"/>
            <a:ext cx="10384766" cy="4304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71452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98" y="1690688"/>
            <a:ext cx="10437962" cy="4572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40915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92"/>
            <a:ext cx="12192000" cy="6917491"/>
          </a:xfr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8" y="1449239"/>
            <a:ext cx="9825486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74192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049" y="1500996"/>
            <a:ext cx="9842740" cy="4623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075782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74" y="1535503"/>
            <a:ext cx="8018600" cy="452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555" y="1535503"/>
            <a:ext cx="3942272" cy="452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254601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92"/>
            <a:ext cx="12192000" cy="6917491"/>
          </a:xfr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928" y="1837426"/>
            <a:ext cx="9842739" cy="4330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042612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92"/>
            <a:ext cx="12192000" cy="6917491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292" y="1544128"/>
            <a:ext cx="10256806" cy="4813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057396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008" y="1595887"/>
            <a:ext cx="9299275" cy="4597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3264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75" y="1777043"/>
            <a:ext cx="9437299" cy="4399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102951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92"/>
            <a:ext cx="12192000" cy="6917491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34" y="1690688"/>
            <a:ext cx="10101531" cy="4632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66566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2809519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92"/>
            <a:ext cx="12192000" cy="6917491"/>
          </a:xfrm>
        </p:spPr>
      </p:pic>
    </p:spTree>
    <p:extLst>
      <p:ext uri="{BB962C8B-B14F-4D97-AF65-F5344CB8AC3E}">
        <p14:creationId xmlns:p14="http://schemas.microsoft.com/office/powerpoint/2010/main" val="345132880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92"/>
            <a:ext cx="12192000" cy="691749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0263" y="1955280"/>
            <a:ext cx="8603411" cy="84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3693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92"/>
            <a:ext cx="12192000" cy="6917491"/>
          </a:xfrm>
        </p:spPr>
      </p:pic>
    </p:spTree>
    <p:extLst>
      <p:ext uri="{BB962C8B-B14F-4D97-AF65-F5344CB8AC3E}">
        <p14:creationId xmlns:p14="http://schemas.microsoft.com/office/powerpoint/2010/main" val="1168436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92"/>
            <a:ext cx="12192000" cy="6917491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124" y="1789898"/>
            <a:ext cx="9459211" cy="4369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5580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34" y="1690688"/>
            <a:ext cx="9980762" cy="4451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64335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7491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158" y="1690687"/>
            <a:ext cx="9834114" cy="4485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6922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422" y="1690689"/>
            <a:ext cx="10386203" cy="452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0609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64" y="1690688"/>
            <a:ext cx="9954883" cy="4468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77041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0</Words>
  <Application>Microsoft Office PowerPoint</Application>
  <PresentationFormat>Widescreen</PresentationFormat>
  <Paragraphs>0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64</cp:revision>
  <dcterms:created xsi:type="dcterms:W3CDTF">2026-06-12T19:28:02Z</dcterms:created>
  <dcterms:modified xsi:type="dcterms:W3CDTF">2026-06-13T20:21:43Z</dcterms:modified>
</cp:coreProperties>
</file>